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theme/theme6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slideLayouts/slideLayout85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  <p:sldMasterId id="2147483772" r:id="rId2"/>
    <p:sldMasterId id="2147483774" r:id="rId3"/>
    <p:sldMasterId id="2147483776" r:id="rId4"/>
    <p:sldMasterId id="2147483804" r:id="rId5"/>
    <p:sldMasterId id="2147483806" r:id="rId6"/>
    <p:sldMasterId id="2147483820" r:id="rId7"/>
    <p:sldMasterId id="2147483848" r:id="rId8"/>
    <p:sldMasterId id="2147483850" r:id="rId9"/>
  </p:sldMasterIdLst>
  <p:notesMasterIdLst>
    <p:notesMasterId r:id="rId20"/>
  </p:notesMasterIdLst>
  <p:sldIdLst>
    <p:sldId id="256" r:id="rId10"/>
    <p:sldId id="258" r:id="rId11"/>
    <p:sldId id="257" r:id="rId12"/>
    <p:sldId id="259" r:id="rId13"/>
    <p:sldId id="260" r:id="rId14"/>
    <p:sldId id="261" r:id="rId15"/>
    <p:sldId id="262" r:id="rId16"/>
    <p:sldId id="263" r:id="rId17"/>
    <p:sldId id="264" r:id="rId18"/>
    <p:sldId id="265" r:id="rId1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haksan Narbaev" initials="ZN" lastIdx="1" clrIdx="0">
    <p:extLst>
      <p:ext uri="{19B8F6BF-5375-455C-9EA6-DF929625EA0E}">
        <p15:presenceInfo xmlns:p15="http://schemas.microsoft.com/office/powerpoint/2012/main" userId="fe8644dce585b27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99FF99"/>
    <a:srgbClr val="40C8A1"/>
    <a:srgbClr val="F2DCB8"/>
    <a:srgbClr val="D1E0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660"/>
  </p:normalViewPr>
  <p:slideViewPr>
    <p:cSldViewPr snapToGrid="0">
      <p:cViewPr>
        <p:scale>
          <a:sx n="50" d="100"/>
          <a:sy n="50" d="100"/>
        </p:scale>
        <p:origin x="2088" y="8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B94CD6-4DE1-4D2A-A165-DCB86C12919E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E63D3C-F087-4DE2-A41B-3861DC165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935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E63D3C-F087-4DE2-A41B-3861DC1652D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207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+ TITLE + SUBTITLE">
  <p:cSld name="IMAGE + TITLE + SUBTITL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/>
          <p:nvPr/>
        </p:nvSpPr>
        <p:spPr>
          <a:xfrm flipH="1">
            <a:off x="861200" y="1622800"/>
            <a:ext cx="9681200" cy="36228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3"/>
          <p:cNvSpPr txBox="1">
            <a:spLocks noGrp="1"/>
          </p:cNvSpPr>
          <p:nvPr>
            <p:ph type="ctrTitle"/>
          </p:nvPr>
        </p:nvSpPr>
        <p:spPr>
          <a:xfrm>
            <a:off x="1643885" y="2195515"/>
            <a:ext cx="8846000" cy="1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96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ubTitle" idx="1"/>
          </p:nvPr>
        </p:nvSpPr>
        <p:spPr>
          <a:xfrm>
            <a:off x="4113081" y="3750015"/>
            <a:ext cx="3907200" cy="5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8" name="Google Shape;28;p3"/>
          <p:cNvSpPr/>
          <p:nvPr/>
        </p:nvSpPr>
        <p:spPr>
          <a:xfrm flipH="1">
            <a:off x="8239070" y="1732393"/>
            <a:ext cx="3952949" cy="4421476"/>
          </a:xfrm>
          <a:custGeom>
            <a:avLst/>
            <a:gdLst/>
            <a:ahLst/>
            <a:cxnLst/>
            <a:rect l="l" t="t" r="r" b="b"/>
            <a:pathLst>
              <a:path w="51204" h="57273" extrusionOk="0">
                <a:moveTo>
                  <a:pt x="8598" y="1"/>
                </a:moveTo>
                <a:lnTo>
                  <a:pt x="0" y="21597"/>
                </a:lnTo>
                <a:lnTo>
                  <a:pt x="11012" y="45939"/>
                </a:lnTo>
                <a:cubicBezTo>
                  <a:pt x="11012" y="45939"/>
                  <a:pt x="26937" y="57273"/>
                  <a:pt x="34889" y="57273"/>
                </a:cubicBezTo>
                <a:cubicBezTo>
                  <a:pt x="35092" y="57273"/>
                  <a:pt x="35289" y="57265"/>
                  <a:pt x="35482" y="57250"/>
                </a:cubicBezTo>
                <a:cubicBezTo>
                  <a:pt x="43193" y="56631"/>
                  <a:pt x="51204" y="42938"/>
                  <a:pt x="45960" y="35023"/>
                </a:cubicBezTo>
                <a:cubicBezTo>
                  <a:pt x="44317" y="32544"/>
                  <a:pt x="41903" y="31781"/>
                  <a:pt x="39361" y="31781"/>
                </a:cubicBezTo>
                <a:cubicBezTo>
                  <a:pt x="35279" y="31781"/>
                  <a:pt x="30867" y="33751"/>
                  <a:pt x="28798" y="33751"/>
                </a:cubicBezTo>
                <a:cubicBezTo>
                  <a:pt x="28042" y="33751"/>
                  <a:pt x="27599" y="33488"/>
                  <a:pt x="27599" y="32770"/>
                </a:cubicBezTo>
                <a:cubicBezTo>
                  <a:pt x="27599" y="28871"/>
                  <a:pt x="38515" y="24994"/>
                  <a:pt x="36753" y="15007"/>
                </a:cubicBezTo>
                <a:cubicBezTo>
                  <a:pt x="34446" y="1976"/>
                  <a:pt x="8598" y="1"/>
                  <a:pt x="8598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3"/>
          <p:cNvSpPr/>
          <p:nvPr/>
        </p:nvSpPr>
        <p:spPr>
          <a:xfrm flipH="1">
            <a:off x="7631349" y="2410217"/>
            <a:ext cx="4477368" cy="4447724"/>
          </a:xfrm>
          <a:custGeom>
            <a:avLst/>
            <a:gdLst/>
            <a:ahLst/>
            <a:cxnLst/>
            <a:rect l="l" t="t" r="r" b="b"/>
            <a:pathLst>
              <a:path w="57997" h="57613" extrusionOk="0">
                <a:moveTo>
                  <a:pt x="10584" y="0"/>
                </a:moveTo>
                <a:cubicBezTo>
                  <a:pt x="10895" y="4689"/>
                  <a:pt x="14494" y="9998"/>
                  <a:pt x="14195" y="14643"/>
                </a:cubicBezTo>
                <a:cubicBezTo>
                  <a:pt x="13746" y="21597"/>
                  <a:pt x="0" y="20197"/>
                  <a:pt x="321" y="27759"/>
                </a:cubicBezTo>
                <a:cubicBezTo>
                  <a:pt x="641" y="35322"/>
                  <a:pt x="14771" y="31082"/>
                  <a:pt x="13458" y="42873"/>
                </a:cubicBezTo>
                <a:cubicBezTo>
                  <a:pt x="12470" y="51745"/>
                  <a:pt x="16227" y="55433"/>
                  <a:pt x="21239" y="55433"/>
                </a:cubicBezTo>
                <a:cubicBezTo>
                  <a:pt x="22894" y="55433"/>
                  <a:pt x="24686" y="55031"/>
                  <a:pt x="26489" y="54280"/>
                </a:cubicBezTo>
                <a:cubicBezTo>
                  <a:pt x="30728" y="52514"/>
                  <a:pt x="35329" y="51271"/>
                  <a:pt x="39235" y="51271"/>
                </a:cubicBezTo>
                <a:cubicBezTo>
                  <a:pt x="43832" y="51271"/>
                  <a:pt x="47464" y="52993"/>
                  <a:pt x="48406" y="57613"/>
                </a:cubicBezTo>
                <a:lnTo>
                  <a:pt x="57997" y="57613"/>
                </a:lnTo>
                <a:cubicBezTo>
                  <a:pt x="52464" y="53276"/>
                  <a:pt x="55412" y="45767"/>
                  <a:pt x="51001" y="41858"/>
                </a:cubicBezTo>
                <a:cubicBezTo>
                  <a:pt x="49295" y="40343"/>
                  <a:pt x="47314" y="39797"/>
                  <a:pt x="45253" y="39797"/>
                </a:cubicBezTo>
                <a:cubicBezTo>
                  <a:pt x="39952" y="39797"/>
                  <a:pt x="34117" y="43403"/>
                  <a:pt x="31068" y="43403"/>
                </a:cubicBezTo>
                <a:cubicBezTo>
                  <a:pt x="30230" y="43403"/>
                  <a:pt x="29602" y="43131"/>
                  <a:pt x="29254" y="42435"/>
                </a:cubicBezTo>
                <a:cubicBezTo>
                  <a:pt x="27151" y="38227"/>
                  <a:pt x="30921" y="35204"/>
                  <a:pt x="26659" y="32620"/>
                </a:cubicBezTo>
                <a:cubicBezTo>
                  <a:pt x="25858" y="32128"/>
                  <a:pt x="24555" y="31957"/>
                  <a:pt x="23071" y="31829"/>
                </a:cubicBezTo>
                <a:cubicBezTo>
                  <a:pt x="20411" y="31583"/>
                  <a:pt x="17741" y="31573"/>
                  <a:pt x="19354" y="27759"/>
                </a:cubicBezTo>
                <a:cubicBezTo>
                  <a:pt x="21191" y="23423"/>
                  <a:pt x="29992" y="20091"/>
                  <a:pt x="25784" y="11204"/>
                </a:cubicBezTo>
                <a:cubicBezTo>
                  <a:pt x="23199" y="5757"/>
                  <a:pt x="15872" y="2051"/>
                  <a:pt x="10584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3"/>
          <p:cNvSpPr/>
          <p:nvPr/>
        </p:nvSpPr>
        <p:spPr>
          <a:xfrm flipH="1">
            <a:off x="0" y="1726811"/>
            <a:ext cx="2067819" cy="5056180"/>
          </a:xfrm>
          <a:custGeom>
            <a:avLst/>
            <a:gdLst/>
            <a:ahLst/>
            <a:cxnLst/>
            <a:rect l="l" t="t" r="r" b="b"/>
            <a:pathLst>
              <a:path w="21587" h="52784" extrusionOk="0">
                <a:moveTo>
                  <a:pt x="14180" y="0"/>
                </a:moveTo>
                <a:cubicBezTo>
                  <a:pt x="13936" y="0"/>
                  <a:pt x="13684" y="8"/>
                  <a:pt x="13426" y="24"/>
                </a:cubicBezTo>
                <a:cubicBezTo>
                  <a:pt x="13191" y="1124"/>
                  <a:pt x="12924" y="2181"/>
                  <a:pt x="12593" y="3121"/>
                </a:cubicBezTo>
                <a:cubicBezTo>
                  <a:pt x="9325" y="12542"/>
                  <a:pt x="1207" y="11356"/>
                  <a:pt x="588" y="16013"/>
                </a:cubicBezTo>
                <a:cubicBezTo>
                  <a:pt x="0" y="20424"/>
                  <a:pt x="5907" y="19901"/>
                  <a:pt x="6954" y="24397"/>
                </a:cubicBezTo>
                <a:cubicBezTo>
                  <a:pt x="8342" y="30347"/>
                  <a:pt x="961" y="32547"/>
                  <a:pt x="3888" y="43591"/>
                </a:cubicBezTo>
                <a:cubicBezTo>
                  <a:pt x="6046" y="51713"/>
                  <a:pt x="15827" y="52784"/>
                  <a:pt x="20874" y="52784"/>
                </a:cubicBezTo>
                <a:cubicBezTo>
                  <a:pt x="21124" y="52784"/>
                  <a:pt x="21362" y="52781"/>
                  <a:pt x="21586" y="52777"/>
                </a:cubicBezTo>
                <a:lnTo>
                  <a:pt x="21586" y="42106"/>
                </a:lnTo>
                <a:cubicBezTo>
                  <a:pt x="17132" y="40782"/>
                  <a:pt x="13479" y="37353"/>
                  <a:pt x="12508" y="30347"/>
                </a:cubicBezTo>
                <a:cubicBezTo>
                  <a:pt x="11546" y="23436"/>
                  <a:pt x="16246" y="14988"/>
                  <a:pt x="18275" y="8077"/>
                </a:cubicBezTo>
                <a:cubicBezTo>
                  <a:pt x="19140" y="5119"/>
                  <a:pt x="18980" y="1872"/>
                  <a:pt x="17165" y="664"/>
                </a:cubicBezTo>
                <a:cubicBezTo>
                  <a:pt x="16485" y="209"/>
                  <a:pt x="15432" y="0"/>
                  <a:pt x="14180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3"/>
          <p:cNvSpPr/>
          <p:nvPr/>
        </p:nvSpPr>
        <p:spPr>
          <a:xfrm flipH="1">
            <a:off x="8249723" y="1"/>
            <a:ext cx="3942295" cy="6857908"/>
          </a:xfrm>
          <a:custGeom>
            <a:avLst/>
            <a:gdLst/>
            <a:ahLst/>
            <a:cxnLst/>
            <a:rect l="l" t="t" r="r" b="b"/>
            <a:pathLst>
              <a:path w="51066" h="88833" extrusionOk="0">
                <a:moveTo>
                  <a:pt x="0" y="0"/>
                </a:moveTo>
                <a:lnTo>
                  <a:pt x="0" y="88833"/>
                </a:lnTo>
                <a:lnTo>
                  <a:pt x="49485" y="88833"/>
                </a:lnTo>
                <a:cubicBezTo>
                  <a:pt x="48543" y="84213"/>
                  <a:pt x="44911" y="82491"/>
                  <a:pt x="40314" y="82491"/>
                </a:cubicBezTo>
                <a:cubicBezTo>
                  <a:pt x="36408" y="82491"/>
                  <a:pt x="31807" y="83734"/>
                  <a:pt x="27568" y="85500"/>
                </a:cubicBezTo>
                <a:cubicBezTo>
                  <a:pt x="25765" y="86251"/>
                  <a:pt x="23973" y="86653"/>
                  <a:pt x="22318" y="86653"/>
                </a:cubicBezTo>
                <a:cubicBezTo>
                  <a:pt x="17306" y="86653"/>
                  <a:pt x="13549" y="82965"/>
                  <a:pt x="14537" y="74093"/>
                </a:cubicBezTo>
                <a:cubicBezTo>
                  <a:pt x="15850" y="62302"/>
                  <a:pt x="1720" y="66542"/>
                  <a:pt x="1400" y="58979"/>
                </a:cubicBezTo>
                <a:cubicBezTo>
                  <a:pt x="1079" y="51417"/>
                  <a:pt x="14825" y="52817"/>
                  <a:pt x="15274" y="45863"/>
                </a:cubicBezTo>
                <a:cubicBezTo>
                  <a:pt x="15722" y="38900"/>
                  <a:pt x="7424" y="30494"/>
                  <a:pt x="14537" y="24822"/>
                </a:cubicBezTo>
                <a:cubicBezTo>
                  <a:pt x="17520" y="22447"/>
                  <a:pt x="21645" y="22322"/>
                  <a:pt x="26088" y="22322"/>
                </a:cubicBezTo>
                <a:cubicBezTo>
                  <a:pt x="26612" y="22322"/>
                  <a:pt x="27140" y="22324"/>
                  <a:pt x="27671" y="22324"/>
                </a:cubicBezTo>
                <a:cubicBezTo>
                  <a:pt x="33394" y="22324"/>
                  <a:pt x="39475" y="22122"/>
                  <a:pt x="44230" y="17367"/>
                </a:cubicBezTo>
                <a:cubicBezTo>
                  <a:pt x="49046" y="12550"/>
                  <a:pt x="50724" y="5960"/>
                  <a:pt x="51065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3"/>
          <p:cNvSpPr/>
          <p:nvPr/>
        </p:nvSpPr>
        <p:spPr>
          <a:xfrm flipH="1">
            <a:off x="6" y="1"/>
            <a:ext cx="3458211" cy="5760236"/>
          </a:xfrm>
          <a:custGeom>
            <a:avLst/>
            <a:gdLst/>
            <a:ahLst/>
            <a:cxnLst/>
            <a:rect l="l" t="t" r="r" b="b"/>
            <a:pathLst>
              <a:path w="36102" h="60134" extrusionOk="0">
                <a:moveTo>
                  <a:pt x="0" y="0"/>
                </a:moveTo>
                <a:cubicBezTo>
                  <a:pt x="566" y="2233"/>
                  <a:pt x="2585" y="6804"/>
                  <a:pt x="9634" y="7103"/>
                </a:cubicBezTo>
                <a:cubicBezTo>
                  <a:pt x="9780" y="7109"/>
                  <a:pt x="9926" y="7112"/>
                  <a:pt x="10073" y="7112"/>
                </a:cubicBezTo>
                <a:cubicBezTo>
                  <a:pt x="15462" y="7112"/>
                  <a:pt x="22105" y="3128"/>
                  <a:pt x="25894" y="3128"/>
                </a:cubicBezTo>
                <a:cubicBezTo>
                  <a:pt x="27071" y="3128"/>
                  <a:pt x="27972" y="3512"/>
                  <a:pt x="28475" y="4518"/>
                </a:cubicBezTo>
                <a:cubicBezTo>
                  <a:pt x="29565" y="6686"/>
                  <a:pt x="27738" y="12133"/>
                  <a:pt x="20389" y="16085"/>
                </a:cubicBezTo>
                <a:cubicBezTo>
                  <a:pt x="12785" y="20176"/>
                  <a:pt x="7466" y="20561"/>
                  <a:pt x="6996" y="23808"/>
                </a:cubicBezTo>
                <a:cubicBezTo>
                  <a:pt x="6700" y="25856"/>
                  <a:pt x="8069" y="27061"/>
                  <a:pt x="9838" y="27061"/>
                </a:cubicBezTo>
                <a:cubicBezTo>
                  <a:pt x="11002" y="27061"/>
                  <a:pt x="12340" y="26538"/>
                  <a:pt x="13490" y="25389"/>
                </a:cubicBezTo>
                <a:cubicBezTo>
                  <a:pt x="15092" y="23787"/>
                  <a:pt x="17036" y="21938"/>
                  <a:pt x="19482" y="20571"/>
                </a:cubicBezTo>
                <a:cubicBezTo>
                  <a:pt x="22293" y="19013"/>
                  <a:pt x="25960" y="18031"/>
                  <a:pt x="28689" y="18031"/>
                </a:cubicBezTo>
                <a:cubicBezTo>
                  <a:pt x="29942" y="18031"/>
                  <a:pt x="30997" y="18238"/>
                  <a:pt x="31680" y="18691"/>
                </a:cubicBezTo>
                <a:cubicBezTo>
                  <a:pt x="33495" y="19899"/>
                  <a:pt x="33655" y="23146"/>
                  <a:pt x="32790" y="26104"/>
                </a:cubicBezTo>
                <a:cubicBezTo>
                  <a:pt x="30761" y="33015"/>
                  <a:pt x="26061" y="41463"/>
                  <a:pt x="27023" y="48374"/>
                </a:cubicBezTo>
                <a:cubicBezTo>
                  <a:pt x="27994" y="55380"/>
                  <a:pt x="31647" y="58809"/>
                  <a:pt x="36101" y="60133"/>
                </a:cubicBezTo>
                <a:lnTo>
                  <a:pt x="36101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82102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TITLE + 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2"/>
          <p:cNvSpPr/>
          <p:nvPr/>
        </p:nvSpPr>
        <p:spPr>
          <a:xfrm rot="5400000">
            <a:off x="1366233" y="127433"/>
            <a:ext cx="4610000" cy="41776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" name="Google Shape;128;p12"/>
          <p:cNvSpPr txBox="1"/>
          <p:nvPr/>
        </p:nvSpPr>
        <p:spPr>
          <a:xfrm>
            <a:off x="9030589" y="6227763"/>
            <a:ext cx="2743200" cy="365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067" b="0" i="0" u="none" strike="noStrike" cap="none">
                <a:solidFill>
                  <a:srgbClr val="FFFFFF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67" b="0" i="0" u="none" strike="noStrike" cap="none">
              <a:solidFill>
                <a:srgbClr val="FFFFFF"/>
              </a:solidFill>
              <a:latin typeface="Nunito Sans SemiBold"/>
              <a:ea typeface="Nunito Sans SemiBold"/>
              <a:cs typeface="Nunito Sans SemiBold"/>
              <a:sym typeface="Nunito Sans SemiBold"/>
            </a:endParaRPr>
          </a:p>
        </p:txBody>
      </p:sp>
      <p:sp>
        <p:nvSpPr>
          <p:cNvPr id="129" name="Google Shape;129;p12"/>
          <p:cNvSpPr txBox="1">
            <a:spLocks noGrp="1"/>
          </p:cNvSpPr>
          <p:nvPr>
            <p:ph type="ctrTitle"/>
          </p:nvPr>
        </p:nvSpPr>
        <p:spPr>
          <a:xfrm flipH="1">
            <a:off x="1182367" y="3120792"/>
            <a:ext cx="4210800" cy="6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30" name="Google Shape;130;p12"/>
          <p:cNvSpPr txBox="1">
            <a:spLocks noGrp="1"/>
          </p:cNvSpPr>
          <p:nvPr>
            <p:ph type="subTitle" idx="1"/>
          </p:nvPr>
        </p:nvSpPr>
        <p:spPr>
          <a:xfrm>
            <a:off x="6131625" y="2420192"/>
            <a:ext cx="4471600" cy="2017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31" name="Google Shape;131;p12"/>
          <p:cNvSpPr/>
          <p:nvPr/>
        </p:nvSpPr>
        <p:spPr>
          <a:xfrm>
            <a:off x="1" y="4316884"/>
            <a:ext cx="7942937" cy="2534744"/>
          </a:xfrm>
          <a:custGeom>
            <a:avLst/>
            <a:gdLst/>
            <a:ahLst/>
            <a:cxnLst/>
            <a:rect l="l" t="t" r="r" b="b"/>
            <a:pathLst>
              <a:path w="23488" h="7151" extrusionOk="0">
                <a:moveTo>
                  <a:pt x="4309" y="0"/>
                </a:moveTo>
                <a:cubicBezTo>
                  <a:pt x="3860" y="0"/>
                  <a:pt x="3401" y="111"/>
                  <a:pt x="2937" y="369"/>
                </a:cubicBezTo>
                <a:cubicBezTo>
                  <a:pt x="716" y="1608"/>
                  <a:pt x="331" y="2249"/>
                  <a:pt x="1" y="2270"/>
                </a:cubicBezTo>
                <a:lnTo>
                  <a:pt x="1" y="7151"/>
                </a:lnTo>
                <a:lnTo>
                  <a:pt x="23487" y="7151"/>
                </a:lnTo>
                <a:lnTo>
                  <a:pt x="22986" y="6040"/>
                </a:lnTo>
                <a:cubicBezTo>
                  <a:pt x="22986" y="6040"/>
                  <a:pt x="22583" y="6740"/>
                  <a:pt x="21847" y="6740"/>
                </a:cubicBezTo>
                <a:cubicBezTo>
                  <a:pt x="21511" y="6740"/>
                  <a:pt x="21105" y="6594"/>
                  <a:pt x="20636" y="6168"/>
                </a:cubicBezTo>
                <a:cubicBezTo>
                  <a:pt x="19503" y="5133"/>
                  <a:pt x="17832" y="2884"/>
                  <a:pt x="15899" y="2884"/>
                </a:cubicBezTo>
                <a:cubicBezTo>
                  <a:pt x="15280" y="2884"/>
                  <a:pt x="14635" y="3115"/>
                  <a:pt x="13971" y="3690"/>
                </a:cubicBezTo>
                <a:cubicBezTo>
                  <a:pt x="12757" y="4748"/>
                  <a:pt x="11936" y="5109"/>
                  <a:pt x="11324" y="5109"/>
                </a:cubicBezTo>
                <a:cubicBezTo>
                  <a:pt x="10559" y="5109"/>
                  <a:pt x="10120" y="4544"/>
                  <a:pt x="9645" y="4075"/>
                </a:cubicBezTo>
                <a:cubicBezTo>
                  <a:pt x="8931" y="3361"/>
                  <a:pt x="6779" y="0"/>
                  <a:pt x="4309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" name="Google Shape;132;p12"/>
          <p:cNvSpPr/>
          <p:nvPr/>
        </p:nvSpPr>
        <p:spPr>
          <a:xfrm>
            <a:off x="0" y="0"/>
            <a:ext cx="3899245" cy="1526608"/>
          </a:xfrm>
          <a:custGeom>
            <a:avLst/>
            <a:gdLst/>
            <a:ahLst/>
            <a:cxnLst/>
            <a:rect l="l" t="t" r="r" b="b"/>
            <a:pathLst>
              <a:path w="10393" h="4069" extrusionOk="0">
                <a:moveTo>
                  <a:pt x="1" y="0"/>
                </a:moveTo>
                <a:lnTo>
                  <a:pt x="1" y="2147"/>
                </a:lnTo>
                <a:cubicBezTo>
                  <a:pt x="1283" y="2770"/>
                  <a:pt x="4105" y="4069"/>
                  <a:pt x="5549" y="4069"/>
                </a:cubicBezTo>
                <a:cubicBezTo>
                  <a:pt x="5789" y="4069"/>
                  <a:pt x="5991" y="4033"/>
                  <a:pt x="6142" y="3952"/>
                </a:cubicBezTo>
                <a:cubicBezTo>
                  <a:pt x="7488" y="3226"/>
                  <a:pt x="5693" y="182"/>
                  <a:pt x="6868" y="118"/>
                </a:cubicBezTo>
                <a:cubicBezTo>
                  <a:pt x="6884" y="117"/>
                  <a:pt x="6900" y="117"/>
                  <a:pt x="6916" y="117"/>
                </a:cubicBezTo>
                <a:cubicBezTo>
                  <a:pt x="7983" y="117"/>
                  <a:pt x="8866" y="1753"/>
                  <a:pt x="9668" y="1753"/>
                </a:cubicBezTo>
                <a:cubicBezTo>
                  <a:pt x="9732" y="1753"/>
                  <a:pt x="9795" y="1743"/>
                  <a:pt x="9859" y="1720"/>
                </a:cubicBezTo>
                <a:cubicBezTo>
                  <a:pt x="10393" y="1528"/>
                  <a:pt x="10212" y="662"/>
                  <a:pt x="10179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" name="Google Shape;133;p12"/>
          <p:cNvSpPr/>
          <p:nvPr/>
        </p:nvSpPr>
        <p:spPr>
          <a:xfrm>
            <a:off x="6517501" y="1"/>
            <a:ext cx="5674507" cy="3124705"/>
          </a:xfrm>
          <a:custGeom>
            <a:avLst/>
            <a:gdLst/>
            <a:ahLst/>
            <a:cxnLst/>
            <a:rect l="l" t="t" r="r" b="b"/>
            <a:pathLst>
              <a:path w="13235" h="7288" extrusionOk="0">
                <a:moveTo>
                  <a:pt x="0" y="0"/>
                </a:moveTo>
                <a:cubicBezTo>
                  <a:pt x="744" y="852"/>
                  <a:pt x="2515" y="2586"/>
                  <a:pt x="4780" y="2586"/>
                </a:cubicBezTo>
                <a:cubicBezTo>
                  <a:pt x="4957" y="2586"/>
                  <a:pt x="5137" y="2576"/>
                  <a:pt x="5319" y="2553"/>
                </a:cubicBezTo>
                <a:cubicBezTo>
                  <a:pt x="7444" y="2289"/>
                  <a:pt x="9223" y="1574"/>
                  <a:pt x="10455" y="1574"/>
                </a:cubicBezTo>
                <a:cubicBezTo>
                  <a:pt x="11113" y="1574"/>
                  <a:pt x="11615" y="1778"/>
                  <a:pt x="11931" y="2361"/>
                </a:cubicBezTo>
                <a:cubicBezTo>
                  <a:pt x="12839" y="4038"/>
                  <a:pt x="11343" y="7156"/>
                  <a:pt x="12978" y="7285"/>
                </a:cubicBezTo>
                <a:cubicBezTo>
                  <a:pt x="12993" y="7287"/>
                  <a:pt x="13009" y="7288"/>
                  <a:pt x="13024" y="7288"/>
                </a:cubicBezTo>
                <a:cubicBezTo>
                  <a:pt x="13094" y="7288"/>
                  <a:pt x="13164" y="7268"/>
                  <a:pt x="13234" y="7242"/>
                </a:cubicBezTo>
                <a:lnTo>
                  <a:pt x="13234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" name="Google Shape;134;p12"/>
          <p:cNvSpPr/>
          <p:nvPr/>
        </p:nvSpPr>
        <p:spPr>
          <a:xfrm>
            <a:off x="5076502" y="5814246"/>
            <a:ext cx="2144303" cy="1037385"/>
          </a:xfrm>
          <a:custGeom>
            <a:avLst/>
            <a:gdLst/>
            <a:ahLst/>
            <a:cxnLst/>
            <a:rect l="l" t="t" r="r" b="b"/>
            <a:pathLst>
              <a:path w="5865" h="2707" extrusionOk="0">
                <a:moveTo>
                  <a:pt x="2605" y="1"/>
                </a:moveTo>
                <a:cubicBezTo>
                  <a:pt x="1421" y="1"/>
                  <a:pt x="755" y="1721"/>
                  <a:pt x="129" y="2568"/>
                </a:cubicBezTo>
                <a:cubicBezTo>
                  <a:pt x="86" y="2611"/>
                  <a:pt x="43" y="2664"/>
                  <a:pt x="1" y="2707"/>
                </a:cubicBezTo>
                <a:lnTo>
                  <a:pt x="5864" y="2707"/>
                </a:lnTo>
                <a:cubicBezTo>
                  <a:pt x="4978" y="1938"/>
                  <a:pt x="4358" y="656"/>
                  <a:pt x="3215" y="143"/>
                </a:cubicBezTo>
                <a:cubicBezTo>
                  <a:pt x="2997" y="45"/>
                  <a:pt x="2795" y="1"/>
                  <a:pt x="2605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5" name="Google Shape;135;p12"/>
          <p:cNvSpPr/>
          <p:nvPr/>
        </p:nvSpPr>
        <p:spPr>
          <a:xfrm>
            <a:off x="1" y="5664022"/>
            <a:ext cx="4463732" cy="1187609"/>
          </a:xfrm>
          <a:custGeom>
            <a:avLst/>
            <a:gdLst/>
            <a:ahLst/>
            <a:cxnLst/>
            <a:rect l="l" t="t" r="r" b="b"/>
            <a:pathLst>
              <a:path w="12209" h="3099" extrusionOk="0">
                <a:moveTo>
                  <a:pt x="6332" y="0"/>
                </a:moveTo>
                <a:cubicBezTo>
                  <a:pt x="4270" y="0"/>
                  <a:pt x="1769" y="858"/>
                  <a:pt x="1" y="1593"/>
                </a:cubicBezTo>
                <a:lnTo>
                  <a:pt x="1" y="3099"/>
                </a:lnTo>
                <a:lnTo>
                  <a:pt x="12208" y="3099"/>
                </a:lnTo>
                <a:cubicBezTo>
                  <a:pt x="11418" y="2714"/>
                  <a:pt x="10371" y="1935"/>
                  <a:pt x="8940" y="760"/>
                </a:cubicBezTo>
                <a:cubicBezTo>
                  <a:pt x="8276" y="213"/>
                  <a:pt x="7359" y="0"/>
                  <a:pt x="633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6" name="Google Shape;136;p12"/>
          <p:cNvSpPr/>
          <p:nvPr/>
        </p:nvSpPr>
        <p:spPr>
          <a:xfrm>
            <a:off x="7597134" y="5013700"/>
            <a:ext cx="4594873" cy="1837939"/>
          </a:xfrm>
          <a:custGeom>
            <a:avLst/>
            <a:gdLst/>
            <a:ahLst/>
            <a:cxnLst/>
            <a:rect l="l" t="t" r="r" b="b"/>
            <a:pathLst>
              <a:path w="11622" h="4796" extrusionOk="0">
                <a:moveTo>
                  <a:pt x="3676" y="0"/>
                </a:moveTo>
                <a:cubicBezTo>
                  <a:pt x="923" y="0"/>
                  <a:pt x="695" y="3396"/>
                  <a:pt x="0" y="4796"/>
                </a:cubicBezTo>
                <a:lnTo>
                  <a:pt x="11621" y="4796"/>
                </a:lnTo>
                <a:lnTo>
                  <a:pt x="11621" y="2382"/>
                </a:lnTo>
                <a:cubicBezTo>
                  <a:pt x="9944" y="1677"/>
                  <a:pt x="7712" y="940"/>
                  <a:pt x="4796" y="160"/>
                </a:cubicBezTo>
                <a:cubicBezTo>
                  <a:pt x="4382" y="50"/>
                  <a:pt x="4010" y="0"/>
                  <a:pt x="3676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" name="Google Shape;137;p12"/>
          <p:cNvSpPr/>
          <p:nvPr/>
        </p:nvSpPr>
        <p:spPr>
          <a:xfrm>
            <a:off x="0" y="0"/>
            <a:ext cx="2557227" cy="2219565"/>
          </a:xfrm>
          <a:custGeom>
            <a:avLst/>
            <a:gdLst/>
            <a:ahLst/>
            <a:cxnLst/>
            <a:rect l="l" t="t" r="r" b="b"/>
            <a:pathLst>
              <a:path w="6816" h="5916" extrusionOk="0">
                <a:moveTo>
                  <a:pt x="1" y="0"/>
                </a:moveTo>
                <a:lnTo>
                  <a:pt x="1" y="5597"/>
                </a:lnTo>
                <a:cubicBezTo>
                  <a:pt x="220" y="5784"/>
                  <a:pt x="427" y="5916"/>
                  <a:pt x="641" y="5916"/>
                </a:cubicBezTo>
                <a:cubicBezTo>
                  <a:pt x="708" y="5916"/>
                  <a:pt x="775" y="5903"/>
                  <a:pt x="844" y="5875"/>
                </a:cubicBezTo>
                <a:cubicBezTo>
                  <a:pt x="1816" y="5469"/>
                  <a:pt x="407" y="3109"/>
                  <a:pt x="1207" y="2361"/>
                </a:cubicBezTo>
                <a:cubicBezTo>
                  <a:pt x="1391" y="2190"/>
                  <a:pt x="1600" y="2125"/>
                  <a:pt x="1829" y="2125"/>
                </a:cubicBezTo>
                <a:cubicBezTo>
                  <a:pt x="2536" y="2125"/>
                  <a:pt x="3436" y="2738"/>
                  <a:pt x="4414" y="2738"/>
                </a:cubicBezTo>
                <a:cubicBezTo>
                  <a:pt x="4942" y="2738"/>
                  <a:pt x="5492" y="2559"/>
                  <a:pt x="6046" y="2008"/>
                </a:cubicBezTo>
                <a:cubicBezTo>
                  <a:pt x="6633" y="1421"/>
                  <a:pt x="6815" y="705"/>
                  <a:pt x="677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344191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27">
          <p15:clr>
            <a:srgbClr val="FA7B17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">
  <p:cSld name="TITLE + SUBTITLE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3"/>
          <p:cNvSpPr/>
          <p:nvPr/>
        </p:nvSpPr>
        <p:spPr>
          <a:xfrm>
            <a:off x="350959" y="1998517"/>
            <a:ext cx="10951600" cy="29232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3"/>
          <p:cNvSpPr txBox="1"/>
          <p:nvPr/>
        </p:nvSpPr>
        <p:spPr>
          <a:xfrm>
            <a:off x="9030589" y="6230945"/>
            <a:ext cx="2743200" cy="365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067" b="0" i="0" u="none" strike="noStrike" cap="none">
                <a:solidFill>
                  <a:srgbClr val="FFFFFF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67" b="0" i="0" u="none" strike="noStrike" cap="none">
              <a:solidFill>
                <a:srgbClr val="FFFFFF"/>
              </a:solidFill>
              <a:latin typeface="Nunito Sans SemiBold"/>
              <a:ea typeface="Nunito Sans SemiBold"/>
              <a:cs typeface="Nunito Sans SemiBold"/>
              <a:sym typeface="Nunito Sans SemiBold"/>
            </a:endParaRPr>
          </a:p>
        </p:txBody>
      </p:sp>
      <p:sp>
        <p:nvSpPr>
          <p:cNvPr id="141" name="Google Shape;141;p13"/>
          <p:cNvSpPr txBox="1">
            <a:spLocks noGrp="1"/>
          </p:cNvSpPr>
          <p:nvPr>
            <p:ph type="ctrTitle"/>
          </p:nvPr>
        </p:nvSpPr>
        <p:spPr>
          <a:xfrm flipH="1">
            <a:off x="3022825" y="2604420"/>
            <a:ext cx="2639600" cy="1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8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42" name="Google Shape;142;p13"/>
          <p:cNvSpPr txBox="1">
            <a:spLocks noGrp="1"/>
          </p:cNvSpPr>
          <p:nvPr>
            <p:ph type="subTitle" idx="1"/>
          </p:nvPr>
        </p:nvSpPr>
        <p:spPr>
          <a:xfrm flipH="1">
            <a:off x="5990975" y="3178753"/>
            <a:ext cx="3178000" cy="5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  <a:defRPr sz="2000">
                <a:solidFill>
                  <a:srgbClr val="FFFFFF"/>
                </a:solidFill>
              </a:defRPr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867">
                <a:solidFill>
                  <a:srgbClr val="FFFFFF"/>
                </a:solidFill>
              </a:defRPr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cxnSp>
        <p:nvCxnSpPr>
          <p:cNvPr id="143" name="Google Shape;143;p13"/>
          <p:cNvCxnSpPr/>
          <p:nvPr/>
        </p:nvCxnSpPr>
        <p:spPr>
          <a:xfrm>
            <a:off x="5826751" y="2868312"/>
            <a:ext cx="0" cy="11836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4" name="Google Shape;144;p13"/>
          <p:cNvSpPr/>
          <p:nvPr/>
        </p:nvSpPr>
        <p:spPr>
          <a:xfrm rot="10800000">
            <a:off x="3213869" y="3196"/>
            <a:ext cx="8978132" cy="2865120"/>
          </a:xfrm>
          <a:custGeom>
            <a:avLst/>
            <a:gdLst/>
            <a:ahLst/>
            <a:cxnLst/>
            <a:rect l="l" t="t" r="r" b="b"/>
            <a:pathLst>
              <a:path w="23488" h="7151" extrusionOk="0">
                <a:moveTo>
                  <a:pt x="4309" y="0"/>
                </a:moveTo>
                <a:cubicBezTo>
                  <a:pt x="3860" y="0"/>
                  <a:pt x="3401" y="111"/>
                  <a:pt x="2937" y="369"/>
                </a:cubicBezTo>
                <a:cubicBezTo>
                  <a:pt x="716" y="1608"/>
                  <a:pt x="331" y="2249"/>
                  <a:pt x="1" y="2270"/>
                </a:cubicBezTo>
                <a:lnTo>
                  <a:pt x="1" y="7151"/>
                </a:lnTo>
                <a:lnTo>
                  <a:pt x="23487" y="7151"/>
                </a:lnTo>
                <a:lnTo>
                  <a:pt x="22986" y="6040"/>
                </a:lnTo>
                <a:cubicBezTo>
                  <a:pt x="22986" y="6040"/>
                  <a:pt x="22583" y="6740"/>
                  <a:pt x="21847" y="6740"/>
                </a:cubicBezTo>
                <a:cubicBezTo>
                  <a:pt x="21511" y="6740"/>
                  <a:pt x="21105" y="6594"/>
                  <a:pt x="20636" y="6168"/>
                </a:cubicBezTo>
                <a:cubicBezTo>
                  <a:pt x="19503" y="5133"/>
                  <a:pt x="17832" y="2884"/>
                  <a:pt x="15899" y="2884"/>
                </a:cubicBezTo>
                <a:cubicBezTo>
                  <a:pt x="15280" y="2884"/>
                  <a:pt x="14635" y="3115"/>
                  <a:pt x="13971" y="3690"/>
                </a:cubicBezTo>
                <a:cubicBezTo>
                  <a:pt x="12757" y="4748"/>
                  <a:pt x="11936" y="5109"/>
                  <a:pt x="11324" y="5109"/>
                </a:cubicBezTo>
                <a:cubicBezTo>
                  <a:pt x="10559" y="5109"/>
                  <a:pt x="10120" y="4544"/>
                  <a:pt x="9645" y="4075"/>
                </a:cubicBezTo>
                <a:cubicBezTo>
                  <a:pt x="8931" y="3361"/>
                  <a:pt x="6779" y="0"/>
                  <a:pt x="4309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" name="Google Shape;145;p13"/>
          <p:cNvSpPr/>
          <p:nvPr/>
        </p:nvSpPr>
        <p:spPr>
          <a:xfrm rot="10800000">
            <a:off x="7056611" y="4844257"/>
            <a:ext cx="5135389" cy="2010561"/>
          </a:xfrm>
          <a:custGeom>
            <a:avLst/>
            <a:gdLst/>
            <a:ahLst/>
            <a:cxnLst/>
            <a:rect l="l" t="t" r="r" b="b"/>
            <a:pathLst>
              <a:path w="10393" h="4069" extrusionOk="0">
                <a:moveTo>
                  <a:pt x="1" y="0"/>
                </a:moveTo>
                <a:lnTo>
                  <a:pt x="1" y="2147"/>
                </a:lnTo>
                <a:cubicBezTo>
                  <a:pt x="1283" y="2770"/>
                  <a:pt x="4105" y="4069"/>
                  <a:pt x="5549" y="4069"/>
                </a:cubicBezTo>
                <a:cubicBezTo>
                  <a:pt x="5789" y="4069"/>
                  <a:pt x="5991" y="4033"/>
                  <a:pt x="6142" y="3952"/>
                </a:cubicBezTo>
                <a:cubicBezTo>
                  <a:pt x="7488" y="3226"/>
                  <a:pt x="5693" y="182"/>
                  <a:pt x="6868" y="118"/>
                </a:cubicBezTo>
                <a:cubicBezTo>
                  <a:pt x="6884" y="117"/>
                  <a:pt x="6900" y="117"/>
                  <a:pt x="6916" y="117"/>
                </a:cubicBezTo>
                <a:cubicBezTo>
                  <a:pt x="7983" y="117"/>
                  <a:pt x="8866" y="1753"/>
                  <a:pt x="9668" y="1753"/>
                </a:cubicBezTo>
                <a:cubicBezTo>
                  <a:pt x="9732" y="1753"/>
                  <a:pt x="9795" y="1743"/>
                  <a:pt x="9859" y="1720"/>
                </a:cubicBezTo>
                <a:cubicBezTo>
                  <a:pt x="10393" y="1528"/>
                  <a:pt x="10212" y="662"/>
                  <a:pt x="10179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" name="Google Shape;146;p13"/>
          <p:cNvSpPr/>
          <p:nvPr/>
        </p:nvSpPr>
        <p:spPr>
          <a:xfrm rot="10800000">
            <a:off x="-1" y="3070108"/>
            <a:ext cx="6873068" cy="3784707"/>
          </a:xfrm>
          <a:custGeom>
            <a:avLst/>
            <a:gdLst/>
            <a:ahLst/>
            <a:cxnLst/>
            <a:rect l="l" t="t" r="r" b="b"/>
            <a:pathLst>
              <a:path w="13235" h="7288" extrusionOk="0">
                <a:moveTo>
                  <a:pt x="0" y="0"/>
                </a:moveTo>
                <a:cubicBezTo>
                  <a:pt x="744" y="852"/>
                  <a:pt x="2515" y="2586"/>
                  <a:pt x="4780" y="2586"/>
                </a:cubicBezTo>
                <a:cubicBezTo>
                  <a:pt x="4957" y="2586"/>
                  <a:pt x="5137" y="2576"/>
                  <a:pt x="5319" y="2553"/>
                </a:cubicBezTo>
                <a:cubicBezTo>
                  <a:pt x="7444" y="2289"/>
                  <a:pt x="9223" y="1574"/>
                  <a:pt x="10455" y="1574"/>
                </a:cubicBezTo>
                <a:cubicBezTo>
                  <a:pt x="11113" y="1574"/>
                  <a:pt x="11615" y="1778"/>
                  <a:pt x="11931" y="2361"/>
                </a:cubicBezTo>
                <a:cubicBezTo>
                  <a:pt x="12839" y="4038"/>
                  <a:pt x="11343" y="7156"/>
                  <a:pt x="12978" y="7285"/>
                </a:cubicBezTo>
                <a:cubicBezTo>
                  <a:pt x="12993" y="7287"/>
                  <a:pt x="13009" y="7288"/>
                  <a:pt x="13024" y="7288"/>
                </a:cubicBezTo>
                <a:cubicBezTo>
                  <a:pt x="13094" y="7288"/>
                  <a:pt x="13164" y="7268"/>
                  <a:pt x="13234" y="7242"/>
                </a:cubicBezTo>
                <a:lnTo>
                  <a:pt x="13234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7" name="Google Shape;147;p13"/>
          <p:cNvSpPr/>
          <p:nvPr/>
        </p:nvSpPr>
        <p:spPr>
          <a:xfrm rot="10800000">
            <a:off x="4971203" y="3193"/>
            <a:ext cx="2144303" cy="1037385"/>
          </a:xfrm>
          <a:custGeom>
            <a:avLst/>
            <a:gdLst/>
            <a:ahLst/>
            <a:cxnLst/>
            <a:rect l="l" t="t" r="r" b="b"/>
            <a:pathLst>
              <a:path w="5865" h="2707" extrusionOk="0">
                <a:moveTo>
                  <a:pt x="2605" y="1"/>
                </a:moveTo>
                <a:cubicBezTo>
                  <a:pt x="1421" y="1"/>
                  <a:pt x="755" y="1721"/>
                  <a:pt x="129" y="2568"/>
                </a:cubicBezTo>
                <a:cubicBezTo>
                  <a:pt x="86" y="2611"/>
                  <a:pt x="43" y="2664"/>
                  <a:pt x="1" y="2707"/>
                </a:cubicBezTo>
                <a:lnTo>
                  <a:pt x="5864" y="2707"/>
                </a:lnTo>
                <a:cubicBezTo>
                  <a:pt x="4978" y="1938"/>
                  <a:pt x="4358" y="656"/>
                  <a:pt x="3215" y="143"/>
                </a:cubicBezTo>
                <a:cubicBezTo>
                  <a:pt x="2997" y="45"/>
                  <a:pt x="2795" y="1"/>
                  <a:pt x="2605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8" name="Google Shape;148;p13"/>
          <p:cNvSpPr/>
          <p:nvPr/>
        </p:nvSpPr>
        <p:spPr>
          <a:xfrm rot="10800000">
            <a:off x="7146509" y="3185"/>
            <a:ext cx="5045492" cy="1342404"/>
          </a:xfrm>
          <a:custGeom>
            <a:avLst/>
            <a:gdLst/>
            <a:ahLst/>
            <a:cxnLst/>
            <a:rect l="l" t="t" r="r" b="b"/>
            <a:pathLst>
              <a:path w="12209" h="3099" extrusionOk="0">
                <a:moveTo>
                  <a:pt x="6332" y="0"/>
                </a:moveTo>
                <a:cubicBezTo>
                  <a:pt x="4270" y="0"/>
                  <a:pt x="1769" y="858"/>
                  <a:pt x="1" y="1593"/>
                </a:cubicBezTo>
                <a:lnTo>
                  <a:pt x="1" y="3099"/>
                </a:lnTo>
                <a:lnTo>
                  <a:pt x="12208" y="3099"/>
                </a:lnTo>
                <a:cubicBezTo>
                  <a:pt x="11418" y="2714"/>
                  <a:pt x="10371" y="1935"/>
                  <a:pt x="8940" y="760"/>
                </a:cubicBezTo>
                <a:cubicBezTo>
                  <a:pt x="8276" y="213"/>
                  <a:pt x="7359" y="0"/>
                  <a:pt x="633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" name="Google Shape;149;p13"/>
          <p:cNvSpPr/>
          <p:nvPr/>
        </p:nvSpPr>
        <p:spPr>
          <a:xfrm rot="10800000">
            <a:off x="-4" y="3190"/>
            <a:ext cx="5224437" cy="2089761"/>
          </a:xfrm>
          <a:custGeom>
            <a:avLst/>
            <a:gdLst/>
            <a:ahLst/>
            <a:cxnLst/>
            <a:rect l="l" t="t" r="r" b="b"/>
            <a:pathLst>
              <a:path w="11622" h="4796" extrusionOk="0">
                <a:moveTo>
                  <a:pt x="3676" y="0"/>
                </a:moveTo>
                <a:cubicBezTo>
                  <a:pt x="923" y="0"/>
                  <a:pt x="695" y="3396"/>
                  <a:pt x="0" y="4796"/>
                </a:cubicBezTo>
                <a:lnTo>
                  <a:pt x="11621" y="4796"/>
                </a:lnTo>
                <a:lnTo>
                  <a:pt x="11621" y="2382"/>
                </a:lnTo>
                <a:cubicBezTo>
                  <a:pt x="9944" y="1677"/>
                  <a:pt x="7712" y="940"/>
                  <a:pt x="4796" y="160"/>
                </a:cubicBezTo>
                <a:cubicBezTo>
                  <a:pt x="4382" y="50"/>
                  <a:pt x="4010" y="0"/>
                  <a:pt x="3676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" name="Google Shape;150;p13"/>
          <p:cNvSpPr/>
          <p:nvPr/>
        </p:nvSpPr>
        <p:spPr>
          <a:xfrm rot="10800000">
            <a:off x="8824080" y="3931623"/>
            <a:ext cx="3367921" cy="2923195"/>
          </a:xfrm>
          <a:custGeom>
            <a:avLst/>
            <a:gdLst/>
            <a:ahLst/>
            <a:cxnLst/>
            <a:rect l="l" t="t" r="r" b="b"/>
            <a:pathLst>
              <a:path w="6816" h="5916" extrusionOk="0">
                <a:moveTo>
                  <a:pt x="1" y="0"/>
                </a:moveTo>
                <a:lnTo>
                  <a:pt x="1" y="5597"/>
                </a:lnTo>
                <a:cubicBezTo>
                  <a:pt x="220" y="5784"/>
                  <a:pt x="427" y="5916"/>
                  <a:pt x="641" y="5916"/>
                </a:cubicBezTo>
                <a:cubicBezTo>
                  <a:pt x="708" y="5916"/>
                  <a:pt x="775" y="5903"/>
                  <a:pt x="844" y="5875"/>
                </a:cubicBezTo>
                <a:cubicBezTo>
                  <a:pt x="1816" y="5469"/>
                  <a:pt x="407" y="3109"/>
                  <a:pt x="1207" y="2361"/>
                </a:cubicBezTo>
                <a:cubicBezTo>
                  <a:pt x="1391" y="2190"/>
                  <a:pt x="1600" y="2125"/>
                  <a:pt x="1829" y="2125"/>
                </a:cubicBezTo>
                <a:cubicBezTo>
                  <a:pt x="2536" y="2125"/>
                  <a:pt x="3436" y="2738"/>
                  <a:pt x="4414" y="2738"/>
                </a:cubicBezTo>
                <a:cubicBezTo>
                  <a:pt x="4942" y="2738"/>
                  <a:pt x="5492" y="2559"/>
                  <a:pt x="6046" y="2008"/>
                </a:cubicBezTo>
                <a:cubicBezTo>
                  <a:pt x="6633" y="1421"/>
                  <a:pt x="6815" y="705"/>
                  <a:pt x="677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984737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>
  <p:cSld name="TWO COLUMNS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4"/>
          <p:cNvSpPr txBox="1">
            <a:spLocks noGrp="1"/>
          </p:cNvSpPr>
          <p:nvPr>
            <p:ph type="ctrTitle"/>
          </p:nvPr>
        </p:nvSpPr>
        <p:spPr>
          <a:xfrm flipH="1">
            <a:off x="7969251" y="1103953"/>
            <a:ext cx="3078000" cy="46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53" name="Google Shape;153;p14"/>
          <p:cNvSpPr/>
          <p:nvPr/>
        </p:nvSpPr>
        <p:spPr>
          <a:xfrm>
            <a:off x="1036533" y="1940433"/>
            <a:ext cx="3229600" cy="50344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4"/>
          <p:cNvSpPr/>
          <p:nvPr/>
        </p:nvSpPr>
        <p:spPr>
          <a:xfrm>
            <a:off x="4796900" y="-99267"/>
            <a:ext cx="3229600" cy="59000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4"/>
          <p:cNvSpPr txBox="1">
            <a:spLocks noGrp="1"/>
          </p:cNvSpPr>
          <p:nvPr>
            <p:ph type="subTitle" idx="1"/>
          </p:nvPr>
        </p:nvSpPr>
        <p:spPr>
          <a:xfrm flipH="1">
            <a:off x="1100888" y="3048000"/>
            <a:ext cx="31008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56" name="Google Shape;156;p14"/>
          <p:cNvSpPr txBox="1">
            <a:spLocks noGrp="1"/>
          </p:cNvSpPr>
          <p:nvPr>
            <p:ph type="subTitle" idx="2"/>
          </p:nvPr>
        </p:nvSpPr>
        <p:spPr>
          <a:xfrm>
            <a:off x="1230651" y="3423351"/>
            <a:ext cx="2841200" cy="1192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57" name="Google Shape;157;p14"/>
          <p:cNvSpPr txBox="1">
            <a:spLocks noGrp="1"/>
          </p:cNvSpPr>
          <p:nvPr>
            <p:ph type="subTitle" idx="3"/>
          </p:nvPr>
        </p:nvSpPr>
        <p:spPr>
          <a:xfrm flipH="1">
            <a:off x="4861251" y="3048000"/>
            <a:ext cx="31008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58" name="Google Shape;158;p14"/>
          <p:cNvSpPr txBox="1">
            <a:spLocks noGrp="1"/>
          </p:cNvSpPr>
          <p:nvPr>
            <p:ph type="subTitle" idx="4"/>
          </p:nvPr>
        </p:nvSpPr>
        <p:spPr>
          <a:xfrm>
            <a:off x="4990920" y="3423351"/>
            <a:ext cx="2841200" cy="1192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59" name="Google Shape;159;p14"/>
          <p:cNvSpPr/>
          <p:nvPr/>
        </p:nvSpPr>
        <p:spPr>
          <a:xfrm rot="10800000">
            <a:off x="3927875" y="-2432"/>
            <a:ext cx="2306052" cy="870027"/>
          </a:xfrm>
          <a:custGeom>
            <a:avLst/>
            <a:gdLst/>
            <a:ahLst/>
            <a:cxnLst/>
            <a:rect l="l" t="t" r="r" b="b"/>
            <a:pathLst>
              <a:path w="7061" h="2664" extrusionOk="0">
                <a:moveTo>
                  <a:pt x="3349" y="1"/>
                </a:moveTo>
                <a:cubicBezTo>
                  <a:pt x="3178" y="1"/>
                  <a:pt x="3002" y="22"/>
                  <a:pt x="2821" y="69"/>
                </a:cubicBezTo>
                <a:cubicBezTo>
                  <a:pt x="1539" y="399"/>
                  <a:pt x="1197" y="1980"/>
                  <a:pt x="1" y="2664"/>
                </a:cubicBezTo>
                <a:lnTo>
                  <a:pt x="7060" y="2664"/>
                </a:lnTo>
                <a:cubicBezTo>
                  <a:pt x="6171" y="1958"/>
                  <a:pt x="4984" y="1"/>
                  <a:pt x="3349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6667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0" name="Google Shape;160;p14"/>
          <p:cNvSpPr/>
          <p:nvPr/>
        </p:nvSpPr>
        <p:spPr>
          <a:xfrm rot="10800000">
            <a:off x="0" y="-2433"/>
            <a:ext cx="3607187" cy="2477160"/>
          </a:xfrm>
          <a:custGeom>
            <a:avLst/>
            <a:gdLst/>
            <a:ahLst/>
            <a:cxnLst/>
            <a:rect l="l" t="t" r="r" b="b"/>
            <a:pathLst>
              <a:path w="11045" h="7585" extrusionOk="0">
                <a:moveTo>
                  <a:pt x="8458" y="1"/>
                </a:moveTo>
                <a:cubicBezTo>
                  <a:pt x="6822" y="1"/>
                  <a:pt x="5207" y="190"/>
                  <a:pt x="4379" y="824"/>
                </a:cubicBezTo>
                <a:cubicBezTo>
                  <a:pt x="2329" y="2405"/>
                  <a:pt x="3995" y="4252"/>
                  <a:pt x="3899" y="5491"/>
                </a:cubicBezTo>
                <a:cubicBezTo>
                  <a:pt x="3859" y="6074"/>
                  <a:pt x="3660" y="6253"/>
                  <a:pt x="3384" y="6253"/>
                </a:cubicBezTo>
                <a:cubicBezTo>
                  <a:pt x="3144" y="6253"/>
                  <a:pt x="2845" y="6118"/>
                  <a:pt x="2542" y="5994"/>
                </a:cubicBezTo>
                <a:cubicBezTo>
                  <a:pt x="2208" y="5856"/>
                  <a:pt x="1901" y="5745"/>
                  <a:pt x="1662" y="5745"/>
                </a:cubicBezTo>
                <a:cubicBezTo>
                  <a:pt x="1642" y="5745"/>
                  <a:pt x="1622" y="5746"/>
                  <a:pt x="1602" y="5748"/>
                </a:cubicBezTo>
                <a:cubicBezTo>
                  <a:pt x="385" y="5833"/>
                  <a:pt x="748" y="6848"/>
                  <a:pt x="0" y="7585"/>
                </a:cubicBezTo>
                <a:lnTo>
                  <a:pt x="2553" y="7585"/>
                </a:lnTo>
                <a:cubicBezTo>
                  <a:pt x="2773" y="6492"/>
                  <a:pt x="3631" y="6085"/>
                  <a:pt x="4717" y="6085"/>
                </a:cubicBezTo>
                <a:cubicBezTo>
                  <a:pt x="5638" y="6085"/>
                  <a:pt x="6723" y="6378"/>
                  <a:pt x="7723" y="6794"/>
                </a:cubicBezTo>
                <a:cubicBezTo>
                  <a:pt x="8150" y="6972"/>
                  <a:pt x="8575" y="7068"/>
                  <a:pt x="8966" y="7068"/>
                </a:cubicBezTo>
                <a:cubicBezTo>
                  <a:pt x="10149" y="7068"/>
                  <a:pt x="11031" y="6197"/>
                  <a:pt x="10799" y="4103"/>
                </a:cubicBezTo>
                <a:cubicBezTo>
                  <a:pt x="10735" y="3494"/>
                  <a:pt x="10842" y="3077"/>
                  <a:pt x="11044" y="2768"/>
                </a:cubicBezTo>
                <a:lnTo>
                  <a:pt x="11044" y="130"/>
                </a:lnTo>
                <a:cubicBezTo>
                  <a:pt x="10260" y="58"/>
                  <a:pt x="9356" y="1"/>
                  <a:pt x="8458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571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1" name="Google Shape;161;p14"/>
          <p:cNvSpPr/>
          <p:nvPr/>
        </p:nvSpPr>
        <p:spPr>
          <a:xfrm rot="10800000">
            <a:off x="8" y="-2432"/>
            <a:ext cx="2773403" cy="1573168"/>
          </a:xfrm>
          <a:custGeom>
            <a:avLst/>
            <a:gdLst/>
            <a:ahLst/>
            <a:cxnLst/>
            <a:rect l="l" t="t" r="r" b="b"/>
            <a:pathLst>
              <a:path w="8492" h="4817" extrusionOk="0">
                <a:moveTo>
                  <a:pt x="8491" y="0"/>
                </a:moveTo>
                <a:cubicBezTo>
                  <a:pt x="8289" y="309"/>
                  <a:pt x="8182" y="726"/>
                  <a:pt x="8246" y="1335"/>
                </a:cubicBezTo>
                <a:cubicBezTo>
                  <a:pt x="8478" y="3429"/>
                  <a:pt x="7596" y="4300"/>
                  <a:pt x="6413" y="4300"/>
                </a:cubicBezTo>
                <a:cubicBezTo>
                  <a:pt x="6022" y="4300"/>
                  <a:pt x="5597" y="4204"/>
                  <a:pt x="5170" y="4026"/>
                </a:cubicBezTo>
                <a:cubicBezTo>
                  <a:pt x="4170" y="3610"/>
                  <a:pt x="3085" y="3317"/>
                  <a:pt x="2164" y="3317"/>
                </a:cubicBezTo>
                <a:cubicBezTo>
                  <a:pt x="1078" y="3317"/>
                  <a:pt x="220" y="3724"/>
                  <a:pt x="0" y="4817"/>
                </a:cubicBezTo>
                <a:lnTo>
                  <a:pt x="8491" y="4817"/>
                </a:lnTo>
                <a:lnTo>
                  <a:pt x="8491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571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" name="Google Shape;162;p14"/>
          <p:cNvSpPr/>
          <p:nvPr/>
        </p:nvSpPr>
        <p:spPr>
          <a:xfrm rot="10800000">
            <a:off x="7" y="4863377"/>
            <a:ext cx="2899140" cy="1992179"/>
          </a:xfrm>
          <a:custGeom>
            <a:avLst/>
            <a:gdLst/>
            <a:ahLst/>
            <a:cxnLst/>
            <a:rect l="l" t="t" r="r" b="b"/>
            <a:pathLst>
              <a:path w="8877" h="6100" extrusionOk="0">
                <a:moveTo>
                  <a:pt x="1" y="0"/>
                </a:moveTo>
                <a:cubicBezTo>
                  <a:pt x="75" y="1410"/>
                  <a:pt x="471" y="2969"/>
                  <a:pt x="1613" y="4102"/>
                </a:cubicBezTo>
                <a:cubicBezTo>
                  <a:pt x="2744" y="5232"/>
                  <a:pt x="4189" y="5276"/>
                  <a:pt x="5547" y="5276"/>
                </a:cubicBezTo>
                <a:cubicBezTo>
                  <a:pt x="5661" y="5276"/>
                  <a:pt x="5775" y="5276"/>
                  <a:pt x="5887" y="5276"/>
                </a:cubicBezTo>
                <a:cubicBezTo>
                  <a:pt x="6942" y="5276"/>
                  <a:pt x="7921" y="5303"/>
                  <a:pt x="8631" y="5864"/>
                </a:cubicBezTo>
                <a:cubicBezTo>
                  <a:pt x="8727" y="5939"/>
                  <a:pt x="8802" y="6014"/>
                  <a:pt x="8876" y="6099"/>
                </a:cubicBezTo>
                <a:lnTo>
                  <a:pt x="8876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9050" dir="14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" name="Google Shape;163;p14"/>
          <p:cNvSpPr/>
          <p:nvPr/>
        </p:nvSpPr>
        <p:spPr>
          <a:xfrm rot="10800000">
            <a:off x="13" y="990062"/>
            <a:ext cx="2114344" cy="4166593"/>
          </a:xfrm>
          <a:custGeom>
            <a:avLst/>
            <a:gdLst/>
            <a:ahLst/>
            <a:cxnLst/>
            <a:rect l="l" t="t" r="r" b="b"/>
            <a:pathLst>
              <a:path w="6474" h="12758" extrusionOk="0">
                <a:moveTo>
                  <a:pt x="6473" y="0"/>
                </a:moveTo>
                <a:cubicBezTo>
                  <a:pt x="5032" y="523"/>
                  <a:pt x="3664" y="1378"/>
                  <a:pt x="3418" y="2766"/>
                </a:cubicBezTo>
                <a:cubicBezTo>
                  <a:pt x="2991" y="5127"/>
                  <a:pt x="5576" y="6046"/>
                  <a:pt x="5576" y="6964"/>
                </a:cubicBezTo>
                <a:cubicBezTo>
                  <a:pt x="5576" y="7135"/>
                  <a:pt x="5470" y="7198"/>
                  <a:pt x="5291" y="7198"/>
                </a:cubicBezTo>
                <a:cubicBezTo>
                  <a:pt x="4801" y="7198"/>
                  <a:pt x="3760" y="6733"/>
                  <a:pt x="2796" y="6733"/>
                </a:cubicBezTo>
                <a:cubicBezTo>
                  <a:pt x="2197" y="6733"/>
                  <a:pt x="1627" y="6913"/>
                  <a:pt x="1239" y="7498"/>
                </a:cubicBezTo>
                <a:cubicBezTo>
                  <a:pt x="1" y="9367"/>
                  <a:pt x="1891" y="12604"/>
                  <a:pt x="3717" y="12753"/>
                </a:cubicBezTo>
                <a:cubicBezTo>
                  <a:pt x="3761" y="12756"/>
                  <a:pt x="3805" y="12758"/>
                  <a:pt x="3851" y="12758"/>
                </a:cubicBezTo>
                <a:cubicBezTo>
                  <a:pt x="4559" y="12758"/>
                  <a:pt x="5530" y="12381"/>
                  <a:pt x="6473" y="11909"/>
                </a:cubicBezTo>
                <a:lnTo>
                  <a:pt x="6473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571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540564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HREE COLUMNS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5"/>
          <p:cNvSpPr/>
          <p:nvPr/>
        </p:nvSpPr>
        <p:spPr>
          <a:xfrm>
            <a:off x="1025167" y="-73239"/>
            <a:ext cx="2385600" cy="51172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5"/>
          <p:cNvSpPr/>
          <p:nvPr/>
        </p:nvSpPr>
        <p:spPr>
          <a:xfrm>
            <a:off x="3682067" y="1814195"/>
            <a:ext cx="2382400" cy="51172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5"/>
          <p:cNvSpPr/>
          <p:nvPr/>
        </p:nvSpPr>
        <p:spPr>
          <a:xfrm>
            <a:off x="6344728" y="-73239"/>
            <a:ext cx="2349200" cy="51172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5"/>
          <p:cNvSpPr txBox="1">
            <a:spLocks noGrp="1"/>
          </p:cNvSpPr>
          <p:nvPr>
            <p:ph type="subTitle" idx="1"/>
          </p:nvPr>
        </p:nvSpPr>
        <p:spPr>
          <a:xfrm flipH="1">
            <a:off x="1208065" y="2058800"/>
            <a:ext cx="2019600" cy="1097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69" name="Google Shape;169;p15"/>
          <p:cNvSpPr txBox="1">
            <a:spLocks noGrp="1"/>
          </p:cNvSpPr>
          <p:nvPr>
            <p:ph type="subTitle" idx="2"/>
          </p:nvPr>
        </p:nvSpPr>
        <p:spPr>
          <a:xfrm>
            <a:off x="1208325" y="3220151"/>
            <a:ext cx="2019200" cy="1192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70" name="Google Shape;170;p15"/>
          <p:cNvSpPr txBox="1">
            <a:spLocks noGrp="1"/>
          </p:cNvSpPr>
          <p:nvPr>
            <p:ph type="subTitle" idx="3"/>
          </p:nvPr>
        </p:nvSpPr>
        <p:spPr>
          <a:xfrm flipH="1">
            <a:off x="3863489" y="2058800"/>
            <a:ext cx="2019600" cy="1097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71" name="Google Shape;171;p15"/>
          <p:cNvSpPr txBox="1">
            <a:spLocks noGrp="1"/>
          </p:cNvSpPr>
          <p:nvPr>
            <p:ph type="subTitle" idx="4"/>
          </p:nvPr>
        </p:nvSpPr>
        <p:spPr>
          <a:xfrm>
            <a:off x="3863751" y="3220151"/>
            <a:ext cx="2019200" cy="1192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72" name="Google Shape;172;p15"/>
          <p:cNvSpPr txBox="1">
            <a:spLocks noGrp="1"/>
          </p:cNvSpPr>
          <p:nvPr>
            <p:ph type="subTitle" idx="5"/>
          </p:nvPr>
        </p:nvSpPr>
        <p:spPr>
          <a:xfrm flipH="1">
            <a:off x="6509500" y="2058800"/>
            <a:ext cx="2019600" cy="1097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73" name="Google Shape;173;p15"/>
          <p:cNvSpPr txBox="1">
            <a:spLocks noGrp="1"/>
          </p:cNvSpPr>
          <p:nvPr>
            <p:ph type="subTitle" idx="6"/>
          </p:nvPr>
        </p:nvSpPr>
        <p:spPr>
          <a:xfrm>
            <a:off x="6509763" y="3220151"/>
            <a:ext cx="2019200" cy="1192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74" name="Google Shape;174;p15"/>
          <p:cNvSpPr/>
          <p:nvPr/>
        </p:nvSpPr>
        <p:spPr>
          <a:xfrm flipH="1">
            <a:off x="4385542" y="5975345"/>
            <a:ext cx="2306052" cy="870027"/>
          </a:xfrm>
          <a:custGeom>
            <a:avLst/>
            <a:gdLst/>
            <a:ahLst/>
            <a:cxnLst/>
            <a:rect l="l" t="t" r="r" b="b"/>
            <a:pathLst>
              <a:path w="7061" h="2664" extrusionOk="0">
                <a:moveTo>
                  <a:pt x="3349" y="1"/>
                </a:moveTo>
                <a:cubicBezTo>
                  <a:pt x="3178" y="1"/>
                  <a:pt x="3002" y="22"/>
                  <a:pt x="2821" y="69"/>
                </a:cubicBezTo>
                <a:cubicBezTo>
                  <a:pt x="1539" y="399"/>
                  <a:pt x="1197" y="1980"/>
                  <a:pt x="1" y="2664"/>
                </a:cubicBezTo>
                <a:lnTo>
                  <a:pt x="7060" y="2664"/>
                </a:lnTo>
                <a:cubicBezTo>
                  <a:pt x="6171" y="1958"/>
                  <a:pt x="4984" y="1"/>
                  <a:pt x="3349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14300" dir="2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5" name="Google Shape;175;p15"/>
          <p:cNvSpPr/>
          <p:nvPr/>
        </p:nvSpPr>
        <p:spPr>
          <a:xfrm flipH="1">
            <a:off x="0" y="4378396"/>
            <a:ext cx="3607187" cy="2477160"/>
          </a:xfrm>
          <a:custGeom>
            <a:avLst/>
            <a:gdLst/>
            <a:ahLst/>
            <a:cxnLst/>
            <a:rect l="l" t="t" r="r" b="b"/>
            <a:pathLst>
              <a:path w="11045" h="7585" extrusionOk="0">
                <a:moveTo>
                  <a:pt x="8458" y="1"/>
                </a:moveTo>
                <a:cubicBezTo>
                  <a:pt x="6822" y="1"/>
                  <a:pt x="5207" y="190"/>
                  <a:pt x="4379" y="824"/>
                </a:cubicBezTo>
                <a:cubicBezTo>
                  <a:pt x="2329" y="2405"/>
                  <a:pt x="3995" y="4252"/>
                  <a:pt x="3899" y="5491"/>
                </a:cubicBezTo>
                <a:cubicBezTo>
                  <a:pt x="3859" y="6074"/>
                  <a:pt x="3660" y="6253"/>
                  <a:pt x="3384" y="6253"/>
                </a:cubicBezTo>
                <a:cubicBezTo>
                  <a:pt x="3144" y="6253"/>
                  <a:pt x="2845" y="6118"/>
                  <a:pt x="2542" y="5994"/>
                </a:cubicBezTo>
                <a:cubicBezTo>
                  <a:pt x="2208" y="5856"/>
                  <a:pt x="1901" y="5745"/>
                  <a:pt x="1662" y="5745"/>
                </a:cubicBezTo>
                <a:cubicBezTo>
                  <a:pt x="1642" y="5745"/>
                  <a:pt x="1622" y="5746"/>
                  <a:pt x="1602" y="5748"/>
                </a:cubicBezTo>
                <a:cubicBezTo>
                  <a:pt x="385" y="5833"/>
                  <a:pt x="748" y="6848"/>
                  <a:pt x="0" y="7585"/>
                </a:cubicBezTo>
                <a:lnTo>
                  <a:pt x="2553" y="7585"/>
                </a:lnTo>
                <a:cubicBezTo>
                  <a:pt x="2773" y="6492"/>
                  <a:pt x="3631" y="6085"/>
                  <a:pt x="4717" y="6085"/>
                </a:cubicBezTo>
                <a:cubicBezTo>
                  <a:pt x="5638" y="6085"/>
                  <a:pt x="6723" y="6378"/>
                  <a:pt x="7723" y="6794"/>
                </a:cubicBezTo>
                <a:cubicBezTo>
                  <a:pt x="8150" y="6972"/>
                  <a:pt x="8575" y="7068"/>
                  <a:pt x="8966" y="7068"/>
                </a:cubicBezTo>
                <a:cubicBezTo>
                  <a:pt x="10149" y="7068"/>
                  <a:pt x="11031" y="6197"/>
                  <a:pt x="10799" y="4103"/>
                </a:cubicBezTo>
                <a:cubicBezTo>
                  <a:pt x="10735" y="3494"/>
                  <a:pt x="10842" y="3077"/>
                  <a:pt x="11044" y="2768"/>
                </a:cubicBezTo>
                <a:lnTo>
                  <a:pt x="11044" y="130"/>
                </a:lnTo>
                <a:cubicBezTo>
                  <a:pt x="10260" y="58"/>
                  <a:pt x="9356" y="1"/>
                  <a:pt x="8458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14300" dir="2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6" name="Google Shape;176;p15"/>
          <p:cNvSpPr/>
          <p:nvPr/>
        </p:nvSpPr>
        <p:spPr>
          <a:xfrm flipH="1">
            <a:off x="8" y="5282388"/>
            <a:ext cx="2773403" cy="1573168"/>
          </a:xfrm>
          <a:custGeom>
            <a:avLst/>
            <a:gdLst/>
            <a:ahLst/>
            <a:cxnLst/>
            <a:rect l="l" t="t" r="r" b="b"/>
            <a:pathLst>
              <a:path w="8492" h="4817" extrusionOk="0">
                <a:moveTo>
                  <a:pt x="8491" y="0"/>
                </a:moveTo>
                <a:cubicBezTo>
                  <a:pt x="8289" y="309"/>
                  <a:pt x="8182" y="726"/>
                  <a:pt x="8246" y="1335"/>
                </a:cubicBezTo>
                <a:cubicBezTo>
                  <a:pt x="8478" y="3429"/>
                  <a:pt x="7596" y="4300"/>
                  <a:pt x="6413" y="4300"/>
                </a:cubicBezTo>
                <a:cubicBezTo>
                  <a:pt x="6022" y="4300"/>
                  <a:pt x="5597" y="4204"/>
                  <a:pt x="5170" y="4026"/>
                </a:cubicBezTo>
                <a:cubicBezTo>
                  <a:pt x="4170" y="3610"/>
                  <a:pt x="3085" y="3317"/>
                  <a:pt x="2164" y="3317"/>
                </a:cubicBezTo>
                <a:cubicBezTo>
                  <a:pt x="1078" y="3317"/>
                  <a:pt x="220" y="3724"/>
                  <a:pt x="0" y="4817"/>
                </a:cubicBezTo>
                <a:lnTo>
                  <a:pt x="8491" y="4817"/>
                </a:lnTo>
                <a:lnTo>
                  <a:pt x="8491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57150" dir="103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7" name="Google Shape;177;p15"/>
          <p:cNvSpPr/>
          <p:nvPr/>
        </p:nvSpPr>
        <p:spPr>
          <a:xfrm flipH="1">
            <a:off x="7" y="-2434"/>
            <a:ext cx="2899140" cy="1992179"/>
          </a:xfrm>
          <a:custGeom>
            <a:avLst/>
            <a:gdLst/>
            <a:ahLst/>
            <a:cxnLst/>
            <a:rect l="l" t="t" r="r" b="b"/>
            <a:pathLst>
              <a:path w="8877" h="6100" extrusionOk="0">
                <a:moveTo>
                  <a:pt x="1" y="0"/>
                </a:moveTo>
                <a:cubicBezTo>
                  <a:pt x="75" y="1410"/>
                  <a:pt x="471" y="2969"/>
                  <a:pt x="1613" y="4102"/>
                </a:cubicBezTo>
                <a:cubicBezTo>
                  <a:pt x="2744" y="5232"/>
                  <a:pt x="4189" y="5276"/>
                  <a:pt x="5547" y="5276"/>
                </a:cubicBezTo>
                <a:cubicBezTo>
                  <a:pt x="5661" y="5276"/>
                  <a:pt x="5775" y="5276"/>
                  <a:pt x="5887" y="5276"/>
                </a:cubicBezTo>
                <a:cubicBezTo>
                  <a:pt x="6942" y="5276"/>
                  <a:pt x="7921" y="5303"/>
                  <a:pt x="8631" y="5864"/>
                </a:cubicBezTo>
                <a:cubicBezTo>
                  <a:pt x="8727" y="5939"/>
                  <a:pt x="8802" y="6014"/>
                  <a:pt x="8876" y="6099"/>
                </a:cubicBezTo>
                <a:lnTo>
                  <a:pt x="8876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9050" dir="12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" name="Google Shape;178;p15"/>
          <p:cNvSpPr/>
          <p:nvPr/>
        </p:nvSpPr>
        <p:spPr>
          <a:xfrm flipH="1">
            <a:off x="13" y="1696470"/>
            <a:ext cx="2114344" cy="4166593"/>
          </a:xfrm>
          <a:custGeom>
            <a:avLst/>
            <a:gdLst/>
            <a:ahLst/>
            <a:cxnLst/>
            <a:rect l="l" t="t" r="r" b="b"/>
            <a:pathLst>
              <a:path w="6474" h="12758" extrusionOk="0">
                <a:moveTo>
                  <a:pt x="6473" y="0"/>
                </a:moveTo>
                <a:cubicBezTo>
                  <a:pt x="5032" y="523"/>
                  <a:pt x="3664" y="1378"/>
                  <a:pt x="3418" y="2766"/>
                </a:cubicBezTo>
                <a:cubicBezTo>
                  <a:pt x="2991" y="5127"/>
                  <a:pt x="5576" y="6046"/>
                  <a:pt x="5576" y="6964"/>
                </a:cubicBezTo>
                <a:cubicBezTo>
                  <a:pt x="5576" y="7135"/>
                  <a:pt x="5470" y="7198"/>
                  <a:pt x="5291" y="7198"/>
                </a:cubicBezTo>
                <a:cubicBezTo>
                  <a:pt x="4801" y="7198"/>
                  <a:pt x="3760" y="6733"/>
                  <a:pt x="2796" y="6733"/>
                </a:cubicBezTo>
                <a:cubicBezTo>
                  <a:pt x="2197" y="6733"/>
                  <a:pt x="1627" y="6913"/>
                  <a:pt x="1239" y="7498"/>
                </a:cubicBezTo>
                <a:cubicBezTo>
                  <a:pt x="1" y="9367"/>
                  <a:pt x="1891" y="12604"/>
                  <a:pt x="3717" y="12753"/>
                </a:cubicBezTo>
                <a:cubicBezTo>
                  <a:pt x="3761" y="12756"/>
                  <a:pt x="3805" y="12758"/>
                  <a:pt x="3851" y="12758"/>
                </a:cubicBezTo>
                <a:cubicBezTo>
                  <a:pt x="4559" y="12758"/>
                  <a:pt x="5530" y="12381"/>
                  <a:pt x="6473" y="11909"/>
                </a:cubicBezTo>
                <a:lnTo>
                  <a:pt x="6473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57150" dir="12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9" name="Google Shape;179;p15"/>
          <p:cNvSpPr txBox="1">
            <a:spLocks noGrp="1"/>
          </p:cNvSpPr>
          <p:nvPr>
            <p:ph type="ctrTitle"/>
          </p:nvPr>
        </p:nvSpPr>
        <p:spPr>
          <a:xfrm flipH="1">
            <a:off x="7969251" y="1103953"/>
            <a:ext cx="3078000" cy="46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26765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INE + TITLE + SUBTITLE">
  <p:cSld name="IMAGINE + TITLE + SUBTITLE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6"/>
          <p:cNvSpPr>
            <a:spLocks noGrp="1"/>
          </p:cNvSpPr>
          <p:nvPr>
            <p:ph type="pic" idx="2"/>
          </p:nvPr>
        </p:nvSpPr>
        <p:spPr>
          <a:xfrm>
            <a:off x="0" y="0"/>
            <a:ext cx="60960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R="0" lvl="1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R="0" lvl="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R="0" lvl="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R="0" lvl="4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R="0" lvl="5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82" name="Google Shape;182;p16"/>
          <p:cNvSpPr txBox="1">
            <a:spLocks noGrp="1"/>
          </p:cNvSpPr>
          <p:nvPr>
            <p:ph type="ctrTitle"/>
          </p:nvPr>
        </p:nvSpPr>
        <p:spPr>
          <a:xfrm>
            <a:off x="5587061" y="2401724"/>
            <a:ext cx="3955600" cy="16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8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b="1"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b="1"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b="1"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b="1"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b="1"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b="1"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b="1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b="1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83" name="Google Shape;183;p16"/>
          <p:cNvSpPr txBox="1">
            <a:spLocks noGrp="1"/>
          </p:cNvSpPr>
          <p:nvPr>
            <p:ph type="subTitle" idx="1"/>
          </p:nvPr>
        </p:nvSpPr>
        <p:spPr>
          <a:xfrm>
            <a:off x="6358668" y="4526613"/>
            <a:ext cx="3184000" cy="13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  <a:defRPr sz="2000">
                <a:solidFill>
                  <a:srgbClr val="FFFFFF"/>
                </a:solidFill>
              </a:defRPr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867">
                <a:solidFill>
                  <a:srgbClr val="FFFFFF"/>
                </a:solidFill>
              </a:defRPr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84" name="Google Shape;184;p16"/>
          <p:cNvSpPr txBox="1"/>
          <p:nvPr/>
        </p:nvSpPr>
        <p:spPr>
          <a:xfrm>
            <a:off x="9030589" y="6227763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067" b="0" i="0" u="none" strike="noStrike" cap="none">
                <a:solidFill>
                  <a:srgbClr val="FFFFFF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67" b="0" i="0" u="none" strike="noStrike" cap="none">
              <a:solidFill>
                <a:srgbClr val="FFFFFF"/>
              </a:solidFill>
              <a:latin typeface="Nunito Sans SemiBold"/>
              <a:ea typeface="Nunito Sans SemiBold"/>
              <a:cs typeface="Nunito Sans SemiBold"/>
              <a:sym typeface="Nunito Sans SemiBold"/>
            </a:endParaRPr>
          </a:p>
        </p:txBody>
      </p:sp>
      <p:sp>
        <p:nvSpPr>
          <p:cNvPr id="185" name="Google Shape;185;p16"/>
          <p:cNvSpPr/>
          <p:nvPr/>
        </p:nvSpPr>
        <p:spPr>
          <a:xfrm>
            <a:off x="9072200" y="4592734"/>
            <a:ext cx="3114267" cy="2265263"/>
          </a:xfrm>
          <a:custGeom>
            <a:avLst/>
            <a:gdLst/>
            <a:ahLst/>
            <a:cxnLst/>
            <a:rect l="l" t="t" r="r" b="b"/>
            <a:pathLst>
              <a:path w="12402" h="9021" extrusionOk="0">
                <a:moveTo>
                  <a:pt x="8861" y="0"/>
                </a:moveTo>
                <a:cubicBezTo>
                  <a:pt x="7876" y="0"/>
                  <a:pt x="6959" y="246"/>
                  <a:pt x="6345" y="946"/>
                </a:cubicBezTo>
                <a:cubicBezTo>
                  <a:pt x="4765" y="2751"/>
                  <a:pt x="6495" y="4876"/>
                  <a:pt x="6015" y="5667"/>
                </a:cubicBezTo>
                <a:cubicBezTo>
                  <a:pt x="5966" y="5747"/>
                  <a:pt x="5907" y="5783"/>
                  <a:pt x="5838" y="5783"/>
                </a:cubicBezTo>
                <a:cubicBezTo>
                  <a:pt x="5310" y="5783"/>
                  <a:pt x="4210" y="3706"/>
                  <a:pt x="2742" y="3706"/>
                </a:cubicBezTo>
                <a:cubicBezTo>
                  <a:pt x="2513" y="3706"/>
                  <a:pt x="2276" y="3756"/>
                  <a:pt x="2030" y="3872"/>
                </a:cubicBezTo>
                <a:cubicBezTo>
                  <a:pt x="290" y="4694"/>
                  <a:pt x="1" y="7536"/>
                  <a:pt x="877" y="9021"/>
                </a:cubicBezTo>
                <a:lnTo>
                  <a:pt x="9699" y="9021"/>
                </a:lnTo>
                <a:lnTo>
                  <a:pt x="12402" y="7172"/>
                </a:lnTo>
                <a:lnTo>
                  <a:pt x="12402" y="743"/>
                </a:lnTo>
                <a:cubicBezTo>
                  <a:pt x="11419" y="382"/>
                  <a:pt x="10087" y="0"/>
                  <a:pt x="8861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14300" dir="101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6" name="Google Shape;186;p16"/>
          <p:cNvSpPr/>
          <p:nvPr/>
        </p:nvSpPr>
        <p:spPr>
          <a:xfrm>
            <a:off x="10909581" y="1722542"/>
            <a:ext cx="1276895" cy="4065471"/>
          </a:xfrm>
          <a:custGeom>
            <a:avLst/>
            <a:gdLst/>
            <a:ahLst/>
            <a:cxnLst/>
            <a:rect l="l" t="t" r="r" b="b"/>
            <a:pathLst>
              <a:path w="5085" h="16190" extrusionOk="0">
                <a:moveTo>
                  <a:pt x="4947" y="1"/>
                </a:moveTo>
                <a:cubicBezTo>
                  <a:pt x="3385" y="1"/>
                  <a:pt x="3531" y="2861"/>
                  <a:pt x="2980" y="4451"/>
                </a:cubicBezTo>
                <a:cubicBezTo>
                  <a:pt x="2201" y="6683"/>
                  <a:pt x="289" y="6405"/>
                  <a:pt x="139" y="7505"/>
                </a:cubicBezTo>
                <a:cubicBezTo>
                  <a:pt x="1" y="8541"/>
                  <a:pt x="1399" y="8424"/>
                  <a:pt x="1646" y="9481"/>
                </a:cubicBezTo>
                <a:cubicBezTo>
                  <a:pt x="1976" y="10891"/>
                  <a:pt x="225" y="11404"/>
                  <a:pt x="919" y="14021"/>
                </a:cubicBezTo>
                <a:cubicBezTo>
                  <a:pt x="1430" y="15932"/>
                  <a:pt x="3731" y="16190"/>
                  <a:pt x="4930" y="16190"/>
                </a:cubicBezTo>
                <a:cubicBezTo>
                  <a:pt x="4984" y="16190"/>
                  <a:pt x="5036" y="16189"/>
                  <a:pt x="5085" y="16189"/>
                </a:cubicBezTo>
                <a:lnTo>
                  <a:pt x="5085" y="8"/>
                </a:lnTo>
                <a:cubicBezTo>
                  <a:pt x="5037" y="3"/>
                  <a:pt x="4992" y="1"/>
                  <a:pt x="4947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71450" dir="67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7" name="Google Shape;187;p16"/>
          <p:cNvSpPr/>
          <p:nvPr/>
        </p:nvSpPr>
        <p:spPr>
          <a:xfrm>
            <a:off x="9890573" y="5240348"/>
            <a:ext cx="2301423" cy="1617651"/>
          </a:xfrm>
          <a:custGeom>
            <a:avLst/>
            <a:gdLst/>
            <a:ahLst/>
            <a:cxnLst/>
            <a:rect l="l" t="t" r="r" b="b"/>
            <a:pathLst>
              <a:path w="9165" h="6442" extrusionOk="0">
                <a:moveTo>
                  <a:pt x="6969" y="1"/>
                </a:moveTo>
                <a:cubicBezTo>
                  <a:pt x="6062" y="1"/>
                  <a:pt x="5147" y="144"/>
                  <a:pt x="4475" y="589"/>
                </a:cubicBezTo>
                <a:cubicBezTo>
                  <a:pt x="2531" y="1870"/>
                  <a:pt x="3909" y="3622"/>
                  <a:pt x="3749" y="4722"/>
                </a:cubicBezTo>
                <a:cubicBezTo>
                  <a:pt x="3673" y="5214"/>
                  <a:pt x="3499" y="5372"/>
                  <a:pt x="3271" y="5372"/>
                </a:cubicBezTo>
                <a:cubicBezTo>
                  <a:pt x="3050" y="5372"/>
                  <a:pt x="2779" y="5222"/>
                  <a:pt x="2499" y="5085"/>
                </a:cubicBezTo>
                <a:cubicBezTo>
                  <a:pt x="2179" y="4935"/>
                  <a:pt x="1890" y="4807"/>
                  <a:pt x="1676" y="4807"/>
                </a:cubicBezTo>
                <a:cubicBezTo>
                  <a:pt x="523" y="4818"/>
                  <a:pt x="865" y="5844"/>
                  <a:pt x="0" y="6442"/>
                </a:cubicBezTo>
                <a:lnTo>
                  <a:pt x="9164" y="6442"/>
                </a:lnTo>
                <a:lnTo>
                  <a:pt x="9164" y="225"/>
                </a:lnTo>
                <a:cubicBezTo>
                  <a:pt x="8551" y="111"/>
                  <a:pt x="7763" y="1"/>
                  <a:pt x="6969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14300" dir="101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8" name="Google Shape;188;p16"/>
          <p:cNvSpPr/>
          <p:nvPr/>
        </p:nvSpPr>
        <p:spPr>
          <a:xfrm>
            <a:off x="6237899" y="6061583"/>
            <a:ext cx="3510769" cy="697584"/>
          </a:xfrm>
          <a:custGeom>
            <a:avLst/>
            <a:gdLst/>
            <a:ahLst/>
            <a:cxnLst/>
            <a:rect l="l" t="t" r="r" b="b"/>
            <a:pathLst>
              <a:path w="13981" h="2778" extrusionOk="0">
                <a:moveTo>
                  <a:pt x="10490" y="1"/>
                </a:moveTo>
                <a:cubicBezTo>
                  <a:pt x="10379" y="1"/>
                  <a:pt x="10264" y="11"/>
                  <a:pt x="10147" y="32"/>
                </a:cubicBezTo>
                <a:cubicBezTo>
                  <a:pt x="8636" y="312"/>
                  <a:pt x="8469" y="2288"/>
                  <a:pt x="6274" y="2288"/>
                </a:cubicBezTo>
                <a:cubicBezTo>
                  <a:pt x="6032" y="2288"/>
                  <a:pt x="5765" y="2264"/>
                  <a:pt x="5469" y="2211"/>
                </a:cubicBezTo>
                <a:cubicBezTo>
                  <a:pt x="4760" y="2083"/>
                  <a:pt x="4104" y="2026"/>
                  <a:pt x="3496" y="2026"/>
                </a:cubicBezTo>
                <a:cubicBezTo>
                  <a:pt x="2079" y="2026"/>
                  <a:pt x="927" y="2336"/>
                  <a:pt x="0" y="2778"/>
                </a:cubicBezTo>
                <a:lnTo>
                  <a:pt x="13981" y="2778"/>
                </a:lnTo>
                <a:cubicBezTo>
                  <a:pt x="13179" y="2286"/>
                  <a:pt x="12171" y="1"/>
                  <a:pt x="1049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33350" dir="114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9" name="Google Shape;189;p16"/>
          <p:cNvSpPr/>
          <p:nvPr/>
        </p:nvSpPr>
        <p:spPr>
          <a:xfrm>
            <a:off x="1" y="2832671"/>
            <a:ext cx="858596" cy="3213287"/>
          </a:xfrm>
          <a:custGeom>
            <a:avLst/>
            <a:gdLst/>
            <a:ahLst/>
            <a:cxnLst/>
            <a:rect l="l" t="t" r="r" b="b"/>
            <a:pathLst>
              <a:path w="2629" h="9839" extrusionOk="0">
                <a:moveTo>
                  <a:pt x="1" y="1"/>
                </a:moveTo>
                <a:lnTo>
                  <a:pt x="1" y="9838"/>
                </a:lnTo>
                <a:cubicBezTo>
                  <a:pt x="2575" y="7531"/>
                  <a:pt x="2628" y="5640"/>
                  <a:pt x="289" y="589"/>
                </a:cubicBezTo>
                <a:cubicBezTo>
                  <a:pt x="204" y="385"/>
                  <a:pt x="97" y="193"/>
                  <a:pt x="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247650" dir="162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0" name="Google Shape;190;p16"/>
          <p:cNvSpPr/>
          <p:nvPr/>
        </p:nvSpPr>
        <p:spPr>
          <a:xfrm>
            <a:off x="1" y="4100"/>
            <a:ext cx="2592119" cy="1862851"/>
          </a:xfrm>
          <a:custGeom>
            <a:avLst/>
            <a:gdLst/>
            <a:ahLst/>
            <a:cxnLst/>
            <a:rect l="l" t="t" r="r" b="b"/>
            <a:pathLst>
              <a:path w="7937" h="5704" extrusionOk="0">
                <a:moveTo>
                  <a:pt x="1" y="0"/>
                </a:moveTo>
                <a:lnTo>
                  <a:pt x="1" y="5704"/>
                </a:lnTo>
                <a:cubicBezTo>
                  <a:pt x="214" y="5533"/>
                  <a:pt x="482" y="5362"/>
                  <a:pt x="823" y="5191"/>
                </a:cubicBezTo>
                <a:cubicBezTo>
                  <a:pt x="3312" y="3898"/>
                  <a:pt x="620" y="1677"/>
                  <a:pt x="2062" y="620"/>
                </a:cubicBezTo>
                <a:cubicBezTo>
                  <a:pt x="2291" y="452"/>
                  <a:pt x="2522" y="383"/>
                  <a:pt x="2754" y="383"/>
                </a:cubicBezTo>
                <a:cubicBezTo>
                  <a:pt x="3797" y="383"/>
                  <a:pt x="4869" y="1766"/>
                  <a:pt x="5903" y="1766"/>
                </a:cubicBezTo>
                <a:cubicBezTo>
                  <a:pt x="6091" y="1766"/>
                  <a:pt x="6278" y="1720"/>
                  <a:pt x="6463" y="1613"/>
                </a:cubicBezTo>
                <a:cubicBezTo>
                  <a:pt x="7040" y="1282"/>
                  <a:pt x="7488" y="620"/>
                  <a:pt x="793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76200" dir="14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1" name="Google Shape;191;p16"/>
          <p:cNvSpPr/>
          <p:nvPr/>
        </p:nvSpPr>
        <p:spPr>
          <a:xfrm>
            <a:off x="6568991" y="1"/>
            <a:ext cx="3092671" cy="910273"/>
          </a:xfrm>
          <a:custGeom>
            <a:avLst/>
            <a:gdLst/>
            <a:ahLst/>
            <a:cxnLst/>
            <a:rect l="l" t="t" r="r" b="b"/>
            <a:pathLst>
              <a:path w="12316" h="3625" extrusionOk="0">
                <a:moveTo>
                  <a:pt x="1" y="0"/>
                </a:moveTo>
                <a:cubicBezTo>
                  <a:pt x="972" y="1325"/>
                  <a:pt x="1784" y="3162"/>
                  <a:pt x="3803" y="3556"/>
                </a:cubicBezTo>
                <a:cubicBezTo>
                  <a:pt x="4037" y="3602"/>
                  <a:pt x="4281" y="3624"/>
                  <a:pt x="4533" y="3624"/>
                </a:cubicBezTo>
                <a:cubicBezTo>
                  <a:pt x="7086" y="3624"/>
                  <a:pt x="10439" y="1409"/>
                  <a:pt x="12315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23825" dir="14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" name="Google Shape;192;p16"/>
          <p:cNvSpPr/>
          <p:nvPr/>
        </p:nvSpPr>
        <p:spPr>
          <a:xfrm>
            <a:off x="7884195" y="1"/>
            <a:ext cx="4302268" cy="2566847"/>
          </a:xfrm>
          <a:custGeom>
            <a:avLst/>
            <a:gdLst/>
            <a:ahLst/>
            <a:cxnLst/>
            <a:rect l="l" t="t" r="r" b="b"/>
            <a:pathLst>
              <a:path w="17133" h="10222" extrusionOk="0">
                <a:moveTo>
                  <a:pt x="1" y="0"/>
                </a:moveTo>
                <a:cubicBezTo>
                  <a:pt x="1570" y="662"/>
                  <a:pt x="3419" y="1313"/>
                  <a:pt x="4529" y="1313"/>
                </a:cubicBezTo>
                <a:cubicBezTo>
                  <a:pt x="6373" y="1313"/>
                  <a:pt x="7673" y="389"/>
                  <a:pt x="8664" y="389"/>
                </a:cubicBezTo>
                <a:cubicBezTo>
                  <a:pt x="8844" y="389"/>
                  <a:pt x="9014" y="419"/>
                  <a:pt x="9175" y="491"/>
                </a:cubicBezTo>
                <a:cubicBezTo>
                  <a:pt x="9699" y="726"/>
                  <a:pt x="9773" y="1292"/>
                  <a:pt x="9272" y="3204"/>
                </a:cubicBezTo>
                <a:cubicBezTo>
                  <a:pt x="9120" y="3797"/>
                  <a:pt x="9438" y="3990"/>
                  <a:pt x="9926" y="3990"/>
                </a:cubicBezTo>
                <a:cubicBezTo>
                  <a:pt x="10748" y="3990"/>
                  <a:pt x="12054" y="3444"/>
                  <a:pt x="12422" y="3343"/>
                </a:cubicBezTo>
                <a:cubicBezTo>
                  <a:pt x="12696" y="3268"/>
                  <a:pt x="13011" y="3218"/>
                  <a:pt x="13322" y="3218"/>
                </a:cubicBezTo>
                <a:cubicBezTo>
                  <a:pt x="13811" y="3218"/>
                  <a:pt x="14288" y="3343"/>
                  <a:pt x="14569" y="3696"/>
                </a:cubicBezTo>
                <a:cubicBezTo>
                  <a:pt x="15626" y="5041"/>
                  <a:pt x="15488" y="6815"/>
                  <a:pt x="15744" y="8064"/>
                </a:cubicBezTo>
                <a:cubicBezTo>
                  <a:pt x="16011" y="9324"/>
                  <a:pt x="16513" y="9976"/>
                  <a:pt x="17133" y="10221"/>
                </a:cubicBezTo>
                <a:lnTo>
                  <a:pt x="17133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23825" dir="14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220958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1">
  <p:cSld name="BIG TITLE 1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7"/>
          <p:cNvSpPr/>
          <p:nvPr/>
        </p:nvSpPr>
        <p:spPr>
          <a:xfrm>
            <a:off x="0" y="4633"/>
            <a:ext cx="12192000" cy="6848800"/>
          </a:xfrm>
          <a:prstGeom prst="rect">
            <a:avLst/>
          </a:prstGeom>
          <a:solidFill>
            <a:srgbClr val="FFFFFF">
              <a:alpha val="314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5" name="Google Shape;195;p17"/>
          <p:cNvSpPr txBox="1">
            <a:spLocks noGrp="1"/>
          </p:cNvSpPr>
          <p:nvPr>
            <p:ph type="ctrTitle"/>
          </p:nvPr>
        </p:nvSpPr>
        <p:spPr>
          <a:xfrm>
            <a:off x="1439200" y="1629433"/>
            <a:ext cx="4382800" cy="35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6400" b="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4800"/>
              <a:buNone/>
              <a:defRPr sz="6400">
                <a:solidFill>
                  <a:srgbClr val="D9D9D9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4800"/>
              <a:buNone/>
              <a:defRPr sz="6400">
                <a:solidFill>
                  <a:srgbClr val="D9D9D9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4800"/>
              <a:buNone/>
              <a:defRPr sz="6400">
                <a:solidFill>
                  <a:srgbClr val="D9D9D9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4800"/>
              <a:buNone/>
              <a:defRPr sz="6400">
                <a:solidFill>
                  <a:srgbClr val="D9D9D9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4800"/>
              <a:buNone/>
              <a:defRPr sz="6400">
                <a:solidFill>
                  <a:srgbClr val="D9D9D9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4800"/>
              <a:buNone/>
              <a:defRPr sz="6400">
                <a:solidFill>
                  <a:srgbClr val="D9D9D9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4800"/>
              <a:buNone/>
              <a:defRPr sz="6400">
                <a:solidFill>
                  <a:srgbClr val="D9D9D9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4800"/>
              <a:buNone/>
              <a:defRPr sz="6400">
                <a:solidFill>
                  <a:srgbClr val="D9D9D9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90479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">
  <p:cSld name="1_TITLE + SUBTITLE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8"/>
          <p:cNvSpPr/>
          <p:nvPr/>
        </p:nvSpPr>
        <p:spPr>
          <a:xfrm flipH="1">
            <a:off x="1371100" y="532951"/>
            <a:ext cx="9445200" cy="5792000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467">
              <a:solidFill>
                <a:srgbClr val="434343"/>
              </a:solidFill>
            </a:endParaRPr>
          </a:p>
        </p:txBody>
      </p:sp>
      <p:sp>
        <p:nvSpPr>
          <p:cNvPr id="198" name="Google Shape;198;p18"/>
          <p:cNvSpPr txBox="1">
            <a:spLocks noGrp="1"/>
          </p:cNvSpPr>
          <p:nvPr>
            <p:ph type="ctrTitle"/>
          </p:nvPr>
        </p:nvSpPr>
        <p:spPr>
          <a:xfrm>
            <a:off x="2279515" y="2020861"/>
            <a:ext cx="7632800" cy="16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6667" b="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99" name="Google Shape;199;p18"/>
          <p:cNvSpPr txBox="1">
            <a:spLocks noGrp="1"/>
          </p:cNvSpPr>
          <p:nvPr>
            <p:ph type="subTitle" idx="1"/>
          </p:nvPr>
        </p:nvSpPr>
        <p:spPr>
          <a:xfrm>
            <a:off x="4275871" y="4303820"/>
            <a:ext cx="3632800" cy="13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600">
                <a:solidFill>
                  <a:schemeClr val="accent6"/>
                </a:solidFill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cxnSp>
        <p:nvCxnSpPr>
          <p:cNvPr id="200" name="Google Shape;200;p18"/>
          <p:cNvCxnSpPr/>
          <p:nvPr/>
        </p:nvCxnSpPr>
        <p:spPr>
          <a:xfrm rot="10800000">
            <a:off x="3950575" y="3885525"/>
            <a:ext cx="4283200" cy="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1" name="Google Shape;201;p18"/>
          <p:cNvSpPr/>
          <p:nvPr/>
        </p:nvSpPr>
        <p:spPr>
          <a:xfrm>
            <a:off x="6484240" y="4055364"/>
            <a:ext cx="5703219" cy="2802624"/>
          </a:xfrm>
          <a:custGeom>
            <a:avLst/>
            <a:gdLst/>
            <a:ahLst/>
            <a:cxnLst/>
            <a:rect l="l" t="t" r="r" b="b"/>
            <a:pathLst>
              <a:path w="17464" h="8582" extrusionOk="0">
                <a:moveTo>
                  <a:pt x="16370" y="1"/>
                </a:moveTo>
                <a:cubicBezTo>
                  <a:pt x="15547" y="1"/>
                  <a:pt x="14791" y="341"/>
                  <a:pt x="14270" y="1361"/>
                </a:cubicBezTo>
                <a:cubicBezTo>
                  <a:pt x="13465" y="2920"/>
                  <a:pt x="12816" y="3336"/>
                  <a:pt x="12233" y="3336"/>
                </a:cubicBezTo>
                <a:cubicBezTo>
                  <a:pt x="11826" y="3336"/>
                  <a:pt x="11450" y="3132"/>
                  <a:pt x="11077" y="2974"/>
                </a:cubicBezTo>
                <a:cubicBezTo>
                  <a:pt x="10441" y="2702"/>
                  <a:pt x="8470" y="1319"/>
                  <a:pt x="6737" y="1319"/>
                </a:cubicBezTo>
                <a:cubicBezTo>
                  <a:pt x="6024" y="1319"/>
                  <a:pt x="5351" y="1553"/>
                  <a:pt x="4828" y="2194"/>
                </a:cubicBezTo>
                <a:cubicBezTo>
                  <a:pt x="3349" y="4029"/>
                  <a:pt x="3405" y="4562"/>
                  <a:pt x="3059" y="4562"/>
                </a:cubicBezTo>
                <a:cubicBezTo>
                  <a:pt x="2988" y="4562"/>
                  <a:pt x="2899" y="4539"/>
                  <a:pt x="2777" y="4501"/>
                </a:cubicBezTo>
                <a:cubicBezTo>
                  <a:pt x="2423" y="4385"/>
                  <a:pt x="1922" y="4163"/>
                  <a:pt x="1460" y="4163"/>
                </a:cubicBezTo>
                <a:cubicBezTo>
                  <a:pt x="991" y="4163"/>
                  <a:pt x="563" y="4393"/>
                  <a:pt x="375" y="5196"/>
                </a:cubicBezTo>
                <a:cubicBezTo>
                  <a:pt x="0" y="6787"/>
                  <a:pt x="1870" y="7257"/>
                  <a:pt x="1870" y="7257"/>
                </a:cubicBezTo>
                <a:lnTo>
                  <a:pt x="5822" y="7919"/>
                </a:lnTo>
                <a:lnTo>
                  <a:pt x="10094" y="7257"/>
                </a:lnTo>
                <a:lnTo>
                  <a:pt x="11376" y="8581"/>
                </a:lnTo>
                <a:lnTo>
                  <a:pt x="17464" y="8581"/>
                </a:lnTo>
                <a:lnTo>
                  <a:pt x="17464" y="165"/>
                </a:lnTo>
                <a:cubicBezTo>
                  <a:pt x="17096" y="65"/>
                  <a:pt x="16726" y="1"/>
                  <a:pt x="1637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5738" dist="19050" dir="83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2" name="Google Shape;202;p18"/>
          <p:cNvSpPr/>
          <p:nvPr/>
        </p:nvSpPr>
        <p:spPr>
          <a:xfrm>
            <a:off x="6672363" y="0"/>
            <a:ext cx="3076268" cy="955592"/>
          </a:xfrm>
          <a:custGeom>
            <a:avLst/>
            <a:gdLst/>
            <a:ahLst/>
            <a:cxnLst/>
            <a:rect l="l" t="t" r="r" b="b"/>
            <a:pathLst>
              <a:path w="3451" h="1072" extrusionOk="0">
                <a:moveTo>
                  <a:pt x="128" y="1"/>
                </a:moveTo>
                <a:cubicBezTo>
                  <a:pt x="0" y="300"/>
                  <a:pt x="21" y="599"/>
                  <a:pt x="278" y="877"/>
                </a:cubicBezTo>
                <a:cubicBezTo>
                  <a:pt x="404" y="1013"/>
                  <a:pt x="581" y="1072"/>
                  <a:pt x="797" y="1072"/>
                </a:cubicBezTo>
                <a:cubicBezTo>
                  <a:pt x="1455" y="1072"/>
                  <a:pt x="2468" y="524"/>
                  <a:pt x="345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71450" dist="57150" dir="81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3" name="Google Shape;203;p18"/>
          <p:cNvSpPr/>
          <p:nvPr/>
        </p:nvSpPr>
        <p:spPr>
          <a:xfrm>
            <a:off x="10036646" y="0"/>
            <a:ext cx="2150821" cy="4321216"/>
          </a:xfrm>
          <a:custGeom>
            <a:avLst/>
            <a:gdLst/>
            <a:ahLst/>
            <a:cxnLst/>
            <a:rect l="l" t="t" r="r" b="b"/>
            <a:pathLst>
              <a:path w="4615" h="9272" extrusionOk="0">
                <a:moveTo>
                  <a:pt x="2372" y="1"/>
                </a:moveTo>
                <a:cubicBezTo>
                  <a:pt x="2105" y="1090"/>
                  <a:pt x="1" y="1902"/>
                  <a:pt x="374" y="3280"/>
                </a:cubicBezTo>
                <a:cubicBezTo>
                  <a:pt x="759" y="4690"/>
                  <a:pt x="2062" y="4209"/>
                  <a:pt x="2916" y="5609"/>
                </a:cubicBezTo>
                <a:cubicBezTo>
                  <a:pt x="3632" y="6794"/>
                  <a:pt x="3248" y="8225"/>
                  <a:pt x="4615" y="9272"/>
                </a:cubicBezTo>
                <a:lnTo>
                  <a:pt x="4615" y="1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71450" dist="57150" dir="81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4" name="Google Shape;204;p18"/>
          <p:cNvSpPr/>
          <p:nvPr/>
        </p:nvSpPr>
        <p:spPr>
          <a:xfrm>
            <a:off x="1813777" y="6021324"/>
            <a:ext cx="1820955" cy="836672"/>
          </a:xfrm>
          <a:custGeom>
            <a:avLst/>
            <a:gdLst/>
            <a:ahLst/>
            <a:cxnLst/>
            <a:rect l="l" t="t" r="r" b="b"/>
            <a:pathLst>
              <a:path w="5576" h="2562" extrusionOk="0">
                <a:moveTo>
                  <a:pt x="3087" y="0"/>
                </a:moveTo>
                <a:cubicBezTo>
                  <a:pt x="2895" y="0"/>
                  <a:pt x="2689" y="46"/>
                  <a:pt x="2467" y="147"/>
                </a:cubicBezTo>
                <a:cubicBezTo>
                  <a:pt x="1399" y="628"/>
                  <a:pt x="791" y="1782"/>
                  <a:pt x="1" y="2561"/>
                </a:cubicBezTo>
                <a:lnTo>
                  <a:pt x="5576" y="2561"/>
                </a:lnTo>
                <a:lnTo>
                  <a:pt x="5565" y="2551"/>
                </a:lnTo>
                <a:cubicBezTo>
                  <a:pt x="4932" y="1706"/>
                  <a:pt x="4266" y="0"/>
                  <a:pt x="308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71450" dist="19050" dir="178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5" name="Google Shape;205;p18"/>
          <p:cNvSpPr/>
          <p:nvPr/>
        </p:nvSpPr>
        <p:spPr>
          <a:xfrm>
            <a:off x="-14860" y="5399532"/>
            <a:ext cx="938563" cy="1458461"/>
          </a:xfrm>
          <a:custGeom>
            <a:avLst/>
            <a:gdLst/>
            <a:ahLst/>
            <a:cxnLst/>
            <a:rect l="l" t="t" r="r" b="b"/>
            <a:pathLst>
              <a:path w="2874" h="4466" extrusionOk="0">
                <a:moveTo>
                  <a:pt x="0" y="1"/>
                </a:moveTo>
                <a:lnTo>
                  <a:pt x="0" y="4465"/>
                </a:lnTo>
                <a:lnTo>
                  <a:pt x="2874" y="4465"/>
                </a:lnTo>
                <a:cubicBezTo>
                  <a:pt x="2297" y="3152"/>
                  <a:pt x="1977" y="556"/>
                  <a:pt x="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714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6" name="Google Shape;206;p18"/>
          <p:cNvSpPr/>
          <p:nvPr/>
        </p:nvSpPr>
        <p:spPr>
          <a:xfrm>
            <a:off x="5444763" y="5631398"/>
            <a:ext cx="5515115" cy="1226597"/>
          </a:xfrm>
          <a:custGeom>
            <a:avLst/>
            <a:gdLst/>
            <a:ahLst/>
            <a:cxnLst/>
            <a:rect l="l" t="t" r="r" b="b"/>
            <a:pathLst>
              <a:path w="16888" h="3756" extrusionOk="0">
                <a:moveTo>
                  <a:pt x="7399" y="1"/>
                </a:moveTo>
                <a:cubicBezTo>
                  <a:pt x="5849" y="1"/>
                  <a:pt x="4332" y="422"/>
                  <a:pt x="3013" y="1523"/>
                </a:cubicBezTo>
                <a:cubicBezTo>
                  <a:pt x="1731" y="2591"/>
                  <a:pt x="759" y="3339"/>
                  <a:pt x="1" y="3755"/>
                </a:cubicBezTo>
                <a:lnTo>
                  <a:pt x="16887" y="3755"/>
                </a:lnTo>
                <a:cubicBezTo>
                  <a:pt x="15103" y="2478"/>
                  <a:pt x="11156" y="1"/>
                  <a:pt x="7399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5738" dist="9525" dir="174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7" name="Google Shape;207;p18"/>
          <p:cNvSpPr/>
          <p:nvPr/>
        </p:nvSpPr>
        <p:spPr>
          <a:xfrm>
            <a:off x="-14859" y="1929058"/>
            <a:ext cx="1203737" cy="3338199"/>
          </a:xfrm>
          <a:custGeom>
            <a:avLst/>
            <a:gdLst/>
            <a:ahLst/>
            <a:cxnLst/>
            <a:rect l="l" t="t" r="r" b="b"/>
            <a:pathLst>
              <a:path w="3686" h="10222" extrusionOk="0">
                <a:moveTo>
                  <a:pt x="0" y="1"/>
                </a:moveTo>
                <a:lnTo>
                  <a:pt x="0" y="10222"/>
                </a:lnTo>
                <a:cubicBezTo>
                  <a:pt x="1251" y="9421"/>
                  <a:pt x="3012" y="9955"/>
                  <a:pt x="3237" y="9101"/>
                </a:cubicBezTo>
                <a:cubicBezTo>
                  <a:pt x="3515" y="8086"/>
                  <a:pt x="781" y="7765"/>
                  <a:pt x="674" y="6676"/>
                </a:cubicBezTo>
                <a:cubicBezTo>
                  <a:pt x="534" y="5244"/>
                  <a:pt x="3686" y="5309"/>
                  <a:pt x="3344" y="2628"/>
                </a:cubicBezTo>
                <a:cubicBezTo>
                  <a:pt x="3119" y="844"/>
                  <a:pt x="1229" y="225"/>
                  <a:pt x="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714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8" name="Google Shape;208;p18"/>
          <p:cNvSpPr/>
          <p:nvPr/>
        </p:nvSpPr>
        <p:spPr>
          <a:xfrm>
            <a:off x="-164744" y="0"/>
            <a:ext cx="4539959" cy="3753885"/>
          </a:xfrm>
          <a:custGeom>
            <a:avLst/>
            <a:gdLst/>
            <a:ahLst/>
            <a:cxnLst/>
            <a:rect l="l" t="t" r="r" b="b"/>
            <a:pathLst>
              <a:path w="11782" h="9742" extrusionOk="0">
                <a:moveTo>
                  <a:pt x="459" y="1"/>
                </a:moveTo>
                <a:lnTo>
                  <a:pt x="459" y="9742"/>
                </a:lnTo>
                <a:cubicBezTo>
                  <a:pt x="823" y="9699"/>
                  <a:pt x="1100" y="9603"/>
                  <a:pt x="1271" y="9454"/>
                </a:cubicBezTo>
                <a:cubicBezTo>
                  <a:pt x="2425" y="8439"/>
                  <a:pt x="1" y="5886"/>
                  <a:pt x="1133" y="5555"/>
                </a:cubicBezTo>
                <a:cubicBezTo>
                  <a:pt x="1262" y="5518"/>
                  <a:pt x="1409" y="5502"/>
                  <a:pt x="1569" y="5502"/>
                </a:cubicBezTo>
                <a:cubicBezTo>
                  <a:pt x="2574" y="5502"/>
                  <a:pt x="4088" y="6129"/>
                  <a:pt x="4990" y="6129"/>
                </a:cubicBezTo>
                <a:cubicBezTo>
                  <a:pt x="5197" y="6129"/>
                  <a:pt x="5372" y="6096"/>
                  <a:pt x="5501" y="6014"/>
                </a:cubicBezTo>
                <a:cubicBezTo>
                  <a:pt x="6782" y="5192"/>
                  <a:pt x="4764" y="3120"/>
                  <a:pt x="5159" y="2426"/>
                </a:cubicBezTo>
                <a:cubicBezTo>
                  <a:pt x="6078" y="812"/>
                  <a:pt x="10041" y="2180"/>
                  <a:pt x="1178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71450" dist="57150" dir="81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365186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LINE 2">
  <p:cSld name="HEADLINE 2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9"/>
          <p:cNvSpPr txBox="1">
            <a:spLocks noGrp="1"/>
          </p:cNvSpPr>
          <p:nvPr>
            <p:ph type="subTitle" idx="1"/>
          </p:nvPr>
        </p:nvSpPr>
        <p:spPr>
          <a:xfrm flipH="1">
            <a:off x="2858633" y="2948487"/>
            <a:ext cx="6134800" cy="9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4500"/>
              <a:buFont typeface="Squada One"/>
              <a:buNone/>
              <a:defRPr sz="6000">
                <a:solidFill>
                  <a:schemeClr val="accent6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Squada One"/>
              <a:buNone/>
              <a:defRPr sz="2000">
                <a:latin typeface="Squada One"/>
                <a:ea typeface="Squada One"/>
                <a:cs typeface="Squada One"/>
                <a:sym typeface="Squada One"/>
              </a:defRPr>
            </a:lvl2pPr>
            <a:lvl3pPr lvl="2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quada One"/>
              <a:buNone/>
              <a:defRPr sz="1867">
                <a:latin typeface="Squada One"/>
                <a:ea typeface="Squada One"/>
                <a:cs typeface="Squada One"/>
                <a:sym typeface="Squada One"/>
              </a:defRPr>
            </a:lvl3pPr>
            <a:lvl4pPr lvl="3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4pPr>
            <a:lvl5pPr lvl="4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5pPr>
            <a:lvl6pPr lvl="5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6pPr>
            <a:lvl7pPr lvl="6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7pPr>
            <a:lvl8pPr lvl="7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8pPr>
            <a:lvl9pPr lvl="8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cxnSp>
        <p:nvCxnSpPr>
          <p:cNvPr id="211" name="Google Shape;211;p19"/>
          <p:cNvCxnSpPr/>
          <p:nvPr/>
        </p:nvCxnSpPr>
        <p:spPr>
          <a:xfrm rot="10800000">
            <a:off x="10000" y="3115467"/>
            <a:ext cx="3575200" cy="0"/>
          </a:xfrm>
          <a:prstGeom prst="straightConnector1">
            <a:avLst/>
          </a:prstGeom>
          <a:noFill/>
          <a:ln w="2857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12" name="Google Shape;212;p19"/>
          <p:cNvSpPr txBox="1">
            <a:spLocks noGrp="1"/>
          </p:cNvSpPr>
          <p:nvPr>
            <p:ph type="subTitle" idx="2"/>
          </p:nvPr>
        </p:nvSpPr>
        <p:spPr>
          <a:xfrm flipH="1">
            <a:off x="7246433" y="3529291"/>
            <a:ext cx="3178000" cy="10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600">
                <a:solidFill>
                  <a:schemeClr val="accent6"/>
                </a:solidFill>
              </a:defRPr>
            </a:lvl1pPr>
            <a:lvl2pPr lvl="1" algn="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13" name="Google Shape;213;p19"/>
          <p:cNvSpPr/>
          <p:nvPr/>
        </p:nvSpPr>
        <p:spPr>
          <a:xfrm flipH="1">
            <a:off x="15528" y="4592734"/>
            <a:ext cx="3114267" cy="2265263"/>
          </a:xfrm>
          <a:custGeom>
            <a:avLst/>
            <a:gdLst/>
            <a:ahLst/>
            <a:cxnLst/>
            <a:rect l="l" t="t" r="r" b="b"/>
            <a:pathLst>
              <a:path w="12402" h="9021" extrusionOk="0">
                <a:moveTo>
                  <a:pt x="8861" y="0"/>
                </a:moveTo>
                <a:cubicBezTo>
                  <a:pt x="7876" y="0"/>
                  <a:pt x="6959" y="246"/>
                  <a:pt x="6345" y="946"/>
                </a:cubicBezTo>
                <a:cubicBezTo>
                  <a:pt x="4765" y="2751"/>
                  <a:pt x="6495" y="4876"/>
                  <a:pt x="6015" y="5667"/>
                </a:cubicBezTo>
                <a:cubicBezTo>
                  <a:pt x="5966" y="5747"/>
                  <a:pt x="5907" y="5783"/>
                  <a:pt x="5838" y="5783"/>
                </a:cubicBezTo>
                <a:cubicBezTo>
                  <a:pt x="5310" y="5783"/>
                  <a:pt x="4210" y="3706"/>
                  <a:pt x="2742" y="3706"/>
                </a:cubicBezTo>
                <a:cubicBezTo>
                  <a:pt x="2513" y="3706"/>
                  <a:pt x="2276" y="3756"/>
                  <a:pt x="2030" y="3872"/>
                </a:cubicBezTo>
                <a:cubicBezTo>
                  <a:pt x="290" y="4694"/>
                  <a:pt x="1" y="7536"/>
                  <a:pt x="877" y="9021"/>
                </a:cubicBezTo>
                <a:lnTo>
                  <a:pt x="9699" y="9021"/>
                </a:lnTo>
                <a:lnTo>
                  <a:pt x="12402" y="7172"/>
                </a:lnTo>
                <a:lnTo>
                  <a:pt x="12402" y="743"/>
                </a:lnTo>
                <a:cubicBezTo>
                  <a:pt x="11419" y="382"/>
                  <a:pt x="10087" y="0"/>
                  <a:pt x="8861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38100" dir="157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4" name="Google Shape;214;p19"/>
          <p:cNvSpPr/>
          <p:nvPr/>
        </p:nvSpPr>
        <p:spPr>
          <a:xfrm flipH="1">
            <a:off x="15522" y="1722542"/>
            <a:ext cx="1276895" cy="4065471"/>
          </a:xfrm>
          <a:custGeom>
            <a:avLst/>
            <a:gdLst/>
            <a:ahLst/>
            <a:cxnLst/>
            <a:rect l="l" t="t" r="r" b="b"/>
            <a:pathLst>
              <a:path w="5085" h="16190" extrusionOk="0">
                <a:moveTo>
                  <a:pt x="4947" y="1"/>
                </a:moveTo>
                <a:cubicBezTo>
                  <a:pt x="3385" y="1"/>
                  <a:pt x="3531" y="2861"/>
                  <a:pt x="2980" y="4451"/>
                </a:cubicBezTo>
                <a:cubicBezTo>
                  <a:pt x="2201" y="6683"/>
                  <a:pt x="289" y="6405"/>
                  <a:pt x="139" y="7505"/>
                </a:cubicBezTo>
                <a:cubicBezTo>
                  <a:pt x="1" y="8541"/>
                  <a:pt x="1399" y="8424"/>
                  <a:pt x="1646" y="9481"/>
                </a:cubicBezTo>
                <a:cubicBezTo>
                  <a:pt x="1976" y="10891"/>
                  <a:pt x="225" y="11404"/>
                  <a:pt x="919" y="14021"/>
                </a:cubicBezTo>
                <a:cubicBezTo>
                  <a:pt x="1430" y="15932"/>
                  <a:pt x="3731" y="16190"/>
                  <a:pt x="4930" y="16190"/>
                </a:cubicBezTo>
                <a:cubicBezTo>
                  <a:pt x="4984" y="16190"/>
                  <a:pt x="5036" y="16189"/>
                  <a:pt x="5085" y="16189"/>
                </a:cubicBezTo>
                <a:lnTo>
                  <a:pt x="5085" y="8"/>
                </a:lnTo>
                <a:cubicBezTo>
                  <a:pt x="5037" y="3"/>
                  <a:pt x="4992" y="1"/>
                  <a:pt x="4947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200025" dir="40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5" name="Google Shape;215;p19"/>
          <p:cNvSpPr/>
          <p:nvPr/>
        </p:nvSpPr>
        <p:spPr>
          <a:xfrm flipH="1">
            <a:off x="10001" y="5240348"/>
            <a:ext cx="2301423" cy="1617651"/>
          </a:xfrm>
          <a:custGeom>
            <a:avLst/>
            <a:gdLst/>
            <a:ahLst/>
            <a:cxnLst/>
            <a:rect l="l" t="t" r="r" b="b"/>
            <a:pathLst>
              <a:path w="9165" h="6442" extrusionOk="0">
                <a:moveTo>
                  <a:pt x="6969" y="1"/>
                </a:moveTo>
                <a:cubicBezTo>
                  <a:pt x="6062" y="1"/>
                  <a:pt x="5147" y="144"/>
                  <a:pt x="4475" y="589"/>
                </a:cubicBezTo>
                <a:cubicBezTo>
                  <a:pt x="2531" y="1870"/>
                  <a:pt x="3909" y="3622"/>
                  <a:pt x="3749" y="4722"/>
                </a:cubicBezTo>
                <a:cubicBezTo>
                  <a:pt x="3673" y="5214"/>
                  <a:pt x="3499" y="5372"/>
                  <a:pt x="3271" y="5372"/>
                </a:cubicBezTo>
                <a:cubicBezTo>
                  <a:pt x="3050" y="5372"/>
                  <a:pt x="2779" y="5222"/>
                  <a:pt x="2499" y="5085"/>
                </a:cubicBezTo>
                <a:cubicBezTo>
                  <a:pt x="2179" y="4935"/>
                  <a:pt x="1890" y="4807"/>
                  <a:pt x="1676" y="4807"/>
                </a:cubicBezTo>
                <a:cubicBezTo>
                  <a:pt x="523" y="4818"/>
                  <a:pt x="865" y="5844"/>
                  <a:pt x="0" y="6442"/>
                </a:cubicBezTo>
                <a:lnTo>
                  <a:pt x="9164" y="6442"/>
                </a:lnTo>
                <a:lnTo>
                  <a:pt x="9164" y="225"/>
                </a:lnTo>
                <a:cubicBezTo>
                  <a:pt x="8551" y="111"/>
                  <a:pt x="7763" y="1"/>
                  <a:pt x="6969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76200" dir="88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6" name="Google Shape;216;p19"/>
          <p:cNvSpPr/>
          <p:nvPr/>
        </p:nvSpPr>
        <p:spPr>
          <a:xfrm flipH="1">
            <a:off x="2423594" y="6160416"/>
            <a:ext cx="3510769" cy="697584"/>
          </a:xfrm>
          <a:custGeom>
            <a:avLst/>
            <a:gdLst/>
            <a:ahLst/>
            <a:cxnLst/>
            <a:rect l="l" t="t" r="r" b="b"/>
            <a:pathLst>
              <a:path w="13981" h="2778" extrusionOk="0">
                <a:moveTo>
                  <a:pt x="10490" y="1"/>
                </a:moveTo>
                <a:cubicBezTo>
                  <a:pt x="10379" y="1"/>
                  <a:pt x="10264" y="11"/>
                  <a:pt x="10147" y="32"/>
                </a:cubicBezTo>
                <a:cubicBezTo>
                  <a:pt x="8636" y="312"/>
                  <a:pt x="8469" y="2288"/>
                  <a:pt x="6274" y="2288"/>
                </a:cubicBezTo>
                <a:cubicBezTo>
                  <a:pt x="6032" y="2288"/>
                  <a:pt x="5765" y="2264"/>
                  <a:pt x="5469" y="2211"/>
                </a:cubicBezTo>
                <a:cubicBezTo>
                  <a:pt x="4760" y="2083"/>
                  <a:pt x="4104" y="2026"/>
                  <a:pt x="3496" y="2026"/>
                </a:cubicBezTo>
                <a:cubicBezTo>
                  <a:pt x="2079" y="2026"/>
                  <a:pt x="927" y="2336"/>
                  <a:pt x="0" y="2778"/>
                </a:cubicBezTo>
                <a:lnTo>
                  <a:pt x="13981" y="2778"/>
                </a:lnTo>
                <a:cubicBezTo>
                  <a:pt x="13179" y="2286"/>
                  <a:pt x="12171" y="1"/>
                  <a:pt x="1049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33350" dir="114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7" name="Google Shape;217;p19"/>
          <p:cNvSpPr/>
          <p:nvPr/>
        </p:nvSpPr>
        <p:spPr>
          <a:xfrm flipH="1">
            <a:off x="11333399" y="2832671"/>
            <a:ext cx="858596" cy="3213287"/>
          </a:xfrm>
          <a:custGeom>
            <a:avLst/>
            <a:gdLst/>
            <a:ahLst/>
            <a:cxnLst/>
            <a:rect l="l" t="t" r="r" b="b"/>
            <a:pathLst>
              <a:path w="2629" h="9839" extrusionOk="0">
                <a:moveTo>
                  <a:pt x="1" y="1"/>
                </a:moveTo>
                <a:lnTo>
                  <a:pt x="1" y="9838"/>
                </a:lnTo>
                <a:cubicBezTo>
                  <a:pt x="2575" y="7531"/>
                  <a:pt x="2628" y="5640"/>
                  <a:pt x="289" y="589"/>
                </a:cubicBezTo>
                <a:cubicBezTo>
                  <a:pt x="204" y="385"/>
                  <a:pt x="97" y="193"/>
                  <a:pt x="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247650" dir="162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8" name="Google Shape;218;p19"/>
          <p:cNvSpPr/>
          <p:nvPr/>
        </p:nvSpPr>
        <p:spPr>
          <a:xfrm flipH="1">
            <a:off x="7194235" y="1"/>
            <a:ext cx="4997771" cy="3591695"/>
          </a:xfrm>
          <a:custGeom>
            <a:avLst/>
            <a:gdLst/>
            <a:ahLst/>
            <a:cxnLst/>
            <a:rect l="l" t="t" r="r" b="b"/>
            <a:pathLst>
              <a:path w="7937" h="5704" extrusionOk="0">
                <a:moveTo>
                  <a:pt x="1" y="0"/>
                </a:moveTo>
                <a:lnTo>
                  <a:pt x="1" y="5704"/>
                </a:lnTo>
                <a:cubicBezTo>
                  <a:pt x="214" y="5533"/>
                  <a:pt x="482" y="5362"/>
                  <a:pt x="823" y="5191"/>
                </a:cubicBezTo>
                <a:cubicBezTo>
                  <a:pt x="3312" y="3898"/>
                  <a:pt x="620" y="1677"/>
                  <a:pt x="2062" y="620"/>
                </a:cubicBezTo>
                <a:cubicBezTo>
                  <a:pt x="2291" y="452"/>
                  <a:pt x="2522" y="383"/>
                  <a:pt x="2754" y="383"/>
                </a:cubicBezTo>
                <a:cubicBezTo>
                  <a:pt x="3797" y="383"/>
                  <a:pt x="4869" y="1766"/>
                  <a:pt x="5903" y="1766"/>
                </a:cubicBezTo>
                <a:cubicBezTo>
                  <a:pt x="6091" y="1766"/>
                  <a:pt x="6278" y="1720"/>
                  <a:pt x="6463" y="1613"/>
                </a:cubicBezTo>
                <a:cubicBezTo>
                  <a:pt x="7040" y="1282"/>
                  <a:pt x="7488" y="620"/>
                  <a:pt x="793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76200" dir="14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9" name="Google Shape;219;p19"/>
          <p:cNvSpPr/>
          <p:nvPr/>
        </p:nvSpPr>
        <p:spPr>
          <a:xfrm flipH="1">
            <a:off x="3446679" y="1"/>
            <a:ext cx="4215109" cy="1240644"/>
          </a:xfrm>
          <a:custGeom>
            <a:avLst/>
            <a:gdLst/>
            <a:ahLst/>
            <a:cxnLst/>
            <a:rect l="l" t="t" r="r" b="b"/>
            <a:pathLst>
              <a:path w="12316" h="3625" extrusionOk="0">
                <a:moveTo>
                  <a:pt x="1" y="0"/>
                </a:moveTo>
                <a:cubicBezTo>
                  <a:pt x="972" y="1325"/>
                  <a:pt x="1784" y="3162"/>
                  <a:pt x="3803" y="3556"/>
                </a:cubicBezTo>
                <a:cubicBezTo>
                  <a:pt x="4037" y="3602"/>
                  <a:pt x="4281" y="3624"/>
                  <a:pt x="4533" y="3624"/>
                </a:cubicBezTo>
                <a:cubicBezTo>
                  <a:pt x="7086" y="3624"/>
                  <a:pt x="10439" y="1409"/>
                  <a:pt x="12315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23825" dir="14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0" name="Google Shape;220;p19"/>
          <p:cNvSpPr/>
          <p:nvPr/>
        </p:nvSpPr>
        <p:spPr>
          <a:xfrm flipH="1">
            <a:off x="15537" y="0"/>
            <a:ext cx="5863712" cy="3498445"/>
          </a:xfrm>
          <a:custGeom>
            <a:avLst/>
            <a:gdLst/>
            <a:ahLst/>
            <a:cxnLst/>
            <a:rect l="l" t="t" r="r" b="b"/>
            <a:pathLst>
              <a:path w="17133" h="10222" extrusionOk="0">
                <a:moveTo>
                  <a:pt x="1" y="0"/>
                </a:moveTo>
                <a:cubicBezTo>
                  <a:pt x="1570" y="662"/>
                  <a:pt x="3419" y="1313"/>
                  <a:pt x="4529" y="1313"/>
                </a:cubicBezTo>
                <a:cubicBezTo>
                  <a:pt x="6373" y="1313"/>
                  <a:pt x="7673" y="389"/>
                  <a:pt x="8664" y="389"/>
                </a:cubicBezTo>
                <a:cubicBezTo>
                  <a:pt x="8844" y="389"/>
                  <a:pt x="9014" y="419"/>
                  <a:pt x="9175" y="491"/>
                </a:cubicBezTo>
                <a:cubicBezTo>
                  <a:pt x="9699" y="726"/>
                  <a:pt x="9773" y="1292"/>
                  <a:pt x="9272" y="3204"/>
                </a:cubicBezTo>
                <a:cubicBezTo>
                  <a:pt x="9120" y="3797"/>
                  <a:pt x="9438" y="3990"/>
                  <a:pt x="9926" y="3990"/>
                </a:cubicBezTo>
                <a:cubicBezTo>
                  <a:pt x="10748" y="3990"/>
                  <a:pt x="12054" y="3444"/>
                  <a:pt x="12422" y="3343"/>
                </a:cubicBezTo>
                <a:cubicBezTo>
                  <a:pt x="12696" y="3268"/>
                  <a:pt x="13011" y="3218"/>
                  <a:pt x="13322" y="3218"/>
                </a:cubicBezTo>
                <a:cubicBezTo>
                  <a:pt x="13811" y="3218"/>
                  <a:pt x="14288" y="3343"/>
                  <a:pt x="14569" y="3696"/>
                </a:cubicBezTo>
                <a:cubicBezTo>
                  <a:pt x="15626" y="5041"/>
                  <a:pt x="15488" y="6815"/>
                  <a:pt x="15744" y="8064"/>
                </a:cubicBezTo>
                <a:cubicBezTo>
                  <a:pt x="16011" y="9324"/>
                  <a:pt x="16513" y="9976"/>
                  <a:pt x="17133" y="10221"/>
                </a:cubicBezTo>
                <a:lnTo>
                  <a:pt x="17133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23825" dir="14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1" name="Google Shape;221;p19"/>
          <p:cNvSpPr txBox="1">
            <a:spLocks noGrp="1"/>
          </p:cNvSpPr>
          <p:nvPr>
            <p:ph type="title" hasCustomPrompt="1"/>
          </p:nvPr>
        </p:nvSpPr>
        <p:spPr>
          <a:xfrm>
            <a:off x="2858633" y="2083567"/>
            <a:ext cx="2039600" cy="9644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None/>
              <a:defRPr sz="6000" b="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6335304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LINE 2 1">
  <p:cSld name="HEADLINE 2 1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0"/>
          <p:cNvSpPr txBox="1">
            <a:spLocks noGrp="1"/>
          </p:cNvSpPr>
          <p:nvPr>
            <p:ph type="subTitle" idx="1"/>
          </p:nvPr>
        </p:nvSpPr>
        <p:spPr>
          <a:xfrm>
            <a:off x="4289633" y="2948487"/>
            <a:ext cx="6134800" cy="9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r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4500"/>
              <a:buFont typeface="Squada One"/>
              <a:buNone/>
              <a:defRPr sz="6000">
                <a:solidFill>
                  <a:schemeClr val="accent6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Squada One"/>
              <a:buNone/>
              <a:defRPr sz="2000">
                <a:latin typeface="Squada One"/>
                <a:ea typeface="Squada One"/>
                <a:cs typeface="Squada One"/>
                <a:sym typeface="Squada One"/>
              </a:defRPr>
            </a:lvl2pPr>
            <a:lvl3pPr lvl="2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quada One"/>
              <a:buNone/>
              <a:defRPr sz="1867">
                <a:latin typeface="Squada One"/>
                <a:ea typeface="Squada One"/>
                <a:cs typeface="Squada One"/>
                <a:sym typeface="Squada One"/>
              </a:defRPr>
            </a:lvl3pPr>
            <a:lvl4pPr lvl="3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4pPr>
            <a:lvl5pPr lvl="4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5pPr>
            <a:lvl6pPr lvl="5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6pPr>
            <a:lvl7pPr lvl="6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7pPr>
            <a:lvl8pPr lvl="7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8pPr>
            <a:lvl9pPr lvl="8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24" name="Google Shape;224;p20"/>
          <p:cNvSpPr txBox="1">
            <a:spLocks noGrp="1"/>
          </p:cNvSpPr>
          <p:nvPr>
            <p:ph type="subTitle" idx="2"/>
          </p:nvPr>
        </p:nvSpPr>
        <p:spPr>
          <a:xfrm>
            <a:off x="2858633" y="3529291"/>
            <a:ext cx="3178000" cy="10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600">
                <a:solidFill>
                  <a:schemeClr val="accent6"/>
                </a:solidFill>
              </a:defRPr>
            </a:lvl1pPr>
            <a:lvl2pPr lvl="1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25" name="Google Shape;225;p20"/>
          <p:cNvSpPr/>
          <p:nvPr/>
        </p:nvSpPr>
        <p:spPr>
          <a:xfrm flipH="1">
            <a:off x="5528" y="4592734"/>
            <a:ext cx="3114267" cy="2265263"/>
          </a:xfrm>
          <a:custGeom>
            <a:avLst/>
            <a:gdLst/>
            <a:ahLst/>
            <a:cxnLst/>
            <a:rect l="l" t="t" r="r" b="b"/>
            <a:pathLst>
              <a:path w="12402" h="9021" extrusionOk="0">
                <a:moveTo>
                  <a:pt x="8861" y="0"/>
                </a:moveTo>
                <a:cubicBezTo>
                  <a:pt x="7876" y="0"/>
                  <a:pt x="6959" y="246"/>
                  <a:pt x="6345" y="946"/>
                </a:cubicBezTo>
                <a:cubicBezTo>
                  <a:pt x="4765" y="2751"/>
                  <a:pt x="6495" y="4876"/>
                  <a:pt x="6015" y="5667"/>
                </a:cubicBezTo>
                <a:cubicBezTo>
                  <a:pt x="5966" y="5747"/>
                  <a:pt x="5907" y="5783"/>
                  <a:pt x="5838" y="5783"/>
                </a:cubicBezTo>
                <a:cubicBezTo>
                  <a:pt x="5310" y="5783"/>
                  <a:pt x="4210" y="3706"/>
                  <a:pt x="2742" y="3706"/>
                </a:cubicBezTo>
                <a:cubicBezTo>
                  <a:pt x="2513" y="3706"/>
                  <a:pt x="2276" y="3756"/>
                  <a:pt x="2030" y="3872"/>
                </a:cubicBezTo>
                <a:cubicBezTo>
                  <a:pt x="290" y="4694"/>
                  <a:pt x="1" y="7536"/>
                  <a:pt x="877" y="9021"/>
                </a:cubicBezTo>
                <a:lnTo>
                  <a:pt x="9699" y="9021"/>
                </a:lnTo>
                <a:lnTo>
                  <a:pt x="12402" y="7172"/>
                </a:lnTo>
                <a:lnTo>
                  <a:pt x="12402" y="743"/>
                </a:lnTo>
                <a:cubicBezTo>
                  <a:pt x="11419" y="382"/>
                  <a:pt x="10087" y="0"/>
                  <a:pt x="8861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38100" dir="157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6" name="Google Shape;226;p20"/>
          <p:cNvSpPr/>
          <p:nvPr/>
        </p:nvSpPr>
        <p:spPr>
          <a:xfrm flipH="1">
            <a:off x="5522" y="1722542"/>
            <a:ext cx="1276895" cy="4065471"/>
          </a:xfrm>
          <a:custGeom>
            <a:avLst/>
            <a:gdLst/>
            <a:ahLst/>
            <a:cxnLst/>
            <a:rect l="l" t="t" r="r" b="b"/>
            <a:pathLst>
              <a:path w="5085" h="16190" extrusionOk="0">
                <a:moveTo>
                  <a:pt x="4947" y="1"/>
                </a:moveTo>
                <a:cubicBezTo>
                  <a:pt x="3385" y="1"/>
                  <a:pt x="3531" y="2861"/>
                  <a:pt x="2980" y="4451"/>
                </a:cubicBezTo>
                <a:cubicBezTo>
                  <a:pt x="2201" y="6683"/>
                  <a:pt x="289" y="6405"/>
                  <a:pt x="139" y="7505"/>
                </a:cubicBezTo>
                <a:cubicBezTo>
                  <a:pt x="1" y="8541"/>
                  <a:pt x="1399" y="8424"/>
                  <a:pt x="1646" y="9481"/>
                </a:cubicBezTo>
                <a:cubicBezTo>
                  <a:pt x="1976" y="10891"/>
                  <a:pt x="225" y="11404"/>
                  <a:pt x="919" y="14021"/>
                </a:cubicBezTo>
                <a:cubicBezTo>
                  <a:pt x="1430" y="15932"/>
                  <a:pt x="3731" y="16190"/>
                  <a:pt x="4930" y="16190"/>
                </a:cubicBezTo>
                <a:cubicBezTo>
                  <a:pt x="4984" y="16190"/>
                  <a:pt x="5036" y="16189"/>
                  <a:pt x="5085" y="16189"/>
                </a:cubicBezTo>
                <a:lnTo>
                  <a:pt x="5085" y="8"/>
                </a:lnTo>
                <a:cubicBezTo>
                  <a:pt x="5037" y="3"/>
                  <a:pt x="4992" y="1"/>
                  <a:pt x="4947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200025" dir="40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7" name="Google Shape;227;p20"/>
          <p:cNvSpPr/>
          <p:nvPr/>
        </p:nvSpPr>
        <p:spPr>
          <a:xfrm flipH="1">
            <a:off x="1" y="5240348"/>
            <a:ext cx="2301423" cy="1617651"/>
          </a:xfrm>
          <a:custGeom>
            <a:avLst/>
            <a:gdLst/>
            <a:ahLst/>
            <a:cxnLst/>
            <a:rect l="l" t="t" r="r" b="b"/>
            <a:pathLst>
              <a:path w="9165" h="6442" extrusionOk="0">
                <a:moveTo>
                  <a:pt x="6969" y="1"/>
                </a:moveTo>
                <a:cubicBezTo>
                  <a:pt x="6062" y="1"/>
                  <a:pt x="5147" y="144"/>
                  <a:pt x="4475" y="589"/>
                </a:cubicBezTo>
                <a:cubicBezTo>
                  <a:pt x="2531" y="1870"/>
                  <a:pt x="3909" y="3622"/>
                  <a:pt x="3749" y="4722"/>
                </a:cubicBezTo>
                <a:cubicBezTo>
                  <a:pt x="3673" y="5214"/>
                  <a:pt x="3499" y="5372"/>
                  <a:pt x="3271" y="5372"/>
                </a:cubicBezTo>
                <a:cubicBezTo>
                  <a:pt x="3050" y="5372"/>
                  <a:pt x="2779" y="5222"/>
                  <a:pt x="2499" y="5085"/>
                </a:cubicBezTo>
                <a:cubicBezTo>
                  <a:pt x="2179" y="4935"/>
                  <a:pt x="1890" y="4807"/>
                  <a:pt x="1676" y="4807"/>
                </a:cubicBezTo>
                <a:cubicBezTo>
                  <a:pt x="523" y="4818"/>
                  <a:pt x="865" y="5844"/>
                  <a:pt x="0" y="6442"/>
                </a:cubicBezTo>
                <a:lnTo>
                  <a:pt x="9164" y="6442"/>
                </a:lnTo>
                <a:lnTo>
                  <a:pt x="9164" y="225"/>
                </a:lnTo>
                <a:cubicBezTo>
                  <a:pt x="8551" y="111"/>
                  <a:pt x="7763" y="1"/>
                  <a:pt x="6969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76200" dir="88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8" name="Google Shape;228;p20"/>
          <p:cNvSpPr/>
          <p:nvPr/>
        </p:nvSpPr>
        <p:spPr>
          <a:xfrm flipH="1">
            <a:off x="2423594" y="6160416"/>
            <a:ext cx="3510769" cy="697584"/>
          </a:xfrm>
          <a:custGeom>
            <a:avLst/>
            <a:gdLst/>
            <a:ahLst/>
            <a:cxnLst/>
            <a:rect l="l" t="t" r="r" b="b"/>
            <a:pathLst>
              <a:path w="13981" h="2778" extrusionOk="0">
                <a:moveTo>
                  <a:pt x="10490" y="1"/>
                </a:moveTo>
                <a:cubicBezTo>
                  <a:pt x="10379" y="1"/>
                  <a:pt x="10264" y="11"/>
                  <a:pt x="10147" y="32"/>
                </a:cubicBezTo>
                <a:cubicBezTo>
                  <a:pt x="8636" y="312"/>
                  <a:pt x="8469" y="2288"/>
                  <a:pt x="6274" y="2288"/>
                </a:cubicBezTo>
                <a:cubicBezTo>
                  <a:pt x="6032" y="2288"/>
                  <a:pt x="5765" y="2264"/>
                  <a:pt x="5469" y="2211"/>
                </a:cubicBezTo>
                <a:cubicBezTo>
                  <a:pt x="4760" y="2083"/>
                  <a:pt x="4104" y="2026"/>
                  <a:pt x="3496" y="2026"/>
                </a:cubicBezTo>
                <a:cubicBezTo>
                  <a:pt x="2079" y="2026"/>
                  <a:pt x="927" y="2336"/>
                  <a:pt x="0" y="2778"/>
                </a:cubicBezTo>
                <a:lnTo>
                  <a:pt x="13981" y="2778"/>
                </a:lnTo>
                <a:cubicBezTo>
                  <a:pt x="13179" y="2286"/>
                  <a:pt x="12171" y="1"/>
                  <a:pt x="1049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33350" dir="114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9" name="Google Shape;229;p20"/>
          <p:cNvSpPr/>
          <p:nvPr/>
        </p:nvSpPr>
        <p:spPr>
          <a:xfrm flipH="1">
            <a:off x="11333399" y="2832671"/>
            <a:ext cx="858596" cy="3213287"/>
          </a:xfrm>
          <a:custGeom>
            <a:avLst/>
            <a:gdLst/>
            <a:ahLst/>
            <a:cxnLst/>
            <a:rect l="l" t="t" r="r" b="b"/>
            <a:pathLst>
              <a:path w="2629" h="9839" extrusionOk="0">
                <a:moveTo>
                  <a:pt x="1" y="1"/>
                </a:moveTo>
                <a:lnTo>
                  <a:pt x="1" y="9838"/>
                </a:lnTo>
                <a:cubicBezTo>
                  <a:pt x="2575" y="7531"/>
                  <a:pt x="2628" y="5640"/>
                  <a:pt x="289" y="589"/>
                </a:cubicBezTo>
                <a:cubicBezTo>
                  <a:pt x="204" y="385"/>
                  <a:pt x="97" y="193"/>
                  <a:pt x="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247650" dir="162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0" name="Google Shape;230;p20"/>
          <p:cNvSpPr/>
          <p:nvPr/>
        </p:nvSpPr>
        <p:spPr>
          <a:xfrm flipH="1">
            <a:off x="7194235" y="1"/>
            <a:ext cx="4997771" cy="3591695"/>
          </a:xfrm>
          <a:custGeom>
            <a:avLst/>
            <a:gdLst/>
            <a:ahLst/>
            <a:cxnLst/>
            <a:rect l="l" t="t" r="r" b="b"/>
            <a:pathLst>
              <a:path w="7937" h="5704" extrusionOk="0">
                <a:moveTo>
                  <a:pt x="1" y="0"/>
                </a:moveTo>
                <a:lnTo>
                  <a:pt x="1" y="5704"/>
                </a:lnTo>
                <a:cubicBezTo>
                  <a:pt x="214" y="5533"/>
                  <a:pt x="482" y="5362"/>
                  <a:pt x="823" y="5191"/>
                </a:cubicBezTo>
                <a:cubicBezTo>
                  <a:pt x="3312" y="3898"/>
                  <a:pt x="620" y="1677"/>
                  <a:pt x="2062" y="620"/>
                </a:cubicBezTo>
                <a:cubicBezTo>
                  <a:pt x="2291" y="452"/>
                  <a:pt x="2522" y="383"/>
                  <a:pt x="2754" y="383"/>
                </a:cubicBezTo>
                <a:cubicBezTo>
                  <a:pt x="3797" y="383"/>
                  <a:pt x="4869" y="1766"/>
                  <a:pt x="5903" y="1766"/>
                </a:cubicBezTo>
                <a:cubicBezTo>
                  <a:pt x="6091" y="1766"/>
                  <a:pt x="6278" y="1720"/>
                  <a:pt x="6463" y="1613"/>
                </a:cubicBezTo>
                <a:cubicBezTo>
                  <a:pt x="7040" y="1282"/>
                  <a:pt x="7488" y="620"/>
                  <a:pt x="793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76200" dir="14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1" name="Google Shape;231;p20"/>
          <p:cNvSpPr/>
          <p:nvPr/>
        </p:nvSpPr>
        <p:spPr>
          <a:xfrm flipH="1">
            <a:off x="3446679" y="1"/>
            <a:ext cx="4215109" cy="1240644"/>
          </a:xfrm>
          <a:custGeom>
            <a:avLst/>
            <a:gdLst/>
            <a:ahLst/>
            <a:cxnLst/>
            <a:rect l="l" t="t" r="r" b="b"/>
            <a:pathLst>
              <a:path w="12316" h="3625" extrusionOk="0">
                <a:moveTo>
                  <a:pt x="1" y="0"/>
                </a:moveTo>
                <a:cubicBezTo>
                  <a:pt x="972" y="1325"/>
                  <a:pt x="1784" y="3162"/>
                  <a:pt x="3803" y="3556"/>
                </a:cubicBezTo>
                <a:cubicBezTo>
                  <a:pt x="4037" y="3602"/>
                  <a:pt x="4281" y="3624"/>
                  <a:pt x="4533" y="3624"/>
                </a:cubicBezTo>
                <a:cubicBezTo>
                  <a:pt x="7086" y="3624"/>
                  <a:pt x="10439" y="1409"/>
                  <a:pt x="12315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23825" dir="14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2" name="Google Shape;232;p20"/>
          <p:cNvSpPr/>
          <p:nvPr/>
        </p:nvSpPr>
        <p:spPr>
          <a:xfrm flipH="1">
            <a:off x="5537" y="0"/>
            <a:ext cx="5863712" cy="3498445"/>
          </a:xfrm>
          <a:custGeom>
            <a:avLst/>
            <a:gdLst/>
            <a:ahLst/>
            <a:cxnLst/>
            <a:rect l="l" t="t" r="r" b="b"/>
            <a:pathLst>
              <a:path w="17133" h="10222" extrusionOk="0">
                <a:moveTo>
                  <a:pt x="1" y="0"/>
                </a:moveTo>
                <a:cubicBezTo>
                  <a:pt x="1570" y="662"/>
                  <a:pt x="3419" y="1313"/>
                  <a:pt x="4529" y="1313"/>
                </a:cubicBezTo>
                <a:cubicBezTo>
                  <a:pt x="6373" y="1313"/>
                  <a:pt x="7673" y="389"/>
                  <a:pt x="8664" y="389"/>
                </a:cubicBezTo>
                <a:cubicBezTo>
                  <a:pt x="8844" y="389"/>
                  <a:pt x="9014" y="419"/>
                  <a:pt x="9175" y="491"/>
                </a:cubicBezTo>
                <a:cubicBezTo>
                  <a:pt x="9699" y="726"/>
                  <a:pt x="9773" y="1292"/>
                  <a:pt x="9272" y="3204"/>
                </a:cubicBezTo>
                <a:cubicBezTo>
                  <a:pt x="9120" y="3797"/>
                  <a:pt x="9438" y="3990"/>
                  <a:pt x="9926" y="3990"/>
                </a:cubicBezTo>
                <a:cubicBezTo>
                  <a:pt x="10748" y="3990"/>
                  <a:pt x="12054" y="3444"/>
                  <a:pt x="12422" y="3343"/>
                </a:cubicBezTo>
                <a:cubicBezTo>
                  <a:pt x="12696" y="3268"/>
                  <a:pt x="13011" y="3218"/>
                  <a:pt x="13322" y="3218"/>
                </a:cubicBezTo>
                <a:cubicBezTo>
                  <a:pt x="13811" y="3218"/>
                  <a:pt x="14288" y="3343"/>
                  <a:pt x="14569" y="3696"/>
                </a:cubicBezTo>
                <a:cubicBezTo>
                  <a:pt x="15626" y="5041"/>
                  <a:pt x="15488" y="6815"/>
                  <a:pt x="15744" y="8064"/>
                </a:cubicBezTo>
                <a:cubicBezTo>
                  <a:pt x="16011" y="9324"/>
                  <a:pt x="16513" y="9976"/>
                  <a:pt x="17133" y="10221"/>
                </a:cubicBezTo>
                <a:lnTo>
                  <a:pt x="17133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23825" dir="14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cxnSp>
        <p:nvCxnSpPr>
          <p:cNvPr id="233" name="Google Shape;233;p20"/>
          <p:cNvCxnSpPr/>
          <p:nvPr/>
        </p:nvCxnSpPr>
        <p:spPr>
          <a:xfrm rot="10800000">
            <a:off x="10676900" y="0"/>
            <a:ext cx="0" cy="4126000"/>
          </a:xfrm>
          <a:prstGeom prst="straightConnector1">
            <a:avLst/>
          </a:prstGeom>
          <a:noFill/>
          <a:ln w="2857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5544056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1"/>
          <p:cNvSpPr/>
          <p:nvPr/>
        </p:nvSpPr>
        <p:spPr>
          <a:xfrm flipH="1">
            <a:off x="9527621" y="0"/>
            <a:ext cx="2609428" cy="3533995"/>
          </a:xfrm>
          <a:custGeom>
            <a:avLst/>
            <a:gdLst/>
            <a:ahLst/>
            <a:cxnLst/>
            <a:rect l="l" t="t" r="r" b="b"/>
            <a:pathLst>
              <a:path w="7990" h="10821" extrusionOk="0">
                <a:moveTo>
                  <a:pt x="4049" y="0"/>
                </a:moveTo>
                <a:lnTo>
                  <a:pt x="1016" y="1880"/>
                </a:lnTo>
                <a:lnTo>
                  <a:pt x="1" y="6655"/>
                </a:lnTo>
                <a:cubicBezTo>
                  <a:pt x="1" y="6655"/>
                  <a:pt x="55" y="6826"/>
                  <a:pt x="150" y="7092"/>
                </a:cubicBezTo>
                <a:cubicBezTo>
                  <a:pt x="1293" y="7455"/>
                  <a:pt x="3793" y="8417"/>
                  <a:pt x="4551" y="10030"/>
                </a:cubicBezTo>
                <a:cubicBezTo>
                  <a:pt x="4690" y="10318"/>
                  <a:pt x="4764" y="10574"/>
                  <a:pt x="4797" y="10820"/>
                </a:cubicBezTo>
                <a:cubicBezTo>
                  <a:pt x="5609" y="10403"/>
                  <a:pt x="6271" y="9698"/>
                  <a:pt x="6324" y="8844"/>
                </a:cubicBezTo>
                <a:cubicBezTo>
                  <a:pt x="6409" y="7103"/>
                  <a:pt x="3440" y="7092"/>
                  <a:pt x="3867" y="6516"/>
                </a:cubicBezTo>
                <a:cubicBezTo>
                  <a:pt x="4294" y="5939"/>
                  <a:pt x="6313" y="6558"/>
                  <a:pt x="7135" y="4903"/>
                </a:cubicBezTo>
                <a:cubicBezTo>
                  <a:pt x="7990" y="3173"/>
                  <a:pt x="5908" y="876"/>
                  <a:pt x="5010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" name="Google Shape;236;p21"/>
          <p:cNvSpPr/>
          <p:nvPr/>
        </p:nvSpPr>
        <p:spPr>
          <a:xfrm flipH="1">
            <a:off x="5554366" y="0"/>
            <a:ext cx="6875629" cy="6743035"/>
          </a:xfrm>
          <a:custGeom>
            <a:avLst/>
            <a:gdLst/>
            <a:ahLst/>
            <a:cxnLst/>
            <a:rect l="l" t="t" r="r" b="b"/>
            <a:pathLst>
              <a:path w="21053" h="20647" extrusionOk="0">
                <a:moveTo>
                  <a:pt x="738" y="0"/>
                </a:moveTo>
                <a:lnTo>
                  <a:pt x="738" y="20647"/>
                </a:lnTo>
                <a:cubicBezTo>
                  <a:pt x="2874" y="19194"/>
                  <a:pt x="4764" y="13661"/>
                  <a:pt x="2628" y="12967"/>
                </a:cubicBezTo>
                <a:cubicBezTo>
                  <a:pt x="866" y="12390"/>
                  <a:pt x="0" y="10831"/>
                  <a:pt x="2051" y="8919"/>
                </a:cubicBezTo>
                <a:cubicBezTo>
                  <a:pt x="4102" y="7007"/>
                  <a:pt x="919" y="5587"/>
                  <a:pt x="2030" y="4187"/>
                </a:cubicBezTo>
                <a:cubicBezTo>
                  <a:pt x="2299" y="3843"/>
                  <a:pt x="2637" y="3724"/>
                  <a:pt x="3010" y="3724"/>
                </a:cubicBezTo>
                <a:cubicBezTo>
                  <a:pt x="3839" y="3724"/>
                  <a:pt x="4845" y="4307"/>
                  <a:pt x="5669" y="4307"/>
                </a:cubicBezTo>
                <a:cubicBezTo>
                  <a:pt x="5994" y="4307"/>
                  <a:pt x="6291" y="4217"/>
                  <a:pt x="6537" y="3963"/>
                </a:cubicBezTo>
                <a:cubicBezTo>
                  <a:pt x="7663" y="2806"/>
                  <a:pt x="7494" y="84"/>
                  <a:pt x="9550" y="84"/>
                </a:cubicBezTo>
                <a:cubicBezTo>
                  <a:pt x="9581" y="84"/>
                  <a:pt x="9613" y="84"/>
                  <a:pt x="9646" y="86"/>
                </a:cubicBezTo>
                <a:cubicBezTo>
                  <a:pt x="11723" y="158"/>
                  <a:pt x="13041" y="3333"/>
                  <a:pt x="15826" y="3333"/>
                </a:cubicBezTo>
                <a:cubicBezTo>
                  <a:pt x="15918" y="3333"/>
                  <a:pt x="16012" y="3330"/>
                  <a:pt x="16107" y="3322"/>
                </a:cubicBezTo>
                <a:cubicBezTo>
                  <a:pt x="18383" y="3151"/>
                  <a:pt x="20070" y="1378"/>
                  <a:pt x="21053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47625" dir="94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7" name="Google Shape;237;p21"/>
          <p:cNvSpPr/>
          <p:nvPr/>
        </p:nvSpPr>
        <p:spPr>
          <a:xfrm flipH="1">
            <a:off x="8163468" y="2284796"/>
            <a:ext cx="4025833" cy="4573193"/>
          </a:xfrm>
          <a:custGeom>
            <a:avLst/>
            <a:gdLst/>
            <a:ahLst/>
            <a:cxnLst/>
            <a:rect l="l" t="t" r="r" b="b"/>
            <a:pathLst>
              <a:path w="12327" h="14003" extrusionOk="0">
                <a:moveTo>
                  <a:pt x="1" y="1"/>
                </a:moveTo>
                <a:lnTo>
                  <a:pt x="1" y="14003"/>
                </a:lnTo>
                <a:lnTo>
                  <a:pt x="12327" y="14003"/>
                </a:lnTo>
                <a:cubicBezTo>
                  <a:pt x="11012" y="12977"/>
                  <a:pt x="11717" y="11204"/>
                  <a:pt x="10671" y="10276"/>
                </a:cubicBezTo>
                <a:cubicBezTo>
                  <a:pt x="10267" y="9919"/>
                  <a:pt x="9798" y="9790"/>
                  <a:pt x="9311" y="9790"/>
                </a:cubicBezTo>
                <a:cubicBezTo>
                  <a:pt x="8056" y="9790"/>
                  <a:pt x="6678" y="10643"/>
                  <a:pt x="5960" y="10643"/>
                </a:cubicBezTo>
                <a:cubicBezTo>
                  <a:pt x="5762" y="10643"/>
                  <a:pt x="5615" y="10578"/>
                  <a:pt x="5534" y="10414"/>
                </a:cubicBezTo>
                <a:cubicBezTo>
                  <a:pt x="5031" y="9421"/>
                  <a:pt x="5928" y="8705"/>
                  <a:pt x="4914" y="8097"/>
                </a:cubicBezTo>
                <a:cubicBezTo>
                  <a:pt x="4732" y="7979"/>
                  <a:pt x="4423" y="7936"/>
                  <a:pt x="4070" y="7904"/>
                </a:cubicBezTo>
                <a:cubicBezTo>
                  <a:pt x="3440" y="7851"/>
                  <a:pt x="2810" y="7840"/>
                  <a:pt x="3194" y="6943"/>
                </a:cubicBezTo>
                <a:cubicBezTo>
                  <a:pt x="3621" y="5918"/>
                  <a:pt x="5704" y="5127"/>
                  <a:pt x="4711" y="3034"/>
                </a:cubicBezTo>
                <a:cubicBezTo>
                  <a:pt x="3867" y="1250"/>
                  <a:pt x="887" y="257"/>
                  <a:pt x="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" name="Google Shape;238;p21"/>
          <p:cNvSpPr txBox="1">
            <a:spLocks noGrp="1"/>
          </p:cNvSpPr>
          <p:nvPr>
            <p:ph type="ctrTitle"/>
          </p:nvPr>
        </p:nvSpPr>
        <p:spPr>
          <a:xfrm flipH="1">
            <a:off x="8070851" y="1103953"/>
            <a:ext cx="3078000" cy="46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30117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Google Shape;34;p4"/>
          <p:cNvCxnSpPr/>
          <p:nvPr/>
        </p:nvCxnSpPr>
        <p:spPr>
          <a:xfrm>
            <a:off x="2272407" y="44083"/>
            <a:ext cx="0" cy="54400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5" name="Google Shape;35;p4"/>
          <p:cNvSpPr txBox="1">
            <a:spLocks noGrp="1"/>
          </p:cNvSpPr>
          <p:nvPr>
            <p:ph type="subTitle" idx="1"/>
          </p:nvPr>
        </p:nvSpPr>
        <p:spPr>
          <a:xfrm flipH="1">
            <a:off x="3208387" y="1852132"/>
            <a:ext cx="8602000" cy="7488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subTitle" idx="2"/>
          </p:nvPr>
        </p:nvSpPr>
        <p:spPr>
          <a:xfrm flipH="1">
            <a:off x="3208387" y="2811415"/>
            <a:ext cx="8602000" cy="7488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subTitle" idx="3"/>
          </p:nvPr>
        </p:nvSpPr>
        <p:spPr>
          <a:xfrm flipH="1">
            <a:off x="3208387" y="3746911"/>
            <a:ext cx="8602000" cy="7488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subTitle" idx="4"/>
          </p:nvPr>
        </p:nvSpPr>
        <p:spPr>
          <a:xfrm>
            <a:off x="3206400" y="2507365"/>
            <a:ext cx="5912800" cy="375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subTitle" idx="5"/>
          </p:nvPr>
        </p:nvSpPr>
        <p:spPr>
          <a:xfrm>
            <a:off x="3206400" y="3465829"/>
            <a:ext cx="5912800" cy="375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40" name="Google Shape;40;p4"/>
          <p:cNvSpPr txBox="1">
            <a:spLocks noGrp="1"/>
          </p:cNvSpPr>
          <p:nvPr>
            <p:ph type="subTitle" idx="6"/>
          </p:nvPr>
        </p:nvSpPr>
        <p:spPr>
          <a:xfrm>
            <a:off x="3206400" y="4414465"/>
            <a:ext cx="5912800" cy="375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41" name="Google Shape;41;p4"/>
          <p:cNvSpPr txBox="1">
            <a:spLocks noGrp="1"/>
          </p:cNvSpPr>
          <p:nvPr>
            <p:ph type="ctrTitle"/>
          </p:nvPr>
        </p:nvSpPr>
        <p:spPr>
          <a:xfrm>
            <a:off x="8070497" y="2807165"/>
            <a:ext cx="2847600" cy="1261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 b="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42" name="Google Shape;42;p4"/>
          <p:cNvSpPr txBox="1">
            <a:spLocks noGrp="1"/>
          </p:cNvSpPr>
          <p:nvPr>
            <p:ph type="title" idx="7" hasCustomPrompt="1"/>
          </p:nvPr>
        </p:nvSpPr>
        <p:spPr>
          <a:xfrm>
            <a:off x="1479287" y="2165519"/>
            <a:ext cx="1640800" cy="606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3" name="Google Shape;43;p4"/>
          <p:cNvSpPr txBox="1">
            <a:spLocks noGrp="1"/>
          </p:cNvSpPr>
          <p:nvPr>
            <p:ph type="title" idx="8" hasCustomPrompt="1"/>
          </p:nvPr>
        </p:nvSpPr>
        <p:spPr>
          <a:xfrm>
            <a:off x="1479287" y="3121215"/>
            <a:ext cx="1640800" cy="606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4" name="Google Shape;44;p4"/>
          <p:cNvSpPr txBox="1">
            <a:spLocks noGrp="1"/>
          </p:cNvSpPr>
          <p:nvPr>
            <p:ph type="title" idx="9" hasCustomPrompt="1"/>
          </p:nvPr>
        </p:nvSpPr>
        <p:spPr>
          <a:xfrm>
            <a:off x="1479287" y="4082021"/>
            <a:ext cx="1640800" cy="606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" name="Google Shape;45;p4"/>
          <p:cNvSpPr txBox="1">
            <a:spLocks noGrp="1"/>
          </p:cNvSpPr>
          <p:nvPr>
            <p:ph type="subTitle" idx="13"/>
          </p:nvPr>
        </p:nvSpPr>
        <p:spPr>
          <a:xfrm flipH="1">
            <a:off x="3208387" y="4773577"/>
            <a:ext cx="8602000" cy="7488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46" name="Google Shape;46;p4"/>
          <p:cNvSpPr txBox="1">
            <a:spLocks noGrp="1"/>
          </p:cNvSpPr>
          <p:nvPr>
            <p:ph type="subTitle" idx="14"/>
          </p:nvPr>
        </p:nvSpPr>
        <p:spPr>
          <a:xfrm>
            <a:off x="3206400" y="5441132"/>
            <a:ext cx="5912800" cy="375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title" idx="15" hasCustomPrompt="1"/>
          </p:nvPr>
        </p:nvSpPr>
        <p:spPr>
          <a:xfrm>
            <a:off x="1479287" y="5108688"/>
            <a:ext cx="1640800" cy="606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4"/>
          <p:cNvSpPr/>
          <p:nvPr/>
        </p:nvSpPr>
        <p:spPr>
          <a:xfrm>
            <a:off x="11405474" y="1359563"/>
            <a:ext cx="119" cy="1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close/>
              </a:path>
            </a:pathLst>
          </a:custGeom>
          <a:gradFill>
            <a:gsLst>
              <a:gs pos="0">
                <a:srgbClr val="C2008B"/>
              </a:gs>
              <a:gs pos="100000">
                <a:srgbClr val="50009C"/>
              </a:gs>
            </a:gsLst>
            <a:lin ang="1320095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4"/>
          <p:cNvSpPr/>
          <p:nvPr/>
        </p:nvSpPr>
        <p:spPr>
          <a:xfrm>
            <a:off x="5979339" y="1"/>
            <a:ext cx="6212659" cy="1936985"/>
          </a:xfrm>
          <a:custGeom>
            <a:avLst/>
            <a:gdLst/>
            <a:ahLst/>
            <a:cxnLst/>
            <a:rect l="l" t="t" r="r" b="b"/>
            <a:pathLst>
              <a:path w="19023" h="5931" extrusionOk="0">
                <a:moveTo>
                  <a:pt x="609" y="0"/>
                </a:moveTo>
                <a:cubicBezTo>
                  <a:pt x="566" y="75"/>
                  <a:pt x="513" y="150"/>
                  <a:pt x="449" y="225"/>
                </a:cubicBezTo>
                <a:cubicBezTo>
                  <a:pt x="299" y="417"/>
                  <a:pt x="150" y="577"/>
                  <a:pt x="0" y="716"/>
                </a:cubicBezTo>
                <a:cubicBezTo>
                  <a:pt x="630" y="1014"/>
                  <a:pt x="1382" y="1231"/>
                  <a:pt x="2235" y="1231"/>
                </a:cubicBezTo>
                <a:cubicBezTo>
                  <a:pt x="2452" y="1231"/>
                  <a:pt x="2676" y="1217"/>
                  <a:pt x="2906" y="1186"/>
                </a:cubicBezTo>
                <a:cubicBezTo>
                  <a:pt x="5036" y="928"/>
                  <a:pt x="6812" y="217"/>
                  <a:pt x="8042" y="217"/>
                </a:cubicBezTo>
                <a:cubicBezTo>
                  <a:pt x="8699" y="217"/>
                  <a:pt x="9200" y="420"/>
                  <a:pt x="9517" y="1004"/>
                </a:cubicBezTo>
                <a:cubicBezTo>
                  <a:pt x="10425" y="2670"/>
                  <a:pt x="8940" y="5789"/>
                  <a:pt x="10563" y="5928"/>
                </a:cubicBezTo>
                <a:cubicBezTo>
                  <a:pt x="10578" y="5930"/>
                  <a:pt x="10592" y="5930"/>
                  <a:pt x="10606" y="5930"/>
                </a:cubicBezTo>
                <a:cubicBezTo>
                  <a:pt x="11541" y="5930"/>
                  <a:pt x="12090" y="3555"/>
                  <a:pt x="12732" y="1998"/>
                </a:cubicBezTo>
                <a:cubicBezTo>
                  <a:pt x="13041" y="1224"/>
                  <a:pt x="13518" y="720"/>
                  <a:pt x="13946" y="720"/>
                </a:cubicBezTo>
                <a:cubicBezTo>
                  <a:pt x="14138" y="720"/>
                  <a:pt x="14320" y="822"/>
                  <a:pt x="14472" y="1047"/>
                </a:cubicBezTo>
                <a:cubicBezTo>
                  <a:pt x="15103" y="1987"/>
                  <a:pt x="14014" y="4102"/>
                  <a:pt x="15253" y="4882"/>
                </a:cubicBezTo>
                <a:cubicBezTo>
                  <a:pt x="15564" y="5077"/>
                  <a:pt x="15837" y="5146"/>
                  <a:pt x="16097" y="5146"/>
                </a:cubicBezTo>
                <a:cubicBezTo>
                  <a:pt x="16701" y="5146"/>
                  <a:pt x="17230" y="4776"/>
                  <a:pt x="17987" y="4776"/>
                </a:cubicBezTo>
                <a:cubicBezTo>
                  <a:pt x="18202" y="4776"/>
                  <a:pt x="18434" y="4806"/>
                  <a:pt x="18692" y="4882"/>
                </a:cubicBezTo>
                <a:cubicBezTo>
                  <a:pt x="18830" y="4924"/>
                  <a:pt x="18927" y="4977"/>
                  <a:pt x="19022" y="5042"/>
                </a:cubicBezTo>
                <a:lnTo>
                  <a:pt x="19022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47625" dir="7560000" algn="bl" rotWithShape="0">
              <a:srgbClr val="000000">
                <a:alpha val="57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4"/>
          <p:cNvSpPr/>
          <p:nvPr/>
        </p:nvSpPr>
        <p:spPr>
          <a:xfrm>
            <a:off x="1" y="1"/>
            <a:ext cx="6311209" cy="2392697"/>
          </a:xfrm>
          <a:custGeom>
            <a:avLst/>
            <a:gdLst/>
            <a:ahLst/>
            <a:cxnLst/>
            <a:rect l="l" t="t" r="r" b="b"/>
            <a:pathLst>
              <a:path w="14932" h="5661" extrusionOk="0">
                <a:moveTo>
                  <a:pt x="10232" y="0"/>
                </a:moveTo>
                <a:lnTo>
                  <a:pt x="10168" y="97"/>
                </a:lnTo>
                <a:cubicBezTo>
                  <a:pt x="9611" y="647"/>
                  <a:pt x="9059" y="826"/>
                  <a:pt x="8530" y="826"/>
                </a:cubicBezTo>
                <a:cubicBezTo>
                  <a:pt x="7549" y="826"/>
                  <a:pt x="6648" y="213"/>
                  <a:pt x="5941" y="213"/>
                </a:cubicBezTo>
                <a:cubicBezTo>
                  <a:pt x="5712" y="213"/>
                  <a:pt x="5503" y="278"/>
                  <a:pt x="5319" y="449"/>
                </a:cubicBezTo>
                <a:cubicBezTo>
                  <a:pt x="4529" y="1196"/>
                  <a:pt x="5939" y="3557"/>
                  <a:pt x="4967" y="3963"/>
                </a:cubicBezTo>
                <a:cubicBezTo>
                  <a:pt x="4897" y="3992"/>
                  <a:pt x="4828" y="4005"/>
                  <a:pt x="4759" y="4005"/>
                </a:cubicBezTo>
                <a:cubicBezTo>
                  <a:pt x="3902" y="4005"/>
                  <a:pt x="3144" y="1939"/>
                  <a:pt x="1350" y="1939"/>
                </a:cubicBezTo>
                <a:cubicBezTo>
                  <a:pt x="1197" y="1939"/>
                  <a:pt x="1035" y="1954"/>
                  <a:pt x="866" y="1987"/>
                </a:cubicBezTo>
                <a:cubicBezTo>
                  <a:pt x="588" y="2041"/>
                  <a:pt x="299" y="2158"/>
                  <a:pt x="0" y="2307"/>
                </a:cubicBezTo>
                <a:lnTo>
                  <a:pt x="0" y="3781"/>
                </a:lnTo>
                <a:cubicBezTo>
                  <a:pt x="1324" y="4420"/>
                  <a:pt x="4045" y="5660"/>
                  <a:pt x="5454" y="5660"/>
                </a:cubicBezTo>
                <a:cubicBezTo>
                  <a:pt x="5693" y="5660"/>
                  <a:pt x="5895" y="5625"/>
                  <a:pt x="6045" y="5544"/>
                </a:cubicBezTo>
                <a:cubicBezTo>
                  <a:pt x="7391" y="4818"/>
                  <a:pt x="5597" y="1773"/>
                  <a:pt x="6772" y="1709"/>
                </a:cubicBezTo>
                <a:cubicBezTo>
                  <a:pt x="6787" y="1708"/>
                  <a:pt x="6803" y="1708"/>
                  <a:pt x="6818" y="1708"/>
                </a:cubicBezTo>
                <a:cubicBezTo>
                  <a:pt x="7886" y="1708"/>
                  <a:pt x="8769" y="3344"/>
                  <a:pt x="9571" y="3344"/>
                </a:cubicBezTo>
                <a:cubicBezTo>
                  <a:pt x="9635" y="3344"/>
                  <a:pt x="9699" y="3334"/>
                  <a:pt x="9762" y="3311"/>
                </a:cubicBezTo>
                <a:cubicBezTo>
                  <a:pt x="10638" y="3002"/>
                  <a:pt x="9613" y="930"/>
                  <a:pt x="10393" y="780"/>
                </a:cubicBezTo>
                <a:cubicBezTo>
                  <a:pt x="10419" y="775"/>
                  <a:pt x="10447" y="773"/>
                  <a:pt x="10475" y="773"/>
                </a:cubicBezTo>
                <a:cubicBezTo>
                  <a:pt x="10969" y="773"/>
                  <a:pt x="11706" y="1502"/>
                  <a:pt x="12665" y="1502"/>
                </a:cubicBezTo>
                <a:cubicBezTo>
                  <a:pt x="13278" y="1502"/>
                  <a:pt x="13983" y="1203"/>
                  <a:pt x="14772" y="225"/>
                </a:cubicBezTo>
                <a:cubicBezTo>
                  <a:pt x="14836" y="150"/>
                  <a:pt x="14889" y="75"/>
                  <a:pt x="1493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47625" dir="7560000" algn="bl" rotWithShape="0">
              <a:srgbClr val="000000">
                <a:alpha val="57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4"/>
          <p:cNvSpPr/>
          <p:nvPr/>
        </p:nvSpPr>
        <p:spPr>
          <a:xfrm>
            <a:off x="3240907" y="4748902"/>
            <a:ext cx="8309344" cy="2109097"/>
          </a:xfrm>
          <a:custGeom>
            <a:avLst/>
            <a:gdLst/>
            <a:ahLst/>
            <a:cxnLst/>
            <a:rect l="l" t="t" r="r" b="b"/>
            <a:pathLst>
              <a:path w="25443" h="6458" extrusionOk="0">
                <a:moveTo>
                  <a:pt x="19506" y="0"/>
                </a:moveTo>
                <a:cubicBezTo>
                  <a:pt x="18504" y="0"/>
                  <a:pt x="17580" y="416"/>
                  <a:pt x="16940" y="1662"/>
                </a:cubicBezTo>
                <a:cubicBezTo>
                  <a:pt x="15960" y="3553"/>
                  <a:pt x="15173" y="4058"/>
                  <a:pt x="14466" y="4058"/>
                </a:cubicBezTo>
                <a:cubicBezTo>
                  <a:pt x="13971" y="4058"/>
                  <a:pt x="13517" y="3810"/>
                  <a:pt x="13064" y="3617"/>
                </a:cubicBezTo>
                <a:cubicBezTo>
                  <a:pt x="12284" y="3284"/>
                  <a:pt x="9880" y="1600"/>
                  <a:pt x="7770" y="1600"/>
                </a:cubicBezTo>
                <a:cubicBezTo>
                  <a:pt x="6901" y="1600"/>
                  <a:pt x="6083" y="1885"/>
                  <a:pt x="5448" y="2666"/>
                </a:cubicBezTo>
                <a:cubicBezTo>
                  <a:pt x="3646" y="4903"/>
                  <a:pt x="3718" y="5547"/>
                  <a:pt x="3297" y="5547"/>
                </a:cubicBezTo>
                <a:cubicBezTo>
                  <a:pt x="3211" y="5547"/>
                  <a:pt x="3106" y="5520"/>
                  <a:pt x="2960" y="5475"/>
                </a:cubicBezTo>
                <a:cubicBezTo>
                  <a:pt x="2529" y="5337"/>
                  <a:pt x="1913" y="5064"/>
                  <a:pt x="1348" y="5064"/>
                </a:cubicBezTo>
                <a:cubicBezTo>
                  <a:pt x="778" y="5064"/>
                  <a:pt x="258" y="5342"/>
                  <a:pt x="33" y="6319"/>
                </a:cubicBezTo>
                <a:cubicBezTo>
                  <a:pt x="12" y="6372"/>
                  <a:pt x="12" y="6415"/>
                  <a:pt x="1" y="6458"/>
                </a:cubicBezTo>
                <a:lnTo>
                  <a:pt x="6665" y="6458"/>
                </a:lnTo>
                <a:cubicBezTo>
                  <a:pt x="7497" y="5643"/>
                  <a:pt x="9143" y="4331"/>
                  <a:pt x="11189" y="4331"/>
                </a:cubicBezTo>
                <a:cubicBezTo>
                  <a:pt x="11666" y="4331"/>
                  <a:pt x="12164" y="4402"/>
                  <a:pt x="12679" y="4568"/>
                </a:cubicBezTo>
                <a:cubicBezTo>
                  <a:pt x="14653" y="5199"/>
                  <a:pt x="16000" y="5536"/>
                  <a:pt x="16876" y="5536"/>
                </a:cubicBezTo>
                <a:cubicBezTo>
                  <a:pt x="17644" y="5536"/>
                  <a:pt x="18051" y="5276"/>
                  <a:pt x="18201" y="4727"/>
                </a:cubicBezTo>
                <a:cubicBezTo>
                  <a:pt x="18505" y="3564"/>
                  <a:pt x="18438" y="1329"/>
                  <a:pt x="20084" y="1329"/>
                </a:cubicBezTo>
                <a:cubicBezTo>
                  <a:pt x="20114" y="1329"/>
                  <a:pt x="20145" y="1329"/>
                  <a:pt x="20177" y="1331"/>
                </a:cubicBezTo>
                <a:cubicBezTo>
                  <a:pt x="21738" y="1399"/>
                  <a:pt x="22985" y="2883"/>
                  <a:pt x="24430" y="2883"/>
                </a:cubicBezTo>
                <a:cubicBezTo>
                  <a:pt x="24587" y="2883"/>
                  <a:pt x="24746" y="2865"/>
                  <a:pt x="24908" y="2826"/>
                </a:cubicBezTo>
                <a:cubicBezTo>
                  <a:pt x="25357" y="2719"/>
                  <a:pt x="25442" y="2228"/>
                  <a:pt x="25432" y="1545"/>
                </a:cubicBezTo>
                <a:lnTo>
                  <a:pt x="25432" y="1545"/>
                </a:lnTo>
                <a:cubicBezTo>
                  <a:pt x="25281" y="1615"/>
                  <a:pt x="25103" y="1657"/>
                  <a:pt x="24892" y="1657"/>
                </a:cubicBezTo>
                <a:cubicBezTo>
                  <a:pt x="24655" y="1657"/>
                  <a:pt x="24376" y="1605"/>
                  <a:pt x="24043" y="1480"/>
                </a:cubicBezTo>
                <a:cubicBezTo>
                  <a:pt x="22883" y="1048"/>
                  <a:pt x="21096" y="0"/>
                  <a:pt x="19506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47625" dir="7560000" algn="bl" rotWithShape="0">
              <a:srgbClr val="000000">
                <a:alpha val="57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4"/>
          <p:cNvSpPr/>
          <p:nvPr/>
        </p:nvSpPr>
        <p:spPr>
          <a:xfrm>
            <a:off x="1" y="1"/>
            <a:ext cx="4325113" cy="1692767"/>
          </a:xfrm>
          <a:custGeom>
            <a:avLst/>
            <a:gdLst/>
            <a:ahLst/>
            <a:cxnLst/>
            <a:rect l="l" t="t" r="r" b="b"/>
            <a:pathLst>
              <a:path w="10233" h="4005" extrusionOk="0">
                <a:moveTo>
                  <a:pt x="0" y="0"/>
                </a:moveTo>
                <a:lnTo>
                  <a:pt x="0" y="2307"/>
                </a:lnTo>
                <a:cubicBezTo>
                  <a:pt x="299" y="2158"/>
                  <a:pt x="588" y="2041"/>
                  <a:pt x="866" y="1987"/>
                </a:cubicBezTo>
                <a:cubicBezTo>
                  <a:pt x="1035" y="1954"/>
                  <a:pt x="1197" y="1939"/>
                  <a:pt x="1350" y="1939"/>
                </a:cubicBezTo>
                <a:cubicBezTo>
                  <a:pt x="3144" y="1939"/>
                  <a:pt x="3902" y="4005"/>
                  <a:pt x="4759" y="4005"/>
                </a:cubicBezTo>
                <a:cubicBezTo>
                  <a:pt x="4828" y="4005"/>
                  <a:pt x="4897" y="3992"/>
                  <a:pt x="4967" y="3963"/>
                </a:cubicBezTo>
                <a:cubicBezTo>
                  <a:pt x="5939" y="3557"/>
                  <a:pt x="4529" y="1196"/>
                  <a:pt x="5319" y="449"/>
                </a:cubicBezTo>
                <a:cubicBezTo>
                  <a:pt x="5503" y="278"/>
                  <a:pt x="5712" y="213"/>
                  <a:pt x="5941" y="213"/>
                </a:cubicBezTo>
                <a:cubicBezTo>
                  <a:pt x="6648" y="213"/>
                  <a:pt x="7549" y="826"/>
                  <a:pt x="8530" y="826"/>
                </a:cubicBezTo>
                <a:cubicBezTo>
                  <a:pt x="9059" y="826"/>
                  <a:pt x="9611" y="647"/>
                  <a:pt x="10168" y="97"/>
                </a:cubicBezTo>
                <a:lnTo>
                  <a:pt x="10232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4"/>
          <p:cNvSpPr/>
          <p:nvPr/>
        </p:nvSpPr>
        <p:spPr>
          <a:xfrm>
            <a:off x="5417609" y="3470967"/>
            <a:ext cx="6774387" cy="3387031"/>
          </a:xfrm>
          <a:custGeom>
            <a:avLst/>
            <a:gdLst/>
            <a:ahLst/>
            <a:cxnLst/>
            <a:rect l="l" t="t" r="r" b="b"/>
            <a:pathLst>
              <a:path w="20743" h="10371" extrusionOk="0">
                <a:moveTo>
                  <a:pt x="20742" y="0"/>
                </a:moveTo>
                <a:cubicBezTo>
                  <a:pt x="16951" y="1207"/>
                  <a:pt x="19814" y="6366"/>
                  <a:pt x="18243" y="6739"/>
                </a:cubicBezTo>
                <a:cubicBezTo>
                  <a:pt x="18081" y="6778"/>
                  <a:pt x="17922" y="6796"/>
                  <a:pt x="17765" y="6796"/>
                </a:cubicBezTo>
                <a:cubicBezTo>
                  <a:pt x="16320" y="6796"/>
                  <a:pt x="15073" y="5312"/>
                  <a:pt x="13512" y="5244"/>
                </a:cubicBezTo>
                <a:cubicBezTo>
                  <a:pt x="13480" y="5242"/>
                  <a:pt x="13449" y="5242"/>
                  <a:pt x="13419" y="5242"/>
                </a:cubicBezTo>
                <a:cubicBezTo>
                  <a:pt x="11773" y="5242"/>
                  <a:pt x="11840" y="7477"/>
                  <a:pt x="11536" y="8640"/>
                </a:cubicBezTo>
                <a:cubicBezTo>
                  <a:pt x="11386" y="9189"/>
                  <a:pt x="10979" y="9449"/>
                  <a:pt x="10211" y="9449"/>
                </a:cubicBezTo>
                <a:cubicBezTo>
                  <a:pt x="9335" y="9449"/>
                  <a:pt x="7988" y="9112"/>
                  <a:pt x="6014" y="8481"/>
                </a:cubicBezTo>
                <a:cubicBezTo>
                  <a:pt x="5499" y="8315"/>
                  <a:pt x="5001" y="8244"/>
                  <a:pt x="4524" y="8244"/>
                </a:cubicBezTo>
                <a:cubicBezTo>
                  <a:pt x="2478" y="8244"/>
                  <a:pt x="832" y="9556"/>
                  <a:pt x="0" y="10371"/>
                </a:cubicBezTo>
                <a:lnTo>
                  <a:pt x="20742" y="10371"/>
                </a:lnTo>
                <a:lnTo>
                  <a:pt x="20742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47625" dir="7560000" algn="bl" rotWithShape="0">
              <a:srgbClr val="000000">
                <a:alpha val="57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2306187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">
  <p:cSld name="TITLE 2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2"/>
          <p:cNvSpPr txBox="1"/>
          <p:nvPr/>
        </p:nvSpPr>
        <p:spPr>
          <a:xfrm>
            <a:off x="9030589" y="6227763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067" b="0" i="0" u="none" strike="noStrike" cap="none">
                <a:solidFill>
                  <a:schemeClr val="dk1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67" b="0" i="0" u="none" strike="noStrike" cap="none">
              <a:solidFill>
                <a:schemeClr val="dk1"/>
              </a:solidFill>
              <a:latin typeface="Nunito Sans SemiBold"/>
              <a:ea typeface="Nunito Sans SemiBold"/>
              <a:cs typeface="Nunito Sans SemiBold"/>
              <a:sym typeface="Nunito Sans SemiBold"/>
            </a:endParaRPr>
          </a:p>
        </p:txBody>
      </p:sp>
      <p:sp>
        <p:nvSpPr>
          <p:cNvPr id="241" name="Google Shape;241;p22"/>
          <p:cNvSpPr/>
          <p:nvPr/>
        </p:nvSpPr>
        <p:spPr>
          <a:xfrm>
            <a:off x="44897" y="0"/>
            <a:ext cx="2609428" cy="3533995"/>
          </a:xfrm>
          <a:custGeom>
            <a:avLst/>
            <a:gdLst/>
            <a:ahLst/>
            <a:cxnLst/>
            <a:rect l="l" t="t" r="r" b="b"/>
            <a:pathLst>
              <a:path w="7990" h="10821" extrusionOk="0">
                <a:moveTo>
                  <a:pt x="4049" y="0"/>
                </a:moveTo>
                <a:lnTo>
                  <a:pt x="1016" y="1880"/>
                </a:lnTo>
                <a:lnTo>
                  <a:pt x="1" y="6655"/>
                </a:lnTo>
                <a:cubicBezTo>
                  <a:pt x="1" y="6655"/>
                  <a:pt x="55" y="6826"/>
                  <a:pt x="150" y="7092"/>
                </a:cubicBezTo>
                <a:cubicBezTo>
                  <a:pt x="1293" y="7455"/>
                  <a:pt x="3793" y="8417"/>
                  <a:pt x="4551" y="10030"/>
                </a:cubicBezTo>
                <a:cubicBezTo>
                  <a:pt x="4690" y="10318"/>
                  <a:pt x="4764" y="10574"/>
                  <a:pt x="4797" y="10820"/>
                </a:cubicBezTo>
                <a:cubicBezTo>
                  <a:pt x="5609" y="10403"/>
                  <a:pt x="6271" y="9698"/>
                  <a:pt x="6324" y="8844"/>
                </a:cubicBezTo>
                <a:cubicBezTo>
                  <a:pt x="6409" y="7103"/>
                  <a:pt x="3440" y="7092"/>
                  <a:pt x="3867" y="6516"/>
                </a:cubicBezTo>
                <a:cubicBezTo>
                  <a:pt x="4294" y="5939"/>
                  <a:pt x="6313" y="6558"/>
                  <a:pt x="7135" y="4903"/>
                </a:cubicBezTo>
                <a:cubicBezTo>
                  <a:pt x="7990" y="3173"/>
                  <a:pt x="5908" y="876"/>
                  <a:pt x="5010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2" name="Google Shape;242;p22"/>
          <p:cNvSpPr/>
          <p:nvPr/>
        </p:nvSpPr>
        <p:spPr>
          <a:xfrm>
            <a:off x="-248051" y="0"/>
            <a:ext cx="6875629" cy="6743035"/>
          </a:xfrm>
          <a:custGeom>
            <a:avLst/>
            <a:gdLst/>
            <a:ahLst/>
            <a:cxnLst/>
            <a:rect l="l" t="t" r="r" b="b"/>
            <a:pathLst>
              <a:path w="21053" h="20647" extrusionOk="0">
                <a:moveTo>
                  <a:pt x="738" y="0"/>
                </a:moveTo>
                <a:lnTo>
                  <a:pt x="738" y="20647"/>
                </a:lnTo>
                <a:cubicBezTo>
                  <a:pt x="2874" y="19194"/>
                  <a:pt x="4764" y="13661"/>
                  <a:pt x="2628" y="12967"/>
                </a:cubicBezTo>
                <a:cubicBezTo>
                  <a:pt x="866" y="12390"/>
                  <a:pt x="0" y="10831"/>
                  <a:pt x="2051" y="8919"/>
                </a:cubicBezTo>
                <a:cubicBezTo>
                  <a:pt x="4102" y="7007"/>
                  <a:pt x="919" y="5587"/>
                  <a:pt x="2030" y="4187"/>
                </a:cubicBezTo>
                <a:cubicBezTo>
                  <a:pt x="2299" y="3843"/>
                  <a:pt x="2637" y="3724"/>
                  <a:pt x="3010" y="3724"/>
                </a:cubicBezTo>
                <a:cubicBezTo>
                  <a:pt x="3839" y="3724"/>
                  <a:pt x="4845" y="4307"/>
                  <a:pt x="5669" y="4307"/>
                </a:cubicBezTo>
                <a:cubicBezTo>
                  <a:pt x="5994" y="4307"/>
                  <a:pt x="6291" y="4217"/>
                  <a:pt x="6537" y="3963"/>
                </a:cubicBezTo>
                <a:cubicBezTo>
                  <a:pt x="7663" y="2806"/>
                  <a:pt x="7494" y="84"/>
                  <a:pt x="9550" y="84"/>
                </a:cubicBezTo>
                <a:cubicBezTo>
                  <a:pt x="9581" y="84"/>
                  <a:pt x="9613" y="84"/>
                  <a:pt x="9646" y="86"/>
                </a:cubicBezTo>
                <a:cubicBezTo>
                  <a:pt x="11723" y="158"/>
                  <a:pt x="13041" y="3333"/>
                  <a:pt x="15826" y="3333"/>
                </a:cubicBezTo>
                <a:cubicBezTo>
                  <a:pt x="15918" y="3333"/>
                  <a:pt x="16012" y="3330"/>
                  <a:pt x="16107" y="3322"/>
                </a:cubicBezTo>
                <a:cubicBezTo>
                  <a:pt x="18383" y="3151"/>
                  <a:pt x="20070" y="1378"/>
                  <a:pt x="21053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47625" dir="94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3" name="Google Shape;243;p22"/>
          <p:cNvSpPr/>
          <p:nvPr/>
        </p:nvSpPr>
        <p:spPr>
          <a:xfrm>
            <a:off x="-7357" y="2284796"/>
            <a:ext cx="4025833" cy="4573193"/>
          </a:xfrm>
          <a:custGeom>
            <a:avLst/>
            <a:gdLst/>
            <a:ahLst/>
            <a:cxnLst/>
            <a:rect l="l" t="t" r="r" b="b"/>
            <a:pathLst>
              <a:path w="12327" h="14003" extrusionOk="0">
                <a:moveTo>
                  <a:pt x="1" y="1"/>
                </a:moveTo>
                <a:lnTo>
                  <a:pt x="1" y="14003"/>
                </a:lnTo>
                <a:lnTo>
                  <a:pt x="12327" y="14003"/>
                </a:lnTo>
                <a:cubicBezTo>
                  <a:pt x="11012" y="12977"/>
                  <a:pt x="11717" y="11204"/>
                  <a:pt x="10671" y="10276"/>
                </a:cubicBezTo>
                <a:cubicBezTo>
                  <a:pt x="10267" y="9919"/>
                  <a:pt x="9798" y="9790"/>
                  <a:pt x="9311" y="9790"/>
                </a:cubicBezTo>
                <a:cubicBezTo>
                  <a:pt x="8056" y="9790"/>
                  <a:pt x="6678" y="10643"/>
                  <a:pt x="5960" y="10643"/>
                </a:cubicBezTo>
                <a:cubicBezTo>
                  <a:pt x="5762" y="10643"/>
                  <a:pt x="5615" y="10578"/>
                  <a:pt x="5534" y="10414"/>
                </a:cubicBezTo>
                <a:cubicBezTo>
                  <a:pt x="5031" y="9421"/>
                  <a:pt x="5928" y="8705"/>
                  <a:pt x="4914" y="8097"/>
                </a:cubicBezTo>
                <a:cubicBezTo>
                  <a:pt x="4732" y="7979"/>
                  <a:pt x="4423" y="7936"/>
                  <a:pt x="4070" y="7904"/>
                </a:cubicBezTo>
                <a:cubicBezTo>
                  <a:pt x="3440" y="7851"/>
                  <a:pt x="2810" y="7840"/>
                  <a:pt x="3194" y="6943"/>
                </a:cubicBezTo>
                <a:cubicBezTo>
                  <a:pt x="3621" y="5918"/>
                  <a:pt x="5704" y="5127"/>
                  <a:pt x="4711" y="3034"/>
                </a:cubicBezTo>
                <a:cubicBezTo>
                  <a:pt x="3867" y="1250"/>
                  <a:pt x="887" y="257"/>
                  <a:pt x="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4" name="Google Shape;244;p22"/>
          <p:cNvSpPr txBox="1">
            <a:spLocks noGrp="1"/>
          </p:cNvSpPr>
          <p:nvPr>
            <p:ph type="ctrTitle"/>
          </p:nvPr>
        </p:nvSpPr>
        <p:spPr>
          <a:xfrm flipH="1">
            <a:off x="1112331" y="1103953"/>
            <a:ext cx="3078000" cy="46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777249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 1">
  <p:cSld name="TITLE + SIX COLUMNS 1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3"/>
          <p:cNvSpPr txBox="1"/>
          <p:nvPr/>
        </p:nvSpPr>
        <p:spPr>
          <a:xfrm>
            <a:off x="9030589" y="6227763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067" b="0" i="0" u="none" strike="noStrike" cap="none">
                <a:solidFill>
                  <a:schemeClr val="dk1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67" b="0" i="0" u="none" strike="noStrike" cap="none">
              <a:solidFill>
                <a:schemeClr val="dk1"/>
              </a:solidFill>
              <a:latin typeface="Nunito Sans SemiBold"/>
              <a:ea typeface="Nunito Sans SemiBold"/>
              <a:cs typeface="Nunito Sans SemiBold"/>
              <a:sym typeface="Nunito Sans SemiBold"/>
            </a:endParaRPr>
          </a:p>
        </p:txBody>
      </p:sp>
      <p:sp>
        <p:nvSpPr>
          <p:cNvPr id="247" name="Google Shape;247;p23"/>
          <p:cNvSpPr/>
          <p:nvPr/>
        </p:nvSpPr>
        <p:spPr>
          <a:xfrm>
            <a:off x="4079000" y="-164760"/>
            <a:ext cx="2385600" cy="35064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23"/>
          <p:cNvSpPr/>
          <p:nvPr/>
        </p:nvSpPr>
        <p:spPr>
          <a:xfrm>
            <a:off x="6655919" y="-164760"/>
            <a:ext cx="2382400" cy="35064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23"/>
          <p:cNvSpPr/>
          <p:nvPr/>
        </p:nvSpPr>
        <p:spPr>
          <a:xfrm>
            <a:off x="9250195" y="-164760"/>
            <a:ext cx="2349200" cy="35064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23"/>
          <p:cNvSpPr/>
          <p:nvPr/>
        </p:nvSpPr>
        <p:spPr>
          <a:xfrm>
            <a:off x="4079000" y="3613805"/>
            <a:ext cx="2385600" cy="34080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23"/>
          <p:cNvSpPr/>
          <p:nvPr/>
        </p:nvSpPr>
        <p:spPr>
          <a:xfrm>
            <a:off x="6655919" y="3613805"/>
            <a:ext cx="2382400" cy="34080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23"/>
          <p:cNvSpPr/>
          <p:nvPr/>
        </p:nvSpPr>
        <p:spPr>
          <a:xfrm>
            <a:off x="9250195" y="3613805"/>
            <a:ext cx="2349200" cy="34080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3"/>
          <p:cNvSpPr txBox="1">
            <a:spLocks noGrp="1"/>
          </p:cNvSpPr>
          <p:nvPr>
            <p:ph type="subTitle" idx="1"/>
          </p:nvPr>
        </p:nvSpPr>
        <p:spPr>
          <a:xfrm flipH="1">
            <a:off x="4079001" y="2036367"/>
            <a:ext cx="23856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54" name="Google Shape;254;p23"/>
          <p:cNvSpPr txBox="1">
            <a:spLocks noGrp="1"/>
          </p:cNvSpPr>
          <p:nvPr>
            <p:ph type="subTitle" idx="2"/>
          </p:nvPr>
        </p:nvSpPr>
        <p:spPr>
          <a:xfrm>
            <a:off x="4326649" y="2232325"/>
            <a:ext cx="1890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55" name="Google Shape;255;p23"/>
          <p:cNvSpPr txBox="1">
            <a:spLocks noGrp="1"/>
          </p:cNvSpPr>
          <p:nvPr>
            <p:ph type="subTitle" idx="3"/>
          </p:nvPr>
        </p:nvSpPr>
        <p:spPr>
          <a:xfrm flipH="1">
            <a:off x="6673651" y="2036367"/>
            <a:ext cx="23492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56" name="Google Shape;256;p23"/>
          <p:cNvSpPr txBox="1">
            <a:spLocks noGrp="1"/>
          </p:cNvSpPr>
          <p:nvPr>
            <p:ph type="subTitle" idx="4"/>
          </p:nvPr>
        </p:nvSpPr>
        <p:spPr>
          <a:xfrm>
            <a:off x="6903163" y="2232325"/>
            <a:ext cx="1890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57" name="Google Shape;257;p23"/>
          <p:cNvSpPr txBox="1">
            <a:spLocks noGrp="1"/>
          </p:cNvSpPr>
          <p:nvPr>
            <p:ph type="subTitle" idx="5"/>
          </p:nvPr>
        </p:nvSpPr>
        <p:spPr>
          <a:xfrm flipH="1">
            <a:off x="9231984" y="2036367"/>
            <a:ext cx="23856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58" name="Google Shape;258;p23"/>
          <p:cNvSpPr txBox="1">
            <a:spLocks noGrp="1"/>
          </p:cNvSpPr>
          <p:nvPr>
            <p:ph type="subTitle" idx="6"/>
          </p:nvPr>
        </p:nvSpPr>
        <p:spPr>
          <a:xfrm>
            <a:off x="9479700" y="2232325"/>
            <a:ext cx="1890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59" name="Google Shape;259;p23"/>
          <p:cNvSpPr txBox="1">
            <a:spLocks noGrp="1"/>
          </p:cNvSpPr>
          <p:nvPr>
            <p:ph type="subTitle" idx="7"/>
          </p:nvPr>
        </p:nvSpPr>
        <p:spPr>
          <a:xfrm flipH="1">
            <a:off x="4078935" y="4716300"/>
            <a:ext cx="23856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60" name="Google Shape;260;p23"/>
          <p:cNvSpPr txBox="1">
            <a:spLocks noGrp="1"/>
          </p:cNvSpPr>
          <p:nvPr>
            <p:ph type="subTitle" idx="8"/>
          </p:nvPr>
        </p:nvSpPr>
        <p:spPr>
          <a:xfrm>
            <a:off x="4326649" y="4912251"/>
            <a:ext cx="1890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61" name="Google Shape;261;p23"/>
          <p:cNvSpPr txBox="1">
            <a:spLocks noGrp="1"/>
          </p:cNvSpPr>
          <p:nvPr>
            <p:ph type="subTitle" idx="9"/>
          </p:nvPr>
        </p:nvSpPr>
        <p:spPr>
          <a:xfrm flipH="1">
            <a:off x="6655451" y="4716300"/>
            <a:ext cx="23856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62" name="Google Shape;262;p23"/>
          <p:cNvSpPr txBox="1">
            <a:spLocks noGrp="1"/>
          </p:cNvSpPr>
          <p:nvPr>
            <p:ph type="subTitle" idx="13"/>
          </p:nvPr>
        </p:nvSpPr>
        <p:spPr>
          <a:xfrm>
            <a:off x="6903163" y="4912251"/>
            <a:ext cx="1890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63" name="Google Shape;263;p23"/>
          <p:cNvSpPr txBox="1">
            <a:spLocks noGrp="1"/>
          </p:cNvSpPr>
          <p:nvPr>
            <p:ph type="subTitle" idx="14"/>
          </p:nvPr>
        </p:nvSpPr>
        <p:spPr>
          <a:xfrm flipH="1">
            <a:off x="9233584" y="4716300"/>
            <a:ext cx="23824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64" name="Google Shape;264;p23"/>
          <p:cNvSpPr txBox="1">
            <a:spLocks noGrp="1"/>
          </p:cNvSpPr>
          <p:nvPr>
            <p:ph type="subTitle" idx="15"/>
          </p:nvPr>
        </p:nvSpPr>
        <p:spPr>
          <a:xfrm>
            <a:off x="9479700" y="4912251"/>
            <a:ext cx="1890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65" name="Google Shape;265;p23"/>
          <p:cNvSpPr/>
          <p:nvPr/>
        </p:nvSpPr>
        <p:spPr>
          <a:xfrm>
            <a:off x="44897" y="0"/>
            <a:ext cx="2609428" cy="3533995"/>
          </a:xfrm>
          <a:custGeom>
            <a:avLst/>
            <a:gdLst/>
            <a:ahLst/>
            <a:cxnLst/>
            <a:rect l="l" t="t" r="r" b="b"/>
            <a:pathLst>
              <a:path w="7990" h="10821" extrusionOk="0">
                <a:moveTo>
                  <a:pt x="4049" y="0"/>
                </a:moveTo>
                <a:lnTo>
                  <a:pt x="1016" y="1880"/>
                </a:lnTo>
                <a:lnTo>
                  <a:pt x="1" y="6655"/>
                </a:lnTo>
                <a:cubicBezTo>
                  <a:pt x="1" y="6655"/>
                  <a:pt x="55" y="6826"/>
                  <a:pt x="150" y="7092"/>
                </a:cubicBezTo>
                <a:cubicBezTo>
                  <a:pt x="1293" y="7455"/>
                  <a:pt x="3793" y="8417"/>
                  <a:pt x="4551" y="10030"/>
                </a:cubicBezTo>
                <a:cubicBezTo>
                  <a:pt x="4690" y="10318"/>
                  <a:pt x="4764" y="10574"/>
                  <a:pt x="4797" y="10820"/>
                </a:cubicBezTo>
                <a:cubicBezTo>
                  <a:pt x="5609" y="10403"/>
                  <a:pt x="6271" y="9698"/>
                  <a:pt x="6324" y="8844"/>
                </a:cubicBezTo>
                <a:cubicBezTo>
                  <a:pt x="6409" y="7103"/>
                  <a:pt x="3440" y="7092"/>
                  <a:pt x="3867" y="6516"/>
                </a:cubicBezTo>
                <a:cubicBezTo>
                  <a:pt x="4294" y="5939"/>
                  <a:pt x="6313" y="6558"/>
                  <a:pt x="7135" y="4903"/>
                </a:cubicBezTo>
                <a:cubicBezTo>
                  <a:pt x="7990" y="3173"/>
                  <a:pt x="5908" y="876"/>
                  <a:pt x="5010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6" name="Google Shape;266;p23"/>
          <p:cNvSpPr/>
          <p:nvPr/>
        </p:nvSpPr>
        <p:spPr>
          <a:xfrm>
            <a:off x="-248051" y="0"/>
            <a:ext cx="6875629" cy="6743035"/>
          </a:xfrm>
          <a:custGeom>
            <a:avLst/>
            <a:gdLst/>
            <a:ahLst/>
            <a:cxnLst/>
            <a:rect l="l" t="t" r="r" b="b"/>
            <a:pathLst>
              <a:path w="21053" h="20647" extrusionOk="0">
                <a:moveTo>
                  <a:pt x="738" y="0"/>
                </a:moveTo>
                <a:lnTo>
                  <a:pt x="738" y="20647"/>
                </a:lnTo>
                <a:cubicBezTo>
                  <a:pt x="2874" y="19194"/>
                  <a:pt x="4764" y="13661"/>
                  <a:pt x="2628" y="12967"/>
                </a:cubicBezTo>
                <a:cubicBezTo>
                  <a:pt x="866" y="12390"/>
                  <a:pt x="0" y="10831"/>
                  <a:pt x="2051" y="8919"/>
                </a:cubicBezTo>
                <a:cubicBezTo>
                  <a:pt x="4102" y="7007"/>
                  <a:pt x="919" y="5587"/>
                  <a:pt x="2030" y="4187"/>
                </a:cubicBezTo>
                <a:cubicBezTo>
                  <a:pt x="2299" y="3843"/>
                  <a:pt x="2637" y="3724"/>
                  <a:pt x="3010" y="3724"/>
                </a:cubicBezTo>
                <a:cubicBezTo>
                  <a:pt x="3839" y="3724"/>
                  <a:pt x="4845" y="4307"/>
                  <a:pt x="5669" y="4307"/>
                </a:cubicBezTo>
                <a:cubicBezTo>
                  <a:pt x="5994" y="4307"/>
                  <a:pt x="6291" y="4217"/>
                  <a:pt x="6537" y="3963"/>
                </a:cubicBezTo>
                <a:cubicBezTo>
                  <a:pt x="7663" y="2806"/>
                  <a:pt x="7494" y="84"/>
                  <a:pt x="9550" y="84"/>
                </a:cubicBezTo>
                <a:cubicBezTo>
                  <a:pt x="9581" y="84"/>
                  <a:pt x="9613" y="84"/>
                  <a:pt x="9646" y="86"/>
                </a:cubicBezTo>
                <a:cubicBezTo>
                  <a:pt x="11723" y="158"/>
                  <a:pt x="13041" y="3333"/>
                  <a:pt x="15826" y="3333"/>
                </a:cubicBezTo>
                <a:cubicBezTo>
                  <a:pt x="15918" y="3333"/>
                  <a:pt x="16012" y="3330"/>
                  <a:pt x="16107" y="3322"/>
                </a:cubicBezTo>
                <a:cubicBezTo>
                  <a:pt x="18383" y="3151"/>
                  <a:pt x="20070" y="1378"/>
                  <a:pt x="21053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47625" dir="94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7" name="Google Shape;267;p23"/>
          <p:cNvSpPr/>
          <p:nvPr/>
        </p:nvSpPr>
        <p:spPr>
          <a:xfrm>
            <a:off x="-7357" y="2284796"/>
            <a:ext cx="4025833" cy="4573193"/>
          </a:xfrm>
          <a:custGeom>
            <a:avLst/>
            <a:gdLst/>
            <a:ahLst/>
            <a:cxnLst/>
            <a:rect l="l" t="t" r="r" b="b"/>
            <a:pathLst>
              <a:path w="12327" h="14003" extrusionOk="0">
                <a:moveTo>
                  <a:pt x="1" y="1"/>
                </a:moveTo>
                <a:lnTo>
                  <a:pt x="1" y="14003"/>
                </a:lnTo>
                <a:lnTo>
                  <a:pt x="12327" y="14003"/>
                </a:lnTo>
                <a:cubicBezTo>
                  <a:pt x="11012" y="12977"/>
                  <a:pt x="11717" y="11204"/>
                  <a:pt x="10671" y="10276"/>
                </a:cubicBezTo>
                <a:cubicBezTo>
                  <a:pt x="10267" y="9919"/>
                  <a:pt x="9798" y="9790"/>
                  <a:pt x="9311" y="9790"/>
                </a:cubicBezTo>
                <a:cubicBezTo>
                  <a:pt x="8056" y="9790"/>
                  <a:pt x="6678" y="10643"/>
                  <a:pt x="5960" y="10643"/>
                </a:cubicBezTo>
                <a:cubicBezTo>
                  <a:pt x="5762" y="10643"/>
                  <a:pt x="5615" y="10578"/>
                  <a:pt x="5534" y="10414"/>
                </a:cubicBezTo>
                <a:cubicBezTo>
                  <a:pt x="5031" y="9421"/>
                  <a:pt x="5928" y="8705"/>
                  <a:pt x="4914" y="8097"/>
                </a:cubicBezTo>
                <a:cubicBezTo>
                  <a:pt x="4732" y="7979"/>
                  <a:pt x="4423" y="7936"/>
                  <a:pt x="4070" y="7904"/>
                </a:cubicBezTo>
                <a:cubicBezTo>
                  <a:pt x="3440" y="7851"/>
                  <a:pt x="2810" y="7840"/>
                  <a:pt x="3194" y="6943"/>
                </a:cubicBezTo>
                <a:cubicBezTo>
                  <a:pt x="3621" y="5918"/>
                  <a:pt x="5704" y="5127"/>
                  <a:pt x="4711" y="3034"/>
                </a:cubicBezTo>
                <a:cubicBezTo>
                  <a:pt x="3867" y="1250"/>
                  <a:pt x="887" y="257"/>
                  <a:pt x="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8" name="Google Shape;268;p23"/>
          <p:cNvSpPr txBox="1">
            <a:spLocks noGrp="1"/>
          </p:cNvSpPr>
          <p:nvPr>
            <p:ph type="ctrTitle"/>
          </p:nvPr>
        </p:nvSpPr>
        <p:spPr>
          <a:xfrm flipH="1">
            <a:off x="1112331" y="1103953"/>
            <a:ext cx="3078000" cy="46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118232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 2">
  <p:cSld name="TITLE + THREE COLUMNS 2"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4"/>
          <p:cNvSpPr/>
          <p:nvPr/>
        </p:nvSpPr>
        <p:spPr>
          <a:xfrm>
            <a:off x="3885533" y="-43700"/>
            <a:ext cx="2276400" cy="69456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24"/>
          <p:cNvSpPr/>
          <p:nvPr/>
        </p:nvSpPr>
        <p:spPr>
          <a:xfrm>
            <a:off x="6447761" y="-43700"/>
            <a:ext cx="2276400" cy="69456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24"/>
          <p:cNvSpPr/>
          <p:nvPr/>
        </p:nvSpPr>
        <p:spPr>
          <a:xfrm>
            <a:off x="9009989" y="-43700"/>
            <a:ext cx="2276400" cy="69456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24"/>
          <p:cNvSpPr/>
          <p:nvPr/>
        </p:nvSpPr>
        <p:spPr>
          <a:xfrm>
            <a:off x="44897" y="0"/>
            <a:ext cx="2609428" cy="3533995"/>
          </a:xfrm>
          <a:custGeom>
            <a:avLst/>
            <a:gdLst/>
            <a:ahLst/>
            <a:cxnLst/>
            <a:rect l="l" t="t" r="r" b="b"/>
            <a:pathLst>
              <a:path w="7990" h="10821" extrusionOk="0">
                <a:moveTo>
                  <a:pt x="4049" y="0"/>
                </a:moveTo>
                <a:lnTo>
                  <a:pt x="1016" y="1880"/>
                </a:lnTo>
                <a:lnTo>
                  <a:pt x="1" y="6655"/>
                </a:lnTo>
                <a:cubicBezTo>
                  <a:pt x="1" y="6655"/>
                  <a:pt x="55" y="6826"/>
                  <a:pt x="150" y="7092"/>
                </a:cubicBezTo>
                <a:cubicBezTo>
                  <a:pt x="1293" y="7455"/>
                  <a:pt x="3793" y="8417"/>
                  <a:pt x="4551" y="10030"/>
                </a:cubicBezTo>
                <a:cubicBezTo>
                  <a:pt x="4690" y="10318"/>
                  <a:pt x="4764" y="10574"/>
                  <a:pt x="4797" y="10820"/>
                </a:cubicBezTo>
                <a:cubicBezTo>
                  <a:pt x="5609" y="10403"/>
                  <a:pt x="6271" y="9698"/>
                  <a:pt x="6324" y="8844"/>
                </a:cubicBezTo>
                <a:cubicBezTo>
                  <a:pt x="6409" y="7103"/>
                  <a:pt x="3440" y="7092"/>
                  <a:pt x="3867" y="6516"/>
                </a:cubicBezTo>
                <a:cubicBezTo>
                  <a:pt x="4294" y="5939"/>
                  <a:pt x="6313" y="6558"/>
                  <a:pt x="7135" y="4903"/>
                </a:cubicBezTo>
                <a:cubicBezTo>
                  <a:pt x="7990" y="3173"/>
                  <a:pt x="5908" y="876"/>
                  <a:pt x="5010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24"/>
          <p:cNvSpPr/>
          <p:nvPr/>
        </p:nvSpPr>
        <p:spPr>
          <a:xfrm>
            <a:off x="-7357" y="2284796"/>
            <a:ext cx="4025833" cy="4573193"/>
          </a:xfrm>
          <a:custGeom>
            <a:avLst/>
            <a:gdLst/>
            <a:ahLst/>
            <a:cxnLst/>
            <a:rect l="l" t="t" r="r" b="b"/>
            <a:pathLst>
              <a:path w="12327" h="14003" extrusionOk="0">
                <a:moveTo>
                  <a:pt x="1" y="1"/>
                </a:moveTo>
                <a:lnTo>
                  <a:pt x="1" y="14003"/>
                </a:lnTo>
                <a:lnTo>
                  <a:pt x="12327" y="14003"/>
                </a:lnTo>
                <a:cubicBezTo>
                  <a:pt x="11012" y="12977"/>
                  <a:pt x="11717" y="11204"/>
                  <a:pt x="10671" y="10276"/>
                </a:cubicBezTo>
                <a:cubicBezTo>
                  <a:pt x="10267" y="9919"/>
                  <a:pt x="9798" y="9790"/>
                  <a:pt x="9311" y="9790"/>
                </a:cubicBezTo>
                <a:cubicBezTo>
                  <a:pt x="8056" y="9790"/>
                  <a:pt x="6678" y="10643"/>
                  <a:pt x="5960" y="10643"/>
                </a:cubicBezTo>
                <a:cubicBezTo>
                  <a:pt x="5762" y="10643"/>
                  <a:pt x="5615" y="10578"/>
                  <a:pt x="5534" y="10414"/>
                </a:cubicBezTo>
                <a:cubicBezTo>
                  <a:pt x="5031" y="9421"/>
                  <a:pt x="5928" y="8705"/>
                  <a:pt x="4914" y="8097"/>
                </a:cubicBezTo>
                <a:cubicBezTo>
                  <a:pt x="4732" y="7979"/>
                  <a:pt x="4423" y="7936"/>
                  <a:pt x="4070" y="7904"/>
                </a:cubicBezTo>
                <a:cubicBezTo>
                  <a:pt x="3440" y="7851"/>
                  <a:pt x="2810" y="7840"/>
                  <a:pt x="3194" y="6943"/>
                </a:cubicBezTo>
                <a:cubicBezTo>
                  <a:pt x="3621" y="5918"/>
                  <a:pt x="5704" y="5127"/>
                  <a:pt x="4711" y="3034"/>
                </a:cubicBezTo>
                <a:cubicBezTo>
                  <a:pt x="3867" y="1250"/>
                  <a:pt x="887" y="257"/>
                  <a:pt x="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24"/>
          <p:cNvSpPr txBox="1">
            <a:spLocks noGrp="1"/>
          </p:cNvSpPr>
          <p:nvPr>
            <p:ph type="ctrTitle"/>
          </p:nvPr>
        </p:nvSpPr>
        <p:spPr>
          <a:xfrm flipH="1">
            <a:off x="1112331" y="1103953"/>
            <a:ext cx="3078000" cy="46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276" name="Google Shape;276;p24"/>
          <p:cNvSpPr/>
          <p:nvPr/>
        </p:nvSpPr>
        <p:spPr>
          <a:xfrm>
            <a:off x="-248051" y="0"/>
            <a:ext cx="6875629" cy="6743035"/>
          </a:xfrm>
          <a:custGeom>
            <a:avLst/>
            <a:gdLst/>
            <a:ahLst/>
            <a:cxnLst/>
            <a:rect l="l" t="t" r="r" b="b"/>
            <a:pathLst>
              <a:path w="21053" h="20647" extrusionOk="0">
                <a:moveTo>
                  <a:pt x="738" y="0"/>
                </a:moveTo>
                <a:lnTo>
                  <a:pt x="738" y="20647"/>
                </a:lnTo>
                <a:cubicBezTo>
                  <a:pt x="2874" y="19194"/>
                  <a:pt x="4764" y="13661"/>
                  <a:pt x="2628" y="12967"/>
                </a:cubicBezTo>
                <a:cubicBezTo>
                  <a:pt x="866" y="12390"/>
                  <a:pt x="0" y="10831"/>
                  <a:pt x="2051" y="8919"/>
                </a:cubicBezTo>
                <a:cubicBezTo>
                  <a:pt x="4102" y="7007"/>
                  <a:pt x="919" y="5587"/>
                  <a:pt x="2030" y="4187"/>
                </a:cubicBezTo>
                <a:cubicBezTo>
                  <a:pt x="2299" y="3843"/>
                  <a:pt x="2637" y="3724"/>
                  <a:pt x="3010" y="3724"/>
                </a:cubicBezTo>
                <a:cubicBezTo>
                  <a:pt x="3839" y="3724"/>
                  <a:pt x="4845" y="4307"/>
                  <a:pt x="5669" y="4307"/>
                </a:cubicBezTo>
                <a:cubicBezTo>
                  <a:pt x="5994" y="4307"/>
                  <a:pt x="6291" y="4217"/>
                  <a:pt x="6537" y="3963"/>
                </a:cubicBezTo>
                <a:cubicBezTo>
                  <a:pt x="7663" y="2806"/>
                  <a:pt x="7494" y="84"/>
                  <a:pt x="9550" y="84"/>
                </a:cubicBezTo>
                <a:cubicBezTo>
                  <a:pt x="9581" y="84"/>
                  <a:pt x="9613" y="84"/>
                  <a:pt x="9646" y="86"/>
                </a:cubicBezTo>
                <a:cubicBezTo>
                  <a:pt x="11723" y="158"/>
                  <a:pt x="13041" y="3333"/>
                  <a:pt x="15826" y="3333"/>
                </a:cubicBezTo>
                <a:cubicBezTo>
                  <a:pt x="15918" y="3333"/>
                  <a:pt x="16012" y="3330"/>
                  <a:pt x="16107" y="3322"/>
                </a:cubicBezTo>
                <a:cubicBezTo>
                  <a:pt x="18383" y="3151"/>
                  <a:pt x="20070" y="1378"/>
                  <a:pt x="21053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47625" dir="94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7" name="Google Shape;277;p24"/>
          <p:cNvSpPr/>
          <p:nvPr/>
        </p:nvSpPr>
        <p:spPr>
          <a:xfrm flipH="1">
            <a:off x="9113992" y="3361502"/>
            <a:ext cx="3078011" cy="3496503"/>
          </a:xfrm>
          <a:custGeom>
            <a:avLst/>
            <a:gdLst/>
            <a:ahLst/>
            <a:cxnLst/>
            <a:rect l="l" t="t" r="r" b="b"/>
            <a:pathLst>
              <a:path w="12327" h="14003" extrusionOk="0">
                <a:moveTo>
                  <a:pt x="1" y="1"/>
                </a:moveTo>
                <a:lnTo>
                  <a:pt x="1" y="14003"/>
                </a:lnTo>
                <a:lnTo>
                  <a:pt x="12327" y="14003"/>
                </a:lnTo>
                <a:cubicBezTo>
                  <a:pt x="11012" y="12977"/>
                  <a:pt x="11717" y="11204"/>
                  <a:pt x="10671" y="10276"/>
                </a:cubicBezTo>
                <a:cubicBezTo>
                  <a:pt x="10267" y="9919"/>
                  <a:pt x="9798" y="9790"/>
                  <a:pt x="9311" y="9790"/>
                </a:cubicBezTo>
                <a:cubicBezTo>
                  <a:pt x="8056" y="9790"/>
                  <a:pt x="6678" y="10643"/>
                  <a:pt x="5960" y="10643"/>
                </a:cubicBezTo>
                <a:cubicBezTo>
                  <a:pt x="5762" y="10643"/>
                  <a:pt x="5615" y="10578"/>
                  <a:pt x="5534" y="10414"/>
                </a:cubicBezTo>
                <a:cubicBezTo>
                  <a:pt x="5031" y="9421"/>
                  <a:pt x="5928" y="8705"/>
                  <a:pt x="4914" y="8097"/>
                </a:cubicBezTo>
                <a:cubicBezTo>
                  <a:pt x="4732" y="7979"/>
                  <a:pt x="4423" y="7936"/>
                  <a:pt x="4070" y="7904"/>
                </a:cubicBezTo>
                <a:cubicBezTo>
                  <a:pt x="3440" y="7851"/>
                  <a:pt x="2810" y="7840"/>
                  <a:pt x="3194" y="6943"/>
                </a:cubicBezTo>
                <a:cubicBezTo>
                  <a:pt x="3621" y="5918"/>
                  <a:pt x="5704" y="5127"/>
                  <a:pt x="4711" y="3034"/>
                </a:cubicBezTo>
                <a:cubicBezTo>
                  <a:pt x="3867" y="1250"/>
                  <a:pt x="887" y="257"/>
                  <a:pt x="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8" name="Google Shape;278;p24"/>
          <p:cNvSpPr/>
          <p:nvPr/>
        </p:nvSpPr>
        <p:spPr>
          <a:xfrm flipH="1">
            <a:off x="5557683" y="0"/>
            <a:ext cx="6875629" cy="6743035"/>
          </a:xfrm>
          <a:custGeom>
            <a:avLst/>
            <a:gdLst/>
            <a:ahLst/>
            <a:cxnLst/>
            <a:rect l="l" t="t" r="r" b="b"/>
            <a:pathLst>
              <a:path w="21053" h="20647" extrusionOk="0">
                <a:moveTo>
                  <a:pt x="738" y="0"/>
                </a:moveTo>
                <a:lnTo>
                  <a:pt x="738" y="20647"/>
                </a:lnTo>
                <a:cubicBezTo>
                  <a:pt x="2874" y="19194"/>
                  <a:pt x="4764" y="13661"/>
                  <a:pt x="2628" y="12967"/>
                </a:cubicBezTo>
                <a:cubicBezTo>
                  <a:pt x="866" y="12390"/>
                  <a:pt x="0" y="10831"/>
                  <a:pt x="2051" y="8919"/>
                </a:cubicBezTo>
                <a:cubicBezTo>
                  <a:pt x="4102" y="7007"/>
                  <a:pt x="919" y="5587"/>
                  <a:pt x="2030" y="4187"/>
                </a:cubicBezTo>
                <a:cubicBezTo>
                  <a:pt x="2299" y="3843"/>
                  <a:pt x="2637" y="3724"/>
                  <a:pt x="3010" y="3724"/>
                </a:cubicBezTo>
                <a:cubicBezTo>
                  <a:pt x="3839" y="3724"/>
                  <a:pt x="4845" y="4307"/>
                  <a:pt x="5669" y="4307"/>
                </a:cubicBezTo>
                <a:cubicBezTo>
                  <a:pt x="5994" y="4307"/>
                  <a:pt x="6291" y="4217"/>
                  <a:pt x="6537" y="3963"/>
                </a:cubicBezTo>
                <a:cubicBezTo>
                  <a:pt x="7663" y="2806"/>
                  <a:pt x="7494" y="84"/>
                  <a:pt x="9550" y="84"/>
                </a:cubicBezTo>
                <a:cubicBezTo>
                  <a:pt x="9581" y="84"/>
                  <a:pt x="9613" y="84"/>
                  <a:pt x="9646" y="86"/>
                </a:cubicBezTo>
                <a:cubicBezTo>
                  <a:pt x="11723" y="158"/>
                  <a:pt x="13041" y="3333"/>
                  <a:pt x="15826" y="3333"/>
                </a:cubicBezTo>
                <a:cubicBezTo>
                  <a:pt x="15918" y="3333"/>
                  <a:pt x="16012" y="3330"/>
                  <a:pt x="16107" y="3322"/>
                </a:cubicBezTo>
                <a:cubicBezTo>
                  <a:pt x="18383" y="3151"/>
                  <a:pt x="20070" y="1378"/>
                  <a:pt x="21053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47625" dir="94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9" name="Google Shape;279;p24"/>
          <p:cNvSpPr txBox="1">
            <a:spLocks noGrp="1"/>
          </p:cNvSpPr>
          <p:nvPr>
            <p:ph type="subTitle" idx="1"/>
          </p:nvPr>
        </p:nvSpPr>
        <p:spPr>
          <a:xfrm flipH="1">
            <a:off x="3871235" y="3172800"/>
            <a:ext cx="22764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80" name="Google Shape;280;p24"/>
          <p:cNvSpPr txBox="1">
            <a:spLocks noGrp="1"/>
          </p:cNvSpPr>
          <p:nvPr>
            <p:ph type="subTitle" idx="2"/>
          </p:nvPr>
        </p:nvSpPr>
        <p:spPr>
          <a:xfrm>
            <a:off x="4064349" y="3368733"/>
            <a:ext cx="1890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81" name="Google Shape;281;p24"/>
          <p:cNvSpPr txBox="1">
            <a:spLocks noGrp="1"/>
          </p:cNvSpPr>
          <p:nvPr>
            <p:ph type="subTitle" idx="3"/>
          </p:nvPr>
        </p:nvSpPr>
        <p:spPr>
          <a:xfrm flipH="1">
            <a:off x="6447763" y="3172800"/>
            <a:ext cx="22764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82" name="Google Shape;282;p24"/>
          <p:cNvSpPr txBox="1">
            <a:spLocks noGrp="1"/>
          </p:cNvSpPr>
          <p:nvPr>
            <p:ph type="subTitle" idx="4"/>
          </p:nvPr>
        </p:nvSpPr>
        <p:spPr>
          <a:xfrm>
            <a:off x="6640863" y="3368733"/>
            <a:ext cx="1890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83" name="Google Shape;283;p24"/>
          <p:cNvSpPr txBox="1">
            <a:spLocks noGrp="1"/>
          </p:cNvSpPr>
          <p:nvPr>
            <p:ph type="subTitle" idx="5"/>
          </p:nvPr>
        </p:nvSpPr>
        <p:spPr>
          <a:xfrm flipH="1">
            <a:off x="9024284" y="3172800"/>
            <a:ext cx="22764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84" name="Google Shape;284;p24"/>
          <p:cNvSpPr txBox="1">
            <a:spLocks noGrp="1"/>
          </p:cNvSpPr>
          <p:nvPr>
            <p:ph type="subTitle" idx="6"/>
          </p:nvPr>
        </p:nvSpPr>
        <p:spPr>
          <a:xfrm>
            <a:off x="9217400" y="3368733"/>
            <a:ext cx="1890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832792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CHNOLOGY 1">
  <p:cSld name="TECHNOLOGY 1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5"/>
          <p:cNvSpPr/>
          <p:nvPr/>
        </p:nvSpPr>
        <p:spPr>
          <a:xfrm>
            <a:off x="809672" y="-99267"/>
            <a:ext cx="3130000" cy="7092400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25"/>
          <p:cNvSpPr txBox="1"/>
          <p:nvPr/>
        </p:nvSpPr>
        <p:spPr>
          <a:xfrm>
            <a:off x="9030589" y="6227763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067" b="0" i="0" u="none" strike="noStrike" cap="none">
                <a:solidFill>
                  <a:schemeClr val="dk1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67" b="0" i="0" u="none" strike="noStrike" cap="none">
              <a:solidFill>
                <a:schemeClr val="dk1"/>
              </a:solidFill>
              <a:latin typeface="Nunito Sans SemiBold"/>
              <a:ea typeface="Nunito Sans SemiBold"/>
              <a:cs typeface="Nunito Sans SemiBold"/>
              <a:sym typeface="Nunito Sans SemiBold"/>
            </a:endParaRPr>
          </a:p>
        </p:txBody>
      </p:sp>
      <p:sp>
        <p:nvSpPr>
          <p:cNvPr id="288" name="Google Shape;288;p25"/>
          <p:cNvSpPr txBox="1">
            <a:spLocks noGrp="1"/>
          </p:cNvSpPr>
          <p:nvPr>
            <p:ph type="ctrTitle"/>
          </p:nvPr>
        </p:nvSpPr>
        <p:spPr>
          <a:xfrm flipH="1">
            <a:off x="1066405" y="875353"/>
            <a:ext cx="3078000" cy="30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289" name="Google Shape;289;p25"/>
          <p:cNvSpPr txBox="1">
            <a:spLocks noGrp="1"/>
          </p:cNvSpPr>
          <p:nvPr>
            <p:ph type="subTitle" idx="1"/>
          </p:nvPr>
        </p:nvSpPr>
        <p:spPr>
          <a:xfrm>
            <a:off x="1066405" y="4441051"/>
            <a:ext cx="2444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90" name="Google Shape;290;p25"/>
          <p:cNvSpPr/>
          <p:nvPr/>
        </p:nvSpPr>
        <p:spPr>
          <a:xfrm>
            <a:off x="5500418" y="5975345"/>
            <a:ext cx="2306052" cy="870027"/>
          </a:xfrm>
          <a:custGeom>
            <a:avLst/>
            <a:gdLst/>
            <a:ahLst/>
            <a:cxnLst/>
            <a:rect l="l" t="t" r="r" b="b"/>
            <a:pathLst>
              <a:path w="7061" h="2664" extrusionOk="0">
                <a:moveTo>
                  <a:pt x="3349" y="1"/>
                </a:moveTo>
                <a:cubicBezTo>
                  <a:pt x="3178" y="1"/>
                  <a:pt x="3002" y="22"/>
                  <a:pt x="2821" y="69"/>
                </a:cubicBezTo>
                <a:cubicBezTo>
                  <a:pt x="1539" y="399"/>
                  <a:pt x="1197" y="1980"/>
                  <a:pt x="1" y="2664"/>
                </a:cubicBezTo>
                <a:lnTo>
                  <a:pt x="7060" y="2664"/>
                </a:lnTo>
                <a:cubicBezTo>
                  <a:pt x="6171" y="1958"/>
                  <a:pt x="4984" y="1"/>
                  <a:pt x="3349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14300" dir="2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25"/>
          <p:cNvSpPr/>
          <p:nvPr/>
        </p:nvSpPr>
        <p:spPr>
          <a:xfrm>
            <a:off x="8584823" y="4378396"/>
            <a:ext cx="3607187" cy="2477160"/>
          </a:xfrm>
          <a:custGeom>
            <a:avLst/>
            <a:gdLst/>
            <a:ahLst/>
            <a:cxnLst/>
            <a:rect l="l" t="t" r="r" b="b"/>
            <a:pathLst>
              <a:path w="11045" h="7585" extrusionOk="0">
                <a:moveTo>
                  <a:pt x="8458" y="1"/>
                </a:moveTo>
                <a:cubicBezTo>
                  <a:pt x="6822" y="1"/>
                  <a:pt x="5207" y="190"/>
                  <a:pt x="4379" y="824"/>
                </a:cubicBezTo>
                <a:cubicBezTo>
                  <a:pt x="2329" y="2405"/>
                  <a:pt x="3995" y="4252"/>
                  <a:pt x="3899" y="5491"/>
                </a:cubicBezTo>
                <a:cubicBezTo>
                  <a:pt x="3859" y="6074"/>
                  <a:pt x="3660" y="6253"/>
                  <a:pt x="3384" y="6253"/>
                </a:cubicBezTo>
                <a:cubicBezTo>
                  <a:pt x="3144" y="6253"/>
                  <a:pt x="2845" y="6118"/>
                  <a:pt x="2542" y="5994"/>
                </a:cubicBezTo>
                <a:cubicBezTo>
                  <a:pt x="2208" y="5856"/>
                  <a:pt x="1901" y="5745"/>
                  <a:pt x="1662" y="5745"/>
                </a:cubicBezTo>
                <a:cubicBezTo>
                  <a:pt x="1642" y="5745"/>
                  <a:pt x="1622" y="5746"/>
                  <a:pt x="1602" y="5748"/>
                </a:cubicBezTo>
                <a:cubicBezTo>
                  <a:pt x="385" y="5833"/>
                  <a:pt x="748" y="6848"/>
                  <a:pt x="0" y="7585"/>
                </a:cubicBezTo>
                <a:lnTo>
                  <a:pt x="2553" y="7585"/>
                </a:lnTo>
                <a:cubicBezTo>
                  <a:pt x="2773" y="6492"/>
                  <a:pt x="3631" y="6085"/>
                  <a:pt x="4717" y="6085"/>
                </a:cubicBezTo>
                <a:cubicBezTo>
                  <a:pt x="5638" y="6085"/>
                  <a:pt x="6723" y="6378"/>
                  <a:pt x="7723" y="6794"/>
                </a:cubicBezTo>
                <a:cubicBezTo>
                  <a:pt x="8150" y="6972"/>
                  <a:pt x="8575" y="7068"/>
                  <a:pt x="8966" y="7068"/>
                </a:cubicBezTo>
                <a:cubicBezTo>
                  <a:pt x="10149" y="7068"/>
                  <a:pt x="11031" y="6197"/>
                  <a:pt x="10799" y="4103"/>
                </a:cubicBezTo>
                <a:cubicBezTo>
                  <a:pt x="10735" y="3494"/>
                  <a:pt x="10842" y="3077"/>
                  <a:pt x="11044" y="2768"/>
                </a:cubicBezTo>
                <a:lnTo>
                  <a:pt x="11044" y="130"/>
                </a:lnTo>
                <a:cubicBezTo>
                  <a:pt x="10260" y="58"/>
                  <a:pt x="9356" y="1"/>
                  <a:pt x="8458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66675" dir="97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25"/>
          <p:cNvSpPr/>
          <p:nvPr/>
        </p:nvSpPr>
        <p:spPr>
          <a:xfrm>
            <a:off x="9418600" y="5282388"/>
            <a:ext cx="2773403" cy="1573168"/>
          </a:xfrm>
          <a:custGeom>
            <a:avLst/>
            <a:gdLst/>
            <a:ahLst/>
            <a:cxnLst/>
            <a:rect l="l" t="t" r="r" b="b"/>
            <a:pathLst>
              <a:path w="8492" h="4817" extrusionOk="0">
                <a:moveTo>
                  <a:pt x="8491" y="0"/>
                </a:moveTo>
                <a:cubicBezTo>
                  <a:pt x="8289" y="309"/>
                  <a:pt x="8182" y="726"/>
                  <a:pt x="8246" y="1335"/>
                </a:cubicBezTo>
                <a:cubicBezTo>
                  <a:pt x="8478" y="3429"/>
                  <a:pt x="7596" y="4300"/>
                  <a:pt x="6413" y="4300"/>
                </a:cubicBezTo>
                <a:cubicBezTo>
                  <a:pt x="6022" y="4300"/>
                  <a:pt x="5597" y="4204"/>
                  <a:pt x="5170" y="4026"/>
                </a:cubicBezTo>
                <a:cubicBezTo>
                  <a:pt x="4170" y="3610"/>
                  <a:pt x="3085" y="3317"/>
                  <a:pt x="2164" y="3317"/>
                </a:cubicBezTo>
                <a:cubicBezTo>
                  <a:pt x="1078" y="3317"/>
                  <a:pt x="220" y="3724"/>
                  <a:pt x="0" y="4817"/>
                </a:cubicBezTo>
                <a:lnTo>
                  <a:pt x="8491" y="4817"/>
                </a:lnTo>
                <a:lnTo>
                  <a:pt x="8491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23825" dir="138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25"/>
          <p:cNvSpPr/>
          <p:nvPr/>
        </p:nvSpPr>
        <p:spPr>
          <a:xfrm>
            <a:off x="9292865" y="0"/>
            <a:ext cx="2899140" cy="1992179"/>
          </a:xfrm>
          <a:custGeom>
            <a:avLst/>
            <a:gdLst/>
            <a:ahLst/>
            <a:cxnLst/>
            <a:rect l="l" t="t" r="r" b="b"/>
            <a:pathLst>
              <a:path w="8877" h="6100" extrusionOk="0">
                <a:moveTo>
                  <a:pt x="1" y="0"/>
                </a:moveTo>
                <a:cubicBezTo>
                  <a:pt x="75" y="1410"/>
                  <a:pt x="471" y="2969"/>
                  <a:pt x="1613" y="4102"/>
                </a:cubicBezTo>
                <a:cubicBezTo>
                  <a:pt x="2744" y="5232"/>
                  <a:pt x="4189" y="5276"/>
                  <a:pt x="5547" y="5276"/>
                </a:cubicBezTo>
                <a:cubicBezTo>
                  <a:pt x="5661" y="5276"/>
                  <a:pt x="5775" y="5276"/>
                  <a:pt x="5887" y="5276"/>
                </a:cubicBezTo>
                <a:cubicBezTo>
                  <a:pt x="6942" y="5276"/>
                  <a:pt x="7921" y="5303"/>
                  <a:pt x="8631" y="5864"/>
                </a:cubicBezTo>
                <a:cubicBezTo>
                  <a:pt x="8727" y="5939"/>
                  <a:pt x="8802" y="6014"/>
                  <a:pt x="8876" y="6099"/>
                </a:cubicBezTo>
                <a:lnTo>
                  <a:pt x="8876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04775" dir="49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25"/>
          <p:cNvSpPr/>
          <p:nvPr/>
        </p:nvSpPr>
        <p:spPr>
          <a:xfrm>
            <a:off x="10077653" y="1696470"/>
            <a:ext cx="2114344" cy="4166593"/>
          </a:xfrm>
          <a:custGeom>
            <a:avLst/>
            <a:gdLst/>
            <a:ahLst/>
            <a:cxnLst/>
            <a:rect l="l" t="t" r="r" b="b"/>
            <a:pathLst>
              <a:path w="6474" h="12758" extrusionOk="0">
                <a:moveTo>
                  <a:pt x="6473" y="0"/>
                </a:moveTo>
                <a:cubicBezTo>
                  <a:pt x="5032" y="523"/>
                  <a:pt x="3664" y="1378"/>
                  <a:pt x="3418" y="2766"/>
                </a:cubicBezTo>
                <a:cubicBezTo>
                  <a:pt x="2991" y="5127"/>
                  <a:pt x="5576" y="6046"/>
                  <a:pt x="5576" y="6964"/>
                </a:cubicBezTo>
                <a:cubicBezTo>
                  <a:pt x="5576" y="7135"/>
                  <a:pt x="5470" y="7198"/>
                  <a:pt x="5291" y="7198"/>
                </a:cubicBezTo>
                <a:cubicBezTo>
                  <a:pt x="4801" y="7198"/>
                  <a:pt x="3760" y="6733"/>
                  <a:pt x="2796" y="6733"/>
                </a:cubicBezTo>
                <a:cubicBezTo>
                  <a:pt x="2197" y="6733"/>
                  <a:pt x="1627" y="6913"/>
                  <a:pt x="1239" y="7498"/>
                </a:cubicBezTo>
                <a:cubicBezTo>
                  <a:pt x="1" y="9367"/>
                  <a:pt x="1891" y="12604"/>
                  <a:pt x="3717" y="12753"/>
                </a:cubicBezTo>
                <a:cubicBezTo>
                  <a:pt x="3761" y="12756"/>
                  <a:pt x="3805" y="12758"/>
                  <a:pt x="3851" y="12758"/>
                </a:cubicBezTo>
                <a:cubicBezTo>
                  <a:pt x="4559" y="12758"/>
                  <a:pt x="5530" y="12381"/>
                  <a:pt x="6473" y="11909"/>
                </a:cubicBezTo>
                <a:lnTo>
                  <a:pt x="6473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14300" dir="80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3598237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CHNOLOGY 2">
  <p:cSld name="TECHNOLOGY 2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6"/>
          <p:cNvSpPr/>
          <p:nvPr/>
        </p:nvSpPr>
        <p:spPr>
          <a:xfrm>
            <a:off x="8044833" y="-61833"/>
            <a:ext cx="3130000" cy="7047200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" name="Google Shape;297;p26"/>
          <p:cNvSpPr txBox="1"/>
          <p:nvPr/>
        </p:nvSpPr>
        <p:spPr>
          <a:xfrm>
            <a:off x="9030589" y="6227763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067" b="0" i="0" u="none" strike="noStrike" cap="none">
                <a:solidFill>
                  <a:schemeClr val="dk1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67" b="0" i="0" u="none" strike="noStrike" cap="none">
              <a:solidFill>
                <a:schemeClr val="dk1"/>
              </a:solidFill>
              <a:latin typeface="Nunito Sans SemiBold"/>
              <a:ea typeface="Nunito Sans SemiBold"/>
              <a:cs typeface="Nunito Sans SemiBold"/>
              <a:sym typeface="Nunito Sans SemiBold"/>
            </a:endParaRPr>
          </a:p>
        </p:txBody>
      </p:sp>
      <p:sp>
        <p:nvSpPr>
          <p:cNvPr id="298" name="Google Shape;298;p26"/>
          <p:cNvSpPr txBox="1">
            <a:spLocks noGrp="1"/>
          </p:cNvSpPr>
          <p:nvPr>
            <p:ph type="ctrTitle"/>
          </p:nvPr>
        </p:nvSpPr>
        <p:spPr>
          <a:xfrm flipH="1">
            <a:off x="7842251" y="875353"/>
            <a:ext cx="3078000" cy="30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299" name="Google Shape;299;p26"/>
          <p:cNvSpPr txBox="1">
            <a:spLocks noGrp="1"/>
          </p:cNvSpPr>
          <p:nvPr>
            <p:ph type="subTitle" idx="1"/>
          </p:nvPr>
        </p:nvSpPr>
        <p:spPr>
          <a:xfrm>
            <a:off x="8476151" y="4441051"/>
            <a:ext cx="2444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300" name="Google Shape;300;p26"/>
          <p:cNvSpPr/>
          <p:nvPr/>
        </p:nvSpPr>
        <p:spPr>
          <a:xfrm flipH="1">
            <a:off x="4385542" y="5975345"/>
            <a:ext cx="2306052" cy="870027"/>
          </a:xfrm>
          <a:custGeom>
            <a:avLst/>
            <a:gdLst/>
            <a:ahLst/>
            <a:cxnLst/>
            <a:rect l="l" t="t" r="r" b="b"/>
            <a:pathLst>
              <a:path w="7061" h="2664" extrusionOk="0">
                <a:moveTo>
                  <a:pt x="3349" y="1"/>
                </a:moveTo>
                <a:cubicBezTo>
                  <a:pt x="3178" y="1"/>
                  <a:pt x="3002" y="22"/>
                  <a:pt x="2821" y="69"/>
                </a:cubicBezTo>
                <a:cubicBezTo>
                  <a:pt x="1539" y="399"/>
                  <a:pt x="1197" y="1980"/>
                  <a:pt x="1" y="2664"/>
                </a:cubicBezTo>
                <a:lnTo>
                  <a:pt x="7060" y="2664"/>
                </a:lnTo>
                <a:cubicBezTo>
                  <a:pt x="6171" y="1958"/>
                  <a:pt x="4984" y="1"/>
                  <a:pt x="3349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14300" dir="2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" name="Google Shape;301;p26"/>
          <p:cNvSpPr/>
          <p:nvPr/>
        </p:nvSpPr>
        <p:spPr>
          <a:xfrm flipH="1">
            <a:off x="0" y="4378396"/>
            <a:ext cx="3607187" cy="2477160"/>
          </a:xfrm>
          <a:custGeom>
            <a:avLst/>
            <a:gdLst/>
            <a:ahLst/>
            <a:cxnLst/>
            <a:rect l="l" t="t" r="r" b="b"/>
            <a:pathLst>
              <a:path w="11045" h="7585" extrusionOk="0">
                <a:moveTo>
                  <a:pt x="8458" y="1"/>
                </a:moveTo>
                <a:cubicBezTo>
                  <a:pt x="6822" y="1"/>
                  <a:pt x="5207" y="190"/>
                  <a:pt x="4379" y="824"/>
                </a:cubicBezTo>
                <a:cubicBezTo>
                  <a:pt x="2329" y="2405"/>
                  <a:pt x="3995" y="4252"/>
                  <a:pt x="3899" y="5491"/>
                </a:cubicBezTo>
                <a:cubicBezTo>
                  <a:pt x="3859" y="6074"/>
                  <a:pt x="3660" y="6253"/>
                  <a:pt x="3384" y="6253"/>
                </a:cubicBezTo>
                <a:cubicBezTo>
                  <a:pt x="3144" y="6253"/>
                  <a:pt x="2845" y="6118"/>
                  <a:pt x="2542" y="5994"/>
                </a:cubicBezTo>
                <a:cubicBezTo>
                  <a:pt x="2208" y="5856"/>
                  <a:pt x="1901" y="5745"/>
                  <a:pt x="1662" y="5745"/>
                </a:cubicBezTo>
                <a:cubicBezTo>
                  <a:pt x="1642" y="5745"/>
                  <a:pt x="1622" y="5746"/>
                  <a:pt x="1602" y="5748"/>
                </a:cubicBezTo>
                <a:cubicBezTo>
                  <a:pt x="385" y="5833"/>
                  <a:pt x="748" y="6848"/>
                  <a:pt x="0" y="7585"/>
                </a:cubicBezTo>
                <a:lnTo>
                  <a:pt x="2553" y="7585"/>
                </a:lnTo>
                <a:cubicBezTo>
                  <a:pt x="2773" y="6492"/>
                  <a:pt x="3631" y="6085"/>
                  <a:pt x="4717" y="6085"/>
                </a:cubicBezTo>
                <a:cubicBezTo>
                  <a:pt x="5638" y="6085"/>
                  <a:pt x="6723" y="6378"/>
                  <a:pt x="7723" y="6794"/>
                </a:cubicBezTo>
                <a:cubicBezTo>
                  <a:pt x="8150" y="6972"/>
                  <a:pt x="8575" y="7068"/>
                  <a:pt x="8966" y="7068"/>
                </a:cubicBezTo>
                <a:cubicBezTo>
                  <a:pt x="10149" y="7068"/>
                  <a:pt x="11031" y="6197"/>
                  <a:pt x="10799" y="4103"/>
                </a:cubicBezTo>
                <a:cubicBezTo>
                  <a:pt x="10735" y="3494"/>
                  <a:pt x="10842" y="3077"/>
                  <a:pt x="11044" y="2768"/>
                </a:cubicBezTo>
                <a:lnTo>
                  <a:pt x="11044" y="130"/>
                </a:lnTo>
                <a:cubicBezTo>
                  <a:pt x="10260" y="58"/>
                  <a:pt x="9356" y="1"/>
                  <a:pt x="8458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14300" dir="2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" name="Google Shape;302;p26"/>
          <p:cNvSpPr/>
          <p:nvPr/>
        </p:nvSpPr>
        <p:spPr>
          <a:xfrm flipH="1">
            <a:off x="8" y="5282388"/>
            <a:ext cx="2773403" cy="1573168"/>
          </a:xfrm>
          <a:custGeom>
            <a:avLst/>
            <a:gdLst/>
            <a:ahLst/>
            <a:cxnLst/>
            <a:rect l="l" t="t" r="r" b="b"/>
            <a:pathLst>
              <a:path w="8492" h="4817" extrusionOk="0">
                <a:moveTo>
                  <a:pt x="8491" y="0"/>
                </a:moveTo>
                <a:cubicBezTo>
                  <a:pt x="8289" y="309"/>
                  <a:pt x="8182" y="726"/>
                  <a:pt x="8246" y="1335"/>
                </a:cubicBezTo>
                <a:cubicBezTo>
                  <a:pt x="8478" y="3429"/>
                  <a:pt x="7596" y="4300"/>
                  <a:pt x="6413" y="4300"/>
                </a:cubicBezTo>
                <a:cubicBezTo>
                  <a:pt x="6022" y="4300"/>
                  <a:pt x="5597" y="4204"/>
                  <a:pt x="5170" y="4026"/>
                </a:cubicBezTo>
                <a:cubicBezTo>
                  <a:pt x="4170" y="3610"/>
                  <a:pt x="3085" y="3317"/>
                  <a:pt x="2164" y="3317"/>
                </a:cubicBezTo>
                <a:cubicBezTo>
                  <a:pt x="1078" y="3317"/>
                  <a:pt x="220" y="3724"/>
                  <a:pt x="0" y="4817"/>
                </a:cubicBezTo>
                <a:lnTo>
                  <a:pt x="8491" y="4817"/>
                </a:lnTo>
                <a:lnTo>
                  <a:pt x="8491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57150" dir="103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3" name="Google Shape;303;p26"/>
          <p:cNvSpPr/>
          <p:nvPr/>
        </p:nvSpPr>
        <p:spPr>
          <a:xfrm flipH="1">
            <a:off x="7" y="-2434"/>
            <a:ext cx="2899140" cy="1992179"/>
          </a:xfrm>
          <a:custGeom>
            <a:avLst/>
            <a:gdLst/>
            <a:ahLst/>
            <a:cxnLst/>
            <a:rect l="l" t="t" r="r" b="b"/>
            <a:pathLst>
              <a:path w="8877" h="6100" extrusionOk="0">
                <a:moveTo>
                  <a:pt x="1" y="0"/>
                </a:moveTo>
                <a:cubicBezTo>
                  <a:pt x="75" y="1410"/>
                  <a:pt x="471" y="2969"/>
                  <a:pt x="1613" y="4102"/>
                </a:cubicBezTo>
                <a:cubicBezTo>
                  <a:pt x="2744" y="5232"/>
                  <a:pt x="4189" y="5276"/>
                  <a:pt x="5547" y="5276"/>
                </a:cubicBezTo>
                <a:cubicBezTo>
                  <a:pt x="5661" y="5276"/>
                  <a:pt x="5775" y="5276"/>
                  <a:pt x="5887" y="5276"/>
                </a:cubicBezTo>
                <a:cubicBezTo>
                  <a:pt x="6942" y="5276"/>
                  <a:pt x="7921" y="5303"/>
                  <a:pt x="8631" y="5864"/>
                </a:cubicBezTo>
                <a:cubicBezTo>
                  <a:pt x="8727" y="5939"/>
                  <a:pt x="8802" y="6014"/>
                  <a:pt x="8876" y="6099"/>
                </a:cubicBezTo>
                <a:lnTo>
                  <a:pt x="8876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9050" dir="12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4" name="Google Shape;304;p26"/>
          <p:cNvSpPr/>
          <p:nvPr/>
        </p:nvSpPr>
        <p:spPr>
          <a:xfrm flipH="1">
            <a:off x="13" y="1696470"/>
            <a:ext cx="2114344" cy="4166593"/>
          </a:xfrm>
          <a:custGeom>
            <a:avLst/>
            <a:gdLst/>
            <a:ahLst/>
            <a:cxnLst/>
            <a:rect l="l" t="t" r="r" b="b"/>
            <a:pathLst>
              <a:path w="6474" h="12758" extrusionOk="0">
                <a:moveTo>
                  <a:pt x="6473" y="0"/>
                </a:moveTo>
                <a:cubicBezTo>
                  <a:pt x="5032" y="523"/>
                  <a:pt x="3664" y="1378"/>
                  <a:pt x="3418" y="2766"/>
                </a:cubicBezTo>
                <a:cubicBezTo>
                  <a:pt x="2991" y="5127"/>
                  <a:pt x="5576" y="6046"/>
                  <a:pt x="5576" y="6964"/>
                </a:cubicBezTo>
                <a:cubicBezTo>
                  <a:pt x="5576" y="7135"/>
                  <a:pt x="5470" y="7198"/>
                  <a:pt x="5291" y="7198"/>
                </a:cubicBezTo>
                <a:cubicBezTo>
                  <a:pt x="4801" y="7198"/>
                  <a:pt x="3760" y="6733"/>
                  <a:pt x="2796" y="6733"/>
                </a:cubicBezTo>
                <a:cubicBezTo>
                  <a:pt x="2197" y="6733"/>
                  <a:pt x="1627" y="6913"/>
                  <a:pt x="1239" y="7498"/>
                </a:cubicBezTo>
                <a:cubicBezTo>
                  <a:pt x="1" y="9367"/>
                  <a:pt x="1891" y="12604"/>
                  <a:pt x="3717" y="12753"/>
                </a:cubicBezTo>
                <a:cubicBezTo>
                  <a:pt x="3761" y="12756"/>
                  <a:pt x="3805" y="12758"/>
                  <a:pt x="3851" y="12758"/>
                </a:cubicBezTo>
                <a:cubicBezTo>
                  <a:pt x="4559" y="12758"/>
                  <a:pt x="5530" y="12381"/>
                  <a:pt x="6473" y="11909"/>
                </a:cubicBezTo>
                <a:lnTo>
                  <a:pt x="6473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57150" dir="12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173672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05625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2932F-0D3F-40E6-B191-CE6456FDEF26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C7FAF-F215-4398-B145-6D4E69B3E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2078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14031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23792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OPENING">
  <p:cSld name="BIG TITLE OPENING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/>
          <p:nvPr/>
        </p:nvSpPr>
        <p:spPr>
          <a:xfrm flipH="1">
            <a:off x="861200" y="1622800"/>
            <a:ext cx="9681200" cy="36228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7" name="Google Shape;17;p2"/>
          <p:cNvSpPr/>
          <p:nvPr/>
        </p:nvSpPr>
        <p:spPr>
          <a:xfrm>
            <a:off x="0" y="1732393"/>
            <a:ext cx="3952949" cy="4421476"/>
          </a:xfrm>
          <a:custGeom>
            <a:avLst/>
            <a:gdLst/>
            <a:ahLst/>
            <a:cxnLst/>
            <a:rect l="l" t="t" r="r" b="b"/>
            <a:pathLst>
              <a:path w="51204" h="57273" extrusionOk="0">
                <a:moveTo>
                  <a:pt x="8598" y="1"/>
                </a:moveTo>
                <a:lnTo>
                  <a:pt x="0" y="21597"/>
                </a:lnTo>
                <a:lnTo>
                  <a:pt x="11012" y="45939"/>
                </a:lnTo>
                <a:cubicBezTo>
                  <a:pt x="11012" y="45939"/>
                  <a:pt x="26937" y="57273"/>
                  <a:pt x="34889" y="57273"/>
                </a:cubicBezTo>
                <a:cubicBezTo>
                  <a:pt x="35092" y="57273"/>
                  <a:pt x="35289" y="57265"/>
                  <a:pt x="35482" y="57250"/>
                </a:cubicBezTo>
                <a:cubicBezTo>
                  <a:pt x="43193" y="56631"/>
                  <a:pt x="51204" y="42938"/>
                  <a:pt x="45960" y="35023"/>
                </a:cubicBezTo>
                <a:cubicBezTo>
                  <a:pt x="44317" y="32544"/>
                  <a:pt x="41903" y="31781"/>
                  <a:pt x="39361" y="31781"/>
                </a:cubicBezTo>
                <a:cubicBezTo>
                  <a:pt x="35279" y="31781"/>
                  <a:pt x="30867" y="33751"/>
                  <a:pt x="28798" y="33751"/>
                </a:cubicBezTo>
                <a:cubicBezTo>
                  <a:pt x="28042" y="33751"/>
                  <a:pt x="27599" y="33488"/>
                  <a:pt x="27599" y="32770"/>
                </a:cubicBezTo>
                <a:cubicBezTo>
                  <a:pt x="27599" y="28871"/>
                  <a:pt x="38515" y="24994"/>
                  <a:pt x="36753" y="15007"/>
                </a:cubicBezTo>
                <a:cubicBezTo>
                  <a:pt x="34446" y="1976"/>
                  <a:pt x="8598" y="1"/>
                  <a:pt x="8598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8" name="Google Shape;18;p2"/>
          <p:cNvSpPr/>
          <p:nvPr/>
        </p:nvSpPr>
        <p:spPr>
          <a:xfrm>
            <a:off x="83300" y="2410217"/>
            <a:ext cx="4477368" cy="4447724"/>
          </a:xfrm>
          <a:custGeom>
            <a:avLst/>
            <a:gdLst/>
            <a:ahLst/>
            <a:cxnLst/>
            <a:rect l="l" t="t" r="r" b="b"/>
            <a:pathLst>
              <a:path w="57997" h="57613" extrusionOk="0">
                <a:moveTo>
                  <a:pt x="10584" y="0"/>
                </a:moveTo>
                <a:cubicBezTo>
                  <a:pt x="10895" y="4689"/>
                  <a:pt x="14494" y="9998"/>
                  <a:pt x="14195" y="14643"/>
                </a:cubicBezTo>
                <a:cubicBezTo>
                  <a:pt x="13746" y="21597"/>
                  <a:pt x="0" y="20197"/>
                  <a:pt x="321" y="27759"/>
                </a:cubicBezTo>
                <a:cubicBezTo>
                  <a:pt x="641" y="35322"/>
                  <a:pt x="14771" y="31082"/>
                  <a:pt x="13458" y="42873"/>
                </a:cubicBezTo>
                <a:cubicBezTo>
                  <a:pt x="12470" y="51745"/>
                  <a:pt x="16227" y="55433"/>
                  <a:pt x="21239" y="55433"/>
                </a:cubicBezTo>
                <a:cubicBezTo>
                  <a:pt x="22894" y="55433"/>
                  <a:pt x="24686" y="55031"/>
                  <a:pt x="26489" y="54280"/>
                </a:cubicBezTo>
                <a:cubicBezTo>
                  <a:pt x="30728" y="52514"/>
                  <a:pt x="35329" y="51271"/>
                  <a:pt x="39235" y="51271"/>
                </a:cubicBezTo>
                <a:cubicBezTo>
                  <a:pt x="43832" y="51271"/>
                  <a:pt x="47464" y="52993"/>
                  <a:pt x="48406" y="57613"/>
                </a:cubicBezTo>
                <a:lnTo>
                  <a:pt x="57997" y="57613"/>
                </a:lnTo>
                <a:cubicBezTo>
                  <a:pt x="52464" y="53276"/>
                  <a:pt x="55412" y="45767"/>
                  <a:pt x="51001" y="41858"/>
                </a:cubicBezTo>
                <a:cubicBezTo>
                  <a:pt x="49295" y="40343"/>
                  <a:pt x="47314" y="39797"/>
                  <a:pt x="45253" y="39797"/>
                </a:cubicBezTo>
                <a:cubicBezTo>
                  <a:pt x="39952" y="39797"/>
                  <a:pt x="34117" y="43403"/>
                  <a:pt x="31068" y="43403"/>
                </a:cubicBezTo>
                <a:cubicBezTo>
                  <a:pt x="30230" y="43403"/>
                  <a:pt x="29602" y="43131"/>
                  <a:pt x="29254" y="42435"/>
                </a:cubicBezTo>
                <a:cubicBezTo>
                  <a:pt x="27151" y="38227"/>
                  <a:pt x="30921" y="35204"/>
                  <a:pt x="26659" y="32620"/>
                </a:cubicBezTo>
                <a:cubicBezTo>
                  <a:pt x="25858" y="32128"/>
                  <a:pt x="24555" y="31957"/>
                  <a:pt x="23071" y="31829"/>
                </a:cubicBezTo>
                <a:cubicBezTo>
                  <a:pt x="20411" y="31583"/>
                  <a:pt x="17741" y="31573"/>
                  <a:pt x="19354" y="27759"/>
                </a:cubicBezTo>
                <a:cubicBezTo>
                  <a:pt x="21191" y="23423"/>
                  <a:pt x="29992" y="20091"/>
                  <a:pt x="25784" y="11204"/>
                </a:cubicBezTo>
                <a:cubicBezTo>
                  <a:pt x="23199" y="5757"/>
                  <a:pt x="15872" y="2051"/>
                  <a:pt x="10584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9" name="Google Shape;19;p2"/>
          <p:cNvSpPr/>
          <p:nvPr/>
        </p:nvSpPr>
        <p:spPr>
          <a:xfrm>
            <a:off x="10124200" y="1726811"/>
            <a:ext cx="2067819" cy="5056180"/>
          </a:xfrm>
          <a:custGeom>
            <a:avLst/>
            <a:gdLst/>
            <a:ahLst/>
            <a:cxnLst/>
            <a:rect l="l" t="t" r="r" b="b"/>
            <a:pathLst>
              <a:path w="21587" h="52784" extrusionOk="0">
                <a:moveTo>
                  <a:pt x="14180" y="0"/>
                </a:moveTo>
                <a:cubicBezTo>
                  <a:pt x="13936" y="0"/>
                  <a:pt x="13684" y="8"/>
                  <a:pt x="13426" y="24"/>
                </a:cubicBezTo>
                <a:cubicBezTo>
                  <a:pt x="13191" y="1124"/>
                  <a:pt x="12924" y="2181"/>
                  <a:pt x="12593" y="3121"/>
                </a:cubicBezTo>
                <a:cubicBezTo>
                  <a:pt x="9325" y="12542"/>
                  <a:pt x="1207" y="11356"/>
                  <a:pt x="588" y="16013"/>
                </a:cubicBezTo>
                <a:cubicBezTo>
                  <a:pt x="0" y="20424"/>
                  <a:pt x="5907" y="19901"/>
                  <a:pt x="6954" y="24397"/>
                </a:cubicBezTo>
                <a:cubicBezTo>
                  <a:pt x="8342" y="30347"/>
                  <a:pt x="961" y="32547"/>
                  <a:pt x="3888" y="43591"/>
                </a:cubicBezTo>
                <a:cubicBezTo>
                  <a:pt x="6046" y="51713"/>
                  <a:pt x="15827" y="52784"/>
                  <a:pt x="20874" y="52784"/>
                </a:cubicBezTo>
                <a:cubicBezTo>
                  <a:pt x="21124" y="52784"/>
                  <a:pt x="21362" y="52781"/>
                  <a:pt x="21586" y="52777"/>
                </a:cubicBezTo>
                <a:lnTo>
                  <a:pt x="21586" y="42106"/>
                </a:lnTo>
                <a:cubicBezTo>
                  <a:pt x="17132" y="40782"/>
                  <a:pt x="13479" y="37353"/>
                  <a:pt x="12508" y="30347"/>
                </a:cubicBezTo>
                <a:cubicBezTo>
                  <a:pt x="11546" y="23436"/>
                  <a:pt x="16246" y="14988"/>
                  <a:pt x="18275" y="8077"/>
                </a:cubicBezTo>
                <a:cubicBezTo>
                  <a:pt x="19140" y="5119"/>
                  <a:pt x="18980" y="1872"/>
                  <a:pt x="17165" y="664"/>
                </a:cubicBezTo>
                <a:cubicBezTo>
                  <a:pt x="16485" y="209"/>
                  <a:pt x="15432" y="0"/>
                  <a:pt x="14180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0" name="Google Shape;20;p2"/>
          <p:cNvSpPr/>
          <p:nvPr/>
        </p:nvSpPr>
        <p:spPr>
          <a:xfrm>
            <a:off x="5318" y="5251"/>
            <a:ext cx="3942295" cy="6857908"/>
          </a:xfrm>
          <a:custGeom>
            <a:avLst/>
            <a:gdLst/>
            <a:ahLst/>
            <a:cxnLst/>
            <a:rect l="l" t="t" r="r" b="b"/>
            <a:pathLst>
              <a:path w="51066" h="88833" extrusionOk="0">
                <a:moveTo>
                  <a:pt x="0" y="0"/>
                </a:moveTo>
                <a:lnTo>
                  <a:pt x="0" y="88833"/>
                </a:lnTo>
                <a:lnTo>
                  <a:pt x="49485" y="88833"/>
                </a:lnTo>
                <a:cubicBezTo>
                  <a:pt x="48543" y="84213"/>
                  <a:pt x="44911" y="82491"/>
                  <a:pt x="40314" y="82491"/>
                </a:cubicBezTo>
                <a:cubicBezTo>
                  <a:pt x="36408" y="82491"/>
                  <a:pt x="31807" y="83734"/>
                  <a:pt x="27568" y="85500"/>
                </a:cubicBezTo>
                <a:cubicBezTo>
                  <a:pt x="25765" y="86251"/>
                  <a:pt x="23973" y="86653"/>
                  <a:pt x="22318" y="86653"/>
                </a:cubicBezTo>
                <a:cubicBezTo>
                  <a:pt x="17306" y="86653"/>
                  <a:pt x="13549" y="82965"/>
                  <a:pt x="14537" y="74093"/>
                </a:cubicBezTo>
                <a:cubicBezTo>
                  <a:pt x="15850" y="62302"/>
                  <a:pt x="1720" y="66542"/>
                  <a:pt x="1400" y="58979"/>
                </a:cubicBezTo>
                <a:cubicBezTo>
                  <a:pt x="1079" y="51417"/>
                  <a:pt x="14825" y="52817"/>
                  <a:pt x="15274" y="45863"/>
                </a:cubicBezTo>
                <a:cubicBezTo>
                  <a:pt x="15722" y="38900"/>
                  <a:pt x="7424" y="30494"/>
                  <a:pt x="14537" y="24822"/>
                </a:cubicBezTo>
                <a:cubicBezTo>
                  <a:pt x="17520" y="22447"/>
                  <a:pt x="21645" y="22322"/>
                  <a:pt x="26088" y="22322"/>
                </a:cubicBezTo>
                <a:cubicBezTo>
                  <a:pt x="26612" y="22322"/>
                  <a:pt x="27140" y="22324"/>
                  <a:pt x="27671" y="22324"/>
                </a:cubicBezTo>
                <a:cubicBezTo>
                  <a:pt x="33394" y="22324"/>
                  <a:pt x="39475" y="22122"/>
                  <a:pt x="44230" y="17367"/>
                </a:cubicBezTo>
                <a:cubicBezTo>
                  <a:pt x="49046" y="12550"/>
                  <a:pt x="50724" y="5960"/>
                  <a:pt x="51065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1" name="Google Shape;21;p2"/>
          <p:cNvSpPr/>
          <p:nvPr/>
        </p:nvSpPr>
        <p:spPr>
          <a:xfrm>
            <a:off x="8733801" y="1"/>
            <a:ext cx="3458211" cy="5760236"/>
          </a:xfrm>
          <a:custGeom>
            <a:avLst/>
            <a:gdLst/>
            <a:ahLst/>
            <a:cxnLst/>
            <a:rect l="l" t="t" r="r" b="b"/>
            <a:pathLst>
              <a:path w="36102" h="60134" extrusionOk="0">
                <a:moveTo>
                  <a:pt x="0" y="0"/>
                </a:moveTo>
                <a:cubicBezTo>
                  <a:pt x="566" y="2233"/>
                  <a:pt x="2585" y="6804"/>
                  <a:pt x="9634" y="7103"/>
                </a:cubicBezTo>
                <a:cubicBezTo>
                  <a:pt x="9780" y="7109"/>
                  <a:pt x="9926" y="7112"/>
                  <a:pt x="10073" y="7112"/>
                </a:cubicBezTo>
                <a:cubicBezTo>
                  <a:pt x="15462" y="7112"/>
                  <a:pt x="22105" y="3128"/>
                  <a:pt x="25894" y="3128"/>
                </a:cubicBezTo>
                <a:cubicBezTo>
                  <a:pt x="27071" y="3128"/>
                  <a:pt x="27972" y="3512"/>
                  <a:pt x="28475" y="4518"/>
                </a:cubicBezTo>
                <a:cubicBezTo>
                  <a:pt x="29565" y="6686"/>
                  <a:pt x="27738" y="12133"/>
                  <a:pt x="20389" y="16085"/>
                </a:cubicBezTo>
                <a:cubicBezTo>
                  <a:pt x="12785" y="20176"/>
                  <a:pt x="7466" y="20561"/>
                  <a:pt x="6996" y="23808"/>
                </a:cubicBezTo>
                <a:cubicBezTo>
                  <a:pt x="6700" y="25856"/>
                  <a:pt x="8069" y="27061"/>
                  <a:pt x="9838" y="27061"/>
                </a:cubicBezTo>
                <a:cubicBezTo>
                  <a:pt x="11002" y="27061"/>
                  <a:pt x="12340" y="26538"/>
                  <a:pt x="13490" y="25389"/>
                </a:cubicBezTo>
                <a:cubicBezTo>
                  <a:pt x="15092" y="23787"/>
                  <a:pt x="17036" y="21938"/>
                  <a:pt x="19482" y="20571"/>
                </a:cubicBezTo>
                <a:cubicBezTo>
                  <a:pt x="22293" y="19013"/>
                  <a:pt x="25960" y="18031"/>
                  <a:pt x="28689" y="18031"/>
                </a:cubicBezTo>
                <a:cubicBezTo>
                  <a:pt x="29942" y="18031"/>
                  <a:pt x="30997" y="18238"/>
                  <a:pt x="31680" y="18691"/>
                </a:cubicBezTo>
                <a:cubicBezTo>
                  <a:pt x="33495" y="19899"/>
                  <a:pt x="33655" y="23146"/>
                  <a:pt x="32790" y="26104"/>
                </a:cubicBezTo>
                <a:cubicBezTo>
                  <a:pt x="30761" y="33015"/>
                  <a:pt x="26061" y="41463"/>
                  <a:pt x="27023" y="48374"/>
                </a:cubicBezTo>
                <a:cubicBezTo>
                  <a:pt x="27994" y="55380"/>
                  <a:pt x="31647" y="58809"/>
                  <a:pt x="36101" y="60133"/>
                </a:cubicBezTo>
                <a:lnTo>
                  <a:pt x="36101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1643885" y="2195515"/>
            <a:ext cx="8846000" cy="1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96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ubTitle" idx="1"/>
          </p:nvPr>
        </p:nvSpPr>
        <p:spPr>
          <a:xfrm>
            <a:off x="4113081" y="3750015"/>
            <a:ext cx="3907200" cy="5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95632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"/>
          <p:cNvSpPr txBox="1">
            <a:spLocks noGrp="1"/>
          </p:cNvSpPr>
          <p:nvPr>
            <p:ph type="subTitle" idx="1"/>
          </p:nvPr>
        </p:nvSpPr>
        <p:spPr>
          <a:xfrm flipH="1">
            <a:off x="2429459" y="3945225"/>
            <a:ext cx="73348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Squada One"/>
              <a:buNone/>
              <a:defRPr sz="16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Nunito Sans ExtraBold"/>
              <a:buNone/>
              <a:defRPr sz="1600">
                <a:solidFill>
                  <a:srgbClr val="FFFFFF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Nunito Sans ExtraBold"/>
              <a:buNone/>
              <a:defRPr sz="1600">
                <a:solidFill>
                  <a:srgbClr val="FFFFFF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Nunito Sans ExtraBold"/>
              <a:buNone/>
              <a:defRPr sz="1600">
                <a:solidFill>
                  <a:srgbClr val="FFFFFF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Nunito Sans ExtraBold"/>
              <a:buNone/>
              <a:defRPr sz="1600">
                <a:solidFill>
                  <a:srgbClr val="FFFFFF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Nunito Sans ExtraBold"/>
              <a:buNone/>
              <a:defRPr sz="1600">
                <a:solidFill>
                  <a:srgbClr val="FFFFFF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Nunito Sans ExtraBold"/>
              <a:buNone/>
              <a:defRPr sz="1600">
                <a:solidFill>
                  <a:srgbClr val="FFFFFF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Nunito Sans ExtraBold"/>
              <a:buNone/>
              <a:defRPr sz="1600">
                <a:solidFill>
                  <a:srgbClr val="FFFFFF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Nunito Sans ExtraBold"/>
              <a:buNone/>
              <a:defRPr sz="1600">
                <a:solidFill>
                  <a:srgbClr val="FFFFFF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56" name="Google Shape;56;p5"/>
          <p:cNvSpPr txBox="1">
            <a:spLocks noGrp="1"/>
          </p:cNvSpPr>
          <p:nvPr>
            <p:ph type="subTitle" idx="2"/>
          </p:nvPr>
        </p:nvSpPr>
        <p:spPr>
          <a:xfrm>
            <a:off x="2427733" y="3797900"/>
            <a:ext cx="54812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2133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57" name="Google Shape;57;p5"/>
          <p:cNvSpPr/>
          <p:nvPr/>
        </p:nvSpPr>
        <p:spPr>
          <a:xfrm>
            <a:off x="8373" y="3475092"/>
            <a:ext cx="6028" cy="8439"/>
          </a:xfrm>
          <a:custGeom>
            <a:avLst/>
            <a:gdLst/>
            <a:ahLst/>
            <a:cxnLst/>
            <a:rect l="l" t="t" r="r" b="b"/>
            <a:pathLst>
              <a:path w="60" h="84" extrusionOk="0">
                <a:moveTo>
                  <a:pt x="1" y="0"/>
                </a:moveTo>
                <a:lnTo>
                  <a:pt x="20" y="39"/>
                </a:lnTo>
                <a:lnTo>
                  <a:pt x="59" y="83"/>
                </a:lnTo>
                <a:lnTo>
                  <a:pt x="1" y="0"/>
                </a:lnTo>
                <a:close/>
              </a:path>
            </a:pathLst>
          </a:custGeom>
          <a:solidFill>
            <a:srgbClr val="14141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5"/>
          <p:cNvSpPr/>
          <p:nvPr/>
        </p:nvSpPr>
        <p:spPr>
          <a:xfrm>
            <a:off x="6463" y="6856025"/>
            <a:ext cx="9845" cy="100"/>
          </a:xfrm>
          <a:custGeom>
            <a:avLst/>
            <a:gdLst/>
            <a:ahLst/>
            <a:cxnLst/>
            <a:rect l="l" t="t" r="r" b="b"/>
            <a:pathLst>
              <a:path w="98" h="1" extrusionOk="0">
                <a:moveTo>
                  <a:pt x="98" y="0"/>
                </a:moveTo>
                <a:lnTo>
                  <a:pt x="0" y="0"/>
                </a:lnTo>
                <a:lnTo>
                  <a:pt x="0" y="0"/>
                </a:lnTo>
                <a:lnTo>
                  <a:pt x="78" y="0"/>
                </a:lnTo>
                <a:close/>
              </a:path>
            </a:pathLst>
          </a:custGeom>
          <a:solidFill>
            <a:srgbClr val="B0B0A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5"/>
          <p:cNvSpPr/>
          <p:nvPr/>
        </p:nvSpPr>
        <p:spPr>
          <a:xfrm>
            <a:off x="9169166" y="4334447"/>
            <a:ext cx="3022825" cy="2523541"/>
          </a:xfrm>
          <a:custGeom>
            <a:avLst/>
            <a:gdLst/>
            <a:ahLst/>
            <a:cxnLst/>
            <a:rect l="l" t="t" r="r" b="b"/>
            <a:pathLst>
              <a:path w="9251" h="7723" extrusionOk="0">
                <a:moveTo>
                  <a:pt x="7830" y="1"/>
                </a:moveTo>
                <a:cubicBezTo>
                  <a:pt x="7787" y="22"/>
                  <a:pt x="7745" y="32"/>
                  <a:pt x="7702" y="65"/>
                </a:cubicBezTo>
                <a:cubicBezTo>
                  <a:pt x="6794" y="588"/>
                  <a:pt x="7745" y="1624"/>
                  <a:pt x="7050" y="2468"/>
                </a:cubicBezTo>
                <a:cubicBezTo>
                  <a:pt x="6131" y="3578"/>
                  <a:pt x="2543" y="3953"/>
                  <a:pt x="898" y="6089"/>
                </a:cubicBezTo>
                <a:cubicBezTo>
                  <a:pt x="546" y="6548"/>
                  <a:pt x="247" y="7114"/>
                  <a:pt x="1" y="7722"/>
                </a:cubicBezTo>
                <a:lnTo>
                  <a:pt x="9250" y="7722"/>
                </a:lnTo>
                <a:lnTo>
                  <a:pt x="9250" y="941"/>
                </a:lnTo>
                <a:cubicBezTo>
                  <a:pt x="8706" y="780"/>
                  <a:pt x="8215" y="481"/>
                  <a:pt x="783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9525" dir="38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5"/>
          <p:cNvSpPr/>
          <p:nvPr/>
        </p:nvSpPr>
        <p:spPr>
          <a:xfrm>
            <a:off x="8457159" y="1"/>
            <a:ext cx="3734829" cy="4641905"/>
          </a:xfrm>
          <a:custGeom>
            <a:avLst/>
            <a:gdLst/>
            <a:ahLst/>
            <a:cxnLst/>
            <a:rect l="l" t="t" r="r" b="b"/>
            <a:pathLst>
              <a:path w="11430" h="14206" extrusionOk="0">
                <a:moveTo>
                  <a:pt x="1" y="0"/>
                </a:moveTo>
                <a:cubicBezTo>
                  <a:pt x="1" y="0"/>
                  <a:pt x="541" y="1327"/>
                  <a:pt x="2842" y="1327"/>
                </a:cubicBezTo>
                <a:cubicBezTo>
                  <a:pt x="3168" y="1327"/>
                  <a:pt x="3530" y="1300"/>
                  <a:pt x="3931" y="1239"/>
                </a:cubicBezTo>
                <a:cubicBezTo>
                  <a:pt x="4809" y="1103"/>
                  <a:pt x="5648" y="961"/>
                  <a:pt x="6249" y="961"/>
                </a:cubicBezTo>
                <a:cubicBezTo>
                  <a:pt x="6972" y="961"/>
                  <a:pt x="7353" y="1167"/>
                  <a:pt x="7050" y="1837"/>
                </a:cubicBezTo>
                <a:cubicBezTo>
                  <a:pt x="6687" y="2628"/>
                  <a:pt x="4658" y="4411"/>
                  <a:pt x="4850" y="5244"/>
                </a:cubicBezTo>
                <a:cubicBezTo>
                  <a:pt x="4917" y="5546"/>
                  <a:pt x="5180" y="5658"/>
                  <a:pt x="5531" y="5658"/>
                </a:cubicBezTo>
                <a:cubicBezTo>
                  <a:pt x="6363" y="5658"/>
                  <a:pt x="7691" y="5032"/>
                  <a:pt x="8097" y="4806"/>
                </a:cubicBezTo>
                <a:cubicBezTo>
                  <a:pt x="8750" y="4436"/>
                  <a:pt x="9449" y="4208"/>
                  <a:pt x="9990" y="4208"/>
                </a:cubicBezTo>
                <a:cubicBezTo>
                  <a:pt x="10245" y="4208"/>
                  <a:pt x="10465" y="4259"/>
                  <a:pt x="10629" y="4368"/>
                </a:cubicBezTo>
                <a:cubicBezTo>
                  <a:pt x="11056" y="4657"/>
                  <a:pt x="10852" y="5469"/>
                  <a:pt x="10650" y="6163"/>
                </a:cubicBezTo>
                <a:cubicBezTo>
                  <a:pt x="10169" y="7797"/>
                  <a:pt x="9058" y="9794"/>
                  <a:pt x="9283" y="11429"/>
                </a:cubicBezTo>
                <a:cubicBezTo>
                  <a:pt x="9507" y="13084"/>
                  <a:pt x="10372" y="13885"/>
                  <a:pt x="11429" y="14206"/>
                </a:cubicBezTo>
                <a:lnTo>
                  <a:pt x="11429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42888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5"/>
          <p:cNvSpPr/>
          <p:nvPr/>
        </p:nvSpPr>
        <p:spPr>
          <a:xfrm>
            <a:off x="4176257" y="0"/>
            <a:ext cx="1120776" cy="722459"/>
          </a:xfrm>
          <a:custGeom>
            <a:avLst/>
            <a:gdLst/>
            <a:ahLst/>
            <a:cxnLst/>
            <a:rect l="l" t="t" r="r" b="b"/>
            <a:pathLst>
              <a:path w="3430" h="2211" extrusionOk="0">
                <a:moveTo>
                  <a:pt x="866" y="0"/>
                </a:moveTo>
                <a:cubicBezTo>
                  <a:pt x="685" y="630"/>
                  <a:pt x="407" y="1453"/>
                  <a:pt x="1" y="2211"/>
                </a:cubicBezTo>
                <a:cubicBezTo>
                  <a:pt x="887" y="2211"/>
                  <a:pt x="1603" y="2061"/>
                  <a:pt x="2052" y="1709"/>
                </a:cubicBezTo>
                <a:cubicBezTo>
                  <a:pt x="2724" y="1164"/>
                  <a:pt x="3163" y="577"/>
                  <a:pt x="3429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5"/>
          <p:cNvSpPr/>
          <p:nvPr/>
        </p:nvSpPr>
        <p:spPr>
          <a:xfrm>
            <a:off x="16300" y="4675583"/>
            <a:ext cx="5270259" cy="2182408"/>
          </a:xfrm>
          <a:custGeom>
            <a:avLst/>
            <a:gdLst/>
            <a:ahLst/>
            <a:cxnLst/>
            <a:rect l="l" t="t" r="r" b="b"/>
            <a:pathLst>
              <a:path w="16129" h="6679" extrusionOk="0">
                <a:moveTo>
                  <a:pt x="3975" y="0"/>
                </a:moveTo>
                <a:cubicBezTo>
                  <a:pt x="2628" y="0"/>
                  <a:pt x="1115" y="710"/>
                  <a:pt x="0" y="1371"/>
                </a:cubicBezTo>
                <a:lnTo>
                  <a:pt x="0" y="6614"/>
                </a:lnTo>
                <a:lnTo>
                  <a:pt x="32" y="6678"/>
                </a:lnTo>
                <a:lnTo>
                  <a:pt x="16128" y="6678"/>
                </a:lnTo>
                <a:cubicBezTo>
                  <a:pt x="14985" y="5568"/>
                  <a:pt x="13010" y="4489"/>
                  <a:pt x="11717" y="4179"/>
                </a:cubicBezTo>
                <a:cubicBezTo>
                  <a:pt x="11467" y="4119"/>
                  <a:pt x="11220" y="4094"/>
                  <a:pt x="10978" y="4094"/>
                </a:cubicBezTo>
                <a:cubicBezTo>
                  <a:pt x="9403" y="4094"/>
                  <a:pt x="8030" y="5191"/>
                  <a:pt x="7299" y="5191"/>
                </a:cubicBezTo>
                <a:cubicBezTo>
                  <a:pt x="7159" y="5191"/>
                  <a:pt x="7043" y="5151"/>
                  <a:pt x="6953" y="5055"/>
                </a:cubicBezTo>
                <a:cubicBezTo>
                  <a:pt x="6324" y="4383"/>
                  <a:pt x="7584" y="1947"/>
                  <a:pt x="5661" y="516"/>
                </a:cubicBezTo>
                <a:cubicBezTo>
                  <a:pt x="5169" y="148"/>
                  <a:pt x="4589" y="0"/>
                  <a:pt x="3975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9525" dir="38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5"/>
          <p:cNvSpPr/>
          <p:nvPr/>
        </p:nvSpPr>
        <p:spPr>
          <a:xfrm>
            <a:off x="16301" y="1"/>
            <a:ext cx="4442911" cy="4687324"/>
          </a:xfrm>
          <a:custGeom>
            <a:avLst/>
            <a:gdLst/>
            <a:ahLst/>
            <a:cxnLst/>
            <a:rect l="l" t="t" r="r" b="b"/>
            <a:pathLst>
              <a:path w="13597" h="14345" extrusionOk="0">
                <a:moveTo>
                  <a:pt x="0" y="0"/>
                </a:moveTo>
                <a:lnTo>
                  <a:pt x="0" y="14344"/>
                </a:lnTo>
                <a:cubicBezTo>
                  <a:pt x="96" y="14227"/>
                  <a:pt x="182" y="14024"/>
                  <a:pt x="235" y="13703"/>
                </a:cubicBezTo>
                <a:cubicBezTo>
                  <a:pt x="770" y="10734"/>
                  <a:pt x="3269" y="11887"/>
                  <a:pt x="4304" y="10542"/>
                </a:cubicBezTo>
                <a:cubicBezTo>
                  <a:pt x="5714" y="8705"/>
                  <a:pt x="2852" y="5992"/>
                  <a:pt x="3803" y="5426"/>
                </a:cubicBezTo>
                <a:cubicBezTo>
                  <a:pt x="4120" y="5239"/>
                  <a:pt x="4417" y="5205"/>
                  <a:pt x="4692" y="5205"/>
                </a:cubicBezTo>
                <a:cubicBezTo>
                  <a:pt x="4854" y="5205"/>
                  <a:pt x="5008" y="5216"/>
                  <a:pt x="5154" y="5216"/>
                </a:cubicBezTo>
                <a:cubicBezTo>
                  <a:pt x="5513" y="5216"/>
                  <a:pt x="5823" y="5144"/>
                  <a:pt x="6077" y="4646"/>
                </a:cubicBezTo>
                <a:cubicBezTo>
                  <a:pt x="6184" y="4454"/>
                  <a:pt x="6195" y="4133"/>
                  <a:pt x="6206" y="3791"/>
                </a:cubicBezTo>
                <a:cubicBezTo>
                  <a:pt x="6215" y="3268"/>
                  <a:pt x="6188" y="2759"/>
                  <a:pt x="6684" y="2759"/>
                </a:cubicBezTo>
                <a:cubicBezTo>
                  <a:pt x="6795" y="2759"/>
                  <a:pt x="6933" y="2784"/>
                  <a:pt x="7103" y="2841"/>
                </a:cubicBezTo>
                <a:cubicBezTo>
                  <a:pt x="7923" y="3126"/>
                  <a:pt x="8678" y="4427"/>
                  <a:pt x="9937" y="4427"/>
                </a:cubicBezTo>
                <a:cubicBezTo>
                  <a:pt x="10285" y="4427"/>
                  <a:pt x="10672" y="4327"/>
                  <a:pt x="11109" y="4080"/>
                </a:cubicBezTo>
                <a:cubicBezTo>
                  <a:pt x="12465" y="3321"/>
                  <a:pt x="13234" y="1282"/>
                  <a:pt x="1359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730477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+ TITLE + SUBTITLE">
  <p:cSld name="IMAGE + TITLE + SUBTITL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/>
          <p:nvPr/>
        </p:nvSpPr>
        <p:spPr>
          <a:xfrm flipH="1">
            <a:off x="861200" y="1622800"/>
            <a:ext cx="9681200" cy="36228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6" name="Google Shape;26;p3"/>
          <p:cNvSpPr txBox="1">
            <a:spLocks noGrp="1"/>
          </p:cNvSpPr>
          <p:nvPr>
            <p:ph type="ctrTitle"/>
          </p:nvPr>
        </p:nvSpPr>
        <p:spPr>
          <a:xfrm>
            <a:off x="1643885" y="2195515"/>
            <a:ext cx="8846000" cy="1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96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ubTitle" idx="1"/>
          </p:nvPr>
        </p:nvSpPr>
        <p:spPr>
          <a:xfrm>
            <a:off x="4113081" y="3750015"/>
            <a:ext cx="3907200" cy="5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8" name="Google Shape;28;p3"/>
          <p:cNvSpPr/>
          <p:nvPr/>
        </p:nvSpPr>
        <p:spPr>
          <a:xfrm flipH="1">
            <a:off x="8239070" y="1732393"/>
            <a:ext cx="3952949" cy="4421476"/>
          </a:xfrm>
          <a:custGeom>
            <a:avLst/>
            <a:gdLst/>
            <a:ahLst/>
            <a:cxnLst/>
            <a:rect l="l" t="t" r="r" b="b"/>
            <a:pathLst>
              <a:path w="51204" h="57273" extrusionOk="0">
                <a:moveTo>
                  <a:pt x="8598" y="1"/>
                </a:moveTo>
                <a:lnTo>
                  <a:pt x="0" y="21597"/>
                </a:lnTo>
                <a:lnTo>
                  <a:pt x="11012" y="45939"/>
                </a:lnTo>
                <a:cubicBezTo>
                  <a:pt x="11012" y="45939"/>
                  <a:pt x="26937" y="57273"/>
                  <a:pt x="34889" y="57273"/>
                </a:cubicBezTo>
                <a:cubicBezTo>
                  <a:pt x="35092" y="57273"/>
                  <a:pt x="35289" y="57265"/>
                  <a:pt x="35482" y="57250"/>
                </a:cubicBezTo>
                <a:cubicBezTo>
                  <a:pt x="43193" y="56631"/>
                  <a:pt x="51204" y="42938"/>
                  <a:pt x="45960" y="35023"/>
                </a:cubicBezTo>
                <a:cubicBezTo>
                  <a:pt x="44317" y="32544"/>
                  <a:pt x="41903" y="31781"/>
                  <a:pt x="39361" y="31781"/>
                </a:cubicBezTo>
                <a:cubicBezTo>
                  <a:pt x="35279" y="31781"/>
                  <a:pt x="30867" y="33751"/>
                  <a:pt x="28798" y="33751"/>
                </a:cubicBezTo>
                <a:cubicBezTo>
                  <a:pt x="28042" y="33751"/>
                  <a:pt x="27599" y="33488"/>
                  <a:pt x="27599" y="32770"/>
                </a:cubicBezTo>
                <a:cubicBezTo>
                  <a:pt x="27599" y="28871"/>
                  <a:pt x="38515" y="24994"/>
                  <a:pt x="36753" y="15007"/>
                </a:cubicBezTo>
                <a:cubicBezTo>
                  <a:pt x="34446" y="1976"/>
                  <a:pt x="8598" y="1"/>
                  <a:pt x="8598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9" name="Google Shape;29;p3"/>
          <p:cNvSpPr/>
          <p:nvPr/>
        </p:nvSpPr>
        <p:spPr>
          <a:xfrm flipH="1">
            <a:off x="7631349" y="2410217"/>
            <a:ext cx="4477368" cy="4447724"/>
          </a:xfrm>
          <a:custGeom>
            <a:avLst/>
            <a:gdLst/>
            <a:ahLst/>
            <a:cxnLst/>
            <a:rect l="l" t="t" r="r" b="b"/>
            <a:pathLst>
              <a:path w="57997" h="57613" extrusionOk="0">
                <a:moveTo>
                  <a:pt x="10584" y="0"/>
                </a:moveTo>
                <a:cubicBezTo>
                  <a:pt x="10895" y="4689"/>
                  <a:pt x="14494" y="9998"/>
                  <a:pt x="14195" y="14643"/>
                </a:cubicBezTo>
                <a:cubicBezTo>
                  <a:pt x="13746" y="21597"/>
                  <a:pt x="0" y="20197"/>
                  <a:pt x="321" y="27759"/>
                </a:cubicBezTo>
                <a:cubicBezTo>
                  <a:pt x="641" y="35322"/>
                  <a:pt x="14771" y="31082"/>
                  <a:pt x="13458" y="42873"/>
                </a:cubicBezTo>
                <a:cubicBezTo>
                  <a:pt x="12470" y="51745"/>
                  <a:pt x="16227" y="55433"/>
                  <a:pt x="21239" y="55433"/>
                </a:cubicBezTo>
                <a:cubicBezTo>
                  <a:pt x="22894" y="55433"/>
                  <a:pt x="24686" y="55031"/>
                  <a:pt x="26489" y="54280"/>
                </a:cubicBezTo>
                <a:cubicBezTo>
                  <a:pt x="30728" y="52514"/>
                  <a:pt x="35329" y="51271"/>
                  <a:pt x="39235" y="51271"/>
                </a:cubicBezTo>
                <a:cubicBezTo>
                  <a:pt x="43832" y="51271"/>
                  <a:pt x="47464" y="52993"/>
                  <a:pt x="48406" y="57613"/>
                </a:cubicBezTo>
                <a:lnTo>
                  <a:pt x="57997" y="57613"/>
                </a:lnTo>
                <a:cubicBezTo>
                  <a:pt x="52464" y="53276"/>
                  <a:pt x="55412" y="45767"/>
                  <a:pt x="51001" y="41858"/>
                </a:cubicBezTo>
                <a:cubicBezTo>
                  <a:pt x="49295" y="40343"/>
                  <a:pt x="47314" y="39797"/>
                  <a:pt x="45253" y="39797"/>
                </a:cubicBezTo>
                <a:cubicBezTo>
                  <a:pt x="39952" y="39797"/>
                  <a:pt x="34117" y="43403"/>
                  <a:pt x="31068" y="43403"/>
                </a:cubicBezTo>
                <a:cubicBezTo>
                  <a:pt x="30230" y="43403"/>
                  <a:pt x="29602" y="43131"/>
                  <a:pt x="29254" y="42435"/>
                </a:cubicBezTo>
                <a:cubicBezTo>
                  <a:pt x="27151" y="38227"/>
                  <a:pt x="30921" y="35204"/>
                  <a:pt x="26659" y="32620"/>
                </a:cubicBezTo>
                <a:cubicBezTo>
                  <a:pt x="25858" y="32128"/>
                  <a:pt x="24555" y="31957"/>
                  <a:pt x="23071" y="31829"/>
                </a:cubicBezTo>
                <a:cubicBezTo>
                  <a:pt x="20411" y="31583"/>
                  <a:pt x="17741" y="31573"/>
                  <a:pt x="19354" y="27759"/>
                </a:cubicBezTo>
                <a:cubicBezTo>
                  <a:pt x="21191" y="23423"/>
                  <a:pt x="29992" y="20091"/>
                  <a:pt x="25784" y="11204"/>
                </a:cubicBezTo>
                <a:cubicBezTo>
                  <a:pt x="23199" y="5757"/>
                  <a:pt x="15872" y="2051"/>
                  <a:pt x="10584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30" name="Google Shape;30;p3"/>
          <p:cNvSpPr/>
          <p:nvPr/>
        </p:nvSpPr>
        <p:spPr>
          <a:xfrm flipH="1">
            <a:off x="0" y="1726811"/>
            <a:ext cx="2067819" cy="5056180"/>
          </a:xfrm>
          <a:custGeom>
            <a:avLst/>
            <a:gdLst/>
            <a:ahLst/>
            <a:cxnLst/>
            <a:rect l="l" t="t" r="r" b="b"/>
            <a:pathLst>
              <a:path w="21587" h="52784" extrusionOk="0">
                <a:moveTo>
                  <a:pt x="14180" y="0"/>
                </a:moveTo>
                <a:cubicBezTo>
                  <a:pt x="13936" y="0"/>
                  <a:pt x="13684" y="8"/>
                  <a:pt x="13426" y="24"/>
                </a:cubicBezTo>
                <a:cubicBezTo>
                  <a:pt x="13191" y="1124"/>
                  <a:pt x="12924" y="2181"/>
                  <a:pt x="12593" y="3121"/>
                </a:cubicBezTo>
                <a:cubicBezTo>
                  <a:pt x="9325" y="12542"/>
                  <a:pt x="1207" y="11356"/>
                  <a:pt x="588" y="16013"/>
                </a:cubicBezTo>
                <a:cubicBezTo>
                  <a:pt x="0" y="20424"/>
                  <a:pt x="5907" y="19901"/>
                  <a:pt x="6954" y="24397"/>
                </a:cubicBezTo>
                <a:cubicBezTo>
                  <a:pt x="8342" y="30347"/>
                  <a:pt x="961" y="32547"/>
                  <a:pt x="3888" y="43591"/>
                </a:cubicBezTo>
                <a:cubicBezTo>
                  <a:pt x="6046" y="51713"/>
                  <a:pt x="15827" y="52784"/>
                  <a:pt x="20874" y="52784"/>
                </a:cubicBezTo>
                <a:cubicBezTo>
                  <a:pt x="21124" y="52784"/>
                  <a:pt x="21362" y="52781"/>
                  <a:pt x="21586" y="52777"/>
                </a:cubicBezTo>
                <a:lnTo>
                  <a:pt x="21586" y="42106"/>
                </a:lnTo>
                <a:cubicBezTo>
                  <a:pt x="17132" y="40782"/>
                  <a:pt x="13479" y="37353"/>
                  <a:pt x="12508" y="30347"/>
                </a:cubicBezTo>
                <a:cubicBezTo>
                  <a:pt x="11546" y="23436"/>
                  <a:pt x="16246" y="14988"/>
                  <a:pt x="18275" y="8077"/>
                </a:cubicBezTo>
                <a:cubicBezTo>
                  <a:pt x="19140" y="5119"/>
                  <a:pt x="18980" y="1872"/>
                  <a:pt x="17165" y="664"/>
                </a:cubicBezTo>
                <a:cubicBezTo>
                  <a:pt x="16485" y="209"/>
                  <a:pt x="15432" y="0"/>
                  <a:pt x="14180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31" name="Google Shape;31;p3"/>
          <p:cNvSpPr/>
          <p:nvPr/>
        </p:nvSpPr>
        <p:spPr>
          <a:xfrm flipH="1">
            <a:off x="8249723" y="1"/>
            <a:ext cx="3942295" cy="6857908"/>
          </a:xfrm>
          <a:custGeom>
            <a:avLst/>
            <a:gdLst/>
            <a:ahLst/>
            <a:cxnLst/>
            <a:rect l="l" t="t" r="r" b="b"/>
            <a:pathLst>
              <a:path w="51066" h="88833" extrusionOk="0">
                <a:moveTo>
                  <a:pt x="0" y="0"/>
                </a:moveTo>
                <a:lnTo>
                  <a:pt x="0" y="88833"/>
                </a:lnTo>
                <a:lnTo>
                  <a:pt x="49485" y="88833"/>
                </a:lnTo>
                <a:cubicBezTo>
                  <a:pt x="48543" y="84213"/>
                  <a:pt x="44911" y="82491"/>
                  <a:pt x="40314" y="82491"/>
                </a:cubicBezTo>
                <a:cubicBezTo>
                  <a:pt x="36408" y="82491"/>
                  <a:pt x="31807" y="83734"/>
                  <a:pt x="27568" y="85500"/>
                </a:cubicBezTo>
                <a:cubicBezTo>
                  <a:pt x="25765" y="86251"/>
                  <a:pt x="23973" y="86653"/>
                  <a:pt x="22318" y="86653"/>
                </a:cubicBezTo>
                <a:cubicBezTo>
                  <a:pt x="17306" y="86653"/>
                  <a:pt x="13549" y="82965"/>
                  <a:pt x="14537" y="74093"/>
                </a:cubicBezTo>
                <a:cubicBezTo>
                  <a:pt x="15850" y="62302"/>
                  <a:pt x="1720" y="66542"/>
                  <a:pt x="1400" y="58979"/>
                </a:cubicBezTo>
                <a:cubicBezTo>
                  <a:pt x="1079" y="51417"/>
                  <a:pt x="14825" y="52817"/>
                  <a:pt x="15274" y="45863"/>
                </a:cubicBezTo>
                <a:cubicBezTo>
                  <a:pt x="15722" y="38900"/>
                  <a:pt x="7424" y="30494"/>
                  <a:pt x="14537" y="24822"/>
                </a:cubicBezTo>
                <a:cubicBezTo>
                  <a:pt x="17520" y="22447"/>
                  <a:pt x="21645" y="22322"/>
                  <a:pt x="26088" y="22322"/>
                </a:cubicBezTo>
                <a:cubicBezTo>
                  <a:pt x="26612" y="22322"/>
                  <a:pt x="27140" y="22324"/>
                  <a:pt x="27671" y="22324"/>
                </a:cubicBezTo>
                <a:cubicBezTo>
                  <a:pt x="33394" y="22324"/>
                  <a:pt x="39475" y="22122"/>
                  <a:pt x="44230" y="17367"/>
                </a:cubicBezTo>
                <a:cubicBezTo>
                  <a:pt x="49046" y="12550"/>
                  <a:pt x="50724" y="5960"/>
                  <a:pt x="51065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32" name="Google Shape;32;p3"/>
          <p:cNvSpPr/>
          <p:nvPr/>
        </p:nvSpPr>
        <p:spPr>
          <a:xfrm flipH="1">
            <a:off x="6" y="1"/>
            <a:ext cx="3458211" cy="5760236"/>
          </a:xfrm>
          <a:custGeom>
            <a:avLst/>
            <a:gdLst/>
            <a:ahLst/>
            <a:cxnLst/>
            <a:rect l="l" t="t" r="r" b="b"/>
            <a:pathLst>
              <a:path w="36102" h="60134" extrusionOk="0">
                <a:moveTo>
                  <a:pt x="0" y="0"/>
                </a:moveTo>
                <a:cubicBezTo>
                  <a:pt x="566" y="2233"/>
                  <a:pt x="2585" y="6804"/>
                  <a:pt x="9634" y="7103"/>
                </a:cubicBezTo>
                <a:cubicBezTo>
                  <a:pt x="9780" y="7109"/>
                  <a:pt x="9926" y="7112"/>
                  <a:pt x="10073" y="7112"/>
                </a:cubicBezTo>
                <a:cubicBezTo>
                  <a:pt x="15462" y="7112"/>
                  <a:pt x="22105" y="3128"/>
                  <a:pt x="25894" y="3128"/>
                </a:cubicBezTo>
                <a:cubicBezTo>
                  <a:pt x="27071" y="3128"/>
                  <a:pt x="27972" y="3512"/>
                  <a:pt x="28475" y="4518"/>
                </a:cubicBezTo>
                <a:cubicBezTo>
                  <a:pt x="29565" y="6686"/>
                  <a:pt x="27738" y="12133"/>
                  <a:pt x="20389" y="16085"/>
                </a:cubicBezTo>
                <a:cubicBezTo>
                  <a:pt x="12785" y="20176"/>
                  <a:pt x="7466" y="20561"/>
                  <a:pt x="6996" y="23808"/>
                </a:cubicBezTo>
                <a:cubicBezTo>
                  <a:pt x="6700" y="25856"/>
                  <a:pt x="8069" y="27061"/>
                  <a:pt x="9838" y="27061"/>
                </a:cubicBezTo>
                <a:cubicBezTo>
                  <a:pt x="11002" y="27061"/>
                  <a:pt x="12340" y="26538"/>
                  <a:pt x="13490" y="25389"/>
                </a:cubicBezTo>
                <a:cubicBezTo>
                  <a:pt x="15092" y="23787"/>
                  <a:pt x="17036" y="21938"/>
                  <a:pt x="19482" y="20571"/>
                </a:cubicBezTo>
                <a:cubicBezTo>
                  <a:pt x="22293" y="19013"/>
                  <a:pt x="25960" y="18031"/>
                  <a:pt x="28689" y="18031"/>
                </a:cubicBezTo>
                <a:cubicBezTo>
                  <a:pt x="29942" y="18031"/>
                  <a:pt x="30997" y="18238"/>
                  <a:pt x="31680" y="18691"/>
                </a:cubicBezTo>
                <a:cubicBezTo>
                  <a:pt x="33495" y="19899"/>
                  <a:pt x="33655" y="23146"/>
                  <a:pt x="32790" y="26104"/>
                </a:cubicBezTo>
                <a:cubicBezTo>
                  <a:pt x="30761" y="33015"/>
                  <a:pt x="26061" y="41463"/>
                  <a:pt x="27023" y="48374"/>
                </a:cubicBezTo>
                <a:cubicBezTo>
                  <a:pt x="27994" y="55380"/>
                  <a:pt x="31647" y="58809"/>
                  <a:pt x="36101" y="60133"/>
                </a:cubicBezTo>
                <a:lnTo>
                  <a:pt x="36101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14064024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Google Shape;34;p4"/>
          <p:cNvCxnSpPr/>
          <p:nvPr/>
        </p:nvCxnSpPr>
        <p:spPr>
          <a:xfrm>
            <a:off x="2272407" y="44083"/>
            <a:ext cx="0" cy="54400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5" name="Google Shape;35;p4"/>
          <p:cNvSpPr txBox="1">
            <a:spLocks noGrp="1"/>
          </p:cNvSpPr>
          <p:nvPr>
            <p:ph type="subTitle" idx="1"/>
          </p:nvPr>
        </p:nvSpPr>
        <p:spPr>
          <a:xfrm flipH="1">
            <a:off x="3208387" y="1852132"/>
            <a:ext cx="8602000" cy="7488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subTitle" idx="2"/>
          </p:nvPr>
        </p:nvSpPr>
        <p:spPr>
          <a:xfrm flipH="1">
            <a:off x="3208387" y="2811415"/>
            <a:ext cx="8602000" cy="7488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subTitle" idx="3"/>
          </p:nvPr>
        </p:nvSpPr>
        <p:spPr>
          <a:xfrm flipH="1">
            <a:off x="3208387" y="3746911"/>
            <a:ext cx="8602000" cy="7488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subTitle" idx="4"/>
          </p:nvPr>
        </p:nvSpPr>
        <p:spPr>
          <a:xfrm>
            <a:off x="3206400" y="2507365"/>
            <a:ext cx="5912800" cy="375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subTitle" idx="5"/>
          </p:nvPr>
        </p:nvSpPr>
        <p:spPr>
          <a:xfrm>
            <a:off x="3206400" y="3465829"/>
            <a:ext cx="5912800" cy="375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40" name="Google Shape;40;p4"/>
          <p:cNvSpPr txBox="1">
            <a:spLocks noGrp="1"/>
          </p:cNvSpPr>
          <p:nvPr>
            <p:ph type="subTitle" idx="6"/>
          </p:nvPr>
        </p:nvSpPr>
        <p:spPr>
          <a:xfrm>
            <a:off x="3206400" y="4414465"/>
            <a:ext cx="5912800" cy="375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41" name="Google Shape;41;p4"/>
          <p:cNvSpPr txBox="1">
            <a:spLocks noGrp="1"/>
          </p:cNvSpPr>
          <p:nvPr>
            <p:ph type="ctrTitle"/>
          </p:nvPr>
        </p:nvSpPr>
        <p:spPr>
          <a:xfrm>
            <a:off x="8070497" y="2807165"/>
            <a:ext cx="2847600" cy="1261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 b="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42" name="Google Shape;42;p4"/>
          <p:cNvSpPr txBox="1">
            <a:spLocks noGrp="1"/>
          </p:cNvSpPr>
          <p:nvPr>
            <p:ph type="title" idx="7" hasCustomPrompt="1"/>
          </p:nvPr>
        </p:nvSpPr>
        <p:spPr>
          <a:xfrm>
            <a:off x="1479287" y="2165519"/>
            <a:ext cx="1640800" cy="606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3" name="Google Shape;43;p4"/>
          <p:cNvSpPr txBox="1">
            <a:spLocks noGrp="1"/>
          </p:cNvSpPr>
          <p:nvPr>
            <p:ph type="title" idx="8" hasCustomPrompt="1"/>
          </p:nvPr>
        </p:nvSpPr>
        <p:spPr>
          <a:xfrm>
            <a:off x="1479287" y="3121215"/>
            <a:ext cx="1640800" cy="606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4" name="Google Shape;44;p4"/>
          <p:cNvSpPr txBox="1">
            <a:spLocks noGrp="1"/>
          </p:cNvSpPr>
          <p:nvPr>
            <p:ph type="title" idx="9" hasCustomPrompt="1"/>
          </p:nvPr>
        </p:nvSpPr>
        <p:spPr>
          <a:xfrm>
            <a:off x="1479287" y="4082021"/>
            <a:ext cx="1640800" cy="606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" name="Google Shape;45;p4"/>
          <p:cNvSpPr txBox="1">
            <a:spLocks noGrp="1"/>
          </p:cNvSpPr>
          <p:nvPr>
            <p:ph type="subTitle" idx="13"/>
          </p:nvPr>
        </p:nvSpPr>
        <p:spPr>
          <a:xfrm flipH="1">
            <a:off x="3208387" y="4773577"/>
            <a:ext cx="8602000" cy="7488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46" name="Google Shape;46;p4"/>
          <p:cNvSpPr txBox="1">
            <a:spLocks noGrp="1"/>
          </p:cNvSpPr>
          <p:nvPr>
            <p:ph type="subTitle" idx="14"/>
          </p:nvPr>
        </p:nvSpPr>
        <p:spPr>
          <a:xfrm>
            <a:off x="3206400" y="5441132"/>
            <a:ext cx="5912800" cy="375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title" idx="15" hasCustomPrompt="1"/>
          </p:nvPr>
        </p:nvSpPr>
        <p:spPr>
          <a:xfrm>
            <a:off x="1479287" y="5108688"/>
            <a:ext cx="1640800" cy="606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4"/>
          <p:cNvSpPr/>
          <p:nvPr/>
        </p:nvSpPr>
        <p:spPr>
          <a:xfrm>
            <a:off x="11405474" y="1359563"/>
            <a:ext cx="119" cy="1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close/>
              </a:path>
            </a:pathLst>
          </a:custGeom>
          <a:gradFill>
            <a:gsLst>
              <a:gs pos="0">
                <a:srgbClr val="C2008B"/>
              </a:gs>
              <a:gs pos="100000">
                <a:srgbClr val="50009C"/>
              </a:gs>
            </a:gsLst>
            <a:lin ang="1320095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49" name="Google Shape;49;p4"/>
          <p:cNvSpPr/>
          <p:nvPr/>
        </p:nvSpPr>
        <p:spPr>
          <a:xfrm>
            <a:off x="5979339" y="1"/>
            <a:ext cx="6212659" cy="1936985"/>
          </a:xfrm>
          <a:custGeom>
            <a:avLst/>
            <a:gdLst/>
            <a:ahLst/>
            <a:cxnLst/>
            <a:rect l="l" t="t" r="r" b="b"/>
            <a:pathLst>
              <a:path w="19023" h="5931" extrusionOk="0">
                <a:moveTo>
                  <a:pt x="609" y="0"/>
                </a:moveTo>
                <a:cubicBezTo>
                  <a:pt x="566" y="75"/>
                  <a:pt x="513" y="150"/>
                  <a:pt x="449" y="225"/>
                </a:cubicBezTo>
                <a:cubicBezTo>
                  <a:pt x="299" y="417"/>
                  <a:pt x="150" y="577"/>
                  <a:pt x="0" y="716"/>
                </a:cubicBezTo>
                <a:cubicBezTo>
                  <a:pt x="630" y="1014"/>
                  <a:pt x="1382" y="1231"/>
                  <a:pt x="2235" y="1231"/>
                </a:cubicBezTo>
                <a:cubicBezTo>
                  <a:pt x="2452" y="1231"/>
                  <a:pt x="2676" y="1217"/>
                  <a:pt x="2906" y="1186"/>
                </a:cubicBezTo>
                <a:cubicBezTo>
                  <a:pt x="5036" y="928"/>
                  <a:pt x="6812" y="217"/>
                  <a:pt x="8042" y="217"/>
                </a:cubicBezTo>
                <a:cubicBezTo>
                  <a:pt x="8699" y="217"/>
                  <a:pt x="9200" y="420"/>
                  <a:pt x="9517" y="1004"/>
                </a:cubicBezTo>
                <a:cubicBezTo>
                  <a:pt x="10425" y="2670"/>
                  <a:pt x="8940" y="5789"/>
                  <a:pt x="10563" y="5928"/>
                </a:cubicBezTo>
                <a:cubicBezTo>
                  <a:pt x="10578" y="5930"/>
                  <a:pt x="10592" y="5930"/>
                  <a:pt x="10606" y="5930"/>
                </a:cubicBezTo>
                <a:cubicBezTo>
                  <a:pt x="11541" y="5930"/>
                  <a:pt x="12090" y="3555"/>
                  <a:pt x="12732" y="1998"/>
                </a:cubicBezTo>
                <a:cubicBezTo>
                  <a:pt x="13041" y="1224"/>
                  <a:pt x="13518" y="720"/>
                  <a:pt x="13946" y="720"/>
                </a:cubicBezTo>
                <a:cubicBezTo>
                  <a:pt x="14138" y="720"/>
                  <a:pt x="14320" y="822"/>
                  <a:pt x="14472" y="1047"/>
                </a:cubicBezTo>
                <a:cubicBezTo>
                  <a:pt x="15103" y="1987"/>
                  <a:pt x="14014" y="4102"/>
                  <a:pt x="15253" y="4882"/>
                </a:cubicBezTo>
                <a:cubicBezTo>
                  <a:pt x="15564" y="5077"/>
                  <a:pt x="15837" y="5146"/>
                  <a:pt x="16097" y="5146"/>
                </a:cubicBezTo>
                <a:cubicBezTo>
                  <a:pt x="16701" y="5146"/>
                  <a:pt x="17230" y="4776"/>
                  <a:pt x="17987" y="4776"/>
                </a:cubicBezTo>
                <a:cubicBezTo>
                  <a:pt x="18202" y="4776"/>
                  <a:pt x="18434" y="4806"/>
                  <a:pt x="18692" y="4882"/>
                </a:cubicBezTo>
                <a:cubicBezTo>
                  <a:pt x="18830" y="4924"/>
                  <a:pt x="18927" y="4977"/>
                  <a:pt x="19022" y="5042"/>
                </a:cubicBezTo>
                <a:lnTo>
                  <a:pt x="19022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47625" dir="7560000" algn="bl" rotWithShape="0">
              <a:srgbClr val="000000">
                <a:alpha val="57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50" name="Google Shape;50;p4"/>
          <p:cNvSpPr/>
          <p:nvPr/>
        </p:nvSpPr>
        <p:spPr>
          <a:xfrm>
            <a:off x="1" y="1"/>
            <a:ext cx="6311209" cy="2392697"/>
          </a:xfrm>
          <a:custGeom>
            <a:avLst/>
            <a:gdLst/>
            <a:ahLst/>
            <a:cxnLst/>
            <a:rect l="l" t="t" r="r" b="b"/>
            <a:pathLst>
              <a:path w="14932" h="5661" extrusionOk="0">
                <a:moveTo>
                  <a:pt x="10232" y="0"/>
                </a:moveTo>
                <a:lnTo>
                  <a:pt x="10168" y="97"/>
                </a:lnTo>
                <a:cubicBezTo>
                  <a:pt x="9611" y="647"/>
                  <a:pt x="9059" y="826"/>
                  <a:pt x="8530" y="826"/>
                </a:cubicBezTo>
                <a:cubicBezTo>
                  <a:pt x="7549" y="826"/>
                  <a:pt x="6648" y="213"/>
                  <a:pt x="5941" y="213"/>
                </a:cubicBezTo>
                <a:cubicBezTo>
                  <a:pt x="5712" y="213"/>
                  <a:pt x="5503" y="278"/>
                  <a:pt x="5319" y="449"/>
                </a:cubicBezTo>
                <a:cubicBezTo>
                  <a:pt x="4529" y="1196"/>
                  <a:pt x="5939" y="3557"/>
                  <a:pt x="4967" y="3963"/>
                </a:cubicBezTo>
                <a:cubicBezTo>
                  <a:pt x="4897" y="3992"/>
                  <a:pt x="4828" y="4005"/>
                  <a:pt x="4759" y="4005"/>
                </a:cubicBezTo>
                <a:cubicBezTo>
                  <a:pt x="3902" y="4005"/>
                  <a:pt x="3144" y="1939"/>
                  <a:pt x="1350" y="1939"/>
                </a:cubicBezTo>
                <a:cubicBezTo>
                  <a:pt x="1197" y="1939"/>
                  <a:pt x="1035" y="1954"/>
                  <a:pt x="866" y="1987"/>
                </a:cubicBezTo>
                <a:cubicBezTo>
                  <a:pt x="588" y="2041"/>
                  <a:pt x="299" y="2158"/>
                  <a:pt x="0" y="2307"/>
                </a:cubicBezTo>
                <a:lnTo>
                  <a:pt x="0" y="3781"/>
                </a:lnTo>
                <a:cubicBezTo>
                  <a:pt x="1324" y="4420"/>
                  <a:pt x="4045" y="5660"/>
                  <a:pt x="5454" y="5660"/>
                </a:cubicBezTo>
                <a:cubicBezTo>
                  <a:pt x="5693" y="5660"/>
                  <a:pt x="5895" y="5625"/>
                  <a:pt x="6045" y="5544"/>
                </a:cubicBezTo>
                <a:cubicBezTo>
                  <a:pt x="7391" y="4818"/>
                  <a:pt x="5597" y="1773"/>
                  <a:pt x="6772" y="1709"/>
                </a:cubicBezTo>
                <a:cubicBezTo>
                  <a:pt x="6787" y="1708"/>
                  <a:pt x="6803" y="1708"/>
                  <a:pt x="6818" y="1708"/>
                </a:cubicBezTo>
                <a:cubicBezTo>
                  <a:pt x="7886" y="1708"/>
                  <a:pt x="8769" y="3344"/>
                  <a:pt x="9571" y="3344"/>
                </a:cubicBezTo>
                <a:cubicBezTo>
                  <a:pt x="9635" y="3344"/>
                  <a:pt x="9699" y="3334"/>
                  <a:pt x="9762" y="3311"/>
                </a:cubicBezTo>
                <a:cubicBezTo>
                  <a:pt x="10638" y="3002"/>
                  <a:pt x="9613" y="930"/>
                  <a:pt x="10393" y="780"/>
                </a:cubicBezTo>
                <a:cubicBezTo>
                  <a:pt x="10419" y="775"/>
                  <a:pt x="10447" y="773"/>
                  <a:pt x="10475" y="773"/>
                </a:cubicBezTo>
                <a:cubicBezTo>
                  <a:pt x="10969" y="773"/>
                  <a:pt x="11706" y="1502"/>
                  <a:pt x="12665" y="1502"/>
                </a:cubicBezTo>
                <a:cubicBezTo>
                  <a:pt x="13278" y="1502"/>
                  <a:pt x="13983" y="1203"/>
                  <a:pt x="14772" y="225"/>
                </a:cubicBezTo>
                <a:cubicBezTo>
                  <a:pt x="14836" y="150"/>
                  <a:pt x="14889" y="75"/>
                  <a:pt x="1493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47625" dir="7560000" algn="bl" rotWithShape="0">
              <a:srgbClr val="000000">
                <a:alpha val="57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51" name="Google Shape;51;p4"/>
          <p:cNvSpPr/>
          <p:nvPr/>
        </p:nvSpPr>
        <p:spPr>
          <a:xfrm>
            <a:off x="3240907" y="4748902"/>
            <a:ext cx="8309344" cy="2109097"/>
          </a:xfrm>
          <a:custGeom>
            <a:avLst/>
            <a:gdLst/>
            <a:ahLst/>
            <a:cxnLst/>
            <a:rect l="l" t="t" r="r" b="b"/>
            <a:pathLst>
              <a:path w="25443" h="6458" extrusionOk="0">
                <a:moveTo>
                  <a:pt x="19506" y="0"/>
                </a:moveTo>
                <a:cubicBezTo>
                  <a:pt x="18504" y="0"/>
                  <a:pt x="17580" y="416"/>
                  <a:pt x="16940" y="1662"/>
                </a:cubicBezTo>
                <a:cubicBezTo>
                  <a:pt x="15960" y="3553"/>
                  <a:pt x="15173" y="4058"/>
                  <a:pt x="14466" y="4058"/>
                </a:cubicBezTo>
                <a:cubicBezTo>
                  <a:pt x="13971" y="4058"/>
                  <a:pt x="13517" y="3810"/>
                  <a:pt x="13064" y="3617"/>
                </a:cubicBezTo>
                <a:cubicBezTo>
                  <a:pt x="12284" y="3284"/>
                  <a:pt x="9880" y="1600"/>
                  <a:pt x="7770" y="1600"/>
                </a:cubicBezTo>
                <a:cubicBezTo>
                  <a:pt x="6901" y="1600"/>
                  <a:pt x="6083" y="1885"/>
                  <a:pt x="5448" y="2666"/>
                </a:cubicBezTo>
                <a:cubicBezTo>
                  <a:pt x="3646" y="4903"/>
                  <a:pt x="3718" y="5547"/>
                  <a:pt x="3297" y="5547"/>
                </a:cubicBezTo>
                <a:cubicBezTo>
                  <a:pt x="3211" y="5547"/>
                  <a:pt x="3106" y="5520"/>
                  <a:pt x="2960" y="5475"/>
                </a:cubicBezTo>
                <a:cubicBezTo>
                  <a:pt x="2529" y="5337"/>
                  <a:pt x="1913" y="5064"/>
                  <a:pt x="1348" y="5064"/>
                </a:cubicBezTo>
                <a:cubicBezTo>
                  <a:pt x="778" y="5064"/>
                  <a:pt x="258" y="5342"/>
                  <a:pt x="33" y="6319"/>
                </a:cubicBezTo>
                <a:cubicBezTo>
                  <a:pt x="12" y="6372"/>
                  <a:pt x="12" y="6415"/>
                  <a:pt x="1" y="6458"/>
                </a:cubicBezTo>
                <a:lnTo>
                  <a:pt x="6665" y="6458"/>
                </a:lnTo>
                <a:cubicBezTo>
                  <a:pt x="7497" y="5643"/>
                  <a:pt x="9143" y="4331"/>
                  <a:pt x="11189" y="4331"/>
                </a:cubicBezTo>
                <a:cubicBezTo>
                  <a:pt x="11666" y="4331"/>
                  <a:pt x="12164" y="4402"/>
                  <a:pt x="12679" y="4568"/>
                </a:cubicBezTo>
                <a:cubicBezTo>
                  <a:pt x="14653" y="5199"/>
                  <a:pt x="16000" y="5536"/>
                  <a:pt x="16876" y="5536"/>
                </a:cubicBezTo>
                <a:cubicBezTo>
                  <a:pt x="17644" y="5536"/>
                  <a:pt x="18051" y="5276"/>
                  <a:pt x="18201" y="4727"/>
                </a:cubicBezTo>
                <a:cubicBezTo>
                  <a:pt x="18505" y="3564"/>
                  <a:pt x="18438" y="1329"/>
                  <a:pt x="20084" y="1329"/>
                </a:cubicBezTo>
                <a:cubicBezTo>
                  <a:pt x="20114" y="1329"/>
                  <a:pt x="20145" y="1329"/>
                  <a:pt x="20177" y="1331"/>
                </a:cubicBezTo>
                <a:cubicBezTo>
                  <a:pt x="21738" y="1399"/>
                  <a:pt x="22985" y="2883"/>
                  <a:pt x="24430" y="2883"/>
                </a:cubicBezTo>
                <a:cubicBezTo>
                  <a:pt x="24587" y="2883"/>
                  <a:pt x="24746" y="2865"/>
                  <a:pt x="24908" y="2826"/>
                </a:cubicBezTo>
                <a:cubicBezTo>
                  <a:pt x="25357" y="2719"/>
                  <a:pt x="25442" y="2228"/>
                  <a:pt x="25432" y="1545"/>
                </a:cubicBezTo>
                <a:lnTo>
                  <a:pt x="25432" y="1545"/>
                </a:lnTo>
                <a:cubicBezTo>
                  <a:pt x="25281" y="1615"/>
                  <a:pt x="25103" y="1657"/>
                  <a:pt x="24892" y="1657"/>
                </a:cubicBezTo>
                <a:cubicBezTo>
                  <a:pt x="24655" y="1657"/>
                  <a:pt x="24376" y="1605"/>
                  <a:pt x="24043" y="1480"/>
                </a:cubicBezTo>
                <a:cubicBezTo>
                  <a:pt x="22883" y="1048"/>
                  <a:pt x="21096" y="0"/>
                  <a:pt x="19506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47625" dir="7560000" algn="bl" rotWithShape="0">
              <a:srgbClr val="000000">
                <a:alpha val="57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52" name="Google Shape;52;p4"/>
          <p:cNvSpPr/>
          <p:nvPr/>
        </p:nvSpPr>
        <p:spPr>
          <a:xfrm>
            <a:off x="1" y="1"/>
            <a:ext cx="4325113" cy="1692767"/>
          </a:xfrm>
          <a:custGeom>
            <a:avLst/>
            <a:gdLst/>
            <a:ahLst/>
            <a:cxnLst/>
            <a:rect l="l" t="t" r="r" b="b"/>
            <a:pathLst>
              <a:path w="10233" h="4005" extrusionOk="0">
                <a:moveTo>
                  <a:pt x="0" y="0"/>
                </a:moveTo>
                <a:lnTo>
                  <a:pt x="0" y="2307"/>
                </a:lnTo>
                <a:cubicBezTo>
                  <a:pt x="299" y="2158"/>
                  <a:pt x="588" y="2041"/>
                  <a:pt x="866" y="1987"/>
                </a:cubicBezTo>
                <a:cubicBezTo>
                  <a:pt x="1035" y="1954"/>
                  <a:pt x="1197" y="1939"/>
                  <a:pt x="1350" y="1939"/>
                </a:cubicBezTo>
                <a:cubicBezTo>
                  <a:pt x="3144" y="1939"/>
                  <a:pt x="3902" y="4005"/>
                  <a:pt x="4759" y="4005"/>
                </a:cubicBezTo>
                <a:cubicBezTo>
                  <a:pt x="4828" y="4005"/>
                  <a:pt x="4897" y="3992"/>
                  <a:pt x="4967" y="3963"/>
                </a:cubicBezTo>
                <a:cubicBezTo>
                  <a:pt x="5939" y="3557"/>
                  <a:pt x="4529" y="1196"/>
                  <a:pt x="5319" y="449"/>
                </a:cubicBezTo>
                <a:cubicBezTo>
                  <a:pt x="5503" y="278"/>
                  <a:pt x="5712" y="213"/>
                  <a:pt x="5941" y="213"/>
                </a:cubicBezTo>
                <a:cubicBezTo>
                  <a:pt x="6648" y="213"/>
                  <a:pt x="7549" y="826"/>
                  <a:pt x="8530" y="826"/>
                </a:cubicBezTo>
                <a:cubicBezTo>
                  <a:pt x="9059" y="826"/>
                  <a:pt x="9611" y="647"/>
                  <a:pt x="10168" y="97"/>
                </a:cubicBezTo>
                <a:lnTo>
                  <a:pt x="10232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53" name="Google Shape;53;p4"/>
          <p:cNvSpPr/>
          <p:nvPr/>
        </p:nvSpPr>
        <p:spPr>
          <a:xfrm>
            <a:off x="5417609" y="3470967"/>
            <a:ext cx="6774387" cy="3387031"/>
          </a:xfrm>
          <a:custGeom>
            <a:avLst/>
            <a:gdLst/>
            <a:ahLst/>
            <a:cxnLst/>
            <a:rect l="l" t="t" r="r" b="b"/>
            <a:pathLst>
              <a:path w="20743" h="10371" extrusionOk="0">
                <a:moveTo>
                  <a:pt x="20742" y="0"/>
                </a:moveTo>
                <a:cubicBezTo>
                  <a:pt x="16951" y="1207"/>
                  <a:pt x="19814" y="6366"/>
                  <a:pt x="18243" y="6739"/>
                </a:cubicBezTo>
                <a:cubicBezTo>
                  <a:pt x="18081" y="6778"/>
                  <a:pt x="17922" y="6796"/>
                  <a:pt x="17765" y="6796"/>
                </a:cubicBezTo>
                <a:cubicBezTo>
                  <a:pt x="16320" y="6796"/>
                  <a:pt x="15073" y="5312"/>
                  <a:pt x="13512" y="5244"/>
                </a:cubicBezTo>
                <a:cubicBezTo>
                  <a:pt x="13480" y="5242"/>
                  <a:pt x="13449" y="5242"/>
                  <a:pt x="13419" y="5242"/>
                </a:cubicBezTo>
                <a:cubicBezTo>
                  <a:pt x="11773" y="5242"/>
                  <a:pt x="11840" y="7477"/>
                  <a:pt x="11536" y="8640"/>
                </a:cubicBezTo>
                <a:cubicBezTo>
                  <a:pt x="11386" y="9189"/>
                  <a:pt x="10979" y="9449"/>
                  <a:pt x="10211" y="9449"/>
                </a:cubicBezTo>
                <a:cubicBezTo>
                  <a:pt x="9335" y="9449"/>
                  <a:pt x="7988" y="9112"/>
                  <a:pt x="6014" y="8481"/>
                </a:cubicBezTo>
                <a:cubicBezTo>
                  <a:pt x="5499" y="8315"/>
                  <a:pt x="5001" y="8244"/>
                  <a:pt x="4524" y="8244"/>
                </a:cubicBezTo>
                <a:cubicBezTo>
                  <a:pt x="2478" y="8244"/>
                  <a:pt x="832" y="9556"/>
                  <a:pt x="0" y="10371"/>
                </a:cubicBezTo>
                <a:lnTo>
                  <a:pt x="20742" y="10371"/>
                </a:lnTo>
                <a:lnTo>
                  <a:pt x="20742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47625" dir="7560000" algn="bl" rotWithShape="0">
              <a:srgbClr val="000000">
                <a:alpha val="57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41824740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"/>
          <p:cNvSpPr txBox="1">
            <a:spLocks noGrp="1"/>
          </p:cNvSpPr>
          <p:nvPr>
            <p:ph type="subTitle" idx="1"/>
          </p:nvPr>
        </p:nvSpPr>
        <p:spPr>
          <a:xfrm flipH="1">
            <a:off x="2429459" y="3945225"/>
            <a:ext cx="73348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Squada One"/>
              <a:buNone/>
              <a:defRPr sz="16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Nunito Sans ExtraBold"/>
              <a:buNone/>
              <a:defRPr sz="1600">
                <a:solidFill>
                  <a:srgbClr val="FFFFFF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Nunito Sans ExtraBold"/>
              <a:buNone/>
              <a:defRPr sz="1600">
                <a:solidFill>
                  <a:srgbClr val="FFFFFF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Nunito Sans ExtraBold"/>
              <a:buNone/>
              <a:defRPr sz="1600">
                <a:solidFill>
                  <a:srgbClr val="FFFFFF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Nunito Sans ExtraBold"/>
              <a:buNone/>
              <a:defRPr sz="1600">
                <a:solidFill>
                  <a:srgbClr val="FFFFFF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Nunito Sans ExtraBold"/>
              <a:buNone/>
              <a:defRPr sz="1600">
                <a:solidFill>
                  <a:srgbClr val="FFFFFF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Nunito Sans ExtraBold"/>
              <a:buNone/>
              <a:defRPr sz="1600">
                <a:solidFill>
                  <a:srgbClr val="FFFFFF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Nunito Sans ExtraBold"/>
              <a:buNone/>
              <a:defRPr sz="1600">
                <a:solidFill>
                  <a:srgbClr val="FFFFFF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Nunito Sans ExtraBold"/>
              <a:buNone/>
              <a:defRPr sz="1600">
                <a:solidFill>
                  <a:srgbClr val="FFFFFF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56" name="Google Shape;56;p5"/>
          <p:cNvSpPr txBox="1">
            <a:spLocks noGrp="1"/>
          </p:cNvSpPr>
          <p:nvPr>
            <p:ph type="subTitle" idx="2"/>
          </p:nvPr>
        </p:nvSpPr>
        <p:spPr>
          <a:xfrm>
            <a:off x="2427733" y="3797900"/>
            <a:ext cx="54812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2133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57" name="Google Shape;57;p5"/>
          <p:cNvSpPr/>
          <p:nvPr/>
        </p:nvSpPr>
        <p:spPr>
          <a:xfrm>
            <a:off x="8373" y="3475092"/>
            <a:ext cx="6028" cy="8439"/>
          </a:xfrm>
          <a:custGeom>
            <a:avLst/>
            <a:gdLst/>
            <a:ahLst/>
            <a:cxnLst/>
            <a:rect l="l" t="t" r="r" b="b"/>
            <a:pathLst>
              <a:path w="60" h="84" extrusionOk="0">
                <a:moveTo>
                  <a:pt x="1" y="0"/>
                </a:moveTo>
                <a:lnTo>
                  <a:pt x="20" y="39"/>
                </a:lnTo>
                <a:lnTo>
                  <a:pt x="59" y="83"/>
                </a:lnTo>
                <a:lnTo>
                  <a:pt x="1" y="0"/>
                </a:lnTo>
                <a:close/>
              </a:path>
            </a:pathLst>
          </a:custGeom>
          <a:solidFill>
            <a:srgbClr val="14141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58" name="Google Shape;58;p5"/>
          <p:cNvSpPr/>
          <p:nvPr/>
        </p:nvSpPr>
        <p:spPr>
          <a:xfrm>
            <a:off x="6463" y="6856025"/>
            <a:ext cx="9845" cy="100"/>
          </a:xfrm>
          <a:custGeom>
            <a:avLst/>
            <a:gdLst/>
            <a:ahLst/>
            <a:cxnLst/>
            <a:rect l="l" t="t" r="r" b="b"/>
            <a:pathLst>
              <a:path w="98" h="1" extrusionOk="0">
                <a:moveTo>
                  <a:pt x="98" y="0"/>
                </a:moveTo>
                <a:lnTo>
                  <a:pt x="0" y="0"/>
                </a:lnTo>
                <a:lnTo>
                  <a:pt x="0" y="0"/>
                </a:lnTo>
                <a:lnTo>
                  <a:pt x="78" y="0"/>
                </a:lnTo>
                <a:close/>
              </a:path>
            </a:pathLst>
          </a:custGeom>
          <a:solidFill>
            <a:srgbClr val="B0B0A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59" name="Google Shape;59;p5"/>
          <p:cNvSpPr/>
          <p:nvPr/>
        </p:nvSpPr>
        <p:spPr>
          <a:xfrm>
            <a:off x="9169166" y="4334447"/>
            <a:ext cx="3022825" cy="2523541"/>
          </a:xfrm>
          <a:custGeom>
            <a:avLst/>
            <a:gdLst/>
            <a:ahLst/>
            <a:cxnLst/>
            <a:rect l="l" t="t" r="r" b="b"/>
            <a:pathLst>
              <a:path w="9251" h="7723" extrusionOk="0">
                <a:moveTo>
                  <a:pt x="7830" y="1"/>
                </a:moveTo>
                <a:cubicBezTo>
                  <a:pt x="7787" y="22"/>
                  <a:pt x="7745" y="32"/>
                  <a:pt x="7702" y="65"/>
                </a:cubicBezTo>
                <a:cubicBezTo>
                  <a:pt x="6794" y="588"/>
                  <a:pt x="7745" y="1624"/>
                  <a:pt x="7050" y="2468"/>
                </a:cubicBezTo>
                <a:cubicBezTo>
                  <a:pt x="6131" y="3578"/>
                  <a:pt x="2543" y="3953"/>
                  <a:pt x="898" y="6089"/>
                </a:cubicBezTo>
                <a:cubicBezTo>
                  <a:pt x="546" y="6548"/>
                  <a:pt x="247" y="7114"/>
                  <a:pt x="1" y="7722"/>
                </a:cubicBezTo>
                <a:lnTo>
                  <a:pt x="9250" y="7722"/>
                </a:lnTo>
                <a:lnTo>
                  <a:pt x="9250" y="941"/>
                </a:lnTo>
                <a:cubicBezTo>
                  <a:pt x="8706" y="780"/>
                  <a:pt x="8215" y="481"/>
                  <a:pt x="783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9525" dir="38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60" name="Google Shape;60;p5"/>
          <p:cNvSpPr/>
          <p:nvPr/>
        </p:nvSpPr>
        <p:spPr>
          <a:xfrm>
            <a:off x="8457159" y="1"/>
            <a:ext cx="3734829" cy="4641905"/>
          </a:xfrm>
          <a:custGeom>
            <a:avLst/>
            <a:gdLst/>
            <a:ahLst/>
            <a:cxnLst/>
            <a:rect l="l" t="t" r="r" b="b"/>
            <a:pathLst>
              <a:path w="11430" h="14206" extrusionOk="0">
                <a:moveTo>
                  <a:pt x="1" y="0"/>
                </a:moveTo>
                <a:cubicBezTo>
                  <a:pt x="1" y="0"/>
                  <a:pt x="541" y="1327"/>
                  <a:pt x="2842" y="1327"/>
                </a:cubicBezTo>
                <a:cubicBezTo>
                  <a:pt x="3168" y="1327"/>
                  <a:pt x="3530" y="1300"/>
                  <a:pt x="3931" y="1239"/>
                </a:cubicBezTo>
                <a:cubicBezTo>
                  <a:pt x="4809" y="1103"/>
                  <a:pt x="5648" y="961"/>
                  <a:pt x="6249" y="961"/>
                </a:cubicBezTo>
                <a:cubicBezTo>
                  <a:pt x="6972" y="961"/>
                  <a:pt x="7353" y="1167"/>
                  <a:pt x="7050" y="1837"/>
                </a:cubicBezTo>
                <a:cubicBezTo>
                  <a:pt x="6687" y="2628"/>
                  <a:pt x="4658" y="4411"/>
                  <a:pt x="4850" y="5244"/>
                </a:cubicBezTo>
                <a:cubicBezTo>
                  <a:pt x="4917" y="5546"/>
                  <a:pt x="5180" y="5658"/>
                  <a:pt x="5531" y="5658"/>
                </a:cubicBezTo>
                <a:cubicBezTo>
                  <a:pt x="6363" y="5658"/>
                  <a:pt x="7691" y="5032"/>
                  <a:pt x="8097" y="4806"/>
                </a:cubicBezTo>
                <a:cubicBezTo>
                  <a:pt x="8750" y="4436"/>
                  <a:pt x="9449" y="4208"/>
                  <a:pt x="9990" y="4208"/>
                </a:cubicBezTo>
                <a:cubicBezTo>
                  <a:pt x="10245" y="4208"/>
                  <a:pt x="10465" y="4259"/>
                  <a:pt x="10629" y="4368"/>
                </a:cubicBezTo>
                <a:cubicBezTo>
                  <a:pt x="11056" y="4657"/>
                  <a:pt x="10852" y="5469"/>
                  <a:pt x="10650" y="6163"/>
                </a:cubicBezTo>
                <a:cubicBezTo>
                  <a:pt x="10169" y="7797"/>
                  <a:pt x="9058" y="9794"/>
                  <a:pt x="9283" y="11429"/>
                </a:cubicBezTo>
                <a:cubicBezTo>
                  <a:pt x="9507" y="13084"/>
                  <a:pt x="10372" y="13885"/>
                  <a:pt x="11429" y="14206"/>
                </a:cubicBezTo>
                <a:lnTo>
                  <a:pt x="11429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42888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61" name="Google Shape;61;p5"/>
          <p:cNvSpPr/>
          <p:nvPr/>
        </p:nvSpPr>
        <p:spPr>
          <a:xfrm>
            <a:off x="4176257" y="0"/>
            <a:ext cx="1120776" cy="722459"/>
          </a:xfrm>
          <a:custGeom>
            <a:avLst/>
            <a:gdLst/>
            <a:ahLst/>
            <a:cxnLst/>
            <a:rect l="l" t="t" r="r" b="b"/>
            <a:pathLst>
              <a:path w="3430" h="2211" extrusionOk="0">
                <a:moveTo>
                  <a:pt x="866" y="0"/>
                </a:moveTo>
                <a:cubicBezTo>
                  <a:pt x="685" y="630"/>
                  <a:pt x="407" y="1453"/>
                  <a:pt x="1" y="2211"/>
                </a:cubicBezTo>
                <a:cubicBezTo>
                  <a:pt x="887" y="2211"/>
                  <a:pt x="1603" y="2061"/>
                  <a:pt x="2052" y="1709"/>
                </a:cubicBezTo>
                <a:cubicBezTo>
                  <a:pt x="2724" y="1164"/>
                  <a:pt x="3163" y="577"/>
                  <a:pt x="3429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62" name="Google Shape;62;p5"/>
          <p:cNvSpPr/>
          <p:nvPr/>
        </p:nvSpPr>
        <p:spPr>
          <a:xfrm>
            <a:off x="16300" y="4675583"/>
            <a:ext cx="5270259" cy="2182408"/>
          </a:xfrm>
          <a:custGeom>
            <a:avLst/>
            <a:gdLst/>
            <a:ahLst/>
            <a:cxnLst/>
            <a:rect l="l" t="t" r="r" b="b"/>
            <a:pathLst>
              <a:path w="16129" h="6679" extrusionOk="0">
                <a:moveTo>
                  <a:pt x="3975" y="0"/>
                </a:moveTo>
                <a:cubicBezTo>
                  <a:pt x="2628" y="0"/>
                  <a:pt x="1115" y="710"/>
                  <a:pt x="0" y="1371"/>
                </a:cubicBezTo>
                <a:lnTo>
                  <a:pt x="0" y="6614"/>
                </a:lnTo>
                <a:lnTo>
                  <a:pt x="32" y="6678"/>
                </a:lnTo>
                <a:lnTo>
                  <a:pt x="16128" y="6678"/>
                </a:lnTo>
                <a:cubicBezTo>
                  <a:pt x="14985" y="5568"/>
                  <a:pt x="13010" y="4489"/>
                  <a:pt x="11717" y="4179"/>
                </a:cubicBezTo>
                <a:cubicBezTo>
                  <a:pt x="11467" y="4119"/>
                  <a:pt x="11220" y="4094"/>
                  <a:pt x="10978" y="4094"/>
                </a:cubicBezTo>
                <a:cubicBezTo>
                  <a:pt x="9403" y="4094"/>
                  <a:pt x="8030" y="5191"/>
                  <a:pt x="7299" y="5191"/>
                </a:cubicBezTo>
                <a:cubicBezTo>
                  <a:pt x="7159" y="5191"/>
                  <a:pt x="7043" y="5151"/>
                  <a:pt x="6953" y="5055"/>
                </a:cubicBezTo>
                <a:cubicBezTo>
                  <a:pt x="6324" y="4383"/>
                  <a:pt x="7584" y="1947"/>
                  <a:pt x="5661" y="516"/>
                </a:cubicBezTo>
                <a:cubicBezTo>
                  <a:pt x="5169" y="148"/>
                  <a:pt x="4589" y="0"/>
                  <a:pt x="3975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9525" dir="38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63" name="Google Shape;63;p5"/>
          <p:cNvSpPr/>
          <p:nvPr/>
        </p:nvSpPr>
        <p:spPr>
          <a:xfrm>
            <a:off x="16301" y="1"/>
            <a:ext cx="4442911" cy="4687324"/>
          </a:xfrm>
          <a:custGeom>
            <a:avLst/>
            <a:gdLst/>
            <a:ahLst/>
            <a:cxnLst/>
            <a:rect l="l" t="t" r="r" b="b"/>
            <a:pathLst>
              <a:path w="13597" h="14345" extrusionOk="0">
                <a:moveTo>
                  <a:pt x="0" y="0"/>
                </a:moveTo>
                <a:lnTo>
                  <a:pt x="0" y="14344"/>
                </a:lnTo>
                <a:cubicBezTo>
                  <a:pt x="96" y="14227"/>
                  <a:pt x="182" y="14024"/>
                  <a:pt x="235" y="13703"/>
                </a:cubicBezTo>
                <a:cubicBezTo>
                  <a:pt x="770" y="10734"/>
                  <a:pt x="3269" y="11887"/>
                  <a:pt x="4304" y="10542"/>
                </a:cubicBezTo>
                <a:cubicBezTo>
                  <a:pt x="5714" y="8705"/>
                  <a:pt x="2852" y="5992"/>
                  <a:pt x="3803" y="5426"/>
                </a:cubicBezTo>
                <a:cubicBezTo>
                  <a:pt x="4120" y="5239"/>
                  <a:pt x="4417" y="5205"/>
                  <a:pt x="4692" y="5205"/>
                </a:cubicBezTo>
                <a:cubicBezTo>
                  <a:pt x="4854" y="5205"/>
                  <a:pt x="5008" y="5216"/>
                  <a:pt x="5154" y="5216"/>
                </a:cubicBezTo>
                <a:cubicBezTo>
                  <a:pt x="5513" y="5216"/>
                  <a:pt x="5823" y="5144"/>
                  <a:pt x="6077" y="4646"/>
                </a:cubicBezTo>
                <a:cubicBezTo>
                  <a:pt x="6184" y="4454"/>
                  <a:pt x="6195" y="4133"/>
                  <a:pt x="6206" y="3791"/>
                </a:cubicBezTo>
                <a:cubicBezTo>
                  <a:pt x="6215" y="3268"/>
                  <a:pt x="6188" y="2759"/>
                  <a:pt x="6684" y="2759"/>
                </a:cubicBezTo>
                <a:cubicBezTo>
                  <a:pt x="6795" y="2759"/>
                  <a:pt x="6933" y="2784"/>
                  <a:pt x="7103" y="2841"/>
                </a:cubicBezTo>
                <a:cubicBezTo>
                  <a:pt x="7923" y="3126"/>
                  <a:pt x="8678" y="4427"/>
                  <a:pt x="9937" y="4427"/>
                </a:cubicBezTo>
                <a:cubicBezTo>
                  <a:pt x="10285" y="4427"/>
                  <a:pt x="10672" y="4327"/>
                  <a:pt x="11109" y="4080"/>
                </a:cubicBezTo>
                <a:cubicBezTo>
                  <a:pt x="12465" y="3321"/>
                  <a:pt x="13234" y="1282"/>
                  <a:pt x="1359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392255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 + TEXT">
  <p:cSld name="TITLE  + 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>
            <a:off x="174800" y="2063400"/>
            <a:ext cx="5820400" cy="27312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66" name="Google Shape;66;p6"/>
          <p:cNvSpPr/>
          <p:nvPr/>
        </p:nvSpPr>
        <p:spPr>
          <a:xfrm flipH="1">
            <a:off x="16301" y="4334447"/>
            <a:ext cx="3022825" cy="2523541"/>
          </a:xfrm>
          <a:custGeom>
            <a:avLst/>
            <a:gdLst/>
            <a:ahLst/>
            <a:cxnLst/>
            <a:rect l="l" t="t" r="r" b="b"/>
            <a:pathLst>
              <a:path w="9251" h="7723" extrusionOk="0">
                <a:moveTo>
                  <a:pt x="7830" y="1"/>
                </a:moveTo>
                <a:cubicBezTo>
                  <a:pt x="7787" y="22"/>
                  <a:pt x="7745" y="32"/>
                  <a:pt x="7702" y="65"/>
                </a:cubicBezTo>
                <a:cubicBezTo>
                  <a:pt x="6794" y="588"/>
                  <a:pt x="7745" y="1624"/>
                  <a:pt x="7050" y="2468"/>
                </a:cubicBezTo>
                <a:cubicBezTo>
                  <a:pt x="6131" y="3578"/>
                  <a:pt x="2543" y="3953"/>
                  <a:pt x="898" y="6089"/>
                </a:cubicBezTo>
                <a:cubicBezTo>
                  <a:pt x="546" y="6548"/>
                  <a:pt x="247" y="7114"/>
                  <a:pt x="1" y="7722"/>
                </a:cubicBezTo>
                <a:lnTo>
                  <a:pt x="9250" y="7722"/>
                </a:lnTo>
                <a:lnTo>
                  <a:pt x="9250" y="941"/>
                </a:lnTo>
                <a:cubicBezTo>
                  <a:pt x="8706" y="780"/>
                  <a:pt x="8215" y="481"/>
                  <a:pt x="783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9525" dir="38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67" name="Google Shape;67;p6"/>
          <p:cNvSpPr/>
          <p:nvPr/>
        </p:nvSpPr>
        <p:spPr>
          <a:xfrm flipH="1">
            <a:off x="16303" y="1"/>
            <a:ext cx="3734829" cy="4641905"/>
          </a:xfrm>
          <a:custGeom>
            <a:avLst/>
            <a:gdLst/>
            <a:ahLst/>
            <a:cxnLst/>
            <a:rect l="l" t="t" r="r" b="b"/>
            <a:pathLst>
              <a:path w="11430" h="14206" extrusionOk="0">
                <a:moveTo>
                  <a:pt x="1" y="0"/>
                </a:moveTo>
                <a:cubicBezTo>
                  <a:pt x="1" y="0"/>
                  <a:pt x="541" y="1327"/>
                  <a:pt x="2842" y="1327"/>
                </a:cubicBezTo>
                <a:cubicBezTo>
                  <a:pt x="3168" y="1327"/>
                  <a:pt x="3530" y="1300"/>
                  <a:pt x="3931" y="1239"/>
                </a:cubicBezTo>
                <a:cubicBezTo>
                  <a:pt x="4809" y="1103"/>
                  <a:pt x="5648" y="961"/>
                  <a:pt x="6249" y="961"/>
                </a:cubicBezTo>
                <a:cubicBezTo>
                  <a:pt x="6972" y="961"/>
                  <a:pt x="7353" y="1167"/>
                  <a:pt x="7050" y="1837"/>
                </a:cubicBezTo>
                <a:cubicBezTo>
                  <a:pt x="6687" y="2628"/>
                  <a:pt x="4658" y="4411"/>
                  <a:pt x="4850" y="5244"/>
                </a:cubicBezTo>
                <a:cubicBezTo>
                  <a:pt x="4917" y="5546"/>
                  <a:pt x="5180" y="5658"/>
                  <a:pt x="5531" y="5658"/>
                </a:cubicBezTo>
                <a:cubicBezTo>
                  <a:pt x="6363" y="5658"/>
                  <a:pt x="7691" y="5032"/>
                  <a:pt x="8097" y="4806"/>
                </a:cubicBezTo>
                <a:cubicBezTo>
                  <a:pt x="8750" y="4436"/>
                  <a:pt x="9449" y="4208"/>
                  <a:pt x="9990" y="4208"/>
                </a:cubicBezTo>
                <a:cubicBezTo>
                  <a:pt x="10245" y="4208"/>
                  <a:pt x="10465" y="4259"/>
                  <a:pt x="10629" y="4368"/>
                </a:cubicBezTo>
                <a:cubicBezTo>
                  <a:pt x="11056" y="4657"/>
                  <a:pt x="10852" y="5469"/>
                  <a:pt x="10650" y="6163"/>
                </a:cubicBezTo>
                <a:cubicBezTo>
                  <a:pt x="10169" y="7797"/>
                  <a:pt x="9058" y="9794"/>
                  <a:pt x="9283" y="11429"/>
                </a:cubicBezTo>
                <a:cubicBezTo>
                  <a:pt x="9507" y="13084"/>
                  <a:pt x="10372" y="13885"/>
                  <a:pt x="11429" y="14206"/>
                </a:cubicBezTo>
                <a:lnTo>
                  <a:pt x="11429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42888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68" name="Google Shape;68;p6"/>
          <p:cNvSpPr/>
          <p:nvPr/>
        </p:nvSpPr>
        <p:spPr>
          <a:xfrm flipH="1">
            <a:off x="6911257" y="0"/>
            <a:ext cx="1120776" cy="722459"/>
          </a:xfrm>
          <a:custGeom>
            <a:avLst/>
            <a:gdLst/>
            <a:ahLst/>
            <a:cxnLst/>
            <a:rect l="l" t="t" r="r" b="b"/>
            <a:pathLst>
              <a:path w="3430" h="2211" extrusionOk="0">
                <a:moveTo>
                  <a:pt x="866" y="0"/>
                </a:moveTo>
                <a:cubicBezTo>
                  <a:pt x="685" y="630"/>
                  <a:pt x="407" y="1453"/>
                  <a:pt x="1" y="2211"/>
                </a:cubicBezTo>
                <a:cubicBezTo>
                  <a:pt x="887" y="2211"/>
                  <a:pt x="1603" y="2061"/>
                  <a:pt x="2052" y="1709"/>
                </a:cubicBezTo>
                <a:cubicBezTo>
                  <a:pt x="2724" y="1164"/>
                  <a:pt x="3163" y="577"/>
                  <a:pt x="3429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69" name="Google Shape;69;p6"/>
          <p:cNvSpPr/>
          <p:nvPr/>
        </p:nvSpPr>
        <p:spPr>
          <a:xfrm flipH="1">
            <a:off x="6921733" y="4675583"/>
            <a:ext cx="5270259" cy="2182408"/>
          </a:xfrm>
          <a:custGeom>
            <a:avLst/>
            <a:gdLst/>
            <a:ahLst/>
            <a:cxnLst/>
            <a:rect l="l" t="t" r="r" b="b"/>
            <a:pathLst>
              <a:path w="16129" h="6679" extrusionOk="0">
                <a:moveTo>
                  <a:pt x="3975" y="0"/>
                </a:moveTo>
                <a:cubicBezTo>
                  <a:pt x="2628" y="0"/>
                  <a:pt x="1115" y="710"/>
                  <a:pt x="0" y="1371"/>
                </a:cubicBezTo>
                <a:lnTo>
                  <a:pt x="0" y="6614"/>
                </a:lnTo>
                <a:lnTo>
                  <a:pt x="32" y="6678"/>
                </a:lnTo>
                <a:lnTo>
                  <a:pt x="16128" y="6678"/>
                </a:lnTo>
                <a:cubicBezTo>
                  <a:pt x="14985" y="5568"/>
                  <a:pt x="13010" y="4489"/>
                  <a:pt x="11717" y="4179"/>
                </a:cubicBezTo>
                <a:cubicBezTo>
                  <a:pt x="11467" y="4119"/>
                  <a:pt x="11220" y="4094"/>
                  <a:pt x="10978" y="4094"/>
                </a:cubicBezTo>
                <a:cubicBezTo>
                  <a:pt x="9403" y="4094"/>
                  <a:pt x="8030" y="5191"/>
                  <a:pt x="7299" y="5191"/>
                </a:cubicBezTo>
                <a:cubicBezTo>
                  <a:pt x="7159" y="5191"/>
                  <a:pt x="7043" y="5151"/>
                  <a:pt x="6953" y="5055"/>
                </a:cubicBezTo>
                <a:cubicBezTo>
                  <a:pt x="6324" y="4383"/>
                  <a:pt x="7584" y="1947"/>
                  <a:pt x="5661" y="516"/>
                </a:cubicBezTo>
                <a:cubicBezTo>
                  <a:pt x="5169" y="148"/>
                  <a:pt x="4589" y="0"/>
                  <a:pt x="3975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9525" dir="38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70" name="Google Shape;70;p6"/>
          <p:cNvSpPr/>
          <p:nvPr/>
        </p:nvSpPr>
        <p:spPr>
          <a:xfrm flipH="1">
            <a:off x="7749082" y="1"/>
            <a:ext cx="4442911" cy="4687324"/>
          </a:xfrm>
          <a:custGeom>
            <a:avLst/>
            <a:gdLst/>
            <a:ahLst/>
            <a:cxnLst/>
            <a:rect l="l" t="t" r="r" b="b"/>
            <a:pathLst>
              <a:path w="13597" h="14345" extrusionOk="0">
                <a:moveTo>
                  <a:pt x="0" y="0"/>
                </a:moveTo>
                <a:lnTo>
                  <a:pt x="0" y="14344"/>
                </a:lnTo>
                <a:cubicBezTo>
                  <a:pt x="96" y="14227"/>
                  <a:pt x="182" y="14024"/>
                  <a:pt x="235" y="13703"/>
                </a:cubicBezTo>
                <a:cubicBezTo>
                  <a:pt x="770" y="10734"/>
                  <a:pt x="3269" y="11887"/>
                  <a:pt x="4304" y="10542"/>
                </a:cubicBezTo>
                <a:cubicBezTo>
                  <a:pt x="5714" y="8705"/>
                  <a:pt x="2852" y="5992"/>
                  <a:pt x="3803" y="5426"/>
                </a:cubicBezTo>
                <a:cubicBezTo>
                  <a:pt x="4120" y="5239"/>
                  <a:pt x="4417" y="5205"/>
                  <a:pt x="4692" y="5205"/>
                </a:cubicBezTo>
                <a:cubicBezTo>
                  <a:pt x="4854" y="5205"/>
                  <a:pt x="5008" y="5216"/>
                  <a:pt x="5154" y="5216"/>
                </a:cubicBezTo>
                <a:cubicBezTo>
                  <a:pt x="5513" y="5216"/>
                  <a:pt x="5823" y="5144"/>
                  <a:pt x="6077" y="4646"/>
                </a:cubicBezTo>
                <a:cubicBezTo>
                  <a:pt x="6184" y="4454"/>
                  <a:pt x="6195" y="4133"/>
                  <a:pt x="6206" y="3791"/>
                </a:cubicBezTo>
                <a:cubicBezTo>
                  <a:pt x="6215" y="3268"/>
                  <a:pt x="6188" y="2759"/>
                  <a:pt x="6684" y="2759"/>
                </a:cubicBezTo>
                <a:cubicBezTo>
                  <a:pt x="6795" y="2759"/>
                  <a:pt x="6933" y="2784"/>
                  <a:pt x="7103" y="2841"/>
                </a:cubicBezTo>
                <a:cubicBezTo>
                  <a:pt x="7923" y="3126"/>
                  <a:pt x="8678" y="4427"/>
                  <a:pt x="9937" y="4427"/>
                </a:cubicBezTo>
                <a:cubicBezTo>
                  <a:pt x="10285" y="4427"/>
                  <a:pt x="10672" y="4327"/>
                  <a:pt x="11109" y="4080"/>
                </a:cubicBezTo>
                <a:cubicBezTo>
                  <a:pt x="12465" y="3321"/>
                  <a:pt x="13234" y="1282"/>
                  <a:pt x="1359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71" name="Google Shape;71;p6"/>
          <p:cNvSpPr txBox="1">
            <a:spLocks noGrp="1"/>
          </p:cNvSpPr>
          <p:nvPr>
            <p:ph type="ctrTitle"/>
          </p:nvPr>
        </p:nvSpPr>
        <p:spPr>
          <a:xfrm flipH="1">
            <a:off x="1492851" y="2601253"/>
            <a:ext cx="4210800" cy="1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 b="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72" name="Google Shape;72;p6"/>
          <p:cNvSpPr txBox="1">
            <a:spLocks noGrp="1"/>
          </p:cNvSpPr>
          <p:nvPr>
            <p:ph type="subTitle" idx="1"/>
          </p:nvPr>
        </p:nvSpPr>
        <p:spPr>
          <a:xfrm>
            <a:off x="6227541" y="2420192"/>
            <a:ext cx="4471600" cy="2017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446114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 + TEXT 1">
  <p:cSld name="TITLE  + TEXT 1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7"/>
          <p:cNvSpPr/>
          <p:nvPr/>
        </p:nvSpPr>
        <p:spPr>
          <a:xfrm flipH="1">
            <a:off x="6456408" y="2063400"/>
            <a:ext cx="5820400" cy="27312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75" name="Google Shape;75;p7"/>
          <p:cNvSpPr/>
          <p:nvPr/>
        </p:nvSpPr>
        <p:spPr>
          <a:xfrm flipH="1">
            <a:off x="16301" y="4334447"/>
            <a:ext cx="3022825" cy="2523541"/>
          </a:xfrm>
          <a:custGeom>
            <a:avLst/>
            <a:gdLst/>
            <a:ahLst/>
            <a:cxnLst/>
            <a:rect l="l" t="t" r="r" b="b"/>
            <a:pathLst>
              <a:path w="9251" h="7723" extrusionOk="0">
                <a:moveTo>
                  <a:pt x="7830" y="1"/>
                </a:moveTo>
                <a:cubicBezTo>
                  <a:pt x="7787" y="22"/>
                  <a:pt x="7745" y="32"/>
                  <a:pt x="7702" y="65"/>
                </a:cubicBezTo>
                <a:cubicBezTo>
                  <a:pt x="6794" y="588"/>
                  <a:pt x="7745" y="1624"/>
                  <a:pt x="7050" y="2468"/>
                </a:cubicBezTo>
                <a:cubicBezTo>
                  <a:pt x="6131" y="3578"/>
                  <a:pt x="2543" y="3953"/>
                  <a:pt x="898" y="6089"/>
                </a:cubicBezTo>
                <a:cubicBezTo>
                  <a:pt x="546" y="6548"/>
                  <a:pt x="247" y="7114"/>
                  <a:pt x="1" y="7722"/>
                </a:cubicBezTo>
                <a:lnTo>
                  <a:pt x="9250" y="7722"/>
                </a:lnTo>
                <a:lnTo>
                  <a:pt x="9250" y="941"/>
                </a:lnTo>
                <a:cubicBezTo>
                  <a:pt x="8706" y="780"/>
                  <a:pt x="8215" y="481"/>
                  <a:pt x="783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9525" dir="38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76" name="Google Shape;76;p7"/>
          <p:cNvSpPr/>
          <p:nvPr/>
        </p:nvSpPr>
        <p:spPr>
          <a:xfrm flipH="1">
            <a:off x="16303" y="1"/>
            <a:ext cx="3734829" cy="4641905"/>
          </a:xfrm>
          <a:custGeom>
            <a:avLst/>
            <a:gdLst/>
            <a:ahLst/>
            <a:cxnLst/>
            <a:rect l="l" t="t" r="r" b="b"/>
            <a:pathLst>
              <a:path w="11430" h="14206" extrusionOk="0">
                <a:moveTo>
                  <a:pt x="1" y="0"/>
                </a:moveTo>
                <a:cubicBezTo>
                  <a:pt x="1" y="0"/>
                  <a:pt x="541" y="1327"/>
                  <a:pt x="2842" y="1327"/>
                </a:cubicBezTo>
                <a:cubicBezTo>
                  <a:pt x="3168" y="1327"/>
                  <a:pt x="3530" y="1300"/>
                  <a:pt x="3931" y="1239"/>
                </a:cubicBezTo>
                <a:cubicBezTo>
                  <a:pt x="4809" y="1103"/>
                  <a:pt x="5648" y="961"/>
                  <a:pt x="6249" y="961"/>
                </a:cubicBezTo>
                <a:cubicBezTo>
                  <a:pt x="6972" y="961"/>
                  <a:pt x="7353" y="1167"/>
                  <a:pt x="7050" y="1837"/>
                </a:cubicBezTo>
                <a:cubicBezTo>
                  <a:pt x="6687" y="2628"/>
                  <a:pt x="4658" y="4411"/>
                  <a:pt x="4850" y="5244"/>
                </a:cubicBezTo>
                <a:cubicBezTo>
                  <a:pt x="4917" y="5546"/>
                  <a:pt x="5180" y="5658"/>
                  <a:pt x="5531" y="5658"/>
                </a:cubicBezTo>
                <a:cubicBezTo>
                  <a:pt x="6363" y="5658"/>
                  <a:pt x="7691" y="5032"/>
                  <a:pt x="8097" y="4806"/>
                </a:cubicBezTo>
                <a:cubicBezTo>
                  <a:pt x="8750" y="4436"/>
                  <a:pt x="9449" y="4208"/>
                  <a:pt x="9990" y="4208"/>
                </a:cubicBezTo>
                <a:cubicBezTo>
                  <a:pt x="10245" y="4208"/>
                  <a:pt x="10465" y="4259"/>
                  <a:pt x="10629" y="4368"/>
                </a:cubicBezTo>
                <a:cubicBezTo>
                  <a:pt x="11056" y="4657"/>
                  <a:pt x="10852" y="5469"/>
                  <a:pt x="10650" y="6163"/>
                </a:cubicBezTo>
                <a:cubicBezTo>
                  <a:pt x="10169" y="7797"/>
                  <a:pt x="9058" y="9794"/>
                  <a:pt x="9283" y="11429"/>
                </a:cubicBezTo>
                <a:cubicBezTo>
                  <a:pt x="9507" y="13084"/>
                  <a:pt x="10372" y="13885"/>
                  <a:pt x="11429" y="14206"/>
                </a:cubicBezTo>
                <a:lnTo>
                  <a:pt x="11429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42888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77" name="Google Shape;77;p7"/>
          <p:cNvSpPr/>
          <p:nvPr/>
        </p:nvSpPr>
        <p:spPr>
          <a:xfrm flipH="1">
            <a:off x="6911257" y="0"/>
            <a:ext cx="1120776" cy="722459"/>
          </a:xfrm>
          <a:custGeom>
            <a:avLst/>
            <a:gdLst/>
            <a:ahLst/>
            <a:cxnLst/>
            <a:rect l="l" t="t" r="r" b="b"/>
            <a:pathLst>
              <a:path w="3430" h="2211" extrusionOk="0">
                <a:moveTo>
                  <a:pt x="866" y="0"/>
                </a:moveTo>
                <a:cubicBezTo>
                  <a:pt x="685" y="630"/>
                  <a:pt x="407" y="1453"/>
                  <a:pt x="1" y="2211"/>
                </a:cubicBezTo>
                <a:cubicBezTo>
                  <a:pt x="887" y="2211"/>
                  <a:pt x="1603" y="2061"/>
                  <a:pt x="2052" y="1709"/>
                </a:cubicBezTo>
                <a:cubicBezTo>
                  <a:pt x="2724" y="1164"/>
                  <a:pt x="3163" y="577"/>
                  <a:pt x="3429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78" name="Google Shape;78;p7"/>
          <p:cNvSpPr/>
          <p:nvPr/>
        </p:nvSpPr>
        <p:spPr>
          <a:xfrm flipH="1">
            <a:off x="6921733" y="4675583"/>
            <a:ext cx="5270259" cy="2182408"/>
          </a:xfrm>
          <a:custGeom>
            <a:avLst/>
            <a:gdLst/>
            <a:ahLst/>
            <a:cxnLst/>
            <a:rect l="l" t="t" r="r" b="b"/>
            <a:pathLst>
              <a:path w="16129" h="6679" extrusionOk="0">
                <a:moveTo>
                  <a:pt x="3975" y="0"/>
                </a:moveTo>
                <a:cubicBezTo>
                  <a:pt x="2628" y="0"/>
                  <a:pt x="1115" y="710"/>
                  <a:pt x="0" y="1371"/>
                </a:cubicBezTo>
                <a:lnTo>
                  <a:pt x="0" y="6614"/>
                </a:lnTo>
                <a:lnTo>
                  <a:pt x="32" y="6678"/>
                </a:lnTo>
                <a:lnTo>
                  <a:pt x="16128" y="6678"/>
                </a:lnTo>
                <a:cubicBezTo>
                  <a:pt x="14985" y="5568"/>
                  <a:pt x="13010" y="4489"/>
                  <a:pt x="11717" y="4179"/>
                </a:cubicBezTo>
                <a:cubicBezTo>
                  <a:pt x="11467" y="4119"/>
                  <a:pt x="11220" y="4094"/>
                  <a:pt x="10978" y="4094"/>
                </a:cubicBezTo>
                <a:cubicBezTo>
                  <a:pt x="9403" y="4094"/>
                  <a:pt x="8030" y="5191"/>
                  <a:pt x="7299" y="5191"/>
                </a:cubicBezTo>
                <a:cubicBezTo>
                  <a:pt x="7159" y="5191"/>
                  <a:pt x="7043" y="5151"/>
                  <a:pt x="6953" y="5055"/>
                </a:cubicBezTo>
                <a:cubicBezTo>
                  <a:pt x="6324" y="4383"/>
                  <a:pt x="7584" y="1947"/>
                  <a:pt x="5661" y="516"/>
                </a:cubicBezTo>
                <a:cubicBezTo>
                  <a:pt x="5169" y="148"/>
                  <a:pt x="4589" y="0"/>
                  <a:pt x="3975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9525" dir="38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79" name="Google Shape;79;p7"/>
          <p:cNvSpPr/>
          <p:nvPr/>
        </p:nvSpPr>
        <p:spPr>
          <a:xfrm flipH="1">
            <a:off x="7749082" y="1"/>
            <a:ext cx="4442911" cy="4687324"/>
          </a:xfrm>
          <a:custGeom>
            <a:avLst/>
            <a:gdLst/>
            <a:ahLst/>
            <a:cxnLst/>
            <a:rect l="l" t="t" r="r" b="b"/>
            <a:pathLst>
              <a:path w="13597" h="14345" extrusionOk="0">
                <a:moveTo>
                  <a:pt x="0" y="0"/>
                </a:moveTo>
                <a:lnTo>
                  <a:pt x="0" y="14344"/>
                </a:lnTo>
                <a:cubicBezTo>
                  <a:pt x="96" y="14227"/>
                  <a:pt x="182" y="14024"/>
                  <a:pt x="235" y="13703"/>
                </a:cubicBezTo>
                <a:cubicBezTo>
                  <a:pt x="770" y="10734"/>
                  <a:pt x="3269" y="11887"/>
                  <a:pt x="4304" y="10542"/>
                </a:cubicBezTo>
                <a:cubicBezTo>
                  <a:pt x="5714" y="8705"/>
                  <a:pt x="2852" y="5992"/>
                  <a:pt x="3803" y="5426"/>
                </a:cubicBezTo>
                <a:cubicBezTo>
                  <a:pt x="4120" y="5239"/>
                  <a:pt x="4417" y="5205"/>
                  <a:pt x="4692" y="5205"/>
                </a:cubicBezTo>
                <a:cubicBezTo>
                  <a:pt x="4854" y="5205"/>
                  <a:pt x="5008" y="5216"/>
                  <a:pt x="5154" y="5216"/>
                </a:cubicBezTo>
                <a:cubicBezTo>
                  <a:pt x="5513" y="5216"/>
                  <a:pt x="5823" y="5144"/>
                  <a:pt x="6077" y="4646"/>
                </a:cubicBezTo>
                <a:cubicBezTo>
                  <a:pt x="6184" y="4454"/>
                  <a:pt x="6195" y="4133"/>
                  <a:pt x="6206" y="3791"/>
                </a:cubicBezTo>
                <a:cubicBezTo>
                  <a:pt x="6215" y="3268"/>
                  <a:pt x="6188" y="2759"/>
                  <a:pt x="6684" y="2759"/>
                </a:cubicBezTo>
                <a:cubicBezTo>
                  <a:pt x="6795" y="2759"/>
                  <a:pt x="6933" y="2784"/>
                  <a:pt x="7103" y="2841"/>
                </a:cubicBezTo>
                <a:cubicBezTo>
                  <a:pt x="7923" y="3126"/>
                  <a:pt x="8678" y="4427"/>
                  <a:pt x="9937" y="4427"/>
                </a:cubicBezTo>
                <a:cubicBezTo>
                  <a:pt x="10285" y="4427"/>
                  <a:pt x="10672" y="4327"/>
                  <a:pt x="11109" y="4080"/>
                </a:cubicBezTo>
                <a:cubicBezTo>
                  <a:pt x="12465" y="3321"/>
                  <a:pt x="13234" y="1282"/>
                  <a:pt x="1359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80" name="Google Shape;80;p7"/>
          <p:cNvSpPr txBox="1">
            <a:spLocks noGrp="1"/>
          </p:cNvSpPr>
          <p:nvPr>
            <p:ph type="ctrTitle"/>
          </p:nvPr>
        </p:nvSpPr>
        <p:spPr>
          <a:xfrm>
            <a:off x="6747957" y="2601253"/>
            <a:ext cx="4210800" cy="1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 b="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81" name="Google Shape;81;p7"/>
          <p:cNvSpPr txBox="1">
            <a:spLocks noGrp="1"/>
          </p:cNvSpPr>
          <p:nvPr>
            <p:ph type="subTitle" idx="1"/>
          </p:nvPr>
        </p:nvSpPr>
        <p:spPr>
          <a:xfrm flipH="1">
            <a:off x="1262600" y="2420192"/>
            <a:ext cx="4471600" cy="2017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34414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+ SUBTITLE">
  <p:cSld name="BIG NUMBER + SUBTITLE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8"/>
          <p:cNvSpPr/>
          <p:nvPr/>
        </p:nvSpPr>
        <p:spPr>
          <a:xfrm flipH="1">
            <a:off x="3022551" y="1169325"/>
            <a:ext cx="6142400" cy="57652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467">
              <a:solidFill>
                <a:srgbClr val="434343"/>
              </a:solidFill>
            </a:endParaRPr>
          </a:p>
        </p:txBody>
      </p:sp>
      <p:sp>
        <p:nvSpPr>
          <p:cNvPr id="84" name="Google Shape;84;p8"/>
          <p:cNvSpPr txBox="1">
            <a:spLocks noGrp="1"/>
          </p:cNvSpPr>
          <p:nvPr>
            <p:ph type="title" hasCustomPrompt="1"/>
          </p:nvPr>
        </p:nvSpPr>
        <p:spPr>
          <a:xfrm>
            <a:off x="1833567" y="3227723"/>
            <a:ext cx="8520400" cy="9644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None/>
              <a:defRPr sz="7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Nunito Sans"/>
              <a:buNone/>
              <a:defRPr sz="5200" b="1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Nunito Sans"/>
              <a:buNone/>
              <a:defRPr sz="5200" b="1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Nunito Sans"/>
              <a:buNone/>
              <a:defRPr sz="5200" b="1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Nunito Sans"/>
              <a:buNone/>
              <a:defRPr sz="5200" b="1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Nunito Sans"/>
              <a:buNone/>
              <a:defRPr sz="5200" b="1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Nunito Sans"/>
              <a:buNone/>
              <a:defRPr sz="5200" b="1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Nunito Sans"/>
              <a:buNone/>
              <a:defRPr sz="5200" b="1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Nunito Sans"/>
              <a:buNone/>
              <a:defRPr sz="5200" b="1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r>
              <a:t>xx%</a:t>
            </a:r>
          </a:p>
        </p:txBody>
      </p:sp>
      <p:sp>
        <p:nvSpPr>
          <p:cNvPr id="85" name="Google Shape;85;p8"/>
          <p:cNvSpPr txBox="1">
            <a:spLocks noGrp="1"/>
          </p:cNvSpPr>
          <p:nvPr>
            <p:ph type="subTitle" idx="1"/>
          </p:nvPr>
        </p:nvSpPr>
        <p:spPr>
          <a:xfrm>
            <a:off x="3860251" y="4046325"/>
            <a:ext cx="44716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86" name="Google Shape;86;p8"/>
          <p:cNvSpPr/>
          <p:nvPr/>
        </p:nvSpPr>
        <p:spPr>
          <a:xfrm rot="10800000" flipH="1">
            <a:off x="6746490" y="1"/>
            <a:ext cx="5382801" cy="2335748"/>
          </a:xfrm>
          <a:custGeom>
            <a:avLst/>
            <a:gdLst/>
            <a:ahLst/>
            <a:cxnLst/>
            <a:rect l="l" t="t" r="r" b="b"/>
            <a:pathLst>
              <a:path w="16482" h="7152" extrusionOk="0">
                <a:moveTo>
                  <a:pt x="12713" y="1"/>
                </a:moveTo>
                <a:cubicBezTo>
                  <a:pt x="12371" y="1"/>
                  <a:pt x="12082" y="52"/>
                  <a:pt x="11867" y="166"/>
                </a:cubicBezTo>
                <a:cubicBezTo>
                  <a:pt x="9966" y="1202"/>
                  <a:pt x="12508" y="5496"/>
                  <a:pt x="10842" y="5581"/>
                </a:cubicBezTo>
                <a:cubicBezTo>
                  <a:pt x="10817" y="5582"/>
                  <a:pt x="10791" y="5583"/>
                  <a:pt x="10766" y="5583"/>
                </a:cubicBezTo>
                <a:cubicBezTo>
                  <a:pt x="9256" y="5583"/>
                  <a:pt x="8019" y="3281"/>
                  <a:pt x="6884" y="3281"/>
                </a:cubicBezTo>
                <a:cubicBezTo>
                  <a:pt x="6793" y="3281"/>
                  <a:pt x="6702" y="3296"/>
                  <a:pt x="6612" y="3328"/>
                </a:cubicBezTo>
                <a:cubicBezTo>
                  <a:pt x="5384" y="3765"/>
                  <a:pt x="6836" y="6692"/>
                  <a:pt x="5715" y="6905"/>
                </a:cubicBezTo>
                <a:cubicBezTo>
                  <a:pt x="5677" y="6913"/>
                  <a:pt x="5638" y="6916"/>
                  <a:pt x="5597" y="6916"/>
                </a:cubicBezTo>
                <a:cubicBezTo>
                  <a:pt x="4898" y="6916"/>
                  <a:pt x="3858" y="5884"/>
                  <a:pt x="2503" y="5884"/>
                </a:cubicBezTo>
                <a:cubicBezTo>
                  <a:pt x="1761" y="5884"/>
                  <a:pt x="926" y="6193"/>
                  <a:pt x="0" y="7152"/>
                </a:cubicBezTo>
                <a:lnTo>
                  <a:pt x="16481" y="7152"/>
                </a:lnTo>
                <a:lnTo>
                  <a:pt x="16481" y="935"/>
                </a:lnTo>
                <a:cubicBezTo>
                  <a:pt x="15078" y="407"/>
                  <a:pt x="13680" y="1"/>
                  <a:pt x="12713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7163" dist="66675" dir="101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87" name="Google Shape;87;p8"/>
          <p:cNvSpPr/>
          <p:nvPr/>
        </p:nvSpPr>
        <p:spPr>
          <a:xfrm rot="10800000" flipH="1">
            <a:off x="8" y="4432765"/>
            <a:ext cx="5759683" cy="2425232"/>
          </a:xfrm>
          <a:custGeom>
            <a:avLst/>
            <a:gdLst/>
            <a:ahLst/>
            <a:cxnLst/>
            <a:rect l="l" t="t" r="r" b="b"/>
            <a:pathLst>
              <a:path w="17636" h="7426" extrusionOk="0">
                <a:moveTo>
                  <a:pt x="1" y="0"/>
                </a:moveTo>
                <a:lnTo>
                  <a:pt x="1" y="7337"/>
                </a:lnTo>
                <a:cubicBezTo>
                  <a:pt x="269" y="7393"/>
                  <a:pt x="537" y="7425"/>
                  <a:pt x="798" y="7425"/>
                </a:cubicBezTo>
                <a:cubicBezTo>
                  <a:pt x="1649" y="7425"/>
                  <a:pt x="2433" y="7078"/>
                  <a:pt x="2981" y="6024"/>
                </a:cubicBezTo>
                <a:cubicBezTo>
                  <a:pt x="3804" y="4415"/>
                  <a:pt x="4473" y="3985"/>
                  <a:pt x="5073" y="3985"/>
                </a:cubicBezTo>
                <a:cubicBezTo>
                  <a:pt x="5492" y="3985"/>
                  <a:pt x="5878" y="4195"/>
                  <a:pt x="6260" y="4358"/>
                </a:cubicBezTo>
                <a:cubicBezTo>
                  <a:pt x="6925" y="4645"/>
                  <a:pt x="8958" y="6071"/>
                  <a:pt x="10742" y="6071"/>
                </a:cubicBezTo>
                <a:cubicBezTo>
                  <a:pt x="11479" y="6071"/>
                  <a:pt x="12174" y="5827"/>
                  <a:pt x="12711" y="5158"/>
                </a:cubicBezTo>
                <a:cubicBezTo>
                  <a:pt x="14242" y="3274"/>
                  <a:pt x="14182" y="2723"/>
                  <a:pt x="14535" y="2723"/>
                </a:cubicBezTo>
                <a:cubicBezTo>
                  <a:pt x="14608" y="2723"/>
                  <a:pt x="14699" y="2747"/>
                  <a:pt x="14826" y="2787"/>
                </a:cubicBezTo>
                <a:cubicBezTo>
                  <a:pt x="15192" y="2904"/>
                  <a:pt x="15715" y="3135"/>
                  <a:pt x="16195" y="3135"/>
                </a:cubicBezTo>
                <a:cubicBezTo>
                  <a:pt x="16680" y="3135"/>
                  <a:pt x="17121" y="2899"/>
                  <a:pt x="17315" y="2072"/>
                </a:cubicBezTo>
                <a:cubicBezTo>
                  <a:pt x="17635" y="726"/>
                  <a:pt x="16396" y="160"/>
                  <a:pt x="15936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7163" dist="19050" dir="10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88" name="Google Shape;88;p8"/>
          <p:cNvSpPr/>
          <p:nvPr/>
        </p:nvSpPr>
        <p:spPr>
          <a:xfrm rot="10800000" flipH="1">
            <a:off x="9812815" y="1"/>
            <a:ext cx="2379184" cy="2439276"/>
          </a:xfrm>
          <a:custGeom>
            <a:avLst/>
            <a:gdLst/>
            <a:ahLst/>
            <a:cxnLst/>
            <a:rect l="l" t="t" r="r" b="b"/>
            <a:pathLst>
              <a:path w="7285" h="7469" extrusionOk="0">
                <a:moveTo>
                  <a:pt x="6450" y="1"/>
                </a:moveTo>
                <a:cubicBezTo>
                  <a:pt x="6380" y="1"/>
                  <a:pt x="6309" y="15"/>
                  <a:pt x="6238" y="45"/>
                </a:cubicBezTo>
                <a:cubicBezTo>
                  <a:pt x="5265" y="441"/>
                  <a:pt x="6675" y="2801"/>
                  <a:pt x="5875" y="3548"/>
                </a:cubicBezTo>
                <a:cubicBezTo>
                  <a:pt x="5691" y="3722"/>
                  <a:pt x="5482" y="3788"/>
                  <a:pt x="5252" y="3788"/>
                </a:cubicBezTo>
                <a:cubicBezTo>
                  <a:pt x="4549" y="3788"/>
                  <a:pt x="3649" y="3177"/>
                  <a:pt x="2672" y="3177"/>
                </a:cubicBezTo>
                <a:cubicBezTo>
                  <a:pt x="2143" y="3177"/>
                  <a:pt x="1591" y="3357"/>
                  <a:pt x="1036" y="3911"/>
                </a:cubicBezTo>
                <a:cubicBezTo>
                  <a:pt x="0" y="4948"/>
                  <a:pt x="235" y="6368"/>
                  <a:pt x="673" y="7469"/>
                </a:cubicBezTo>
                <a:lnTo>
                  <a:pt x="7285" y="7469"/>
                </a:lnTo>
                <a:lnTo>
                  <a:pt x="7285" y="515"/>
                </a:lnTo>
                <a:cubicBezTo>
                  <a:pt x="6995" y="217"/>
                  <a:pt x="6726" y="1"/>
                  <a:pt x="645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7163" dist="66675" dir="101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89" name="Google Shape;89;p8"/>
          <p:cNvSpPr/>
          <p:nvPr/>
        </p:nvSpPr>
        <p:spPr>
          <a:xfrm rot="10800000" flipH="1">
            <a:off x="-176367" y="1"/>
            <a:ext cx="3861888" cy="3781547"/>
          </a:xfrm>
          <a:custGeom>
            <a:avLst/>
            <a:gdLst/>
            <a:ahLst/>
            <a:cxnLst/>
            <a:rect l="l" t="t" r="r" b="b"/>
            <a:pathLst>
              <a:path w="11825" h="11579" extrusionOk="0">
                <a:moveTo>
                  <a:pt x="524" y="1"/>
                </a:moveTo>
                <a:lnTo>
                  <a:pt x="524" y="11579"/>
                </a:lnTo>
                <a:lnTo>
                  <a:pt x="9453" y="11579"/>
                </a:lnTo>
                <a:cubicBezTo>
                  <a:pt x="9368" y="11408"/>
                  <a:pt x="9304" y="11226"/>
                  <a:pt x="9271" y="11002"/>
                </a:cubicBezTo>
                <a:cubicBezTo>
                  <a:pt x="8994" y="8876"/>
                  <a:pt x="11824" y="6195"/>
                  <a:pt x="10158" y="5405"/>
                </a:cubicBezTo>
                <a:cubicBezTo>
                  <a:pt x="10071" y="5363"/>
                  <a:pt x="9979" y="5343"/>
                  <a:pt x="9883" y="5343"/>
                </a:cubicBezTo>
                <a:cubicBezTo>
                  <a:pt x="8906" y="5343"/>
                  <a:pt x="7498" y="7379"/>
                  <a:pt x="6302" y="8662"/>
                </a:cubicBezTo>
                <a:cubicBezTo>
                  <a:pt x="5772" y="9229"/>
                  <a:pt x="5197" y="9556"/>
                  <a:pt x="4762" y="9556"/>
                </a:cubicBezTo>
                <a:cubicBezTo>
                  <a:pt x="4433" y="9556"/>
                  <a:pt x="4183" y="9370"/>
                  <a:pt x="4092" y="8961"/>
                </a:cubicBezTo>
                <a:cubicBezTo>
                  <a:pt x="3803" y="7701"/>
                  <a:pt x="5800" y="5928"/>
                  <a:pt x="4818" y="4604"/>
                </a:cubicBezTo>
                <a:cubicBezTo>
                  <a:pt x="3824" y="3279"/>
                  <a:pt x="2660" y="4326"/>
                  <a:pt x="1197" y="3215"/>
                </a:cubicBezTo>
                <a:cubicBezTo>
                  <a:pt x="0" y="2308"/>
                  <a:pt x="1496" y="908"/>
                  <a:pt x="524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7163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90" name="Google Shape;90;p8"/>
          <p:cNvSpPr/>
          <p:nvPr/>
        </p:nvSpPr>
        <p:spPr>
          <a:xfrm rot="10800000" flipH="1">
            <a:off x="-5235" y="5249886"/>
            <a:ext cx="8337104" cy="1608113"/>
          </a:xfrm>
          <a:custGeom>
            <a:avLst/>
            <a:gdLst/>
            <a:ahLst/>
            <a:cxnLst/>
            <a:rect l="l" t="t" r="r" b="b"/>
            <a:pathLst>
              <a:path w="25528" h="4924" extrusionOk="0">
                <a:moveTo>
                  <a:pt x="0" y="0"/>
                </a:moveTo>
                <a:lnTo>
                  <a:pt x="0" y="4923"/>
                </a:lnTo>
                <a:cubicBezTo>
                  <a:pt x="1550" y="3518"/>
                  <a:pt x="1590" y="405"/>
                  <a:pt x="2664" y="405"/>
                </a:cubicBezTo>
                <a:cubicBezTo>
                  <a:pt x="2701" y="405"/>
                  <a:pt x="2738" y="409"/>
                  <a:pt x="2777" y="416"/>
                </a:cubicBezTo>
                <a:cubicBezTo>
                  <a:pt x="4454" y="715"/>
                  <a:pt x="4956" y="2915"/>
                  <a:pt x="6515" y="3684"/>
                </a:cubicBezTo>
                <a:cubicBezTo>
                  <a:pt x="6748" y="3801"/>
                  <a:pt x="6966" y="3853"/>
                  <a:pt x="7169" y="3853"/>
                </a:cubicBezTo>
                <a:cubicBezTo>
                  <a:pt x="8328" y="3853"/>
                  <a:pt x="9043" y="2186"/>
                  <a:pt x="9687" y="1377"/>
                </a:cubicBezTo>
                <a:cubicBezTo>
                  <a:pt x="9901" y="1110"/>
                  <a:pt x="10157" y="974"/>
                  <a:pt x="10478" y="974"/>
                </a:cubicBezTo>
                <a:cubicBezTo>
                  <a:pt x="11308" y="974"/>
                  <a:pt x="12574" y="1881"/>
                  <a:pt x="14686" y="3738"/>
                </a:cubicBezTo>
                <a:cubicBezTo>
                  <a:pt x="15116" y="4116"/>
                  <a:pt x="15689" y="4278"/>
                  <a:pt x="16352" y="4278"/>
                </a:cubicBezTo>
                <a:cubicBezTo>
                  <a:pt x="19060" y="4278"/>
                  <a:pt x="23279" y="1587"/>
                  <a:pt x="2552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7163" dist="19050" dir="10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3283610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+ SUBTITLES">
  <p:cSld name="NUMBERS + SUBTITLES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9"/>
          <p:cNvSpPr/>
          <p:nvPr/>
        </p:nvSpPr>
        <p:spPr>
          <a:xfrm flipH="1">
            <a:off x="3022551" y="-67500"/>
            <a:ext cx="6142400" cy="57920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467">
              <a:solidFill>
                <a:srgbClr val="FFFFFF"/>
              </a:solidFill>
            </a:endParaRPr>
          </a:p>
        </p:txBody>
      </p:sp>
      <p:sp>
        <p:nvSpPr>
          <p:cNvPr id="93" name="Google Shape;93;p9"/>
          <p:cNvSpPr txBox="1">
            <a:spLocks noGrp="1"/>
          </p:cNvSpPr>
          <p:nvPr>
            <p:ph type="title" hasCustomPrompt="1"/>
          </p:nvPr>
        </p:nvSpPr>
        <p:spPr>
          <a:xfrm>
            <a:off x="1835700" y="1457356"/>
            <a:ext cx="8520400" cy="9644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None/>
              <a:defRPr sz="5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t>xx%</a:t>
            </a:r>
          </a:p>
        </p:txBody>
      </p:sp>
      <p:sp>
        <p:nvSpPr>
          <p:cNvPr id="94" name="Google Shape;94;p9"/>
          <p:cNvSpPr txBox="1">
            <a:spLocks noGrp="1"/>
          </p:cNvSpPr>
          <p:nvPr>
            <p:ph type="title" idx="2" hasCustomPrompt="1"/>
          </p:nvPr>
        </p:nvSpPr>
        <p:spPr>
          <a:xfrm>
            <a:off x="1835700" y="2604905"/>
            <a:ext cx="8520400" cy="9644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None/>
              <a:defRPr sz="5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t>xx%</a:t>
            </a:r>
          </a:p>
        </p:txBody>
      </p:sp>
      <p:sp>
        <p:nvSpPr>
          <p:cNvPr id="95" name="Google Shape;95;p9"/>
          <p:cNvSpPr txBox="1">
            <a:spLocks noGrp="1"/>
          </p:cNvSpPr>
          <p:nvPr>
            <p:ph type="title" idx="3" hasCustomPrompt="1"/>
          </p:nvPr>
        </p:nvSpPr>
        <p:spPr>
          <a:xfrm>
            <a:off x="1835700" y="3790556"/>
            <a:ext cx="8520400" cy="9644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None/>
              <a:defRPr sz="5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t>xx%</a:t>
            </a:r>
          </a:p>
        </p:txBody>
      </p:sp>
      <p:sp>
        <p:nvSpPr>
          <p:cNvPr id="96" name="Google Shape;96;p9"/>
          <p:cNvSpPr txBox="1">
            <a:spLocks noGrp="1"/>
          </p:cNvSpPr>
          <p:nvPr>
            <p:ph type="subTitle" idx="1"/>
          </p:nvPr>
        </p:nvSpPr>
        <p:spPr>
          <a:xfrm>
            <a:off x="3860251" y="2217317"/>
            <a:ext cx="44716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97" name="Google Shape;97;p9"/>
          <p:cNvSpPr txBox="1">
            <a:spLocks noGrp="1"/>
          </p:cNvSpPr>
          <p:nvPr>
            <p:ph type="subTitle" idx="4"/>
          </p:nvPr>
        </p:nvSpPr>
        <p:spPr>
          <a:xfrm>
            <a:off x="3860251" y="3391092"/>
            <a:ext cx="44716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98" name="Google Shape;98;p9"/>
          <p:cNvSpPr txBox="1">
            <a:spLocks noGrp="1"/>
          </p:cNvSpPr>
          <p:nvPr>
            <p:ph type="subTitle" idx="5"/>
          </p:nvPr>
        </p:nvSpPr>
        <p:spPr>
          <a:xfrm>
            <a:off x="3860251" y="4564867"/>
            <a:ext cx="44716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99" name="Google Shape;99;p9"/>
          <p:cNvSpPr/>
          <p:nvPr/>
        </p:nvSpPr>
        <p:spPr>
          <a:xfrm>
            <a:off x="6746490" y="4522250"/>
            <a:ext cx="5382801" cy="2335748"/>
          </a:xfrm>
          <a:custGeom>
            <a:avLst/>
            <a:gdLst/>
            <a:ahLst/>
            <a:cxnLst/>
            <a:rect l="l" t="t" r="r" b="b"/>
            <a:pathLst>
              <a:path w="16482" h="7152" extrusionOk="0">
                <a:moveTo>
                  <a:pt x="12713" y="1"/>
                </a:moveTo>
                <a:cubicBezTo>
                  <a:pt x="12371" y="1"/>
                  <a:pt x="12082" y="52"/>
                  <a:pt x="11867" y="166"/>
                </a:cubicBezTo>
                <a:cubicBezTo>
                  <a:pt x="9966" y="1202"/>
                  <a:pt x="12508" y="5496"/>
                  <a:pt x="10842" y="5581"/>
                </a:cubicBezTo>
                <a:cubicBezTo>
                  <a:pt x="10817" y="5582"/>
                  <a:pt x="10791" y="5583"/>
                  <a:pt x="10766" y="5583"/>
                </a:cubicBezTo>
                <a:cubicBezTo>
                  <a:pt x="9256" y="5583"/>
                  <a:pt x="8019" y="3281"/>
                  <a:pt x="6884" y="3281"/>
                </a:cubicBezTo>
                <a:cubicBezTo>
                  <a:pt x="6793" y="3281"/>
                  <a:pt x="6702" y="3296"/>
                  <a:pt x="6612" y="3328"/>
                </a:cubicBezTo>
                <a:cubicBezTo>
                  <a:pt x="5384" y="3765"/>
                  <a:pt x="6836" y="6692"/>
                  <a:pt x="5715" y="6905"/>
                </a:cubicBezTo>
                <a:cubicBezTo>
                  <a:pt x="5677" y="6913"/>
                  <a:pt x="5638" y="6916"/>
                  <a:pt x="5597" y="6916"/>
                </a:cubicBezTo>
                <a:cubicBezTo>
                  <a:pt x="4898" y="6916"/>
                  <a:pt x="3858" y="5884"/>
                  <a:pt x="2503" y="5884"/>
                </a:cubicBezTo>
                <a:cubicBezTo>
                  <a:pt x="1761" y="5884"/>
                  <a:pt x="926" y="6193"/>
                  <a:pt x="0" y="7152"/>
                </a:cubicBezTo>
                <a:lnTo>
                  <a:pt x="16481" y="7152"/>
                </a:lnTo>
                <a:lnTo>
                  <a:pt x="16481" y="935"/>
                </a:lnTo>
                <a:cubicBezTo>
                  <a:pt x="15078" y="407"/>
                  <a:pt x="13680" y="1"/>
                  <a:pt x="12713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7163" dist="66675" dir="101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00" name="Google Shape;100;p9"/>
          <p:cNvSpPr/>
          <p:nvPr/>
        </p:nvSpPr>
        <p:spPr>
          <a:xfrm>
            <a:off x="8" y="0"/>
            <a:ext cx="5759683" cy="2425232"/>
          </a:xfrm>
          <a:custGeom>
            <a:avLst/>
            <a:gdLst/>
            <a:ahLst/>
            <a:cxnLst/>
            <a:rect l="l" t="t" r="r" b="b"/>
            <a:pathLst>
              <a:path w="17636" h="7426" extrusionOk="0">
                <a:moveTo>
                  <a:pt x="1" y="0"/>
                </a:moveTo>
                <a:lnTo>
                  <a:pt x="1" y="7337"/>
                </a:lnTo>
                <a:cubicBezTo>
                  <a:pt x="269" y="7393"/>
                  <a:pt x="537" y="7425"/>
                  <a:pt x="798" y="7425"/>
                </a:cubicBezTo>
                <a:cubicBezTo>
                  <a:pt x="1649" y="7425"/>
                  <a:pt x="2433" y="7078"/>
                  <a:pt x="2981" y="6024"/>
                </a:cubicBezTo>
                <a:cubicBezTo>
                  <a:pt x="3804" y="4415"/>
                  <a:pt x="4473" y="3985"/>
                  <a:pt x="5073" y="3985"/>
                </a:cubicBezTo>
                <a:cubicBezTo>
                  <a:pt x="5492" y="3985"/>
                  <a:pt x="5878" y="4195"/>
                  <a:pt x="6260" y="4358"/>
                </a:cubicBezTo>
                <a:cubicBezTo>
                  <a:pt x="6925" y="4645"/>
                  <a:pt x="8958" y="6071"/>
                  <a:pt x="10742" y="6071"/>
                </a:cubicBezTo>
                <a:cubicBezTo>
                  <a:pt x="11479" y="6071"/>
                  <a:pt x="12174" y="5827"/>
                  <a:pt x="12711" y="5158"/>
                </a:cubicBezTo>
                <a:cubicBezTo>
                  <a:pt x="14242" y="3274"/>
                  <a:pt x="14182" y="2723"/>
                  <a:pt x="14535" y="2723"/>
                </a:cubicBezTo>
                <a:cubicBezTo>
                  <a:pt x="14608" y="2723"/>
                  <a:pt x="14699" y="2747"/>
                  <a:pt x="14826" y="2787"/>
                </a:cubicBezTo>
                <a:cubicBezTo>
                  <a:pt x="15192" y="2904"/>
                  <a:pt x="15715" y="3135"/>
                  <a:pt x="16195" y="3135"/>
                </a:cubicBezTo>
                <a:cubicBezTo>
                  <a:pt x="16680" y="3135"/>
                  <a:pt x="17121" y="2899"/>
                  <a:pt x="17315" y="2072"/>
                </a:cubicBezTo>
                <a:cubicBezTo>
                  <a:pt x="17635" y="726"/>
                  <a:pt x="16396" y="160"/>
                  <a:pt x="15936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7163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01" name="Google Shape;101;p9"/>
          <p:cNvSpPr/>
          <p:nvPr/>
        </p:nvSpPr>
        <p:spPr>
          <a:xfrm>
            <a:off x="9812815" y="4418722"/>
            <a:ext cx="2379184" cy="2439276"/>
          </a:xfrm>
          <a:custGeom>
            <a:avLst/>
            <a:gdLst/>
            <a:ahLst/>
            <a:cxnLst/>
            <a:rect l="l" t="t" r="r" b="b"/>
            <a:pathLst>
              <a:path w="7285" h="7469" extrusionOk="0">
                <a:moveTo>
                  <a:pt x="6450" y="1"/>
                </a:moveTo>
                <a:cubicBezTo>
                  <a:pt x="6380" y="1"/>
                  <a:pt x="6309" y="15"/>
                  <a:pt x="6238" y="45"/>
                </a:cubicBezTo>
                <a:cubicBezTo>
                  <a:pt x="5265" y="441"/>
                  <a:pt x="6675" y="2801"/>
                  <a:pt x="5875" y="3548"/>
                </a:cubicBezTo>
                <a:cubicBezTo>
                  <a:pt x="5691" y="3722"/>
                  <a:pt x="5482" y="3788"/>
                  <a:pt x="5252" y="3788"/>
                </a:cubicBezTo>
                <a:cubicBezTo>
                  <a:pt x="4549" y="3788"/>
                  <a:pt x="3649" y="3177"/>
                  <a:pt x="2672" y="3177"/>
                </a:cubicBezTo>
                <a:cubicBezTo>
                  <a:pt x="2143" y="3177"/>
                  <a:pt x="1591" y="3357"/>
                  <a:pt x="1036" y="3911"/>
                </a:cubicBezTo>
                <a:cubicBezTo>
                  <a:pt x="0" y="4948"/>
                  <a:pt x="235" y="6368"/>
                  <a:pt x="673" y="7469"/>
                </a:cubicBezTo>
                <a:lnTo>
                  <a:pt x="7285" y="7469"/>
                </a:lnTo>
                <a:lnTo>
                  <a:pt x="7285" y="515"/>
                </a:lnTo>
                <a:cubicBezTo>
                  <a:pt x="6995" y="217"/>
                  <a:pt x="6726" y="1"/>
                  <a:pt x="645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7163" dist="66675" dir="101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02" name="Google Shape;102;p9"/>
          <p:cNvSpPr/>
          <p:nvPr/>
        </p:nvSpPr>
        <p:spPr>
          <a:xfrm>
            <a:off x="-176367" y="3076449"/>
            <a:ext cx="3861888" cy="3781547"/>
          </a:xfrm>
          <a:custGeom>
            <a:avLst/>
            <a:gdLst/>
            <a:ahLst/>
            <a:cxnLst/>
            <a:rect l="l" t="t" r="r" b="b"/>
            <a:pathLst>
              <a:path w="11825" h="11579" extrusionOk="0">
                <a:moveTo>
                  <a:pt x="524" y="1"/>
                </a:moveTo>
                <a:lnTo>
                  <a:pt x="524" y="11579"/>
                </a:lnTo>
                <a:lnTo>
                  <a:pt x="9453" y="11579"/>
                </a:lnTo>
                <a:cubicBezTo>
                  <a:pt x="9368" y="11408"/>
                  <a:pt x="9304" y="11226"/>
                  <a:pt x="9271" y="11002"/>
                </a:cubicBezTo>
                <a:cubicBezTo>
                  <a:pt x="8994" y="8876"/>
                  <a:pt x="11824" y="6195"/>
                  <a:pt x="10158" y="5405"/>
                </a:cubicBezTo>
                <a:cubicBezTo>
                  <a:pt x="10071" y="5363"/>
                  <a:pt x="9979" y="5343"/>
                  <a:pt x="9883" y="5343"/>
                </a:cubicBezTo>
                <a:cubicBezTo>
                  <a:pt x="8906" y="5343"/>
                  <a:pt x="7498" y="7379"/>
                  <a:pt x="6302" y="8662"/>
                </a:cubicBezTo>
                <a:cubicBezTo>
                  <a:pt x="5772" y="9229"/>
                  <a:pt x="5197" y="9556"/>
                  <a:pt x="4762" y="9556"/>
                </a:cubicBezTo>
                <a:cubicBezTo>
                  <a:pt x="4433" y="9556"/>
                  <a:pt x="4183" y="9370"/>
                  <a:pt x="4092" y="8961"/>
                </a:cubicBezTo>
                <a:cubicBezTo>
                  <a:pt x="3803" y="7701"/>
                  <a:pt x="5800" y="5928"/>
                  <a:pt x="4818" y="4604"/>
                </a:cubicBezTo>
                <a:cubicBezTo>
                  <a:pt x="3824" y="3279"/>
                  <a:pt x="2660" y="4326"/>
                  <a:pt x="1197" y="3215"/>
                </a:cubicBezTo>
                <a:cubicBezTo>
                  <a:pt x="0" y="2308"/>
                  <a:pt x="1496" y="908"/>
                  <a:pt x="524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7163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03" name="Google Shape;103;p9"/>
          <p:cNvSpPr/>
          <p:nvPr/>
        </p:nvSpPr>
        <p:spPr>
          <a:xfrm>
            <a:off x="-5235" y="1"/>
            <a:ext cx="8337104" cy="1608113"/>
          </a:xfrm>
          <a:custGeom>
            <a:avLst/>
            <a:gdLst/>
            <a:ahLst/>
            <a:cxnLst/>
            <a:rect l="l" t="t" r="r" b="b"/>
            <a:pathLst>
              <a:path w="25528" h="4924" extrusionOk="0">
                <a:moveTo>
                  <a:pt x="0" y="0"/>
                </a:moveTo>
                <a:lnTo>
                  <a:pt x="0" y="4923"/>
                </a:lnTo>
                <a:cubicBezTo>
                  <a:pt x="1550" y="3518"/>
                  <a:pt x="1590" y="405"/>
                  <a:pt x="2664" y="405"/>
                </a:cubicBezTo>
                <a:cubicBezTo>
                  <a:pt x="2701" y="405"/>
                  <a:pt x="2738" y="409"/>
                  <a:pt x="2777" y="416"/>
                </a:cubicBezTo>
                <a:cubicBezTo>
                  <a:pt x="4454" y="715"/>
                  <a:pt x="4956" y="2915"/>
                  <a:pt x="6515" y="3684"/>
                </a:cubicBezTo>
                <a:cubicBezTo>
                  <a:pt x="6748" y="3801"/>
                  <a:pt x="6966" y="3853"/>
                  <a:pt x="7169" y="3853"/>
                </a:cubicBezTo>
                <a:cubicBezTo>
                  <a:pt x="8328" y="3853"/>
                  <a:pt x="9043" y="2186"/>
                  <a:pt x="9687" y="1377"/>
                </a:cubicBezTo>
                <a:cubicBezTo>
                  <a:pt x="9901" y="1110"/>
                  <a:pt x="10157" y="974"/>
                  <a:pt x="10478" y="974"/>
                </a:cubicBezTo>
                <a:cubicBezTo>
                  <a:pt x="11308" y="974"/>
                  <a:pt x="12574" y="1881"/>
                  <a:pt x="14686" y="3738"/>
                </a:cubicBezTo>
                <a:cubicBezTo>
                  <a:pt x="15116" y="4116"/>
                  <a:pt x="15689" y="4278"/>
                  <a:pt x="16352" y="4278"/>
                </a:cubicBezTo>
                <a:cubicBezTo>
                  <a:pt x="19060" y="4278"/>
                  <a:pt x="23279" y="1587"/>
                  <a:pt x="2552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7163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28308090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LINE 1">
  <p:cSld name="HEADLINE 1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0"/>
          <p:cNvSpPr/>
          <p:nvPr/>
        </p:nvSpPr>
        <p:spPr>
          <a:xfrm rot="5400000">
            <a:off x="5245963" y="-79298"/>
            <a:ext cx="7149108" cy="6743035"/>
          </a:xfrm>
          <a:custGeom>
            <a:avLst/>
            <a:gdLst/>
            <a:ahLst/>
            <a:cxnLst/>
            <a:rect l="l" t="t" r="r" b="b"/>
            <a:pathLst>
              <a:path w="21053" h="20647" extrusionOk="0">
                <a:moveTo>
                  <a:pt x="738" y="0"/>
                </a:moveTo>
                <a:lnTo>
                  <a:pt x="738" y="20647"/>
                </a:lnTo>
                <a:cubicBezTo>
                  <a:pt x="2874" y="19194"/>
                  <a:pt x="4764" y="13661"/>
                  <a:pt x="2628" y="12967"/>
                </a:cubicBezTo>
                <a:cubicBezTo>
                  <a:pt x="866" y="12390"/>
                  <a:pt x="0" y="10831"/>
                  <a:pt x="2051" y="8919"/>
                </a:cubicBezTo>
                <a:cubicBezTo>
                  <a:pt x="4102" y="7007"/>
                  <a:pt x="919" y="5587"/>
                  <a:pt x="2030" y="4187"/>
                </a:cubicBezTo>
                <a:cubicBezTo>
                  <a:pt x="2299" y="3843"/>
                  <a:pt x="2637" y="3724"/>
                  <a:pt x="3010" y="3724"/>
                </a:cubicBezTo>
                <a:cubicBezTo>
                  <a:pt x="3839" y="3724"/>
                  <a:pt x="4845" y="4307"/>
                  <a:pt x="5669" y="4307"/>
                </a:cubicBezTo>
                <a:cubicBezTo>
                  <a:pt x="5994" y="4307"/>
                  <a:pt x="6291" y="4217"/>
                  <a:pt x="6537" y="3963"/>
                </a:cubicBezTo>
                <a:cubicBezTo>
                  <a:pt x="7663" y="2806"/>
                  <a:pt x="7494" y="84"/>
                  <a:pt x="9550" y="84"/>
                </a:cubicBezTo>
                <a:cubicBezTo>
                  <a:pt x="9581" y="84"/>
                  <a:pt x="9613" y="84"/>
                  <a:pt x="9646" y="86"/>
                </a:cubicBezTo>
                <a:cubicBezTo>
                  <a:pt x="11723" y="158"/>
                  <a:pt x="13041" y="3333"/>
                  <a:pt x="15826" y="3333"/>
                </a:cubicBezTo>
                <a:cubicBezTo>
                  <a:pt x="15918" y="3333"/>
                  <a:pt x="16012" y="3330"/>
                  <a:pt x="16107" y="3322"/>
                </a:cubicBezTo>
                <a:cubicBezTo>
                  <a:pt x="18383" y="3151"/>
                  <a:pt x="20070" y="1378"/>
                  <a:pt x="21053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06" name="Google Shape;106;p10"/>
          <p:cNvSpPr txBox="1">
            <a:spLocks noGrp="1"/>
          </p:cNvSpPr>
          <p:nvPr>
            <p:ph type="ctrTitle"/>
          </p:nvPr>
        </p:nvSpPr>
        <p:spPr>
          <a:xfrm>
            <a:off x="25" y="3261967"/>
            <a:ext cx="12192000" cy="6192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subTitle" idx="1"/>
          </p:nvPr>
        </p:nvSpPr>
        <p:spPr>
          <a:xfrm>
            <a:off x="4325825" y="3817017"/>
            <a:ext cx="3540400" cy="1056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ctrTitle" idx="2"/>
          </p:nvPr>
        </p:nvSpPr>
        <p:spPr>
          <a:xfrm>
            <a:off x="1985169" y="2642767"/>
            <a:ext cx="8221600" cy="6192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9" name="Google Shape;109;p10"/>
          <p:cNvSpPr/>
          <p:nvPr/>
        </p:nvSpPr>
        <p:spPr>
          <a:xfrm>
            <a:off x="36682" y="0"/>
            <a:ext cx="2609428" cy="3533995"/>
          </a:xfrm>
          <a:custGeom>
            <a:avLst/>
            <a:gdLst/>
            <a:ahLst/>
            <a:cxnLst/>
            <a:rect l="l" t="t" r="r" b="b"/>
            <a:pathLst>
              <a:path w="7990" h="10821" extrusionOk="0">
                <a:moveTo>
                  <a:pt x="4049" y="0"/>
                </a:moveTo>
                <a:lnTo>
                  <a:pt x="1016" y="1880"/>
                </a:lnTo>
                <a:lnTo>
                  <a:pt x="1" y="6655"/>
                </a:lnTo>
                <a:cubicBezTo>
                  <a:pt x="1" y="6655"/>
                  <a:pt x="55" y="6826"/>
                  <a:pt x="150" y="7092"/>
                </a:cubicBezTo>
                <a:cubicBezTo>
                  <a:pt x="1293" y="7455"/>
                  <a:pt x="3793" y="8417"/>
                  <a:pt x="4551" y="10030"/>
                </a:cubicBezTo>
                <a:cubicBezTo>
                  <a:pt x="4690" y="10318"/>
                  <a:pt x="4764" y="10574"/>
                  <a:pt x="4797" y="10820"/>
                </a:cubicBezTo>
                <a:cubicBezTo>
                  <a:pt x="5609" y="10403"/>
                  <a:pt x="6271" y="9698"/>
                  <a:pt x="6324" y="8844"/>
                </a:cubicBezTo>
                <a:cubicBezTo>
                  <a:pt x="6409" y="7103"/>
                  <a:pt x="3440" y="7092"/>
                  <a:pt x="3867" y="6516"/>
                </a:cubicBezTo>
                <a:cubicBezTo>
                  <a:pt x="4294" y="5939"/>
                  <a:pt x="6313" y="6558"/>
                  <a:pt x="7135" y="4903"/>
                </a:cubicBezTo>
                <a:cubicBezTo>
                  <a:pt x="7990" y="3173"/>
                  <a:pt x="5908" y="876"/>
                  <a:pt x="5010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10" name="Google Shape;110;p10"/>
          <p:cNvSpPr/>
          <p:nvPr/>
        </p:nvSpPr>
        <p:spPr>
          <a:xfrm>
            <a:off x="-256266" y="-25242"/>
            <a:ext cx="6992895" cy="6857969"/>
          </a:xfrm>
          <a:custGeom>
            <a:avLst/>
            <a:gdLst/>
            <a:ahLst/>
            <a:cxnLst/>
            <a:rect l="l" t="t" r="r" b="b"/>
            <a:pathLst>
              <a:path w="21053" h="20647" extrusionOk="0">
                <a:moveTo>
                  <a:pt x="738" y="0"/>
                </a:moveTo>
                <a:lnTo>
                  <a:pt x="738" y="20647"/>
                </a:lnTo>
                <a:cubicBezTo>
                  <a:pt x="2874" y="19194"/>
                  <a:pt x="4764" y="13661"/>
                  <a:pt x="2628" y="12967"/>
                </a:cubicBezTo>
                <a:cubicBezTo>
                  <a:pt x="866" y="12390"/>
                  <a:pt x="0" y="10831"/>
                  <a:pt x="2051" y="8919"/>
                </a:cubicBezTo>
                <a:cubicBezTo>
                  <a:pt x="4102" y="7007"/>
                  <a:pt x="919" y="5587"/>
                  <a:pt x="2030" y="4187"/>
                </a:cubicBezTo>
                <a:cubicBezTo>
                  <a:pt x="2299" y="3843"/>
                  <a:pt x="2637" y="3724"/>
                  <a:pt x="3010" y="3724"/>
                </a:cubicBezTo>
                <a:cubicBezTo>
                  <a:pt x="3839" y="3724"/>
                  <a:pt x="4845" y="4307"/>
                  <a:pt x="5669" y="4307"/>
                </a:cubicBezTo>
                <a:cubicBezTo>
                  <a:pt x="5994" y="4307"/>
                  <a:pt x="6291" y="4217"/>
                  <a:pt x="6537" y="3963"/>
                </a:cubicBezTo>
                <a:cubicBezTo>
                  <a:pt x="7663" y="2806"/>
                  <a:pt x="7494" y="84"/>
                  <a:pt x="9550" y="84"/>
                </a:cubicBezTo>
                <a:cubicBezTo>
                  <a:pt x="9581" y="84"/>
                  <a:pt x="9613" y="84"/>
                  <a:pt x="9646" y="86"/>
                </a:cubicBezTo>
                <a:cubicBezTo>
                  <a:pt x="11723" y="158"/>
                  <a:pt x="13041" y="3333"/>
                  <a:pt x="15826" y="3333"/>
                </a:cubicBezTo>
                <a:cubicBezTo>
                  <a:pt x="15918" y="3333"/>
                  <a:pt x="16012" y="3330"/>
                  <a:pt x="16107" y="3322"/>
                </a:cubicBezTo>
                <a:cubicBezTo>
                  <a:pt x="18383" y="3151"/>
                  <a:pt x="20070" y="1378"/>
                  <a:pt x="21053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11" name="Google Shape;111;p10"/>
          <p:cNvSpPr/>
          <p:nvPr/>
        </p:nvSpPr>
        <p:spPr>
          <a:xfrm>
            <a:off x="9261526" y="3671702"/>
            <a:ext cx="2930463" cy="3198916"/>
          </a:xfrm>
          <a:custGeom>
            <a:avLst/>
            <a:gdLst/>
            <a:ahLst/>
            <a:cxnLst/>
            <a:rect l="l" t="t" r="r" b="b"/>
            <a:pathLst>
              <a:path w="8973" h="9795" extrusionOk="0">
                <a:moveTo>
                  <a:pt x="8482" y="1"/>
                </a:moveTo>
                <a:cubicBezTo>
                  <a:pt x="8430" y="1"/>
                  <a:pt x="8376" y="8"/>
                  <a:pt x="8320" y="22"/>
                </a:cubicBezTo>
                <a:cubicBezTo>
                  <a:pt x="7017" y="396"/>
                  <a:pt x="8513" y="4369"/>
                  <a:pt x="7135" y="5747"/>
                </a:cubicBezTo>
                <a:cubicBezTo>
                  <a:pt x="6110" y="6772"/>
                  <a:pt x="3696" y="5992"/>
                  <a:pt x="1603" y="7765"/>
                </a:cubicBezTo>
                <a:cubicBezTo>
                  <a:pt x="737" y="8503"/>
                  <a:pt x="246" y="9175"/>
                  <a:pt x="0" y="9795"/>
                </a:cubicBezTo>
                <a:lnTo>
                  <a:pt x="8972" y="9795"/>
                </a:lnTo>
                <a:lnTo>
                  <a:pt x="8972" y="203"/>
                </a:lnTo>
                <a:cubicBezTo>
                  <a:pt x="8815" y="80"/>
                  <a:pt x="8659" y="1"/>
                  <a:pt x="8482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12" name="Google Shape;112;p10"/>
          <p:cNvSpPr/>
          <p:nvPr/>
        </p:nvSpPr>
        <p:spPr>
          <a:xfrm>
            <a:off x="8888238" y="1"/>
            <a:ext cx="3303751" cy="3072201"/>
          </a:xfrm>
          <a:custGeom>
            <a:avLst/>
            <a:gdLst/>
            <a:ahLst/>
            <a:cxnLst/>
            <a:rect l="l" t="t" r="r" b="b"/>
            <a:pathLst>
              <a:path w="10116" h="9407" extrusionOk="0">
                <a:moveTo>
                  <a:pt x="0" y="0"/>
                </a:moveTo>
                <a:cubicBezTo>
                  <a:pt x="636" y="1119"/>
                  <a:pt x="2078" y="3205"/>
                  <a:pt x="4119" y="3205"/>
                </a:cubicBezTo>
                <a:cubicBezTo>
                  <a:pt x="4378" y="3205"/>
                  <a:pt x="4647" y="3171"/>
                  <a:pt x="4924" y="3098"/>
                </a:cubicBezTo>
                <a:cubicBezTo>
                  <a:pt x="6438" y="2690"/>
                  <a:pt x="6967" y="1149"/>
                  <a:pt x="7940" y="1149"/>
                </a:cubicBezTo>
                <a:cubicBezTo>
                  <a:pt x="8011" y="1149"/>
                  <a:pt x="8084" y="1158"/>
                  <a:pt x="8160" y="1175"/>
                </a:cubicBezTo>
                <a:cubicBezTo>
                  <a:pt x="8716" y="1293"/>
                  <a:pt x="9442" y="2447"/>
                  <a:pt x="9069" y="4379"/>
                </a:cubicBezTo>
                <a:cubicBezTo>
                  <a:pt x="8684" y="6387"/>
                  <a:pt x="8193" y="7616"/>
                  <a:pt x="8438" y="8374"/>
                </a:cubicBezTo>
                <a:cubicBezTo>
                  <a:pt x="8675" y="9108"/>
                  <a:pt x="9148" y="9406"/>
                  <a:pt x="9649" y="9406"/>
                </a:cubicBezTo>
                <a:cubicBezTo>
                  <a:pt x="9804" y="9406"/>
                  <a:pt x="9961" y="9378"/>
                  <a:pt x="10115" y="9325"/>
                </a:cubicBezTo>
                <a:lnTo>
                  <a:pt x="10115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13" name="Google Shape;113;p10"/>
          <p:cNvSpPr/>
          <p:nvPr/>
        </p:nvSpPr>
        <p:spPr>
          <a:xfrm>
            <a:off x="-15571" y="2297425"/>
            <a:ext cx="4025833" cy="4573193"/>
          </a:xfrm>
          <a:custGeom>
            <a:avLst/>
            <a:gdLst/>
            <a:ahLst/>
            <a:cxnLst/>
            <a:rect l="l" t="t" r="r" b="b"/>
            <a:pathLst>
              <a:path w="12327" h="14003" extrusionOk="0">
                <a:moveTo>
                  <a:pt x="1" y="1"/>
                </a:moveTo>
                <a:lnTo>
                  <a:pt x="1" y="14003"/>
                </a:lnTo>
                <a:lnTo>
                  <a:pt x="12327" y="14003"/>
                </a:lnTo>
                <a:cubicBezTo>
                  <a:pt x="11012" y="12977"/>
                  <a:pt x="11717" y="11204"/>
                  <a:pt x="10671" y="10276"/>
                </a:cubicBezTo>
                <a:cubicBezTo>
                  <a:pt x="10267" y="9919"/>
                  <a:pt x="9798" y="9790"/>
                  <a:pt x="9311" y="9790"/>
                </a:cubicBezTo>
                <a:cubicBezTo>
                  <a:pt x="8056" y="9790"/>
                  <a:pt x="6678" y="10643"/>
                  <a:pt x="5960" y="10643"/>
                </a:cubicBezTo>
                <a:cubicBezTo>
                  <a:pt x="5762" y="10643"/>
                  <a:pt x="5615" y="10578"/>
                  <a:pt x="5534" y="10414"/>
                </a:cubicBezTo>
                <a:cubicBezTo>
                  <a:pt x="5031" y="9421"/>
                  <a:pt x="5928" y="8705"/>
                  <a:pt x="4914" y="8097"/>
                </a:cubicBezTo>
                <a:cubicBezTo>
                  <a:pt x="4732" y="7979"/>
                  <a:pt x="4423" y="7936"/>
                  <a:pt x="4070" y="7904"/>
                </a:cubicBezTo>
                <a:cubicBezTo>
                  <a:pt x="3440" y="7851"/>
                  <a:pt x="2810" y="7840"/>
                  <a:pt x="3194" y="6943"/>
                </a:cubicBezTo>
                <a:cubicBezTo>
                  <a:pt x="3621" y="5918"/>
                  <a:pt x="5704" y="5127"/>
                  <a:pt x="4711" y="3034"/>
                </a:cubicBezTo>
                <a:cubicBezTo>
                  <a:pt x="3867" y="1250"/>
                  <a:pt x="887" y="257"/>
                  <a:pt x="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14" name="Google Shape;114;p10"/>
          <p:cNvSpPr/>
          <p:nvPr/>
        </p:nvSpPr>
        <p:spPr>
          <a:xfrm>
            <a:off x="3317267" y="1893568"/>
            <a:ext cx="5684000" cy="33560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21807857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LINE 1 1">
  <p:cSld name="HEADLINE 1 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1"/>
          <p:cNvSpPr/>
          <p:nvPr/>
        </p:nvSpPr>
        <p:spPr>
          <a:xfrm>
            <a:off x="3317267" y="-224665"/>
            <a:ext cx="5684000" cy="33560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17" name="Google Shape;117;p11"/>
          <p:cNvSpPr/>
          <p:nvPr/>
        </p:nvSpPr>
        <p:spPr>
          <a:xfrm rot="5400000">
            <a:off x="5245963" y="-79298"/>
            <a:ext cx="7149108" cy="6743035"/>
          </a:xfrm>
          <a:custGeom>
            <a:avLst/>
            <a:gdLst/>
            <a:ahLst/>
            <a:cxnLst/>
            <a:rect l="l" t="t" r="r" b="b"/>
            <a:pathLst>
              <a:path w="21053" h="20647" extrusionOk="0">
                <a:moveTo>
                  <a:pt x="738" y="0"/>
                </a:moveTo>
                <a:lnTo>
                  <a:pt x="738" y="20647"/>
                </a:lnTo>
                <a:cubicBezTo>
                  <a:pt x="2874" y="19194"/>
                  <a:pt x="4764" y="13661"/>
                  <a:pt x="2628" y="12967"/>
                </a:cubicBezTo>
                <a:cubicBezTo>
                  <a:pt x="866" y="12390"/>
                  <a:pt x="0" y="10831"/>
                  <a:pt x="2051" y="8919"/>
                </a:cubicBezTo>
                <a:cubicBezTo>
                  <a:pt x="4102" y="7007"/>
                  <a:pt x="919" y="5587"/>
                  <a:pt x="2030" y="4187"/>
                </a:cubicBezTo>
                <a:cubicBezTo>
                  <a:pt x="2299" y="3843"/>
                  <a:pt x="2637" y="3724"/>
                  <a:pt x="3010" y="3724"/>
                </a:cubicBezTo>
                <a:cubicBezTo>
                  <a:pt x="3839" y="3724"/>
                  <a:pt x="4845" y="4307"/>
                  <a:pt x="5669" y="4307"/>
                </a:cubicBezTo>
                <a:cubicBezTo>
                  <a:pt x="5994" y="4307"/>
                  <a:pt x="6291" y="4217"/>
                  <a:pt x="6537" y="3963"/>
                </a:cubicBezTo>
                <a:cubicBezTo>
                  <a:pt x="7663" y="2806"/>
                  <a:pt x="7494" y="84"/>
                  <a:pt x="9550" y="84"/>
                </a:cubicBezTo>
                <a:cubicBezTo>
                  <a:pt x="9581" y="84"/>
                  <a:pt x="9613" y="84"/>
                  <a:pt x="9646" y="86"/>
                </a:cubicBezTo>
                <a:cubicBezTo>
                  <a:pt x="11723" y="158"/>
                  <a:pt x="13041" y="3333"/>
                  <a:pt x="15826" y="3333"/>
                </a:cubicBezTo>
                <a:cubicBezTo>
                  <a:pt x="15918" y="3333"/>
                  <a:pt x="16012" y="3330"/>
                  <a:pt x="16107" y="3322"/>
                </a:cubicBezTo>
                <a:cubicBezTo>
                  <a:pt x="18383" y="3151"/>
                  <a:pt x="20070" y="1378"/>
                  <a:pt x="21053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18" name="Google Shape;118;p11"/>
          <p:cNvSpPr txBox="1">
            <a:spLocks noGrp="1"/>
          </p:cNvSpPr>
          <p:nvPr>
            <p:ph type="ctrTitle"/>
          </p:nvPr>
        </p:nvSpPr>
        <p:spPr>
          <a:xfrm>
            <a:off x="25" y="3261967"/>
            <a:ext cx="12192000" cy="6192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19" name="Google Shape;119;p11"/>
          <p:cNvSpPr txBox="1">
            <a:spLocks noGrp="1"/>
          </p:cNvSpPr>
          <p:nvPr>
            <p:ph type="subTitle" idx="1"/>
          </p:nvPr>
        </p:nvSpPr>
        <p:spPr>
          <a:xfrm>
            <a:off x="4325825" y="3817017"/>
            <a:ext cx="3540400" cy="1056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20" name="Google Shape;120;p11"/>
          <p:cNvSpPr txBox="1">
            <a:spLocks noGrp="1"/>
          </p:cNvSpPr>
          <p:nvPr>
            <p:ph type="ctrTitle" idx="2"/>
          </p:nvPr>
        </p:nvSpPr>
        <p:spPr>
          <a:xfrm>
            <a:off x="3190796" y="2467833"/>
            <a:ext cx="5810400" cy="6192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21" name="Google Shape;121;p11"/>
          <p:cNvSpPr/>
          <p:nvPr/>
        </p:nvSpPr>
        <p:spPr>
          <a:xfrm>
            <a:off x="36682" y="0"/>
            <a:ext cx="2609428" cy="3533995"/>
          </a:xfrm>
          <a:custGeom>
            <a:avLst/>
            <a:gdLst/>
            <a:ahLst/>
            <a:cxnLst/>
            <a:rect l="l" t="t" r="r" b="b"/>
            <a:pathLst>
              <a:path w="7990" h="10821" extrusionOk="0">
                <a:moveTo>
                  <a:pt x="4049" y="0"/>
                </a:moveTo>
                <a:lnTo>
                  <a:pt x="1016" y="1880"/>
                </a:lnTo>
                <a:lnTo>
                  <a:pt x="1" y="6655"/>
                </a:lnTo>
                <a:cubicBezTo>
                  <a:pt x="1" y="6655"/>
                  <a:pt x="55" y="6826"/>
                  <a:pt x="150" y="7092"/>
                </a:cubicBezTo>
                <a:cubicBezTo>
                  <a:pt x="1293" y="7455"/>
                  <a:pt x="3793" y="8417"/>
                  <a:pt x="4551" y="10030"/>
                </a:cubicBezTo>
                <a:cubicBezTo>
                  <a:pt x="4690" y="10318"/>
                  <a:pt x="4764" y="10574"/>
                  <a:pt x="4797" y="10820"/>
                </a:cubicBezTo>
                <a:cubicBezTo>
                  <a:pt x="5609" y="10403"/>
                  <a:pt x="6271" y="9698"/>
                  <a:pt x="6324" y="8844"/>
                </a:cubicBezTo>
                <a:cubicBezTo>
                  <a:pt x="6409" y="7103"/>
                  <a:pt x="3440" y="7092"/>
                  <a:pt x="3867" y="6516"/>
                </a:cubicBezTo>
                <a:cubicBezTo>
                  <a:pt x="4294" y="5939"/>
                  <a:pt x="6313" y="6558"/>
                  <a:pt x="7135" y="4903"/>
                </a:cubicBezTo>
                <a:cubicBezTo>
                  <a:pt x="7990" y="3173"/>
                  <a:pt x="5908" y="876"/>
                  <a:pt x="5010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22" name="Google Shape;122;p11"/>
          <p:cNvSpPr/>
          <p:nvPr/>
        </p:nvSpPr>
        <p:spPr>
          <a:xfrm>
            <a:off x="-256266" y="-25242"/>
            <a:ext cx="6992895" cy="6857969"/>
          </a:xfrm>
          <a:custGeom>
            <a:avLst/>
            <a:gdLst/>
            <a:ahLst/>
            <a:cxnLst/>
            <a:rect l="l" t="t" r="r" b="b"/>
            <a:pathLst>
              <a:path w="21053" h="20647" extrusionOk="0">
                <a:moveTo>
                  <a:pt x="738" y="0"/>
                </a:moveTo>
                <a:lnTo>
                  <a:pt x="738" y="20647"/>
                </a:lnTo>
                <a:cubicBezTo>
                  <a:pt x="2874" y="19194"/>
                  <a:pt x="4764" y="13661"/>
                  <a:pt x="2628" y="12967"/>
                </a:cubicBezTo>
                <a:cubicBezTo>
                  <a:pt x="866" y="12390"/>
                  <a:pt x="0" y="10831"/>
                  <a:pt x="2051" y="8919"/>
                </a:cubicBezTo>
                <a:cubicBezTo>
                  <a:pt x="4102" y="7007"/>
                  <a:pt x="919" y="5587"/>
                  <a:pt x="2030" y="4187"/>
                </a:cubicBezTo>
                <a:cubicBezTo>
                  <a:pt x="2299" y="3843"/>
                  <a:pt x="2637" y="3724"/>
                  <a:pt x="3010" y="3724"/>
                </a:cubicBezTo>
                <a:cubicBezTo>
                  <a:pt x="3839" y="3724"/>
                  <a:pt x="4845" y="4307"/>
                  <a:pt x="5669" y="4307"/>
                </a:cubicBezTo>
                <a:cubicBezTo>
                  <a:pt x="5994" y="4307"/>
                  <a:pt x="6291" y="4217"/>
                  <a:pt x="6537" y="3963"/>
                </a:cubicBezTo>
                <a:cubicBezTo>
                  <a:pt x="7663" y="2806"/>
                  <a:pt x="7494" y="84"/>
                  <a:pt x="9550" y="84"/>
                </a:cubicBezTo>
                <a:cubicBezTo>
                  <a:pt x="9581" y="84"/>
                  <a:pt x="9613" y="84"/>
                  <a:pt x="9646" y="86"/>
                </a:cubicBezTo>
                <a:cubicBezTo>
                  <a:pt x="11723" y="158"/>
                  <a:pt x="13041" y="3333"/>
                  <a:pt x="15826" y="3333"/>
                </a:cubicBezTo>
                <a:cubicBezTo>
                  <a:pt x="15918" y="3333"/>
                  <a:pt x="16012" y="3330"/>
                  <a:pt x="16107" y="3322"/>
                </a:cubicBezTo>
                <a:cubicBezTo>
                  <a:pt x="18383" y="3151"/>
                  <a:pt x="20070" y="1378"/>
                  <a:pt x="21053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23" name="Google Shape;123;p11"/>
          <p:cNvSpPr/>
          <p:nvPr/>
        </p:nvSpPr>
        <p:spPr>
          <a:xfrm>
            <a:off x="9261526" y="3671702"/>
            <a:ext cx="2930463" cy="3198916"/>
          </a:xfrm>
          <a:custGeom>
            <a:avLst/>
            <a:gdLst/>
            <a:ahLst/>
            <a:cxnLst/>
            <a:rect l="l" t="t" r="r" b="b"/>
            <a:pathLst>
              <a:path w="8973" h="9795" extrusionOk="0">
                <a:moveTo>
                  <a:pt x="8482" y="1"/>
                </a:moveTo>
                <a:cubicBezTo>
                  <a:pt x="8430" y="1"/>
                  <a:pt x="8376" y="8"/>
                  <a:pt x="8320" y="22"/>
                </a:cubicBezTo>
                <a:cubicBezTo>
                  <a:pt x="7017" y="396"/>
                  <a:pt x="8513" y="4369"/>
                  <a:pt x="7135" y="5747"/>
                </a:cubicBezTo>
                <a:cubicBezTo>
                  <a:pt x="6110" y="6772"/>
                  <a:pt x="3696" y="5992"/>
                  <a:pt x="1603" y="7765"/>
                </a:cubicBezTo>
                <a:cubicBezTo>
                  <a:pt x="737" y="8503"/>
                  <a:pt x="246" y="9175"/>
                  <a:pt x="0" y="9795"/>
                </a:cubicBezTo>
                <a:lnTo>
                  <a:pt x="8972" y="9795"/>
                </a:lnTo>
                <a:lnTo>
                  <a:pt x="8972" y="203"/>
                </a:lnTo>
                <a:cubicBezTo>
                  <a:pt x="8815" y="80"/>
                  <a:pt x="8659" y="1"/>
                  <a:pt x="8482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24" name="Google Shape;124;p11"/>
          <p:cNvSpPr/>
          <p:nvPr/>
        </p:nvSpPr>
        <p:spPr>
          <a:xfrm>
            <a:off x="8888238" y="1"/>
            <a:ext cx="3303751" cy="3072201"/>
          </a:xfrm>
          <a:custGeom>
            <a:avLst/>
            <a:gdLst/>
            <a:ahLst/>
            <a:cxnLst/>
            <a:rect l="l" t="t" r="r" b="b"/>
            <a:pathLst>
              <a:path w="10116" h="9407" extrusionOk="0">
                <a:moveTo>
                  <a:pt x="0" y="0"/>
                </a:moveTo>
                <a:cubicBezTo>
                  <a:pt x="636" y="1119"/>
                  <a:pt x="2078" y="3205"/>
                  <a:pt x="4119" y="3205"/>
                </a:cubicBezTo>
                <a:cubicBezTo>
                  <a:pt x="4378" y="3205"/>
                  <a:pt x="4647" y="3171"/>
                  <a:pt x="4924" y="3098"/>
                </a:cubicBezTo>
                <a:cubicBezTo>
                  <a:pt x="6438" y="2690"/>
                  <a:pt x="6967" y="1149"/>
                  <a:pt x="7940" y="1149"/>
                </a:cubicBezTo>
                <a:cubicBezTo>
                  <a:pt x="8011" y="1149"/>
                  <a:pt x="8084" y="1158"/>
                  <a:pt x="8160" y="1175"/>
                </a:cubicBezTo>
                <a:cubicBezTo>
                  <a:pt x="8716" y="1293"/>
                  <a:pt x="9442" y="2447"/>
                  <a:pt x="9069" y="4379"/>
                </a:cubicBezTo>
                <a:cubicBezTo>
                  <a:pt x="8684" y="6387"/>
                  <a:pt x="8193" y="7616"/>
                  <a:pt x="8438" y="8374"/>
                </a:cubicBezTo>
                <a:cubicBezTo>
                  <a:pt x="8675" y="9108"/>
                  <a:pt x="9148" y="9406"/>
                  <a:pt x="9649" y="9406"/>
                </a:cubicBezTo>
                <a:cubicBezTo>
                  <a:pt x="9804" y="9406"/>
                  <a:pt x="9961" y="9378"/>
                  <a:pt x="10115" y="9325"/>
                </a:cubicBezTo>
                <a:lnTo>
                  <a:pt x="10115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25" name="Google Shape;125;p11"/>
          <p:cNvSpPr/>
          <p:nvPr/>
        </p:nvSpPr>
        <p:spPr>
          <a:xfrm>
            <a:off x="-15571" y="2297425"/>
            <a:ext cx="4025833" cy="4573193"/>
          </a:xfrm>
          <a:custGeom>
            <a:avLst/>
            <a:gdLst/>
            <a:ahLst/>
            <a:cxnLst/>
            <a:rect l="l" t="t" r="r" b="b"/>
            <a:pathLst>
              <a:path w="12327" h="14003" extrusionOk="0">
                <a:moveTo>
                  <a:pt x="1" y="1"/>
                </a:moveTo>
                <a:lnTo>
                  <a:pt x="1" y="14003"/>
                </a:lnTo>
                <a:lnTo>
                  <a:pt x="12327" y="14003"/>
                </a:lnTo>
                <a:cubicBezTo>
                  <a:pt x="11012" y="12977"/>
                  <a:pt x="11717" y="11204"/>
                  <a:pt x="10671" y="10276"/>
                </a:cubicBezTo>
                <a:cubicBezTo>
                  <a:pt x="10267" y="9919"/>
                  <a:pt x="9798" y="9790"/>
                  <a:pt x="9311" y="9790"/>
                </a:cubicBezTo>
                <a:cubicBezTo>
                  <a:pt x="8056" y="9790"/>
                  <a:pt x="6678" y="10643"/>
                  <a:pt x="5960" y="10643"/>
                </a:cubicBezTo>
                <a:cubicBezTo>
                  <a:pt x="5762" y="10643"/>
                  <a:pt x="5615" y="10578"/>
                  <a:pt x="5534" y="10414"/>
                </a:cubicBezTo>
                <a:cubicBezTo>
                  <a:pt x="5031" y="9421"/>
                  <a:pt x="5928" y="8705"/>
                  <a:pt x="4914" y="8097"/>
                </a:cubicBezTo>
                <a:cubicBezTo>
                  <a:pt x="4732" y="7979"/>
                  <a:pt x="4423" y="7936"/>
                  <a:pt x="4070" y="7904"/>
                </a:cubicBezTo>
                <a:cubicBezTo>
                  <a:pt x="3440" y="7851"/>
                  <a:pt x="2810" y="7840"/>
                  <a:pt x="3194" y="6943"/>
                </a:cubicBezTo>
                <a:cubicBezTo>
                  <a:pt x="3621" y="5918"/>
                  <a:pt x="5704" y="5127"/>
                  <a:pt x="4711" y="3034"/>
                </a:cubicBezTo>
                <a:cubicBezTo>
                  <a:pt x="3867" y="1250"/>
                  <a:pt x="887" y="257"/>
                  <a:pt x="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5441808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TITLE + 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2"/>
          <p:cNvSpPr/>
          <p:nvPr/>
        </p:nvSpPr>
        <p:spPr>
          <a:xfrm rot="5400000">
            <a:off x="1366233" y="127433"/>
            <a:ext cx="4610000" cy="41776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28" name="Google Shape;128;p12"/>
          <p:cNvSpPr txBox="1"/>
          <p:nvPr/>
        </p:nvSpPr>
        <p:spPr>
          <a:xfrm>
            <a:off x="9030589" y="6227763"/>
            <a:ext cx="2743200" cy="365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067" b="0" i="0" u="none" strike="noStrike" cap="none">
                <a:solidFill>
                  <a:srgbClr val="FFFFFF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67" b="0" i="0" u="none" strike="noStrike" cap="none">
              <a:solidFill>
                <a:srgbClr val="FFFFFF"/>
              </a:solidFill>
              <a:latin typeface="Nunito Sans SemiBold"/>
              <a:ea typeface="Nunito Sans SemiBold"/>
              <a:cs typeface="Nunito Sans SemiBold"/>
              <a:sym typeface="Nunito Sans SemiBold"/>
            </a:endParaRPr>
          </a:p>
        </p:txBody>
      </p:sp>
      <p:sp>
        <p:nvSpPr>
          <p:cNvPr id="129" name="Google Shape;129;p12"/>
          <p:cNvSpPr txBox="1">
            <a:spLocks noGrp="1"/>
          </p:cNvSpPr>
          <p:nvPr>
            <p:ph type="ctrTitle"/>
          </p:nvPr>
        </p:nvSpPr>
        <p:spPr>
          <a:xfrm flipH="1">
            <a:off x="1182367" y="3120792"/>
            <a:ext cx="4210800" cy="6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30" name="Google Shape;130;p12"/>
          <p:cNvSpPr txBox="1">
            <a:spLocks noGrp="1"/>
          </p:cNvSpPr>
          <p:nvPr>
            <p:ph type="subTitle" idx="1"/>
          </p:nvPr>
        </p:nvSpPr>
        <p:spPr>
          <a:xfrm>
            <a:off x="6131625" y="2420192"/>
            <a:ext cx="4471600" cy="2017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31" name="Google Shape;131;p12"/>
          <p:cNvSpPr/>
          <p:nvPr/>
        </p:nvSpPr>
        <p:spPr>
          <a:xfrm>
            <a:off x="1" y="4316884"/>
            <a:ext cx="7942937" cy="2534744"/>
          </a:xfrm>
          <a:custGeom>
            <a:avLst/>
            <a:gdLst/>
            <a:ahLst/>
            <a:cxnLst/>
            <a:rect l="l" t="t" r="r" b="b"/>
            <a:pathLst>
              <a:path w="23488" h="7151" extrusionOk="0">
                <a:moveTo>
                  <a:pt x="4309" y="0"/>
                </a:moveTo>
                <a:cubicBezTo>
                  <a:pt x="3860" y="0"/>
                  <a:pt x="3401" y="111"/>
                  <a:pt x="2937" y="369"/>
                </a:cubicBezTo>
                <a:cubicBezTo>
                  <a:pt x="716" y="1608"/>
                  <a:pt x="331" y="2249"/>
                  <a:pt x="1" y="2270"/>
                </a:cubicBezTo>
                <a:lnTo>
                  <a:pt x="1" y="7151"/>
                </a:lnTo>
                <a:lnTo>
                  <a:pt x="23487" y="7151"/>
                </a:lnTo>
                <a:lnTo>
                  <a:pt x="22986" y="6040"/>
                </a:lnTo>
                <a:cubicBezTo>
                  <a:pt x="22986" y="6040"/>
                  <a:pt x="22583" y="6740"/>
                  <a:pt x="21847" y="6740"/>
                </a:cubicBezTo>
                <a:cubicBezTo>
                  <a:pt x="21511" y="6740"/>
                  <a:pt x="21105" y="6594"/>
                  <a:pt x="20636" y="6168"/>
                </a:cubicBezTo>
                <a:cubicBezTo>
                  <a:pt x="19503" y="5133"/>
                  <a:pt x="17832" y="2884"/>
                  <a:pt x="15899" y="2884"/>
                </a:cubicBezTo>
                <a:cubicBezTo>
                  <a:pt x="15280" y="2884"/>
                  <a:pt x="14635" y="3115"/>
                  <a:pt x="13971" y="3690"/>
                </a:cubicBezTo>
                <a:cubicBezTo>
                  <a:pt x="12757" y="4748"/>
                  <a:pt x="11936" y="5109"/>
                  <a:pt x="11324" y="5109"/>
                </a:cubicBezTo>
                <a:cubicBezTo>
                  <a:pt x="10559" y="5109"/>
                  <a:pt x="10120" y="4544"/>
                  <a:pt x="9645" y="4075"/>
                </a:cubicBezTo>
                <a:cubicBezTo>
                  <a:pt x="8931" y="3361"/>
                  <a:pt x="6779" y="0"/>
                  <a:pt x="4309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32" name="Google Shape;132;p12"/>
          <p:cNvSpPr/>
          <p:nvPr/>
        </p:nvSpPr>
        <p:spPr>
          <a:xfrm>
            <a:off x="0" y="0"/>
            <a:ext cx="3899245" cy="1526608"/>
          </a:xfrm>
          <a:custGeom>
            <a:avLst/>
            <a:gdLst/>
            <a:ahLst/>
            <a:cxnLst/>
            <a:rect l="l" t="t" r="r" b="b"/>
            <a:pathLst>
              <a:path w="10393" h="4069" extrusionOk="0">
                <a:moveTo>
                  <a:pt x="1" y="0"/>
                </a:moveTo>
                <a:lnTo>
                  <a:pt x="1" y="2147"/>
                </a:lnTo>
                <a:cubicBezTo>
                  <a:pt x="1283" y="2770"/>
                  <a:pt x="4105" y="4069"/>
                  <a:pt x="5549" y="4069"/>
                </a:cubicBezTo>
                <a:cubicBezTo>
                  <a:pt x="5789" y="4069"/>
                  <a:pt x="5991" y="4033"/>
                  <a:pt x="6142" y="3952"/>
                </a:cubicBezTo>
                <a:cubicBezTo>
                  <a:pt x="7488" y="3226"/>
                  <a:pt x="5693" y="182"/>
                  <a:pt x="6868" y="118"/>
                </a:cubicBezTo>
                <a:cubicBezTo>
                  <a:pt x="6884" y="117"/>
                  <a:pt x="6900" y="117"/>
                  <a:pt x="6916" y="117"/>
                </a:cubicBezTo>
                <a:cubicBezTo>
                  <a:pt x="7983" y="117"/>
                  <a:pt x="8866" y="1753"/>
                  <a:pt x="9668" y="1753"/>
                </a:cubicBezTo>
                <a:cubicBezTo>
                  <a:pt x="9732" y="1753"/>
                  <a:pt x="9795" y="1743"/>
                  <a:pt x="9859" y="1720"/>
                </a:cubicBezTo>
                <a:cubicBezTo>
                  <a:pt x="10393" y="1528"/>
                  <a:pt x="10212" y="662"/>
                  <a:pt x="10179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33" name="Google Shape;133;p12"/>
          <p:cNvSpPr/>
          <p:nvPr/>
        </p:nvSpPr>
        <p:spPr>
          <a:xfrm>
            <a:off x="6517501" y="1"/>
            <a:ext cx="5674507" cy="3124705"/>
          </a:xfrm>
          <a:custGeom>
            <a:avLst/>
            <a:gdLst/>
            <a:ahLst/>
            <a:cxnLst/>
            <a:rect l="l" t="t" r="r" b="b"/>
            <a:pathLst>
              <a:path w="13235" h="7288" extrusionOk="0">
                <a:moveTo>
                  <a:pt x="0" y="0"/>
                </a:moveTo>
                <a:cubicBezTo>
                  <a:pt x="744" y="852"/>
                  <a:pt x="2515" y="2586"/>
                  <a:pt x="4780" y="2586"/>
                </a:cubicBezTo>
                <a:cubicBezTo>
                  <a:pt x="4957" y="2586"/>
                  <a:pt x="5137" y="2576"/>
                  <a:pt x="5319" y="2553"/>
                </a:cubicBezTo>
                <a:cubicBezTo>
                  <a:pt x="7444" y="2289"/>
                  <a:pt x="9223" y="1574"/>
                  <a:pt x="10455" y="1574"/>
                </a:cubicBezTo>
                <a:cubicBezTo>
                  <a:pt x="11113" y="1574"/>
                  <a:pt x="11615" y="1778"/>
                  <a:pt x="11931" y="2361"/>
                </a:cubicBezTo>
                <a:cubicBezTo>
                  <a:pt x="12839" y="4038"/>
                  <a:pt x="11343" y="7156"/>
                  <a:pt x="12978" y="7285"/>
                </a:cubicBezTo>
                <a:cubicBezTo>
                  <a:pt x="12993" y="7287"/>
                  <a:pt x="13009" y="7288"/>
                  <a:pt x="13024" y="7288"/>
                </a:cubicBezTo>
                <a:cubicBezTo>
                  <a:pt x="13094" y="7288"/>
                  <a:pt x="13164" y="7268"/>
                  <a:pt x="13234" y="7242"/>
                </a:cubicBezTo>
                <a:lnTo>
                  <a:pt x="13234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34" name="Google Shape;134;p12"/>
          <p:cNvSpPr/>
          <p:nvPr/>
        </p:nvSpPr>
        <p:spPr>
          <a:xfrm>
            <a:off x="5076502" y="5814246"/>
            <a:ext cx="2144303" cy="1037385"/>
          </a:xfrm>
          <a:custGeom>
            <a:avLst/>
            <a:gdLst/>
            <a:ahLst/>
            <a:cxnLst/>
            <a:rect l="l" t="t" r="r" b="b"/>
            <a:pathLst>
              <a:path w="5865" h="2707" extrusionOk="0">
                <a:moveTo>
                  <a:pt x="2605" y="1"/>
                </a:moveTo>
                <a:cubicBezTo>
                  <a:pt x="1421" y="1"/>
                  <a:pt x="755" y="1721"/>
                  <a:pt x="129" y="2568"/>
                </a:cubicBezTo>
                <a:cubicBezTo>
                  <a:pt x="86" y="2611"/>
                  <a:pt x="43" y="2664"/>
                  <a:pt x="1" y="2707"/>
                </a:cubicBezTo>
                <a:lnTo>
                  <a:pt x="5864" y="2707"/>
                </a:lnTo>
                <a:cubicBezTo>
                  <a:pt x="4978" y="1938"/>
                  <a:pt x="4358" y="656"/>
                  <a:pt x="3215" y="143"/>
                </a:cubicBezTo>
                <a:cubicBezTo>
                  <a:pt x="2997" y="45"/>
                  <a:pt x="2795" y="1"/>
                  <a:pt x="2605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35" name="Google Shape;135;p12"/>
          <p:cNvSpPr/>
          <p:nvPr/>
        </p:nvSpPr>
        <p:spPr>
          <a:xfrm>
            <a:off x="1" y="5664022"/>
            <a:ext cx="4463732" cy="1187609"/>
          </a:xfrm>
          <a:custGeom>
            <a:avLst/>
            <a:gdLst/>
            <a:ahLst/>
            <a:cxnLst/>
            <a:rect l="l" t="t" r="r" b="b"/>
            <a:pathLst>
              <a:path w="12209" h="3099" extrusionOk="0">
                <a:moveTo>
                  <a:pt x="6332" y="0"/>
                </a:moveTo>
                <a:cubicBezTo>
                  <a:pt x="4270" y="0"/>
                  <a:pt x="1769" y="858"/>
                  <a:pt x="1" y="1593"/>
                </a:cubicBezTo>
                <a:lnTo>
                  <a:pt x="1" y="3099"/>
                </a:lnTo>
                <a:lnTo>
                  <a:pt x="12208" y="3099"/>
                </a:lnTo>
                <a:cubicBezTo>
                  <a:pt x="11418" y="2714"/>
                  <a:pt x="10371" y="1935"/>
                  <a:pt x="8940" y="760"/>
                </a:cubicBezTo>
                <a:cubicBezTo>
                  <a:pt x="8276" y="213"/>
                  <a:pt x="7359" y="0"/>
                  <a:pt x="633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36" name="Google Shape;136;p12"/>
          <p:cNvSpPr/>
          <p:nvPr/>
        </p:nvSpPr>
        <p:spPr>
          <a:xfrm>
            <a:off x="7597134" y="5013700"/>
            <a:ext cx="4594873" cy="1837939"/>
          </a:xfrm>
          <a:custGeom>
            <a:avLst/>
            <a:gdLst/>
            <a:ahLst/>
            <a:cxnLst/>
            <a:rect l="l" t="t" r="r" b="b"/>
            <a:pathLst>
              <a:path w="11622" h="4796" extrusionOk="0">
                <a:moveTo>
                  <a:pt x="3676" y="0"/>
                </a:moveTo>
                <a:cubicBezTo>
                  <a:pt x="923" y="0"/>
                  <a:pt x="695" y="3396"/>
                  <a:pt x="0" y="4796"/>
                </a:cubicBezTo>
                <a:lnTo>
                  <a:pt x="11621" y="4796"/>
                </a:lnTo>
                <a:lnTo>
                  <a:pt x="11621" y="2382"/>
                </a:lnTo>
                <a:cubicBezTo>
                  <a:pt x="9944" y="1677"/>
                  <a:pt x="7712" y="940"/>
                  <a:pt x="4796" y="160"/>
                </a:cubicBezTo>
                <a:cubicBezTo>
                  <a:pt x="4382" y="50"/>
                  <a:pt x="4010" y="0"/>
                  <a:pt x="3676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37" name="Google Shape;137;p12"/>
          <p:cNvSpPr/>
          <p:nvPr/>
        </p:nvSpPr>
        <p:spPr>
          <a:xfrm>
            <a:off x="0" y="0"/>
            <a:ext cx="2557227" cy="2219565"/>
          </a:xfrm>
          <a:custGeom>
            <a:avLst/>
            <a:gdLst/>
            <a:ahLst/>
            <a:cxnLst/>
            <a:rect l="l" t="t" r="r" b="b"/>
            <a:pathLst>
              <a:path w="6816" h="5916" extrusionOk="0">
                <a:moveTo>
                  <a:pt x="1" y="0"/>
                </a:moveTo>
                <a:lnTo>
                  <a:pt x="1" y="5597"/>
                </a:lnTo>
                <a:cubicBezTo>
                  <a:pt x="220" y="5784"/>
                  <a:pt x="427" y="5916"/>
                  <a:pt x="641" y="5916"/>
                </a:cubicBezTo>
                <a:cubicBezTo>
                  <a:pt x="708" y="5916"/>
                  <a:pt x="775" y="5903"/>
                  <a:pt x="844" y="5875"/>
                </a:cubicBezTo>
                <a:cubicBezTo>
                  <a:pt x="1816" y="5469"/>
                  <a:pt x="407" y="3109"/>
                  <a:pt x="1207" y="2361"/>
                </a:cubicBezTo>
                <a:cubicBezTo>
                  <a:pt x="1391" y="2190"/>
                  <a:pt x="1600" y="2125"/>
                  <a:pt x="1829" y="2125"/>
                </a:cubicBezTo>
                <a:cubicBezTo>
                  <a:pt x="2536" y="2125"/>
                  <a:pt x="3436" y="2738"/>
                  <a:pt x="4414" y="2738"/>
                </a:cubicBezTo>
                <a:cubicBezTo>
                  <a:pt x="4942" y="2738"/>
                  <a:pt x="5492" y="2559"/>
                  <a:pt x="6046" y="2008"/>
                </a:cubicBezTo>
                <a:cubicBezTo>
                  <a:pt x="6633" y="1421"/>
                  <a:pt x="6815" y="705"/>
                  <a:pt x="677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2845246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27">
          <p15:clr>
            <a:srgbClr val="FA7B17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 + TEXT">
  <p:cSld name="TITLE  + 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>
            <a:off x="174800" y="2063400"/>
            <a:ext cx="5820400" cy="27312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" name="Google Shape;66;p6"/>
          <p:cNvSpPr/>
          <p:nvPr/>
        </p:nvSpPr>
        <p:spPr>
          <a:xfrm flipH="1">
            <a:off x="16301" y="4334447"/>
            <a:ext cx="3022825" cy="2523541"/>
          </a:xfrm>
          <a:custGeom>
            <a:avLst/>
            <a:gdLst/>
            <a:ahLst/>
            <a:cxnLst/>
            <a:rect l="l" t="t" r="r" b="b"/>
            <a:pathLst>
              <a:path w="9251" h="7723" extrusionOk="0">
                <a:moveTo>
                  <a:pt x="7830" y="1"/>
                </a:moveTo>
                <a:cubicBezTo>
                  <a:pt x="7787" y="22"/>
                  <a:pt x="7745" y="32"/>
                  <a:pt x="7702" y="65"/>
                </a:cubicBezTo>
                <a:cubicBezTo>
                  <a:pt x="6794" y="588"/>
                  <a:pt x="7745" y="1624"/>
                  <a:pt x="7050" y="2468"/>
                </a:cubicBezTo>
                <a:cubicBezTo>
                  <a:pt x="6131" y="3578"/>
                  <a:pt x="2543" y="3953"/>
                  <a:pt x="898" y="6089"/>
                </a:cubicBezTo>
                <a:cubicBezTo>
                  <a:pt x="546" y="6548"/>
                  <a:pt x="247" y="7114"/>
                  <a:pt x="1" y="7722"/>
                </a:cubicBezTo>
                <a:lnTo>
                  <a:pt x="9250" y="7722"/>
                </a:lnTo>
                <a:lnTo>
                  <a:pt x="9250" y="941"/>
                </a:lnTo>
                <a:cubicBezTo>
                  <a:pt x="8706" y="780"/>
                  <a:pt x="8215" y="481"/>
                  <a:pt x="783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9525" dir="38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6"/>
          <p:cNvSpPr/>
          <p:nvPr/>
        </p:nvSpPr>
        <p:spPr>
          <a:xfrm flipH="1">
            <a:off x="16303" y="1"/>
            <a:ext cx="3734829" cy="4641905"/>
          </a:xfrm>
          <a:custGeom>
            <a:avLst/>
            <a:gdLst/>
            <a:ahLst/>
            <a:cxnLst/>
            <a:rect l="l" t="t" r="r" b="b"/>
            <a:pathLst>
              <a:path w="11430" h="14206" extrusionOk="0">
                <a:moveTo>
                  <a:pt x="1" y="0"/>
                </a:moveTo>
                <a:cubicBezTo>
                  <a:pt x="1" y="0"/>
                  <a:pt x="541" y="1327"/>
                  <a:pt x="2842" y="1327"/>
                </a:cubicBezTo>
                <a:cubicBezTo>
                  <a:pt x="3168" y="1327"/>
                  <a:pt x="3530" y="1300"/>
                  <a:pt x="3931" y="1239"/>
                </a:cubicBezTo>
                <a:cubicBezTo>
                  <a:pt x="4809" y="1103"/>
                  <a:pt x="5648" y="961"/>
                  <a:pt x="6249" y="961"/>
                </a:cubicBezTo>
                <a:cubicBezTo>
                  <a:pt x="6972" y="961"/>
                  <a:pt x="7353" y="1167"/>
                  <a:pt x="7050" y="1837"/>
                </a:cubicBezTo>
                <a:cubicBezTo>
                  <a:pt x="6687" y="2628"/>
                  <a:pt x="4658" y="4411"/>
                  <a:pt x="4850" y="5244"/>
                </a:cubicBezTo>
                <a:cubicBezTo>
                  <a:pt x="4917" y="5546"/>
                  <a:pt x="5180" y="5658"/>
                  <a:pt x="5531" y="5658"/>
                </a:cubicBezTo>
                <a:cubicBezTo>
                  <a:pt x="6363" y="5658"/>
                  <a:pt x="7691" y="5032"/>
                  <a:pt x="8097" y="4806"/>
                </a:cubicBezTo>
                <a:cubicBezTo>
                  <a:pt x="8750" y="4436"/>
                  <a:pt x="9449" y="4208"/>
                  <a:pt x="9990" y="4208"/>
                </a:cubicBezTo>
                <a:cubicBezTo>
                  <a:pt x="10245" y="4208"/>
                  <a:pt x="10465" y="4259"/>
                  <a:pt x="10629" y="4368"/>
                </a:cubicBezTo>
                <a:cubicBezTo>
                  <a:pt x="11056" y="4657"/>
                  <a:pt x="10852" y="5469"/>
                  <a:pt x="10650" y="6163"/>
                </a:cubicBezTo>
                <a:cubicBezTo>
                  <a:pt x="10169" y="7797"/>
                  <a:pt x="9058" y="9794"/>
                  <a:pt x="9283" y="11429"/>
                </a:cubicBezTo>
                <a:cubicBezTo>
                  <a:pt x="9507" y="13084"/>
                  <a:pt x="10372" y="13885"/>
                  <a:pt x="11429" y="14206"/>
                </a:cubicBezTo>
                <a:lnTo>
                  <a:pt x="11429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42888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6"/>
          <p:cNvSpPr/>
          <p:nvPr/>
        </p:nvSpPr>
        <p:spPr>
          <a:xfrm flipH="1">
            <a:off x="6911257" y="0"/>
            <a:ext cx="1120776" cy="722459"/>
          </a:xfrm>
          <a:custGeom>
            <a:avLst/>
            <a:gdLst/>
            <a:ahLst/>
            <a:cxnLst/>
            <a:rect l="l" t="t" r="r" b="b"/>
            <a:pathLst>
              <a:path w="3430" h="2211" extrusionOk="0">
                <a:moveTo>
                  <a:pt x="866" y="0"/>
                </a:moveTo>
                <a:cubicBezTo>
                  <a:pt x="685" y="630"/>
                  <a:pt x="407" y="1453"/>
                  <a:pt x="1" y="2211"/>
                </a:cubicBezTo>
                <a:cubicBezTo>
                  <a:pt x="887" y="2211"/>
                  <a:pt x="1603" y="2061"/>
                  <a:pt x="2052" y="1709"/>
                </a:cubicBezTo>
                <a:cubicBezTo>
                  <a:pt x="2724" y="1164"/>
                  <a:pt x="3163" y="577"/>
                  <a:pt x="3429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6"/>
          <p:cNvSpPr/>
          <p:nvPr/>
        </p:nvSpPr>
        <p:spPr>
          <a:xfrm flipH="1">
            <a:off x="6921733" y="4675583"/>
            <a:ext cx="5270259" cy="2182408"/>
          </a:xfrm>
          <a:custGeom>
            <a:avLst/>
            <a:gdLst/>
            <a:ahLst/>
            <a:cxnLst/>
            <a:rect l="l" t="t" r="r" b="b"/>
            <a:pathLst>
              <a:path w="16129" h="6679" extrusionOk="0">
                <a:moveTo>
                  <a:pt x="3975" y="0"/>
                </a:moveTo>
                <a:cubicBezTo>
                  <a:pt x="2628" y="0"/>
                  <a:pt x="1115" y="710"/>
                  <a:pt x="0" y="1371"/>
                </a:cubicBezTo>
                <a:lnTo>
                  <a:pt x="0" y="6614"/>
                </a:lnTo>
                <a:lnTo>
                  <a:pt x="32" y="6678"/>
                </a:lnTo>
                <a:lnTo>
                  <a:pt x="16128" y="6678"/>
                </a:lnTo>
                <a:cubicBezTo>
                  <a:pt x="14985" y="5568"/>
                  <a:pt x="13010" y="4489"/>
                  <a:pt x="11717" y="4179"/>
                </a:cubicBezTo>
                <a:cubicBezTo>
                  <a:pt x="11467" y="4119"/>
                  <a:pt x="11220" y="4094"/>
                  <a:pt x="10978" y="4094"/>
                </a:cubicBezTo>
                <a:cubicBezTo>
                  <a:pt x="9403" y="4094"/>
                  <a:pt x="8030" y="5191"/>
                  <a:pt x="7299" y="5191"/>
                </a:cubicBezTo>
                <a:cubicBezTo>
                  <a:pt x="7159" y="5191"/>
                  <a:pt x="7043" y="5151"/>
                  <a:pt x="6953" y="5055"/>
                </a:cubicBezTo>
                <a:cubicBezTo>
                  <a:pt x="6324" y="4383"/>
                  <a:pt x="7584" y="1947"/>
                  <a:pt x="5661" y="516"/>
                </a:cubicBezTo>
                <a:cubicBezTo>
                  <a:pt x="5169" y="148"/>
                  <a:pt x="4589" y="0"/>
                  <a:pt x="3975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9525" dir="38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6"/>
          <p:cNvSpPr/>
          <p:nvPr/>
        </p:nvSpPr>
        <p:spPr>
          <a:xfrm flipH="1">
            <a:off x="7749082" y="1"/>
            <a:ext cx="4442911" cy="4687324"/>
          </a:xfrm>
          <a:custGeom>
            <a:avLst/>
            <a:gdLst/>
            <a:ahLst/>
            <a:cxnLst/>
            <a:rect l="l" t="t" r="r" b="b"/>
            <a:pathLst>
              <a:path w="13597" h="14345" extrusionOk="0">
                <a:moveTo>
                  <a:pt x="0" y="0"/>
                </a:moveTo>
                <a:lnTo>
                  <a:pt x="0" y="14344"/>
                </a:lnTo>
                <a:cubicBezTo>
                  <a:pt x="96" y="14227"/>
                  <a:pt x="182" y="14024"/>
                  <a:pt x="235" y="13703"/>
                </a:cubicBezTo>
                <a:cubicBezTo>
                  <a:pt x="770" y="10734"/>
                  <a:pt x="3269" y="11887"/>
                  <a:pt x="4304" y="10542"/>
                </a:cubicBezTo>
                <a:cubicBezTo>
                  <a:pt x="5714" y="8705"/>
                  <a:pt x="2852" y="5992"/>
                  <a:pt x="3803" y="5426"/>
                </a:cubicBezTo>
                <a:cubicBezTo>
                  <a:pt x="4120" y="5239"/>
                  <a:pt x="4417" y="5205"/>
                  <a:pt x="4692" y="5205"/>
                </a:cubicBezTo>
                <a:cubicBezTo>
                  <a:pt x="4854" y="5205"/>
                  <a:pt x="5008" y="5216"/>
                  <a:pt x="5154" y="5216"/>
                </a:cubicBezTo>
                <a:cubicBezTo>
                  <a:pt x="5513" y="5216"/>
                  <a:pt x="5823" y="5144"/>
                  <a:pt x="6077" y="4646"/>
                </a:cubicBezTo>
                <a:cubicBezTo>
                  <a:pt x="6184" y="4454"/>
                  <a:pt x="6195" y="4133"/>
                  <a:pt x="6206" y="3791"/>
                </a:cubicBezTo>
                <a:cubicBezTo>
                  <a:pt x="6215" y="3268"/>
                  <a:pt x="6188" y="2759"/>
                  <a:pt x="6684" y="2759"/>
                </a:cubicBezTo>
                <a:cubicBezTo>
                  <a:pt x="6795" y="2759"/>
                  <a:pt x="6933" y="2784"/>
                  <a:pt x="7103" y="2841"/>
                </a:cubicBezTo>
                <a:cubicBezTo>
                  <a:pt x="7923" y="3126"/>
                  <a:pt x="8678" y="4427"/>
                  <a:pt x="9937" y="4427"/>
                </a:cubicBezTo>
                <a:cubicBezTo>
                  <a:pt x="10285" y="4427"/>
                  <a:pt x="10672" y="4327"/>
                  <a:pt x="11109" y="4080"/>
                </a:cubicBezTo>
                <a:cubicBezTo>
                  <a:pt x="12465" y="3321"/>
                  <a:pt x="13234" y="1282"/>
                  <a:pt x="1359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6"/>
          <p:cNvSpPr txBox="1">
            <a:spLocks noGrp="1"/>
          </p:cNvSpPr>
          <p:nvPr>
            <p:ph type="ctrTitle"/>
          </p:nvPr>
        </p:nvSpPr>
        <p:spPr>
          <a:xfrm flipH="1">
            <a:off x="1492851" y="2601253"/>
            <a:ext cx="4210800" cy="1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 b="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72" name="Google Shape;72;p6"/>
          <p:cNvSpPr txBox="1">
            <a:spLocks noGrp="1"/>
          </p:cNvSpPr>
          <p:nvPr>
            <p:ph type="subTitle" idx="1"/>
          </p:nvPr>
        </p:nvSpPr>
        <p:spPr>
          <a:xfrm>
            <a:off x="6227541" y="2420192"/>
            <a:ext cx="4471600" cy="2017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859058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">
  <p:cSld name="TITLE + SUBTITLE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3"/>
          <p:cNvSpPr/>
          <p:nvPr/>
        </p:nvSpPr>
        <p:spPr>
          <a:xfrm>
            <a:off x="350959" y="1998517"/>
            <a:ext cx="10951600" cy="29232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3"/>
          <p:cNvSpPr txBox="1"/>
          <p:nvPr/>
        </p:nvSpPr>
        <p:spPr>
          <a:xfrm>
            <a:off x="9030589" y="6230945"/>
            <a:ext cx="2743200" cy="365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067" b="0" i="0" u="none" strike="noStrike" cap="none">
                <a:solidFill>
                  <a:srgbClr val="FFFFFF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67" b="0" i="0" u="none" strike="noStrike" cap="none">
              <a:solidFill>
                <a:srgbClr val="FFFFFF"/>
              </a:solidFill>
              <a:latin typeface="Nunito Sans SemiBold"/>
              <a:ea typeface="Nunito Sans SemiBold"/>
              <a:cs typeface="Nunito Sans SemiBold"/>
              <a:sym typeface="Nunito Sans SemiBold"/>
            </a:endParaRPr>
          </a:p>
        </p:txBody>
      </p:sp>
      <p:sp>
        <p:nvSpPr>
          <p:cNvPr id="141" name="Google Shape;141;p13"/>
          <p:cNvSpPr txBox="1">
            <a:spLocks noGrp="1"/>
          </p:cNvSpPr>
          <p:nvPr>
            <p:ph type="ctrTitle"/>
          </p:nvPr>
        </p:nvSpPr>
        <p:spPr>
          <a:xfrm flipH="1">
            <a:off x="3022825" y="2604420"/>
            <a:ext cx="2639600" cy="1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8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42" name="Google Shape;142;p13"/>
          <p:cNvSpPr txBox="1">
            <a:spLocks noGrp="1"/>
          </p:cNvSpPr>
          <p:nvPr>
            <p:ph type="subTitle" idx="1"/>
          </p:nvPr>
        </p:nvSpPr>
        <p:spPr>
          <a:xfrm flipH="1">
            <a:off x="5990975" y="3178753"/>
            <a:ext cx="3178000" cy="5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  <a:defRPr sz="2000">
                <a:solidFill>
                  <a:srgbClr val="FFFFFF"/>
                </a:solidFill>
              </a:defRPr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867">
                <a:solidFill>
                  <a:srgbClr val="FFFFFF"/>
                </a:solidFill>
              </a:defRPr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cxnSp>
        <p:nvCxnSpPr>
          <p:cNvPr id="143" name="Google Shape;143;p13"/>
          <p:cNvCxnSpPr/>
          <p:nvPr/>
        </p:nvCxnSpPr>
        <p:spPr>
          <a:xfrm>
            <a:off x="5826751" y="2868312"/>
            <a:ext cx="0" cy="11836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4" name="Google Shape;144;p13"/>
          <p:cNvSpPr/>
          <p:nvPr/>
        </p:nvSpPr>
        <p:spPr>
          <a:xfrm rot="10800000">
            <a:off x="3213869" y="3196"/>
            <a:ext cx="8978132" cy="2865120"/>
          </a:xfrm>
          <a:custGeom>
            <a:avLst/>
            <a:gdLst/>
            <a:ahLst/>
            <a:cxnLst/>
            <a:rect l="l" t="t" r="r" b="b"/>
            <a:pathLst>
              <a:path w="23488" h="7151" extrusionOk="0">
                <a:moveTo>
                  <a:pt x="4309" y="0"/>
                </a:moveTo>
                <a:cubicBezTo>
                  <a:pt x="3860" y="0"/>
                  <a:pt x="3401" y="111"/>
                  <a:pt x="2937" y="369"/>
                </a:cubicBezTo>
                <a:cubicBezTo>
                  <a:pt x="716" y="1608"/>
                  <a:pt x="331" y="2249"/>
                  <a:pt x="1" y="2270"/>
                </a:cubicBezTo>
                <a:lnTo>
                  <a:pt x="1" y="7151"/>
                </a:lnTo>
                <a:lnTo>
                  <a:pt x="23487" y="7151"/>
                </a:lnTo>
                <a:lnTo>
                  <a:pt x="22986" y="6040"/>
                </a:lnTo>
                <a:cubicBezTo>
                  <a:pt x="22986" y="6040"/>
                  <a:pt x="22583" y="6740"/>
                  <a:pt x="21847" y="6740"/>
                </a:cubicBezTo>
                <a:cubicBezTo>
                  <a:pt x="21511" y="6740"/>
                  <a:pt x="21105" y="6594"/>
                  <a:pt x="20636" y="6168"/>
                </a:cubicBezTo>
                <a:cubicBezTo>
                  <a:pt x="19503" y="5133"/>
                  <a:pt x="17832" y="2884"/>
                  <a:pt x="15899" y="2884"/>
                </a:cubicBezTo>
                <a:cubicBezTo>
                  <a:pt x="15280" y="2884"/>
                  <a:pt x="14635" y="3115"/>
                  <a:pt x="13971" y="3690"/>
                </a:cubicBezTo>
                <a:cubicBezTo>
                  <a:pt x="12757" y="4748"/>
                  <a:pt x="11936" y="5109"/>
                  <a:pt x="11324" y="5109"/>
                </a:cubicBezTo>
                <a:cubicBezTo>
                  <a:pt x="10559" y="5109"/>
                  <a:pt x="10120" y="4544"/>
                  <a:pt x="9645" y="4075"/>
                </a:cubicBezTo>
                <a:cubicBezTo>
                  <a:pt x="8931" y="3361"/>
                  <a:pt x="6779" y="0"/>
                  <a:pt x="4309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45" name="Google Shape;145;p13"/>
          <p:cNvSpPr/>
          <p:nvPr/>
        </p:nvSpPr>
        <p:spPr>
          <a:xfrm rot="10800000">
            <a:off x="7056611" y="4844257"/>
            <a:ext cx="5135389" cy="2010561"/>
          </a:xfrm>
          <a:custGeom>
            <a:avLst/>
            <a:gdLst/>
            <a:ahLst/>
            <a:cxnLst/>
            <a:rect l="l" t="t" r="r" b="b"/>
            <a:pathLst>
              <a:path w="10393" h="4069" extrusionOk="0">
                <a:moveTo>
                  <a:pt x="1" y="0"/>
                </a:moveTo>
                <a:lnTo>
                  <a:pt x="1" y="2147"/>
                </a:lnTo>
                <a:cubicBezTo>
                  <a:pt x="1283" y="2770"/>
                  <a:pt x="4105" y="4069"/>
                  <a:pt x="5549" y="4069"/>
                </a:cubicBezTo>
                <a:cubicBezTo>
                  <a:pt x="5789" y="4069"/>
                  <a:pt x="5991" y="4033"/>
                  <a:pt x="6142" y="3952"/>
                </a:cubicBezTo>
                <a:cubicBezTo>
                  <a:pt x="7488" y="3226"/>
                  <a:pt x="5693" y="182"/>
                  <a:pt x="6868" y="118"/>
                </a:cubicBezTo>
                <a:cubicBezTo>
                  <a:pt x="6884" y="117"/>
                  <a:pt x="6900" y="117"/>
                  <a:pt x="6916" y="117"/>
                </a:cubicBezTo>
                <a:cubicBezTo>
                  <a:pt x="7983" y="117"/>
                  <a:pt x="8866" y="1753"/>
                  <a:pt x="9668" y="1753"/>
                </a:cubicBezTo>
                <a:cubicBezTo>
                  <a:pt x="9732" y="1753"/>
                  <a:pt x="9795" y="1743"/>
                  <a:pt x="9859" y="1720"/>
                </a:cubicBezTo>
                <a:cubicBezTo>
                  <a:pt x="10393" y="1528"/>
                  <a:pt x="10212" y="662"/>
                  <a:pt x="10179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46" name="Google Shape;146;p13"/>
          <p:cNvSpPr/>
          <p:nvPr/>
        </p:nvSpPr>
        <p:spPr>
          <a:xfrm rot="10800000">
            <a:off x="-1" y="3070108"/>
            <a:ext cx="6873068" cy="3784707"/>
          </a:xfrm>
          <a:custGeom>
            <a:avLst/>
            <a:gdLst/>
            <a:ahLst/>
            <a:cxnLst/>
            <a:rect l="l" t="t" r="r" b="b"/>
            <a:pathLst>
              <a:path w="13235" h="7288" extrusionOk="0">
                <a:moveTo>
                  <a:pt x="0" y="0"/>
                </a:moveTo>
                <a:cubicBezTo>
                  <a:pt x="744" y="852"/>
                  <a:pt x="2515" y="2586"/>
                  <a:pt x="4780" y="2586"/>
                </a:cubicBezTo>
                <a:cubicBezTo>
                  <a:pt x="4957" y="2586"/>
                  <a:pt x="5137" y="2576"/>
                  <a:pt x="5319" y="2553"/>
                </a:cubicBezTo>
                <a:cubicBezTo>
                  <a:pt x="7444" y="2289"/>
                  <a:pt x="9223" y="1574"/>
                  <a:pt x="10455" y="1574"/>
                </a:cubicBezTo>
                <a:cubicBezTo>
                  <a:pt x="11113" y="1574"/>
                  <a:pt x="11615" y="1778"/>
                  <a:pt x="11931" y="2361"/>
                </a:cubicBezTo>
                <a:cubicBezTo>
                  <a:pt x="12839" y="4038"/>
                  <a:pt x="11343" y="7156"/>
                  <a:pt x="12978" y="7285"/>
                </a:cubicBezTo>
                <a:cubicBezTo>
                  <a:pt x="12993" y="7287"/>
                  <a:pt x="13009" y="7288"/>
                  <a:pt x="13024" y="7288"/>
                </a:cubicBezTo>
                <a:cubicBezTo>
                  <a:pt x="13094" y="7288"/>
                  <a:pt x="13164" y="7268"/>
                  <a:pt x="13234" y="7242"/>
                </a:cubicBezTo>
                <a:lnTo>
                  <a:pt x="13234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47" name="Google Shape;147;p13"/>
          <p:cNvSpPr/>
          <p:nvPr/>
        </p:nvSpPr>
        <p:spPr>
          <a:xfrm rot="10800000">
            <a:off x="4971203" y="3193"/>
            <a:ext cx="2144303" cy="1037385"/>
          </a:xfrm>
          <a:custGeom>
            <a:avLst/>
            <a:gdLst/>
            <a:ahLst/>
            <a:cxnLst/>
            <a:rect l="l" t="t" r="r" b="b"/>
            <a:pathLst>
              <a:path w="5865" h="2707" extrusionOk="0">
                <a:moveTo>
                  <a:pt x="2605" y="1"/>
                </a:moveTo>
                <a:cubicBezTo>
                  <a:pt x="1421" y="1"/>
                  <a:pt x="755" y="1721"/>
                  <a:pt x="129" y="2568"/>
                </a:cubicBezTo>
                <a:cubicBezTo>
                  <a:pt x="86" y="2611"/>
                  <a:pt x="43" y="2664"/>
                  <a:pt x="1" y="2707"/>
                </a:cubicBezTo>
                <a:lnTo>
                  <a:pt x="5864" y="2707"/>
                </a:lnTo>
                <a:cubicBezTo>
                  <a:pt x="4978" y="1938"/>
                  <a:pt x="4358" y="656"/>
                  <a:pt x="3215" y="143"/>
                </a:cubicBezTo>
                <a:cubicBezTo>
                  <a:pt x="2997" y="45"/>
                  <a:pt x="2795" y="1"/>
                  <a:pt x="2605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48" name="Google Shape;148;p13"/>
          <p:cNvSpPr/>
          <p:nvPr/>
        </p:nvSpPr>
        <p:spPr>
          <a:xfrm rot="10800000">
            <a:off x="7146509" y="3185"/>
            <a:ext cx="5045492" cy="1342404"/>
          </a:xfrm>
          <a:custGeom>
            <a:avLst/>
            <a:gdLst/>
            <a:ahLst/>
            <a:cxnLst/>
            <a:rect l="l" t="t" r="r" b="b"/>
            <a:pathLst>
              <a:path w="12209" h="3099" extrusionOk="0">
                <a:moveTo>
                  <a:pt x="6332" y="0"/>
                </a:moveTo>
                <a:cubicBezTo>
                  <a:pt x="4270" y="0"/>
                  <a:pt x="1769" y="858"/>
                  <a:pt x="1" y="1593"/>
                </a:cubicBezTo>
                <a:lnTo>
                  <a:pt x="1" y="3099"/>
                </a:lnTo>
                <a:lnTo>
                  <a:pt x="12208" y="3099"/>
                </a:lnTo>
                <a:cubicBezTo>
                  <a:pt x="11418" y="2714"/>
                  <a:pt x="10371" y="1935"/>
                  <a:pt x="8940" y="760"/>
                </a:cubicBezTo>
                <a:cubicBezTo>
                  <a:pt x="8276" y="213"/>
                  <a:pt x="7359" y="0"/>
                  <a:pt x="633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49" name="Google Shape;149;p13"/>
          <p:cNvSpPr/>
          <p:nvPr/>
        </p:nvSpPr>
        <p:spPr>
          <a:xfrm rot="10800000">
            <a:off x="-4" y="3190"/>
            <a:ext cx="5224437" cy="2089761"/>
          </a:xfrm>
          <a:custGeom>
            <a:avLst/>
            <a:gdLst/>
            <a:ahLst/>
            <a:cxnLst/>
            <a:rect l="l" t="t" r="r" b="b"/>
            <a:pathLst>
              <a:path w="11622" h="4796" extrusionOk="0">
                <a:moveTo>
                  <a:pt x="3676" y="0"/>
                </a:moveTo>
                <a:cubicBezTo>
                  <a:pt x="923" y="0"/>
                  <a:pt x="695" y="3396"/>
                  <a:pt x="0" y="4796"/>
                </a:cubicBezTo>
                <a:lnTo>
                  <a:pt x="11621" y="4796"/>
                </a:lnTo>
                <a:lnTo>
                  <a:pt x="11621" y="2382"/>
                </a:lnTo>
                <a:cubicBezTo>
                  <a:pt x="9944" y="1677"/>
                  <a:pt x="7712" y="940"/>
                  <a:pt x="4796" y="160"/>
                </a:cubicBezTo>
                <a:cubicBezTo>
                  <a:pt x="4382" y="50"/>
                  <a:pt x="4010" y="0"/>
                  <a:pt x="3676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50" name="Google Shape;150;p13"/>
          <p:cNvSpPr/>
          <p:nvPr/>
        </p:nvSpPr>
        <p:spPr>
          <a:xfrm rot="10800000">
            <a:off x="8824080" y="3931623"/>
            <a:ext cx="3367921" cy="2923195"/>
          </a:xfrm>
          <a:custGeom>
            <a:avLst/>
            <a:gdLst/>
            <a:ahLst/>
            <a:cxnLst/>
            <a:rect l="l" t="t" r="r" b="b"/>
            <a:pathLst>
              <a:path w="6816" h="5916" extrusionOk="0">
                <a:moveTo>
                  <a:pt x="1" y="0"/>
                </a:moveTo>
                <a:lnTo>
                  <a:pt x="1" y="5597"/>
                </a:lnTo>
                <a:cubicBezTo>
                  <a:pt x="220" y="5784"/>
                  <a:pt x="427" y="5916"/>
                  <a:pt x="641" y="5916"/>
                </a:cubicBezTo>
                <a:cubicBezTo>
                  <a:pt x="708" y="5916"/>
                  <a:pt x="775" y="5903"/>
                  <a:pt x="844" y="5875"/>
                </a:cubicBezTo>
                <a:cubicBezTo>
                  <a:pt x="1816" y="5469"/>
                  <a:pt x="407" y="3109"/>
                  <a:pt x="1207" y="2361"/>
                </a:cubicBezTo>
                <a:cubicBezTo>
                  <a:pt x="1391" y="2190"/>
                  <a:pt x="1600" y="2125"/>
                  <a:pt x="1829" y="2125"/>
                </a:cubicBezTo>
                <a:cubicBezTo>
                  <a:pt x="2536" y="2125"/>
                  <a:pt x="3436" y="2738"/>
                  <a:pt x="4414" y="2738"/>
                </a:cubicBezTo>
                <a:cubicBezTo>
                  <a:pt x="4942" y="2738"/>
                  <a:pt x="5492" y="2559"/>
                  <a:pt x="6046" y="2008"/>
                </a:cubicBezTo>
                <a:cubicBezTo>
                  <a:pt x="6633" y="1421"/>
                  <a:pt x="6815" y="705"/>
                  <a:pt x="677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1269287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>
  <p:cSld name="TWO COLUMNS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4"/>
          <p:cNvSpPr txBox="1">
            <a:spLocks noGrp="1"/>
          </p:cNvSpPr>
          <p:nvPr>
            <p:ph type="ctrTitle"/>
          </p:nvPr>
        </p:nvSpPr>
        <p:spPr>
          <a:xfrm flipH="1">
            <a:off x="7969251" y="1103953"/>
            <a:ext cx="3078000" cy="46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53" name="Google Shape;153;p14"/>
          <p:cNvSpPr/>
          <p:nvPr/>
        </p:nvSpPr>
        <p:spPr>
          <a:xfrm>
            <a:off x="1036533" y="1940433"/>
            <a:ext cx="3229600" cy="50344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4"/>
          <p:cNvSpPr/>
          <p:nvPr/>
        </p:nvSpPr>
        <p:spPr>
          <a:xfrm>
            <a:off x="4796900" y="-99267"/>
            <a:ext cx="3229600" cy="59000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4"/>
          <p:cNvSpPr txBox="1">
            <a:spLocks noGrp="1"/>
          </p:cNvSpPr>
          <p:nvPr>
            <p:ph type="subTitle" idx="1"/>
          </p:nvPr>
        </p:nvSpPr>
        <p:spPr>
          <a:xfrm flipH="1">
            <a:off x="1100888" y="3048000"/>
            <a:ext cx="31008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56" name="Google Shape;156;p14"/>
          <p:cNvSpPr txBox="1">
            <a:spLocks noGrp="1"/>
          </p:cNvSpPr>
          <p:nvPr>
            <p:ph type="subTitle" idx="2"/>
          </p:nvPr>
        </p:nvSpPr>
        <p:spPr>
          <a:xfrm>
            <a:off x="1230651" y="3423351"/>
            <a:ext cx="2841200" cy="1192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57" name="Google Shape;157;p14"/>
          <p:cNvSpPr txBox="1">
            <a:spLocks noGrp="1"/>
          </p:cNvSpPr>
          <p:nvPr>
            <p:ph type="subTitle" idx="3"/>
          </p:nvPr>
        </p:nvSpPr>
        <p:spPr>
          <a:xfrm flipH="1">
            <a:off x="4861251" y="3048000"/>
            <a:ext cx="31008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58" name="Google Shape;158;p14"/>
          <p:cNvSpPr txBox="1">
            <a:spLocks noGrp="1"/>
          </p:cNvSpPr>
          <p:nvPr>
            <p:ph type="subTitle" idx="4"/>
          </p:nvPr>
        </p:nvSpPr>
        <p:spPr>
          <a:xfrm>
            <a:off x="4990920" y="3423351"/>
            <a:ext cx="2841200" cy="1192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59" name="Google Shape;159;p14"/>
          <p:cNvSpPr/>
          <p:nvPr/>
        </p:nvSpPr>
        <p:spPr>
          <a:xfrm rot="10800000">
            <a:off x="3927875" y="-2432"/>
            <a:ext cx="2306052" cy="870027"/>
          </a:xfrm>
          <a:custGeom>
            <a:avLst/>
            <a:gdLst/>
            <a:ahLst/>
            <a:cxnLst/>
            <a:rect l="l" t="t" r="r" b="b"/>
            <a:pathLst>
              <a:path w="7061" h="2664" extrusionOk="0">
                <a:moveTo>
                  <a:pt x="3349" y="1"/>
                </a:moveTo>
                <a:cubicBezTo>
                  <a:pt x="3178" y="1"/>
                  <a:pt x="3002" y="22"/>
                  <a:pt x="2821" y="69"/>
                </a:cubicBezTo>
                <a:cubicBezTo>
                  <a:pt x="1539" y="399"/>
                  <a:pt x="1197" y="1980"/>
                  <a:pt x="1" y="2664"/>
                </a:cubicBezTo>
                <a:lnTo>
                  <a:pt x="7060" y="2664"/>
                </a:lnTo>
                <a:cubicBezTo>
                  <a:pt x="6171" y="1958"/>
                  <a:pt x="4984" y="1"/>
                  <a:pt x="3349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6667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60" name="Google Shape;160;p14"/>
          <p:cNvSpPr/>
          <p:nvPr/>
        </p:nvSpPr>
        <p:spPr>
          <a:xfrm rot="10800000">
            <a:off x="0" y="-2433"/>
            <a:ext cx="3607187" cy="2477160"/>
          </a:xfrm>
          <a:custGeom>
            <a:avLst/>
            <a:gdLst/>
            <a:ahLst/>
            <a:cxnLst/>
            <a:rect l="l" t="t" r="r" b="b"/>
            <a:pathLst>
              <a:path w="11045" h="7585" extrusionOk="0">
                <a:moveTo>
                  <a:pt x="8458" y="1"/>
                </a:moveTo>
                <a:cubicBezTo>
                  <a:pt x="6822" y="1"/>
                  <a:pt x="5207" y="190"/>
                  <a:pt x="4379" y="824"/>
                </a:cubicBezTo>
                <a:cubicBezTo>
                  <a:pt x="2329" y="2405"/>
                  <a:pt x="3995" y="4252"/>
                  <a:pt x="3899" y="5491"/>
                </a:cubicBezTo>
                <a:cubicBezTo>
                  <a:pt x="3859" y="6074"/>
                  <a:pt x="3660" y="6253"/>
                  <a:pt x="3384" y="6253"/>
                </a:cubicBezTo>
                <a:cubicBezTo>
                  <a:pt x="3144" y="6253"/>
                  <a:pt x="2845" y="6118"/>
                  <a:pt x="2542" y="5994"/>
                </a:cubicBezTo>
                <a:cubicBezTo>
                  <a:pt x="2208" y="5856"/>
                  <a:pt x="1901" y="5745"/>
                  <a:pt x="1662" y="5745"/>
                </a:cubicBezTo>
                <a:cubicBezTo>
                  <a:pt x="1642" y="5745"/>
                  <a:pt x="1622" y="5746"/>
                  <a:pt x="1602" y="5748"/>
                </a:cubicBezTo>
                <a:cubicBezTo>
                  <a:pt x="385" y="5833"/>
                  <a:pt x="748" y="6848"/>
                  <a:pt x="0" y="7585"/>
                </a:cubicBezTo>
                <a:lnTo>
                  <a:pt x="2553" y="7585"/>
                </a:lnTo>
                <a:cubicBezTo>
                  <a:pt x="2773" y="6492"/>
                  <a:pt x="3631" y="6085"/>
                  <a:pt x="4717" y="6085"/>
                </a:cubicBezTo>
                <a:cubicBezTo>
                  <a:pt x="5638" y="6085"/>
                  <a:pt x="6723" y="6378"/>
                  <a:pt x="7723" y="6794"/>
                </a:cubicBezTo>
                <a:cubicBezTo>
                  <a:pt x="8150" y="6972"/>
                  <a:pt x="8575" y="7068"/>
                  <a:pt x="8966" y="7068"/>
                </a:cubicBezTo>
                <a:cubicBezTo>
                  <a:pt x="10149" y="7068"/>
                  <a:pt x="11031" y="6197"/>
                  <a:pt x="10799" y="4103"/>
                </a:cubicBezTo>
                <a:cubicBezTo>
                  <a:pt x="10735" y="3494"/>
                  <a:pt x="10842" y="3077"/>
                  <a:pt x="11044" y="2768"/>
                </a:cubicBezTo>
                <a:lnTo>
                  <a:pt x="11044" y="130"/>
                </a:lnTo>
                <a:cubicBezTo>
                  <a:pt x="10260" y="58"/>
                  <a:pt x="9356" y="1"/>
                  <a:pt x="8458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571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61" name="Google Shape;161;p14"/>
          <p:cNvSpPr/>
          <p:nvPr/>
        </p:nvSpPr>
        <p:spPr>
          <a:xfrm rot="10800000">
            <a:off x="8" y="-2432"/>
            <a:ext cx="2773403" cy="1573168"/>
          </a:xfrm>
          <a:custGeom>
            <a:avLst/>
            <a:gdLst/>
            <a:ahLst/>
            <a:cxnLst/>
            <a:rect l="l" t="t" r="r" b="b"/>
            <a:pathLst>
              <a:path w="8492" h="4817" extrusionOk="0">
                <a:moveTo>
                  <a:pt x="8491" y="0"/>
                </a:moveTo>
                <a:cubicBezTo>
                  <a:pt x="8289" y="309"/>
                  <a:pt x="8182" y="726"/>
                  <a:pt x="8246" y="1335"/>
                </a:cubicBezTo>
                <a:cubicBezTo>
                  <a:pt x="8478" y="3429"/>
                  <a:pt x="7596" y="4300"/>
                  <a:pt x="6413" y="4300"/>
                </a:cubicBezTo>
                <a:cubicBezTo>
                  <a:pt x="6022" y="4300"/>
                  <a:pt x="5597" y="4204"/>
                  <a:pt x="5170" y="4026"/>
                </a:cubicBezTo>
                <a:cubicBezTo>
                  <a:pt x="4170" y="3610"/>
                  <a:pt x="3085" y="3317"/>
                  <a:pt x="2164" y="3317"/>
                </a:cubicBezTo>
                <a:cubicBezTo>
                  <a:pt x="1078" y="3317"/>
                  <a:pt x="220" y="3724"/>
                  <a:pt x="0" y="4817"/>
                </a:cubicBezTo>
                <a:lnTo>
                  <a:pt x="8491" y="4817"/>
                </a:lnTo>
                <a:lnTo>
                  <a:pt x="8491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571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62" name="Google Shape;162;p14"/>
          <p:cNvSpPr/>
          <p:nvPr/>
        </p:nvSpPr>
        <p:spPr>
          <a:xfrm rot="10800000">
            <a:off x="7" y="4863377"/>
            <a:ext cx="2899140" cy="1992179"/>
          </a:xfrm>
          <a:custGeom>
            <a:avLst/>
            <a:gdLst/>
            <a:ahLst/>
            <a:cxnLst/>
            <a:rect l="l" t="t" r="r" b="b"/>
            <a:pathLst>
              <a:path w="8877" h="6100" extrusionOk="0">
                <a:moveTo>
                  <a:pt x="1" y="0"/>
                </a:moveTo>
                <a:cubicBezTo>
                  <a:pt x="75" y="1410"/>
                  <a:pt x="471" y="2969"/>
                  <a:pt x="1613" y="4102"/>
                </a:cubicBezTo>
                <a:cubicBezTo>
                  <a:pt x="2744" y="5232"/>
                  <a:pt x="4189" y="5276"/>
                  <a:pt x="5547" y="5276"/>
                </a:cubicBezTo>
                <a:cubicBezTo>
                  <a:pt x="5661" y="5276"/>
                  <a:pt x="5775" y="5276"/>
                  <a:pt x="5887" y="5276"/>
                </a:cubicBezTo>
                <a:cubicBezTo>
                  <a:pt x="6942" y="5276"/>
                  <a:pt x="7921" y="5303"/>
                  <a:pt x="8631" y="5864"/>
                </a:cubicBezTo>
                <a:cubicBezTo>
                  <a:pt x="8727" y="5939"/>
                  <a:pt x="8802" y="6014"/>
                  <a:pt x="8876" y="6099"/>
                </a:cubicBezTo>
                <a:lnTo>
                  <a:pt x="8876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9050" dir="14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63" name="Google Shape;163;p14"/>
          <p:cNvSpPr/>
          <p:nvPr/>
        </p:nvSpPr>
        <p:spPr>
          <a:xfrm rot="10800000">
            <a:off x="13" y="990062"/>
            <a:ext cx="2114344" cy="4166593"/>
          </a:xfrm>
          <a:custGeom>
            <a:avLst/>
            <a:gdLst/>
            <a:ahLst/>
            <a:cxnLst/>
            <a:rect l="l" t="t" r="r" b="b"/>
            <a:pathLst>
              <a:path w="6474" h="12758" extrusionOk="0">
                <a:moveTo>
                  <a:pt x="6473" y="0"/>
                </a:moveTo>
                <a:cubicBezTo>
                  <a:pt x="5032" y="523"/>
                  <a:pt x="3664" y="1378"/>
                  <a:pt x="3418" y="2766"/>
                </a:cubicBezTo>
                <a:cubicBezTo>
                  <a:pt x="2991" y="5127"/>
                  <a:pt x="5576" y="6046"/>
                  <a:pt x="5576" y="6964"/>
                </a:cubicBezTo>
                <a:cubicBezTo>
                  <a:pt x="5576" y="7135"/>
                  <a:pt x="5470" y="7198"/>
                  <a:pt x="5291" y="7198"/>
                </a:cubicBezTo>
                <a:cubicBezTo>
                  <a:pt x="4801" y="7198"/>
                  <a:pt x="3760" y="6733"/>
                  <a:pt x="2796" y="6733"/>
                </a:cubicBezTo>
                <a:cubicBezTo>
                  <a:pt x="2197" y="6733"/>
                  <a:pt x="1627" y="6913"/>
                  <a:pt x="1239" y="7498"/>
                </a:cubicBezTo>
                <a:cubicBezTo>
                  <a:pt x="1" y="9367"/>
                  <a:pt x="1891" y="12604"/>
                  <a:pt x="3717" y="12753"/>
                </a:cubicBezTo>
                <a:cubicBezTo>
                  <a:pt x="3761" y="12756"/>
                  <a:pt x="3805" y="12758"/>
                  <a:pt x="3851" y="12758"/>
                </a:cubicBezTo>
                <a:cubicBezTo>
                  <a:pt x="4559" y="12758"/>
                  <a:pt x="5530" y="12381"/>
                  <a:pt x="6473" y="11909"/>
                </a:cubicBezTo>
                <a:lnTo>
                  <a:pt x="6473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571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1116216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HREE COLUMNS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5"/>
          <p:cNvSpPr/>
          <p:nvPr/>
        </p:nvSpPr>
        <p:spPr>
          <a:xfrm>
            <a:off x="1025167" y="-73239"/>
            <a:ext cx="2385600" cy="51172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5"/>
          <p:cNvSpPr/>
          <p:nvPr/>
        </p:nvSpPr>
        <p:spPr>
          <a:xfrm>
            <a:off x="3682067" y="1814195"/>
            <a:ext cx="2382400" cy="51172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5"/>
          <p:cNvSpPr/>
          <p:nvPr/>
        </p:nvSpPr>
        <p:spPr>
          <a:xfrm>
            <a:off x="6344728" y="-73239"/>
            <a:ext cx="2349200" cy="51172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5"/>
          <p:cNvSpPr txBox="1">
            <a:spLocks noGrp="1"/>
          </p:cNvSpPr>
          <p:nvPr>
            <p:ph type="subTitle" idx="1"/>
          </p:nvPr>
        </p:nvSpPr>
        <p:spPr>
          <a:xfrm flipH="1">
            <a:off x="1208065" y="2058800"/>
            <a:ext cx="2019600" cy="1097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69" name="Google Shape;169;p15"/>
          <p:cNvSpPr txBox="1">
            <a:spLocks noGrp="1"/>
          </p:cNvSpPr>
          <p:nvPr>
            <p:ph type="subTitle" idx="2"/>
          </p:nvPr>
        </p:nvSpPr>
        <p:spPr>
          <a:xfrm>
            <a:off x="1208325" y="3220151"/>
            <a:ext cx="2019200" cy="1192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70" name="Google Shape;170;p15"/>
          <p:cNvSpPr txBox="1">
            <a:spLocks noGrp="1"/>
          </p:cNvSpPr>
          <p:nvPr>
            <p:ph type="subTitle" idx="3"/>
          </p:nvPr>
        </p:nvSpPr>
        <p:spPr>
          <a:xfrm flipH="1">
            <a:off x="3863489" y="2058800"/>
            <a:ext cx="2019600" cy="1097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71" name="Google Shape;171;p15"/>
          <p:cNvSpPr txBox="1">
            <a:spLocks noGrp="1"/>
          </p:cNvSpPr>
          <p:nvPr>
            <p:ph type="subTitle" idx="4"/>
          </p:nvPr>
        </p:nvSpPr>
        <p:spPr>
          <a:xfrm>
            <a:off x="3863751" y="3220151"/>
            <a:ext cx="2019200" cy="1192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72" name="Google Shape;172;p15"/>
          <p:cNvSpPr txBox="1">
            <a:spLocks noGrp="1"/>
          </p:cNvSpPr>
          <p:nvPr>
            <p:ph type="subTitle" idx="5"/>
          </p:nvPr>
        </p:nvSpPr>
        <p:spPr>
          <a:xfrm flipH="1">
            <a:off x="6509500" y="2058800"/>
            <a:ext cx="2019600" cy="1097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73" name="Google Shape;173;p15"/>
          <p:cNvSpPr txBox="1">
            <a:spLocks noGrp="1"/>
          </p:cNvSpPr>
          <p:nvPr>
            <p:ph type="subTitle" idx="6"/>
          </p:nvPr>
        </p:nvSpPr>
        <p:spPr>
          <a:xfrm>
            <a:off x="6509763" y="3220151"/>
            <a:ext cx="2019200" cy="1192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74" name="Google Shape;174;p15"/>
          <p:cNvSpPr/>
          <p:nvPr/>
        </p:nvSpPr>
        <p:spPr>
          <a:xfrm flipH="1">
            <a:off x="4385542" y="5975345"/>
            <a:ext cx="2306052" cy="870027"/>
          </a:xfrm>
          <a:custGeom>
            <a:avLst/>
            <a:gdLst/>
            <a:ahLst/>
            <a:cxnLst/>
            <a:rect l="l" t="t" r="r" b="b"/>
            <a:pathLst>
              <a:path w="7061" h="2664" extrusionOk="0">
                <a:moveTo>
                  <a:pt x="3349" y="1"/>
                </a:moveTo>
                <a:cubicBezTo>
                  <a:pt x="3178" y="1"/>
                  <a:pt x="3002" y="22"/>
                  <a:pt x="2821" y="69"/>
                </a:cubicBezTo>
                <a:cubicBezTo>
                  <a:pt x="1539" y="399"/>
                  <a:pt x="1197" y="1980"/>
                  <a:pt x="1" y="2664"/>
                </a:cubicBezTo>
                <a:lnTo>
                  <a:pt x="7060" y="2664"/>
                </a:lnTo>
                <a:cubicBezTo>
                  <a:pt x="6171" y="1958"/>
                  <a:pt x="4984" y="1"/>
                  <a:pt x="3349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14300" dir="2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75" name="Google Shape;175;p15"/>
          <p:cNvSpPr/>
          <p:nvPr/>
        </p:nvSpPr>
        <p:spPr>
          <a:xfrm flipH="1">
            <a:off x="0" y="4378396"/>
            <a:ext cx="3607187" cy="2477160"/>
          </a:xfrm>
          <a:custGeom>
            <a:avLst/>
            <a:gdLst/>
            <a:ahLst/>
            <a:cxnLst/>
            <a:rect l="l" t="t" r="r" b="b"/>
            <a:pathLst>
              <a:path w="11045" h="7585" extrusionOk="0">
                <a:moveTo>
                  <a:pt x="8458" y="1"/>
                </a:moveTo>
                <a:cubicBezTo>
                  <a:pt x="6822" y="1"/>
                  <a:pt x="5207" y="190"/>
                  <a:pt x="4379" y="824"/>
                </a:cubicBezTo>
                <a:cubicBezTo>
                  <a:pt x="2329" y="2405"/>
                  <a:pt x="3995" y="4252"/>
                  <a:pt x="3899" y="5491"/>
                </a:cubicBezTo>
                <a:cubicBezTo>
                  <a:pt x="3859" y="6074"/>
                  <a:pt x="3660" y="6253"/>
                  <a:pt x="3384" y="6253"/>
                </a:cubicBezTo>
                <a:cubicBezTo>
                  <a:pt x="3144" y="6253"/>
                  <a:pt x="2845" y="6118"/>
                  <a:pt x="2542" y="5994"/>
                </a:cubicBezTo>
                <a:cubicBezTo>
                  <a:pt x="2208" y="5856"/>
                  <a:pt x="1901" y="5745"/>
                  <a:pt x="1662" y="5745"/>
                </a:cubicBezTo>
                <a:cubicBezTo>
                  <a:pt x="1642" y="5745"/>
                  <a:pt x="1622" y="5746"/>
                  <a:pt x="1602" y="5748"/>
                </a:cubicBezTo>
                <a:cubicBezTo>
                  <a:pt x="385" y="5833"/>
                  <a:pt x="748" y="6848"/>
                  <a:pt x="0" y="7585"/>
                </a:cubicBezTo>
                <a:lnTo>
                  <a:pt x="2553" y="7585"/>
                </a:lnTo>
                <a:cubicBezTo>
                  <a:pt x="2773" y="6492"/>
                  <a:pt x="3631" y="6085"/>
                  <a:pt x="4717" y="6085"/>
                </a:cubicBezTo>
                <a:cubicBezTo>
                  <a:pt x="5638" y="6085"/>
                  <a:pt x="6723" y="6378"/>
                  <a:pt x="7723" y="6794"/>
                </a:cubicBezTo>
                <a:cubicBezTo>
                  <a:pt x="8150" y="6972"/>
                  <a:pt x="8575" y="7068"/>
                  <a:pt x="8966" y="7068"/>
                </a:cubicBezTo>
                <a:cubicBezTo>
                  <a:pt x="10149" y="7068"/>
                  <a:pt x="11031" y="6197"/>
                  <a:pt x="10799" y="4103"/>
                </a:cubicBezTo>
                <a:cubicBezTo>
                  <a:pt x="10735" y="3494"/>
                  <a:pt x="10842" y="3077"/>
                  <a:pt x="11044" y="2768"/>
                </a:cubicBezTo>
                <a:lnTo>
                  <a:pt x="11044" y="130"/>
                </a:lnTo>
                <a:cubicBezTo>
                  <a:pt x="10260" y="58"/>
                  <a:pt x="9356" y="1"/>
                  <a:pt x="8458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14300" dir="2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76" name="Google Shape;176;p15"/>
          <p:cNvSpPr/>
          <p:nvPr/>
        </p:nvSpPr>
        <p:spPr>
          <a:xfrm flipH="1">
            <a:off x="8" y="5282388"/>
            <a:ext cx="2773403" cy="1573168"/>
          </a:xfrm>
          <a:custGeom>
            <a:avLst/>
            <a:gdLst/>
            <a:ahLst/>
            <a:cxnLst/>
            <a:rect l="l" t="t" r="r" b="b"/>
            <a:pathLst>
              <a:path w="8492" h="4817" extrusionOk="0">
                <a:moveTo>
                  <a:pt x="8491" y="0"/>
                </a:moveTo>
                <a:cubicBezTo>
                  <a:pt x="8289" y="309"/>
                  <a:pt x="8182" y="726"/>
                  <a:pt x="8246" y="1335"/>
                </a:cubicBezTo>
                <a:cubicBezTo>
                  <a:pt x="8478" y="3429"/>
                  <a:pt x="7596" y="4300"/>
                  <a:pt x="6413" y="4300"/>
                </a:cubicBezTo>
                <a:cubicBezTo>
                  <a:pt x="6022" y="4300"/>
                  <a:pt x="5597" y="4204"/>
                  <a:pt x="5170" y="4026"/>
                </a:cubicBezTo>
                <a:cubicBezTo>
                  <a:pt x="4170" y="3610"/>
                  <a:pt x="3085" y="3317"/>
                  <a:pt x="2164" y="3317"/>
                </a:cubicBezTo>
                <a:cubicBezTo>
                  <a:pt x="1078" y="3317"/>
                  <a:pt x="220" y="3724"/>
                  <a:pt x="0" y="4817"/>
                </a:cubicBezTo>
                <a:lnTo>
                  <a:pt x="8491" y="4817"/>
                </a:lnTo>
                <a:lnTo>
                  <a:pt x="8491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57150" dir="103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77" name="Google Shape;177;p15"/>
          <p:cNvSpPr/>
          <p:nvPr/>
        </p:nvSpPr>
        <p:spPr>
          <a:xfrm flipH="1">
            <a:off x="7" y="-2434"/>
            <a:ext cx="2899140" cy="1992179"/>
          </a:xfrm>
          <a:custGeom>
            <a:avLst/>
            <a:gdLst/>
            <a:ahLst/>
            <a:cxnLst/>
            <a:rect l="l" t="t" r="r" b="b"/>
            <a:pathLst>
              <a:path w="8877" h="6100" extrusionOk="0">
                <a:moveTo>
                  <a:pt x="1" y="0"/>
                </a:moveTo>
                <a:cubicBezTo>
                  <a:pt x="75" y="1410"/>
                  <a:pt x="471" y="2969"/>
                  <a:pt x="1613" y="4102"/>
                </a:cubicBezTo>
                <a:cubicBezTo>
                  <a:pt x="2744" y="5232"/>
                  <a:pt x="4189" y="5276"/>
                  <a:pt x="5547" y="5276"/>
                </a:cubicBezTo>
                <a:cubicBezTo>
                  <a:pt x="5661" y="5276"/>
                  <a:pt x="5775" y="5276"/>
                  <a:pt x="5887" y="5276"/>
                </a:cubicBezTo>
                <a:cubicBezTo>
                  <a:pt x="6942" y="5276"/>
                  <a:pt x="7921" y="5303"/>
                  <a:pt x="8631" y="5864"/>
                </a:cubicBezTo>
                <a:cubicBezTo>
                  <a:pt x="8727" y="5939"/>
                  <a:pt x="8802" y="6014"/>
                  <a:pt x="8876" y="6099"/>
                </a:cubicBezTo>
                <a:lnTo>
                  <a:pt x="8876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9050" dir="12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78" name="Google Shape;178;p15"/>
          <p:cNvSpPr/>
          <p:nvPr/>
        </p:nvSpPr>
        <p:spPr>
          <a:xfrm flipH="1">
            <a:off x="13" y="1696470"/>
            <a:ext cx="2114344" cy="4166593"/>
          </a:xfrm>
          <a:custGeom>
            <a:avLst/>
            <a:gdLst/>
            <a:ahLst/>
            <a:cxnLst/>
            <a:rect l="l" t="t" r="r" b="b"/>
            <a:pathLst>
              <a:path w="6474" h="12758" extrusionOk="0">
                <a:moveTo>
                  <a:pt x="6473" y="0"/>
                </a:moveTo>
                <a:cubicBezTo>
                  <a:pt x="5032" y="523"/>
                  <a:pt x="3664" y="1378"/>
                  <a:pt x="3418" y="2766"/>
                </a:cubicBezTo>
                <a:cubicBezTo>
                  <a:pt x="2991" y="5127"/>
                  <a:pt x="5576" y="6046"/>
                  <a:pt x="5576" y="6964"/>
                </a:cubicBezTo>
                <a:cubicBezTo>
                  <a:pt x="5576" y="7135"/>
                  <a:pt x="5470" y="7198"/>
                  <a:pt x="5291" y="7198"/>
                </a:cubicBezTo>
                <a:cubicBezTo>
                  <a:pt x="4801" y="7198"/>
                  <a:pt x="3760" y="6733"/>
                  <a:pt x="2796" y="6733"/>
                </a:cubicBezTo>
                <a:cubicBezTo>
                  <a:pt x="2197" y="6733"/>
                  <a:pt x="1627" y="6913"/>
                  <a:pt x="1239" y="7498"/>
                </a:cubicBezTo>
                <a:cubicBezTo>
                  <a:pt x="1" y="9367"/>
                  <a:pt x="1891" y="12604"/>
                  <a:pt x="3717" y="12753"/>
                </a:cubicBezTo>
                <a:cubicBezTo>
                  <a:pt x="3761" y="12756"/>
                  <a:pt x="3805" y="12758"/>
                  <a:pt x="3851" y="12758"/>
                </a:cubicBezTo>
                <a:cubicBezTo>
                  <a:pt x="4559" y="12758"/>
                  <a:pt x="5530" y="12381"/>
                  <a:pt x="6473" y="11909"/>
                </a:cubicBezTo>
                <a:lnTo>
                  <a:pt x="6473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57150" dir="12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79" name="Google Shape;179;p15"/>
          <p:cNvSpPr txBox="1">
            <a:spLocks noGrp="1"/>
          </p:cNvSpPr>
          <p:nvPr>
            <p:ph type="ctrTitle"/>
          </p:nvPr>
        </p:nvSpPr>
        <p:spPr>
          <a:xfrm flipH="1">
            <a:off x="7969251" y="1103953"/>
            <a:ext cx="3078000" cy="46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686874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INE + TITLE + SUBTITLE">
  <p:cSld name="IMAGINE + TITLE + SUBTITLE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6"/>
          <p:cNvSpPr>
            <a:spLocks noGrp="1"/>
          </p:cNvSpPr>
          <p:nvPr>
            <p:ph type="pic" idx="2"/>
          </p:nvPr>
        </p:nvSpPr>
        <p:spPr>
          <a:xfrm>
            <a:off x="0" y="0"/>
            <a:ext cx="60960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R="0" lvl="1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R="0" lvl="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R="0" lvl="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R="0" lvl="4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R="0" lvl="5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82" name="Google Shape;182;p16"/>
          <p:cNvSpPr txBox="1">
            <a:spLocks noGrp="1"/>
          </p:cNvSpPr>
          <p:nvPr>
            <p:ph type="ctrTitle"/>
          </p:nvPr>
        </p:nvSpPr>
        <p:spPr>
          <a:xfrm>
            <a:off x="5587061" y="2401724"/>
            <a:ext cx="3955600" cy="16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8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b="1"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b="1"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b="1"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b="1"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b="1"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b="1"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b="1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b="1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83" name="Google Shape;183;p16"/>
          <p:cNvSpPr txBox="1">
            <a:spLocks noGrp="1"/>
          </p:cNvSpPr>
          <p:nvPr>
            <p:ph type="subTitle" idx="1"/>
          </p:nvPr>
        </p:nvSpPr>
        <p:spPr>
          <a:xfrm>
            <a:off x="6358668" y="4526613"/>
            <a:ext cx="3184000" cy="13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  <a:defRPr sz="2000">
                <a:solidFill>
                  <a:srgbClr val="FFFFFF"/>
                </a:solidFill>
              </a:defRPr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867">
                <a:solidFill>
                  <a:srgbClr val="FFFFFF"/>
                </a:solidFill>
              </a:defRPr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84" name="Google Shape;184;p16"/>
          <p:cNvSpPr txBox="1"/>
          <p:nvPr/>
        </p:nvSpPr>
        <p:spPr>
          <a:xfrm>
            <a:off x="9030589" y="6227763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067" b="0" i="0" u="none" strike="noStrike" cap="none">
                <a:solidFill>
                  <a:srgbClr val="FFFFFF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67" b="0" i="0" u="none" strike="noStrike" cap="none">
              <a:solidFill>
                <a:srgbClr val="FFFFFF"/>
              </a:solidFill>
              <a:latin typeface="Nunito Sans SemiBold"/>
              <a:ea typeface="Nunito Sans SemiBold"/>
              <a:cs typeface="Nunito Sans SemiBold"/>
              <a:sym typeface="Nunito Sans SemiBold"/>
            </a:endParaRPr>
          </a:p>
        </p:txBody>
      </p:sp>
      <p:sp>
        <p:nvSpPr>
          <p:cNvPr id="185" name="Google Shape;185;p16"/>
          <p:cNvSpPr/>
          <p:nvPr/>
        </p:nvSpPr>
        <p:spPr>
          <a:xfrm>
            <a:off x="9072200" y="4592734"/>
            <a:ext cx="3114267" cy="2265263"/>
          </a:xfrm>
          <a:custGeom>
            <a:avLst/>
            <a:gdLst/>
            <a:ahLst/>
            <a:cxnLst/>
            <a:rect l="l" t="t" r="r" b="b"/>
            <a:pathLst>
              <a:path w="12402" h="9021" extrusionOk="0">
                <a:moveTo>
                  <a:pt x="8861" y="0"/>
                </a:moveTo>
                <a:cubicBezTo>
                  <a:pt x="7876" y="0"/>
                  <a:pt x="6959" y="246"/>
                  <a:pt x="6345" y="946"/>
                </a:cubicBezTo>
                <a:cubicBezTo>
                  <a:pt x="4765" y="2751"/>
                  <a:pt x="6495" y="4876"/>
                  <a:pt x="6015" y="5667"/>
                </a:cubicBezTo>
                <a:cubicBezTo>
                  <a:pt x="5966" y="5747"/>
                  <a:pt x="5907" y="5783"/>
                  <a:pt x="5838" y="5783"/>
                </a:cubicBezTo>
                <a:cubicBezTo>
                  <a:pt x="5310" y="5783"/>
                  <a:pt x="4210" y="3706"/>
                  <a:pt x="2742" y="3706"/>
                </a:cubicBezTo>
                <a:cubicBezTo>
                  <a:pt x="2513" y="3706"/>
                  <a:pt x="2276" y="3756"/>
                  <a:pt x="2030" y="3872"/>
                </a:cubicBezTo>
                <a:cubicBezTo>
                  <a:pt x="290" y="4694"/>
                  <a:pt x="1" y="7536"/>
                  <a:pt x="877" y="9021"/>
                </a:cubicBezTo>
                <a:lnTo>
                  <a:pt x="9699" y="9021"/>
                </a:lnTo>
                <a:lnTo>
                  <a:pt x="12402" y="7172"/>
                </a:lnTo>
                <a:lnTo>
                  <a:pt x="12402" y="743"/>
                </a:lnTo>
                <a:cubicBezTo>
                  <a:pt x="11419" y="382"/>
                  <a:pt x="10087" y="0"/>
                  <a:pt x="8861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14300" dir="101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86" name="Google Shape;186;p16"/>
          <p:cNvSpPr/>
          <p:nvPr/>
        </p:nvSpPr>
        <p:spPr>
          <a:xfrm>
            <a:off x="10909581" y="1722542"/>
            <a:ext cx="1276895" cy="4065471"/>
          </a:xfrm>
          <a:custGeom>
            <a:avLst/>
            <a:gdLst/>
            <a:ahLst/>
            <a:cxnLst/>
            <a:rect l="l" t="t" r="r" b="b"/>
            <a:pathLst>
              <a:path w="5085" h="16190" extrusionOk="0">
                <a:moveTo>
                  <a:pt x="4947" y="1"/>
                </a:moveTo>
                <a:cubicBezTo>
                  <a:pt x="3385" y="1"/>
                  <a:pt x="3531" y="2861"/>
                  <a:pt x="2980" y="4451"/>
                </a:cubicBezTo>
                <a:cubicBezTo>
                  <a:pt x="2201" y="6683"/>
                  <a:pt x="289" y="6405"/>
                  <a:pt x="139" y="7505"/>
                </a:cubicBezTo>
                <a:cubicBezTo>
                  <a:pt x="1" y="8541"/>
                  <a:pt x="1399" y="8424"/>
                  <a:pt x="1646" y="9481"/>
                </a:cubicBezTo>
                <a:cubicBezTo>
                  <a:pt x="1976" y="10891"/>
                  <a:pt x="225" y="11404"/>
                  <a:pt x="919" y="14021"/>
                </a:cubicBezTo>
                <a:cubicBezTo>
                  <a:pt x="1430" y="15932"/>
                  <a:pt x="3731" y="16190"/>
                  <a:pt x="4930" y="16190"/>
                </a:cubicBezTo>
                <a:cubicBezTo>
                  <a:pt x="4984" y="16190"/>
                  <a:pt x="5036" y="16189"/>
                  <a:pt x="5085" y="16189"/>
                </a:cubicBezTo>
                <a:lnTo>
                  <a:pt x="5085" y="8"/>
                </a:lnTo>
                <a:cubicBezTo>
                  <a:pt x="5037" y="3"/>
                  <a:pt x="4992" y="1"/>
                  <a:pt x="4947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71450" dir="67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87" name="Google Shape;187;p16"/>
          <p:cNvSpPr/>
          <p:nvPr/>
        </p:nvSpPr>
        <p:spPr>
          <a:xfrm>
            <a:off x="9890573" y="5240348"/>
            <a:ext cx="2301423" cy="1617651"/>
          </a:xfrm>
          <a:custGeom>
            <a:avLst/>
            <a:gdLst/>
            <a:ahLst/>
            <a:cxnLst/>
            <a:rect l="l" t="t" r="r" b="b"/>
            <a:pathLst>
              <a:path w="9165" h="6442" extrusionOk="0">
                <a:moveTo>
                  <a:pt x="6969" y="1"/>
                </a:moveTo>
                <a:cubicBezTo>
                  <a:pt x="6062" y="1"/>
                  <a:pt x="5147" y="144"/>
                  <a:pt x="4475" y="589"/>
                </a:cubicBezTo>
                <a:cubicBezTo>
                  <a:pt x="2531" y="1870"/>
                  <a:pt x="3909" y="3622"/>
                  <a:pt x="3749" y="4722"/>
                </a:cubicBezTo>
                <a:cubicBezTo>
                  <a:pt x="3673" y="5214"/>
                  <a:pt x="3499" y="5372"/>
                  <a:pt x="3271" y="5372"/>
                </a:cubicBezTo>
                <a:cubicBezTo>
                  <a:pt x="3050" y="5372"/>
                  <a:pt x="2779" y="5222"/>
                  <a:pt x="2499" y="5085"/>
                </a:cubicBezTo>
                <a:cubicBezTo>
                  <a:pt x="2179" y="4935"/>
                  <a:pt x="1890" y="4807"/>
                  <a:pt x="1676" y="4807"/>
                </a:cubicBezTo>
                <a:cubicBezTo>
                  <a:pt x="523" y="4818"/>
                  <a:pt x="865" y="5844"/>
                  <a:pt x="0" y="6442"/>
                </a:cubicBezTo>
                <a:lnTo>
                  <a:pt x="9164" y="6442"/>
                </a:lnTo>
                <a:lnTo>
                  <a:pt x="9164" y="225"/>
                </a:lnTo>
                <a:cubicBezTo>
                  <a:pt x="8551" y="111"/>
                  <a:pt x="7763" y="1"/>
                  <a:pt x="6969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14300" dir="101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88" name="Google Shape;188;p16"/>
          <p:cNvSpPr/>
          <p:nvPr/>
        </p:nvSpPr>
        <p:spPr>
          <a:xfrm>
            <a:off x="6237899" y="6061583"/>
            <a:ext cx="3510769" cy="697584"/>
          </a:xfrm>
          <a:custGeom>
            <a:avLst/>
            <a:gdLst/>
            <a:ahLst/>
            <a:cxnLst/>
            <a:rect l="l" t="t" r="r" b="b"/>
            <a:pathLst>
              <a:path w="13981" h="2778" extrusionOk="0">
                <a:moveTo>
                  <a:pt x="10490" y="1"/>
                </a:moveTo>
                <a:cubicBezTo>
                  <a:pt x="10379" y="1"/>
                  <a:pt x="10264" y="11"/>
                  <a:pt x="10147" y="32"/>
                </a:cubicBezTo>
                <a:cubicBezTo>
                  <a:pt x="8636" y="312"/>
                  <a:pt x="8469" y="2288"/>
                  <a:pt x="6274" y="2288"/>
                </a:cubicBezTo>
                <a:cubicBezTo>
                  <a:pt x="6032" y="2288"/>
                  <a:pt x="5765" y="2264"/>
                  <a:pt x="5469" y="2211"/>
                </a:cubicBezTo>
                <a:cubicBezTo>
                  <a:pt x="4760" y="2083"/>
                  <a:pt x="4104" y="2026"/>
                  <a:pt x="3496" y="2026"/>
                </a:cubicBezTo>
                <a:cubicBezTo>
                  <a:pt x="2079" y="2026"/>
                  <a:pt x="927" y="2336"/>
                  <a:pt x="0" y="2778"/>
                </a:cubicBezTo>
                <a:lnTo>
                  <a:pt x="13981" y="2778"/>
                </a:lnTo>
                <a:cubicBezTo>
                  <a:pt x="13179" y="2286"/>
                  <a:pt x="12171" y="1"/>
                  <a:pt x="1049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33350" dir="114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89" name="Google Shape;189;p16"/>
          <p:cNvSpPr/>
          <p:nvPr/>
        </p:nvSpPr>
        <p:spPr>
          <a:xfrm>
            <a:off x="1" y="2832671"/>
            <a:ext cx="858596" cy="3213287"/>
          </a:xfrm>
          <a:custGeom>
            <a:avLst/>
            <a:gdLst/>
            <a:ahLst/>
            <a:cxnLst/>
            <a:rect l="l" t="t" r="r" b="b"/>
            <a:pathLst>
              <a:path w="2629" h="9839" extrusionOk="0">
                <a:moveTo>
                  <a:pt x="1" y="1"/>
                </a:moveTo>
                <a:lnTo>
                  <a:pt x="1" y="9838"/>
                </a:lnTo>
                <a:cubicBezTo>
                  <a:pt x="2575" y="7531"/>
                  <a:pt x="2628" y="5640"/>
                  <a:pt x="289" y="589"/>
                </a:cubicBezTo>
                <a:cubicBezTo>
                  <a:pt x="204" y="385"/>
                  <a:pt x="97" y="193"/>
                  <a:pt x="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247650" dir="162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90" name="Google Shape;190;p16"/>
          <p:cNvSpPr/>
          <p:nvPr/>
        </p:nvSpPr>
        <p:spPr>
          <a:xfrm>
            <a:off x="1" y="4100"/>
            <a:ext cx="2592119" cy="1862851"/>
          </a:xfrm>
          <a:custGeom>
            <a:avLst/>
            <a:gdLst/>
            <a:ahLst/>
            <a:cxnLst/>
            <a:rect l="l" t="t" r="r" b="b"/>
            <a:pathLst>
              <a:path w="7937" h="5704" extrusionOk="0">
                <a:moveTo>
                  <a:pt x="1" y="0"/>
                </a:moveTo>
                <a:lnTo>
                  <a:pt x="1" y="5704"/>
                </a:lnTo>
                <a:cubicBezTo>
                  <a:pt x="214" y="5533"/>
                  <a:pt x="482" y="5362"/>
                  <a:pt x="823" y="5191"/>
                </a:cubicBezTo>
                <a:cubicBezTo>
                  <a:pt x="3312" y="3898"/>
                  <a:pt x="620" y="1677"/>
                  <a:pt x="2062" y="620"/>
                </a:cubicBezTo>
                <a:cubicBezTo>
                  <a:pt x="2291" y="452"/>
                  <a:pt x="2522" y="383"/>
                  <a:pt x="2754" y="383"/>
                </a:cubicBezTo>
                <a:cubicBezTo>
                  <a:pt x="3797" y="383"/>
                  <a:pt x="4869" y="1766"/>
                  <a:pt x="5903" y="1766"/>
                </a:cubicBezTo>
                <a:cubicBezTo>
                  <a:pt x="6091" y="1766"/>
                  <a:pt x="6278" y="1720"/>
                  <a:pt x="6463" y="1613"/>
                </a:cubicBezTo>
                <a:cubicBezTo>
                  <a:pt x="7040" y="1282"/>
                  <a:pt x="7488" y="620"/>
                  <a:pt x="793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76200" dir="14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91" name="Google Shape;191;p16"/>
          <p:cNvSpPr/>
          <p:nvPr/>
        </p:nvSpPr>
        <p:spPr>
          <a:xfrm>
            <a:off x="6568991" y="1"/>
            <a:ext cx="3092671" cy="910273"/>
          </a:xfrm>
          <a:custGeom>
            <a:avLst/>
            <a:gdLst/>
            <a:ahLst/>
            <a:cxnLst/>
            <a:rect l="l" t="t" r="r" b="b"/>
            <a:pathLst>
              <a:path w="12316" h="3625" extrusionOk="0">
                <a:moveTo>
                  <a:pt x="1" y="0"/>
                </a:moveTo>
                <a:cubicBezTo>
                  <a:pt x="972" y="1325"/>
                  <a:pt x="1784" y="3162"/>
                  <a:pt x="3803" y="3556"/>
                </a:cubicBezTo>
                <a:cubicBezTo>
                  <a:pt x="4037" y="3602"/>
                  <a:pt x="4281" y="3624"/>
                  <a:pt x="4533" y="3624"/>
                </a:cubicBezTo>
                <a:cubicBezTo>
                  <a:pt x="7086" y="3624"/>
                  <a:pt x="10439" y="1409"/>
                  <a:pt x="12315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23825" dir="14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92" name="Google Shape;192;p16"/>
          <p:cNvSpPr/>
          <p:nvPr/>
        </p:nvSpPr>
        <p:spPr>
          <a:xfrm>
            <a:off x="7884195" y="1"/>
            <a:ext cx="4302268" cy="2566847"/>
          </a:xfrm>
          <a:custGeom>
            <a:avLst/>
            <a:gdLst/>
            <a:ahLst/>
            <a:cxnLst/>
            <a:rect l="l" t="t" r="r" b="b"/>
            <a:pathLst>
              <a:path w="17133" h="10222" extrusionOk="0">
                <a:moveTo>
                  <a:pt x="1" y="0"/>
                </a:moveTo>
                <a:cubicBezTo>
                  <a:pt x="1570" y="662"/>
                  <a:pt x="3419" y="1313"/>
                  <a:pt x="4529" y="1313"/>
                </a:cubicBezTo>
                <a:cubicBezTo>
                  <a:pt x="6373" y="1313"/>
                  <a:pt x="7673" y="389"/>
                  <a:pt x="8664" y="389"/>
                </a:cubicBezTo>
                <a:cubicBezTo>
                  <a:pt x="8844" y="389"/>
                  <a:pt x="9014" y="419"/>
                  <a:pt x="9175" y="491"/>
                </a:cubicBezTo>
                <a:cubicBezTo>
                  <a:pt x="9699" y="726"/>
                  <a:pt x="9773" y="1292"/>
                  <a:pt x="9272" y="3204"/>
                </a:cubicBezTo>
                <a:cubicBezTo>
                  <a:pt x="9120" y="3797"/>
                  <a:pt x="9438" y="3990"/>
                  <a:pt x="9926" y="3990"/>
                </a:cubicBezTo>
                <a:cubicBezTo>
                  <a:pt x="10748" y="3990"/>
                  <a:pt x="12054" y="3444"/>
                  <a:pt x="12422" y="3343"/>
                </a:cubicBezTo>
                <a:cubicBezTo>
                  <a:pt x="12696" y="3268"/>
                  <a:pt x="13011" y="3218"/>
                  <a:pt x="13322" y="3218"/>
                </a:cubicBezTo>
                <a:cubicBezTo>
                  <a:pt x="13811" y="3218"/>
                  <a:pt x="14288" y="3343"/>
                  <a:pt x="14569" y="3696"/>
                </a:cubicBezTo>
                <a:cubicBezTo>
                  <a:pt x="15626" y="5041"/>
                  <a:pt x="15488" y="6815"/>
                  <a:pt x="15744" y="8064"/>
                </a:cubicBezTo>
                <a:cubicBezTo>
                  <a:pt x="16011" y="9324"/>
                  <a:pt x="16513" y="9976"/>
                  <a:pt x="17133" y="10221"/>
                </a:cubicBezTo>
                <a:lnTo>
                  <a:pt x="17133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23825" dir="14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28358461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1">
  <p:cSld name="BIG TITLE 1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7"/>
          <p:cNvSpPr/>
          <p:nvPr/>
        </p:nvSpPr>
        <p:spPr>
          <a:xfrm>
            <a:off x="0" y="4633"/>
            <a:ext cx="12192000" cy="6848800"/>
          </a:xfrm>
          <a:prstGeom prst="rect">
            <a:avLst/>
          </a:prstGeom>
          <a:solidFill>
            <a:srgbClr val="FFFFFF">
              <a:alpha val="314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95" name="Google Shape;195;p17"/>
          <p:cNvSpPr txBox="1">
            <a:spLocks noGrp="1"/>
          </p:cNvSpPr>
          <p:nvPr>
            <p:ph type="ctrTitle"/>
          </p:nvPr>
        </p:nvSpPr>
        <p:spPr>
          <a:xfrm>
            <a:off x="1439200" y="1629433"/>
            <a:ext cx="4382800" cy="35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6400" b="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4800"/>
              <a:buNone/>
              <a:defRPr sz="6400">
                <a:solidFill>
                  <a:srgbClr val="D9D9D9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4800"/>
              <a:buNone/>
              <a:defRPr sz="6400">
                <a:solidFill>
                  <a:srgbClr val="D9D9D9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4800"/>
              <a:buNone/>
              <a:defRPr sz="6400">
                <a:solidFill>
                  <a:srgbClr val="D9D9D9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4800"/>
              <a:buNone/>
              <a:defRPr sz="6400">
                <a:solidFill>
                  <a:srgbClr val="D9D9D9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4800"/>
              <a:buNone/>
              <a:defRPr sz="6400">
                <a:solidFill>
                  <a:srgbClr val="D9D9D9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4800"/>
              <a:buNone/>
              <a:defRPr sz="6400">
                <a:solidFill>
                  <a:srgbClr val="D9D9D9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4800"/>
              <a:buNone/>
              <a:defRPr sz="6400">
                <a:solidFill>
                  <a:srgbClr val="D9D9D9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4800"/>
              <a:buNone/>
              <a:defRPr sz="6400">
                <a:solidFill>
                  <a:srgbClr val="D9D9D9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1063663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">
  <p:cSld name="1_TITLE + SUBTITLE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8"/>
          <p:cNvSpPr/>
          <p:nvPr/>
        </p:nvSpPr>
        <p:spPr>
          <a:xfrm flipH="1">
            <a:off x="1371100" y="532951"/>
            <a:ext cx="9445200" cy="5792000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467">
              <a:solidFill>
                <a:srgbClr val="434343"/>
              </a:solidFill>
            </a:endParaRPr>
          </a:p>
        </p:txBody>
      </p:sp>
      <p:sp>
        <p:nvSpPr>
          <p:cNvPr id="198" name="Google Shape;198;p18"/>
          <p:cNvSpPr txBox="1">
            <a:spLocks noGrp="1"/>
          </p:cNvSpPr>
          <p:nvPr>
            <p:ph type="ctrTitle"/>
          </p:nvPr>
        </p:nvSpPr>
        <p:spPr>
          <a:xfrm>
            <a:off x="2279515" y="2020861"/>
            <a:ext cx="7632800" cy="16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6667" b="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99" name="Google Shape;199;p18"/>
          <p:cNvSpPr txBox="1">
            <a:spLocks noGrp="1"/>
          </p:cNvSpPr>
          <p:nvPr>
            <p:ph type="subTitle" idx="1"/>
          </p:nvPr>
        </p:nvSpPr>
        <p:spPr>
          <a:xfrm>
            <a:off x="4275871" y="4303820"/>
            <a:ext cx="3632800" cy="13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600">
                <a:solidFill>
                  <a:schemeClr val="accent6"/>
                </a:solidFill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cxnSp>
        <p:nvCxnSpPr>
          <p:cNvPr id="200" name="Google Shape;200;p18"/>
          <p:cNvCxnSpPr/>
          <p:nvPr/>
        </p:nvCxnSpPr>
        <p:spPr>
          <a:xfrm rot="10800000">
            <a:off x="3950575" y="3885525"/>
            <a:ext cx="4283200" cy="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1" name="Google Shape;201;p18"/>
          <p:cNvSpPr/>
          <p:nvPr/>
        </p:nvSpPr>
        <p:spPr>
          <a:xfrm>
            <a:off x="6484240" y="4055364"/>
            <a:ext cx="5703219" cy="2802624"/>
          </a:xfrm>
          <a:custGeom>
            <a:avLst/>
            <a:gdLst/>
            <a:ahLst/>
            <a:cxnLst/>
            <a:rect l="l" t="t" r="r" b="b"/>
            <a:pathLst>
              <a:path w="17464" h="8582" extrusionOk="0">
                <a:moveTo>
                  <a:pt x="16370" y="1"/>
                </a:moveTo>
                <a:cubicBezTo>
                  <a:pt x="15547" y="1"/>
                  <a:pt x="14791" y="341"/>
                  <a:pt x="14270" y="1361"/>
                </a:cubicBezTo>
                <a:cubicBezTo>
                  <a:pt x="13465" y="2920"/>
                  <a:pt x="12816" y="3336"/>
                  <a:pt x="12233" y="3336"/>
                </a:cubicBezTo>
                <a:cubicBezTo>
                  <a:pt x="11826" y="3336"/>
                  <a:pt x="11450" y="3132"/>
                  <a:pt x="11077" y="2974"/>
                </a:cubicBezTo>
                <a:cubicBezTo>
                  <a:pt x="10441" y="2702"/>
                  <a:pt x="8470" y="1319"/>
                  <a:pt x="6737" y="1319"/>
                </a:cubicBezTo>
                <a:cubicBezTo>
                  <a:pt x="6024" y="1319"/>
                  <a:pt x="5351" y="1553"/>
                  <a:pt x="4828" y="2194"/>
                </a:cubicBezTo>
                <a:cubicBezTo>
                  <a:pt x="3349" y="4029"/>
                  <a:pt x="3405" y="4562"/>
                  <a:pt x="3059" y="4562"/>
                </a:cubicBezTo>
                <a:cubicBezTo>
                  <a:pt x="2988" y="4562"/>
                  <a:pt x="2899" y="4539"/>
                  <a:pt x="2777" y="4501"/>
                </a:cubicBezTo>
                <a:cubicBezTo>
                  <a:pt x="2423" y="4385"/>
                  <a:pt x="1922" y="4163"/>
                  <a:pt x="1460" y="4163"/>
                </a:cubicBezTo>
                <a:cubicBezTo>
                  <a:pt x="991" y="4163"/>
                  <a:pt x="563" y="4393"/>
                  <a:pt x="375" y="5196"/>
                </a:cubicBezTo>
                <a:cubicBezTo>
                  <a:pt x="0" y="6787"/>
                  <a:pt x="1870" y="7257"/>
                  <a:pt x="1870" y="7257"/>
                </a:cubicBezTo>
                <a:lnTo>
                  <a:pt x="5822" y="7919"/>
                </a:lnTo>
                <a:lnTo>
                  <a:pt x="10094" y="7257"/>
                </a:lnTo>
                <a:lnTo>
                  <a:pt x="11376" y="8581"/>
                </a:lnTo>
                <a:lnTo>
                  <a:pt x="17464" y="8581"/>
                </a:lnTo>
                <a:lnTo>
                  <a:pt x="17464" y="165"/>
                </a:lnTo>
                <a:cubicBezTo>
                  <a:pt x="17096" y="65"/>
                  <a:pt x="16726" y="1"/>
                  <a:pt x="1637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5738" dist="19050" dir="83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02" name="Google Shape;202;p18"/>
          <p:cNvSpPr/>
          <p:nvPr/>
        </p:nvSpPr>
        <p:spPr>
          <a:xfrm>
            <a:off x="6672363" y="0"/>
            <a:ext cx="3076268" cy="955592"/>
          </a:xfrm>
          <a:custGeom>
            <a:avLst/>
            <a:gdLst/>
            <a:ahLst/>
            <a:cxnLst/>
            <a:rect l="l" t="t" r="r" b="b"/>
            <a:pathLst>
              <a:path w="3451" h="1072" extrusionOk="0">
                <a:moveTo>
                  <a:pt x="128" y="1"/>
                </a:moveTo>
                <a:cubicBezTo>
                  <a:pt x="0" y="300"/>
                  <a:pt x="21" y="599"/>
                  <a:pt x="278" y="877"/>
                </a:cubicBezTo>
                <a:cubicBezTo>
                  <a:pt x="404" y="1013"/>
                  <a:pt x="581" y="1072"/>
                  <a:pt x="797" y="1072"/>
                </a:cubicBezTo>
                <a:cubicBezTo>
                  <a:pt x="1455" y="1072"/>
                  <a:pt x="2468" y="524"/>
                  <a:pt x="345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71450" dist="57150" dir="81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03" name="Google Shape;203;p18"/>
          <p:cNvSpPr/>
          <p:nvPr/>
        </p:nvSpPr>
        <p:spPr>
          <a:xfrm>
            <a:off x="10036646" y="0"/>
            <a:ext cx="2150821" cy="4321216"/>
          </a:xfrm>
          <a:custGeom>
            <a:avLst/>
            <a:gdLst/>
            <a:ahLst/>
            <a:cxnLst/>
            <a:rect l="l" t="t" r="r" b="b"/>
            <a:pathLst>
              <a:path w="4615" h="9272" extrusionOk="0">
                <a:moveTo>
                  <a:pt x="2372" y="1"/>
                </a:moveTo>
                <a:cubicBezTo>
                  <a:pt x="2105" y="1090"/>
                  <a:pt x="1" y="1902"/>
                  <a:pt x="374" y="3280"/>
                </a:cubicBezTo>
                <a:cubicBezTo>
                  <a:pt x="759" y="4690"/>
                  <a:pt x="2062" y="4209"/>
                  <a:pt x="2916" y="5609"/>
                </a:cubicBezTo>
                <a:cubicBezTo>
                  <a:pt x="3632" y="6794"/>
                  <a:pt x="3248" y="8225"/>
                  <a:pt x="4615" y="9272"/>
                </a:cubicBezTo>
                <a:lnTo>
                  <a:pt x="4615" y="1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71450" dist="57150" dir="81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04" name="Google Shape;204;p18"/>
          <p:cNvSpPr/>
          <p:nvPr/>
        </p:nvSpPr>
        <p:spPr>
          <a:xfrm>
            <a:off x="1813777" y="6021324"/>
            <a:ext cx="1820955" cy="836672"/>
          </a:xfrm>
          <a:custGeom>
            <a:avLst/>
            <a:gdLst/>
            <a:ahLst/>
            <a:cxnLst/>
            <a:rect l="l" t="t" r="r" b="b"/>
            <a:pathLst>
              <a:path w="5576" h="2562" extrusionOk="0">
                <a:moveTo>
                  <a:pt x="3087" y="0"/>
                </a:moveTo>
                <a:cubicBezTo>
                  <a:pt x="2895" y="0"/>
                  <a:pt x="2689" y="46"/>
                  <a:pt x="2467" y="147"/>
                </a:cubicBezTo>
                <a:cubicBezTo>
                  <a:pt x="1399" y="628"/>
                  <a:pt x="791" y="1782"/>
                  <a:pt x="1" y="2561"/>
                </a:cubicBezTo>
                <a:lnTo>
                  <a:pt x="5576" y="2561"/>
                </a:lnTo>
                <a:lnTo>
                  <a:pt x="5565" y="2551"/>
                </a:lnTo>
                <a:cubicBezTo>
                  <a:pt x="4932" y="1706"/>
                  <a:pt x="4266" y="0"/>
                  <a:pt x="308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71450" dist="19050" dir="178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05" name="Google Shape;205;p18"/>
          <p:cNvSpPr/>
          <p:nvPr/>
        </p:nvSpPr>
        <p:spPr>
          <a:xfrm>
            <a:off x="-14860" y="5399532"/>
            <a:ext cx="938563" cy="1458461"/>
          </a:xfrm>
          <a:custGeom>
            <a:avLst/>
            <a:gdLst/>
            <a:ahLst/>
            <a:cxnLst/>
            <a:rect l="l" t="t" r="r" b="b"/>
            <a:pathLst>
              <a:path w="2874" h="4466" extrusionOk="0">
                <a:moveTo>
                  <a:pt x="0" y="1"/>
                </a:moveTo>
                <a:lnTo>
                  <a:pt x="0" y="4465"/>
                </a:lnTo>
                <a:lnTo>
                  <a:pt x="2874" y="4465"/>
                </a:lnTo>
                <a:cubicBezTo>
                  <a:pt x="2297" y="3152"/>
                  <a:pt x="1977" y="556"/>
                  <a:pt x="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714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06" name="Google Shape;206;p18"/>
          <p:cNvSpPr/>
          <p:nvPr/>
        </p:nvSpPr>
        <p:spPr>
          <a:xfrm>
            <a:off x="5444763" y="5631398"/>
            <a:ext cx="5515115" cy="1226597"/>
          </a:xfrm>
          <a:custGeom>
            <a:avLst/>
            <a:gdLst/>
            <a:ahLst/>
            <a:cxnLst/>
            <a:rect l="l" t="t" r="r" b="b"/>
            <a:pathLst>
              <a:path w="16888" h="3756" extrusionOk="0">
                <a:moveTo>
                  <a:pt x="7399" y="1"/>
                </a:moveTo>
                <a:cubicBezTo>
                  <a:pt x="5849" y="1"/>
                  <a:pt x="4332" y="422"/>
                  <a:pt x="3013" y="1523"/>
                </a:cubicBezTo>
                <a:cubicBezTo>
                  <a:pt x="1731" y="2591"/>
                  <a:pt x="759" y="3339"/>
                  <a:pt x="1" y="3755"/>
                </a:cubicBezTo>
                <a:lnTo>
                  <a:pt x="16887" y="3755"/>
                </a:lnTo>
                <a:cubicBezTo>
                  <a:pt x="15103" y="2478"/>
                  <a:pt x="11156" y="1"/>
                  <a:pt x="7399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5738" dist="9525" dir="174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07" name="Google Shape;207;p18"/>
          <p:cNvSpPr/>
          <p:nvPr/>
        </p:nvSpPr>
        <p:spPr>
          <a:xfrm>
            <a:off x="-14859" y="1929058"/>
            <a:ext cx="1203737" cy="3338199"/>
          </a:xfrm>
          <a:custGeom>
            <a:avLst/>
            <a:gdLst/>
            <a:ahLst/>
            <a:cxnLst/>
            <a:rect l="l" t="t" r="r" b="b"/>
            <a:pathLst>
              <a:path w="3686" h="10222" extrusionOk="0">
                <a:moveTo>
                  <a:pt x="0" y="1"/>
                </a:moveTo>
                <a:lnTo>
                  <a:pt x="0" y="10222"/>
                </a:lnTo>
                <a:cubicBezTo>
                  <a:pt x="1251" y="9421"/>
                  <a:pt x="3012" y="9955"/>
                  <a:pt x="3237" y="9101"/>
                </a:cubicBezTo>
                <a:cubicBezTo>
                  <a:pt x="3515" y="8086"/>
                  <a:pt x="781" y="7765"/>
                  <a:pt x="674" y="6676"/>
                </a:cubicBezTo>
                <a:cubicBezTo>
                  <a:pt x="534" y="5244"/>
                  <a:pt x="3686" y="5309"/>
                  <a:pt x="3344" y="2628"/>
                </a:cubicBezTo>
                <a:cubicBezTo>
                  <a:pt x="3119" y="844"/>
                  <a:pt x="1229" y="225"/>
                  <a:pt x="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714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08" name="Google Shape;208;p18"/>
          <p:cNvSpPr/>
          <p:nvPr/>
        </p:nvSpPr>
        <p:spPr>
          <a:xfrm>
            <a:off x="-164744" y="0"/>
            <a:ext cx="4539959" cy="3753885"/>
          </a:xfrm>
          <a:custGeom>
            <a:avLst/>
            <a:gdLst/>
            <a:ahLst/>
            <a:cxnLst/>
            <a:rect l="l" t="t" r="r" b="b"/>
            <a:pathLst>
              <a:path w="11782" h="9742" extrusionOk="0">
                <a:moveTo>
                  <a:pt x="459" y="1"/>
                </a:moveTo>
                <a:lnTo>
                  <a:pt x="459" y="9742"/>
                </a:lnTo>
                <a:cubicBezTo>
                  <a:pt x="823" y="9699"/>
                  <a:pt x="1100" y="9603"/>
                  <a:pt x="1271" y="9454"/>
                </a:cubicBezTo>
                <a:cubicBezTo>
                  <a:pt x="2425" y="8439"/>
                  <a:pt x="1" y="5886"/>
                  <a:pt x="1133" y="5555"/>
                </a:cubicBezTo>
                <a:cubicBezTo>
                  <a:pt x="1262" y="5518"/>
                  <a:pt x="1409" y="5502"/>
                  <a:pt x="1569" y="5502"/>
                </a:cubicBezTo>
                <a:cubicBezTo>
                  <a:pt x="2574" y="5502"/>
                  <a:pt x="4088" y="6129"/>
                  <a:pt x="4990" y="6129"/>
                </a:cubicBezTo>
                <a:cubicBezTo>
                  <a:pt x="5197" y="6129"/>
                  <a:pt x="5372" y="6096"/>
                  <a:pt x="5501" y="6014"/>
                </a:cubicBezTo>
                <a:cubicBezTo>
                  <a:pt x="6782" y="5192"/>
                  <a:pt x="4764" y="3120"/>
                  <a:pt x="5159" y="2426"/>
                </a:cubicBezTo>
                <a:cubicBezTo>
                  <a:pt x="6078" y="812"/>
                  <a:pt x="10041" y="2180"/>
                  <a:pt x="1178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71450" dist="57150" dir="81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356695835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LINE 2">
  <p:cSld name="HEADLINE 2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9"/>
          <p:cNvSpPr txBox="1">
            <a:spLocks noGrp="1"/>
          </p:cNvSpPr>
          <p:nvPr>
            <p:ph type="subTitle" idx="1"/>
          </p:nvPr>
        </p:nvSpPr>
        <p:spPr>
          <a:xfrm flipH="1">
            <a:off x="2858633" y="2948487"/>
            <a:ext cx="6134800" cy="9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4500"/>
              <a:buFont typeface="Squada One"/>
              <a:buNone/>
              <a:defRPr sz="6000">
                <a:solidFill>
                  <a:schemeClr val="accent6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Squada One"/>
              <a:buNone/>
              <a:defRPr sz="2000">
                <a:latin typeface="Squada One"/>
                <a:ea typeface="Squada One"/>
                <a:cs typeface="Squada One"/>
                <a:sym typeface="Squada One"/>
              </a:defRPr>
            </a:lvl2pPr>
            <a:lvl3pPr lvl="2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quada One"/>
              <a:buNone/>
              <a:defRPr sz="1867">
                <a:latin typeface="Squada One"/>
                <a:ea typeface="Squada One"/>
                <a:cs typeface="Squada One"/>
                <a:sym typeface="Squada One"/>
              </a:defRPr>
            </a:lvl3pPr>
            <a:lvl4pPr lvl="3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4pPr>
            <a:lvl5pPr lvl="4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5pPr>
            <a:lvl6pPr lvl="5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6pPr>
            <a:lvl7pPr lvl="6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7pPr>
            <a:lvl8pPr lvl="7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8pPr>
            <a:lvl9pPr lvl="8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cxnSp>
        <p:nvCxnSpPr>
          <p:cNvPr id="211" name="Google Shape;211;p19"/>
          <p:cNvCxnSpPr/>
          <p:nvPr/>
        </p:nvCxnSpPr>
        <p:spPr>
          <a:xfrm rot="10800000">
            <a:off x="10000" y="3115467"/>
            <a:ext cx="3575200" cy="0"/>
          </a:xfrm>
          <a:prstGeom prst="straightConnector1">
            <a:avLst/>
          </a:prstGeom>
          <a:noFill/>
          <a:ln w="2857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12" name="Google Shape;212;p19"/>
          <p:cNvSpPr txBox="1">
            <a:spLocks noGrp="1"/>
          </p:cNvSpPr>
          <p:nvPr>
            <p:ph type="subTitle" idx="2"/>
          </p:nvPr>
        </p:nvSpPr>
        <p:spPr>
          <a:xfrm flipH="1">
            <a:off x="7246433" y="3529291"/>
            <a:ext cx="3178000" cy="10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600">
                <a:solidFill>
                  <a:schemeClr val="accent6"/>
                </a:solidFill>
              </a:defRPr>
            </a:lvl1pPr>
            <a:lvl2pPr lvl="1" algn="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13" name="Google Shape;213;p19"/>
          <p:cNvSpPr/>
          <p:nvPr/>
        </p:nvSpPr>
        <p:spPr>
          <a:xfrm flipH="1">
            <a:off x="15528" y="4592734"/>
            <a:ext cx="3114267" cy="2265263"/>
          </a:xfrm>
          <a:custGeom>
            <a:avLst/>
            <a:gdLst/>
            <a:ahLst/>
            <a:cxnLst/>
            <a:rect l="l" t="t" r="r" b="b"/>
            <a:pathLst>
              <a:path w="12402" h="9021" extrusionOk="0">
                <a:moveTo>
                  <a:pt x="8861" y="0"/>
                </a:moveTo>
                <a:cubicBezTo>
                  <a:pt x="7876" y="0"/>
                  <a:pt x="6959" y="246"/>
                  <a:pt x="6345" y="946"/>
                </a:cubicBezTo>
                <a:cubicBezTo>
                  <a:pt x="4765" y="2751"/>
                  <a:pt x="6495" y="4876"/>
                  <a:pt x="6015" y="5667"/>
                </a:cubicBezTo>
                <a:cubicBezTo>
                  <a:pt x="5966" y="5747"/>
                  <a:pt x="5907" y="5783"/>
                  <a:pt x="5838" y="5783"/>
                </a:cubicBezTo>
                <a:cubicBezTo>
                  <a:pt x="5310" y="5783"/>
                  <a:pt x="4210" y="3706"/>
                  <a:pt x="2742" y="3706"/>
                </a:cubicBezTo>
                <a:cubicBezTo>
                  <a:pt x="2513" y="3706"/>
                  <a:pt x="2276" y="3756"/>
                  <a:pt x="2030" y="3872"/>
                </a:cubicBezTo>
                <a:cubicBezTo>
                  <a:pt x="290" y="4694"/>
                  <a:pt x="1" y="7536"/>
                  <a:pt x="877" y="9021"/>
                </a:cubicBezTo>
                <a:lnTo>
                  <a:pt x="9699" y="9021"/>
                </a:lnTo>
                <a:lnTo>
                  <a:pt x="12402" y="7172"/>
                </a:lnTo>
                <a:lnTo>
                  <a:pt x="12402" y="743"/>
                </a:lnTo>
                <a:cubicBezTo>
                  <a:pt x="11419" y="382"/>
                  <a:pt x="10087" y="0"/>
                  <a:pt x="8861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38100" dir="157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14" name="Google Shape;214;p19"/>
          <p:cNvSpPr/>
          <p:nvPr/>
        </p:nvSpPr>
        <p:spPr>
          <a:xfrm flipH="1">
            <a:off x="15522" y="1722542"/>
            <a:ext cx="1276895" cy="4065471"/>
          </a:xfrm>
          <a:custGeom>
            <a:avLst/>
            <a:gdLst/>
            <a:ahLst/>
            <a:cxnLst/>
            <a:rect l="l" t="t" r="r" b="b"/>
            <a:pathLst>
              <a:path w="5085" h="16190" extrusionOk="0">
                <a:moveTo>
                  <a:pt x="4947" y="1"/>
                </a:moveTo>
                <a:cubicBezTo>
                  <a:pt x="3385" y="1"/>
                  <a:pt x="3531" y="2861"/>
                  <a:pt x="2980" y="4451"/>
                </a:cubicBezTo>
                <a:cubicBezTo>
                  <a:pt x="2201" y="6683"/>
                  <a:pt x="289" y="6405"/>
                  <a:pt x="139" y="7505"/>
                </a:cubicBezTo>
                <a:cubicBezTo>
                  <a:pt x="1" y="8541"/>
                  <a:pt x="1399" y="8424"/>
                  <a:pt x="1646" y="9481"/>
                </a:cubicBezTo>
                <a:cubicBezTo>
                  <a:pt x="1976" y="10891"/>
                  <a:pt x="225" y="11404"/>
                  <a:pt x="919" y="14021"/>
                </a:cubicBezTo>
                <a:cubicBezTo>
                  <a:pt x="1430" y="15932"/>
                  <a:pt x="3731" y="16190"/>
                  <a:pt x="4930" y="16190"/>
                </a:cubicBezTo>
                <a:cubicBezTo>
                  <a:pt x="4984" y="16190"/>
                  <a:pt x="5036" y="16189"/>
                  <a:pt x="5085" y="16189"/>
                </a:cubicBezTo>
                <a:lnTo>
                  <a:pt x="5085" y="8"/>
                </a:lnTo>
                <a:cubicBezTo>
                  <a:pt x="5037" y="3"/>
                  <a:pt x="4992" y="1"/>
                  <a:pt x="4947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200025" dir="40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15" name="Google Shape;215;p19"/>
          <p:cNvSpPr/>
          <p:nvPr/>
        </p:nvSpPr>
        <p:spPr>
          <a:xfrm flipH="1">
            <a:off x="10001" y="5240348"/>
            <a:ext cx="2301423" cy="1617651"/>
          </a:xfrm>
          <a:custGeom>
            <a:avLst/>
            <a:gdLst/>
            <a:ahLst/>
            <a:cxnLst/>
            <a:rect l="l" t="t" r="r" b="b"/>
            <a:pathLst>
              <a:path w="9165" h="6442" extrusionOk="0">
                <a:moveTo>
                  <a:pt x="6969" y="1"/>
                </a:moveTo>
                <a:cubicBezTo>
                  <a:pt x="6062" y="1"/>
                  <a:pt x="5147" y="144"/>
                  <a:pt x="4475" y="589"/>
                </a:cubicBezTo>
                <a:cubicBezTo>
                  <a:pt x="2531" y="1870"/>
                  <a:pt x="3909" y="3622"/>
                  <a:pt x="3749" y="4722"/>
                </a:cubicBezTo>
                <a:cubicBezTo>
                  <a:pt x="3673" y="5214"/>
                  <a:pt x="3499" y="5372"/>
                  <a:pt x="3271" y="5372"/>
                </a:cubicBezTo>
                <a:cubicBezTo>
                  <a:pt x="3050" y="5372"/>
                  <a:pt x="2779" y="5222"/>
                  <a:pt x="2499" y="5085"/>
                </a:cubicBezTo>
                <a:cubicBezTo>
                  <a:pt x="2179" y="4935"/>
                  <a:pt x="1890" y="4807"/>
                  <a:pt x="1676" y="4807"/>
                </a:cubicBezTo>
                <a:cubicBezTo>
                  <a:pt x="523" y="4818"/>
                  <a:pt x="865" y="5844"/>
                  <a:pt x="0" y="6442"/>
                </a:cubicBezTo>
                <a:lnTo>
                  <a:pt x="9164" y="6442"/>
                </a:lnTo>
                <a:lnTo>
                  <a:pt x="9164" y="225"/>
                </a:lnTo>
                <a:cubicBezTo>
                  <a:pt x="8551" y="111"/>
                  <a:pt x="7763" y="1"/>
                  <a:pt x="6969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76200" dir="88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16" name="Google Shape;216;p19"/>
          <p:cNvSpPr/>
          <p:nvPr/>
        </p:nvSpPr>
        <p:spPr>
          <a:xfrm flipH="1">
            <a:off x="2423594" y="6160416"/>
            <a:ext cx="3510769" cy="697584"/>
          </a:xfrm>
          <a:custGeom>
            <a:avLst/>
            <a:gdLst/>
            <a:ahLst/>
            <a:cxnLst/>
            <a:rect l="l" t="t" r="r" b="b"/>
            <a:pathLst>
              <a:path w="13981" h="2778" extrusionOk="0">
                <a:moveTo>
                  <a:pt x="10490" y="1"/>
                </a:moveTo>
                <a:cubicBezTo>
                  <a:pt x="10379" y="1"/>
                  <a:pt x="10264" y="11"/>
                  <a:pt x="10147" y="32"/>
                </a:cubicBezTo>
                <a:cubicBezTo>
                  <a:pt x="8636" y="312"/>
                  <a:pt x="8469" y="2288"/>
                  <a:pt x="6274" y="2288"/>
                </a:cubicBezTo>
                <a:cubicBezTo>
                  <a:pt x="6032" y="2288"/>
                  <a:pt x="5765" y="2264"/>
                  <a:pt x="5469" y="2211"/>
                </a:cubicBezTo>
                <a:cubicBezTo>
                  <a:pt x="4760" y="2083"/>
                  <a:pt x="4104" y="2026"/>
                  <a:pt x="3496" y="2026"/>
                </a:cubicBezTo>
                <a:cubicBezTo>
                  <a:pt x="2079" y="2026"/>
                  <a:pt x="927" y="2336"/>
                  <a:pt x="0" y="2778"/>
                </a:cubicBezTo>
                <a:lnTo>
                  <a:pt x="13981" y="2778"/>
                </a:lnTo>
                <a:cubicBezTo>
                  <a:pt x="13179" y="2286"/>
                  <a:pt x="12171" y="1"/>
                  <a:pt x="1049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33350" dir="114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17" name="Google Shape;217;p19"/>
          <p:cNvSpPr/>
          <p:nvPr/>
        </p:nvSpPr>
        <p:spPr>
          <a:xfrm flipH="1">
            <a:off x="11333399" y="2832671"/>
            <a:ext cx="858596" cy="3213287"/>
          </a:xfrm>
          <a:custGeom>
            <a:avLst/>
            <a:gdLst/>
            <a:ahLst/>
            <a:cxnLst/>
            <a:rect l="l" t="t" r="r" b="b"/>
            <a:pathLst>
              <a:path w="2629" h="9839" extrusionOk="0">
                <a:moveTo>
                  <a:pt x="1" y="1"/>
                </a:moveTo>
                <a:lnTo>
                  <a:pt x="1" y="9838"/>
                </a:lnTo>
                <a:cubicBezTo>
                  <a:pt x="2575" y="7531"/>
                  <a:pt x="2628" y="5640"/>
                  <a:pt x="289" y="589"/>
                </a:cubicBezTo>
                <a:cubicBezTo>
                  <a:pt x="204" y="385"/>
                  <a:pt x="97" y="193"/>
                  <a:pt x="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247650" dir="162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18" name="Google Shape;218;p19"/>
          <p:cNvSpPr/>
          <p:nvPr/>
        </p:nvSpPr>
        <p:spPr>
          <a:xfrm flipH="1">
            <a:off x="7194235" y="1"/>
            <a:ext cx="4997771" cy="3591695"/>
          </a:xfrm>
          <a:custGeom>
            <a:avLst/>
            <a:gdLst/>
            <a:ahLst/>
            <a:cxnLst/>
            <a:rect l="l" t="t" r="r" b="b"/>
            <a:pathLst>
              <a:path w="7937" h="5704" extrusionOk="0">
                <a:moveTo>
                  <a:pt x="1" y="0"/>
                </a:moveTo>
                <a:lnTo>
                  <a:pt x="1" y="5704"/>
                </a:lnTo>
                <a:cubicBezTo>
                  <a:pt x="214" y="5533"/>
                  <a:pt x="482" y="5362"/>
                  <a:pt x="823" y="5191"/>
                </a:cubicBezTo>
                <a:cubicBezTo>
                  <a:pt x="3312" y="3898"/>
                  <a:pt x="620" y="1677"/>
                  <a:pt x="2062" y="620"/>
                </a:cubicBezTo>
                <a:cubicBezTo>
                  <a:pt x="2291" y="452"/>
                  <a:pt x="2522" y="383"/>
                  <a:pt x="2754" y="383"/>
                </a:cubicBezTo>
                <a:cubicBezTo>
                  <a:pt x="3797" y="383"/>
                  <a:pt x="4869" y="1766"/>
                  <a:pt x="5903" y="1766"/>
                </a:cubicBezTo>
                <a:cubicBezTo>
                  <a:pt x="6091" y="1766"/>
                  <a:pt x="6278" y="1720"/>
                  <a:pt x="6463" y="1613"/>
                </a:cubicBezTo>
                <a:cubicBezTo>
                  <a:pt x="7040" y="1282"/>
                  <a:pt x="7488" y="620"/>
                  <a:pt x="793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76200" dir="14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19" name="Google Shape;219;p19"/>
          <p:cNvSpPr/>
          <p:nvPr/>
        </p:nvSpPr>
        <p:spPr>
          <a:xfrm flipH="1">
            <a:off x="3446679" y="1"/>
            <a:ext cx="4215109" cy="1240644"/>
          </a:xfrm>
          <a:custGeom>
            <a:avLst/>
            <a:gdLst/>
            <a:ahLst/>
            <a:cxnLst/>
            <a:rect l="l" t="t" r="r" b="b"/>
            <a:pathLst>
              <a:path w="12316" h="3625" extrusionOk="0">
                <a:moveTo>
                  <a:pt x="1" y="0"/>
                </a:moveTo>
                <a:cubicBezTo>
                  <a:pt x="972" y="1325"/>
                  <a:pt x="1784" y="3162"/>
                  <a:pt x="3803" y="3556"/>
                </a:cubicBezTo>
                <a:cubicBezTo>
                  <a:pt x="4037" y="3602"/>
                  <a:pt x="4281" y="3624"/>
                  <a:pt x="4533" y="3624"/>
                </a:cubicBezTo>
                <a:cubicBezTo>
                  <a:pt x="7086" y="3624"/>
                  <a:pt x="10439" y="1409"/>
                  <a:pt x="12315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23825" dir="14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20" name="Google Shape;220;p19"/>
          <p:cNvSpPr/>
          <p:nvPr/>
        </p:nvSpPr>
        <p:spPr>
          <a:xfrm flipH="1">
            <a:off x="15537" y="0"/>
            <a:ext cx="5863712" cy="3498445"/>
          </a:xfrm>
          <a:custGeom>
            <a:avLst/>
            <a:gdLst/>
            <a:ahLst/>
            <a:cxnLst/>
            <a:rect l="l" t="t" r="r" b="b"/>
            <a:pathLst>
              <a:path w="17133" h="10222" extrusionOk="0">
                <a:moveTo>
                  <a:pt x="1" y="0"/>
                </a:moveTo>
                <a:cubicBezTo>
                  <a:pt x="1570" y="662"/>
                  <a:pt x="3419" y="1313"/>
                  <a:pt x="4529" y="1313"/>
                </a:cubicBezTo>
                <a:cubicBezTo>
                  <a:pt x="6373" y="1313"/>
                  <a:pt x="7673" y="389"/>
                  <a:pt x="8664" y="389"/>
                </a:cubicBezTo>
                <a:cubicBezTo>
                  <a:pt x="8844" y="389"/>
                  <a:pt x="9014" y="419"/>
                  <a:pt x="9175" y="491"/>
                </a:cubicBezTo>
                <a:cubicBezTo>
                  <a:pt x="9699" y="726"/>
                  <a:pt x="9773" y="1292"/>
                  <a:pt x="9272" y="3204"/>
                </a:cubicBezTo>
                <a:cubicBezTo>
                  <a:pt x="9120" y="3797"/>
                  <a:pt x="9438" y="3990"/>
                  <a:pt x="9926" y="3990"/>
                </a:cubicBezTo>
                <a:cubicBezTo>
                  <a:pt x="10748" y="3990"/>
                  <a:pt x="12054" y="3444"/>
                  <a:pt x="12422" y="3343"/>
                </a:cubicBezTo>
                <a:cubicBezTo>
                  <a:pt x="12696" y="3268"/>
                  <a:pt x="13011" y="3218"/>
                  <a:pt x="13322" y="3218"/>
                </a:cubicBezTo>
                <a:cubicBezTo>
                  <a:pt x="13811" y="3218"/>
                  <a:pt x="14288" y="3343"/>
                  <a:pt x="14569" y="3696"/>
                </a:cubicBezTo>
                <a:cubicBezTo>
                  <a:pt x="15626" y="5041"/>
                  <a:pt x="15488" y="6815"/>
                  <a:pt x="15744" y="8064"/>
                </a:cubicBezTo>
                <a:cubicBezTo>
                  <a:pt x="16011" y="9324"/>
                  <a:pt x="16513" y="9976"/>
                  <a:pt x="17133" y="10221"/>
                </a:cubicBezTo>
                <a:lnTo>
                  <a:pt x="17133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23825" dir="14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21" name="Google Shape;221;p19"/>
          <p:cNvSpPr txBox="1">
            <a:spLocks noGrp="1"/>
          </p:cNvSpPr>
          <p:nvPr>
            <p:ph type="title" hasCustomPrompt="1"/>
          </p:nvPr>
        </p:nvSpPr>
        <p:spPr>
          <a:xfrm>
            <a:off x="2858633" y="2083567"/>
            <a:ext cx="2039600" cy="9644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None/>
              <a:defRPr sz="6000" b="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19864163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LINE 2 1">
  <p:cSld name="HEADLINE 2 1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0"/>
          <p:cNvSpPr txBox="1">
            <a:spLocks noGrp="1"/>
          </p:cNvSpPr>
          <p:nvPr>
            <p:ph type="subTitle" idx="1"/>
          </p:nvPr>
        </p:nvSpPr>
        <p:spPr>
          <a:xfrm>
            <a:off x="4289633" y="2948487"/>
            <a:ext cx="6134800" cy="9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r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4500"/>
              <a:buFont typeface="Squada One"/>
              <a:buNone/>
              <a:defRPr sz="6000">
                <a:solidFill>
                  <a:schemeClr val="accent6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Squada One"/>
              <a:buNone/>
              <a:defRPr sz="2000">
                <a:latin typeface="Squada One"/>
                <a:ea typeface="Squada One"/>
                <a:cs typeface="Squada One"/>
                <a:sym typeface="Squada One"/>
              </a:defRPr>
            </a:lvl2pPr>
            <a:lvl3pPr lvl="2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quada One"/>
              <a:buNone/>
              <a:defRPr sz="1867">
                <a:latin typeface="Squada One"/>
                <a:ea typeface="Squada One"/>
                <a:cs typeface="Squada One"/>
                <a:sym typeface="Squada One"/>
              </a:defRPr>
            </a:lvl3pPr>
            <a:lvl4pPr lvl="3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4pPr>
            <a:lvl5pPr lvl="4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5pPr>
            <a:lvl6pPr lvl="5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6pPr>
            <a:lvl7pPr lvl="6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7pPr>
            <a:lvl8pPr lvl="7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8pPr>
            <a:lvl9pPr lvl="8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24" name="Google Shape;224;p20"/>
          <p:cNvSpPr txBox="1">
            <a:spLocks noGrp="1"/>
          </p:cNvSpPr>
          <p:nvPr>
            <p:ph type="subTitle" idx="2"/>
          </p:nvPr>
        </p:nvSpPr>
        <p:spPr>
          <a:xfrm>
            <a:off x="2858633" y="3529291"/>
            <a:ext cx="3178000" cy="10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600">
                <a:solidFill>
                  <a:schemeClr val="accent6"/>
                </a:solidFill>
              </a:defRPr>
            </a:lvl1pPr>
            <a:lvl2pPr lvl="1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25" name="Google Shape;225;p20"/>
          <p:cNvSpPr/>
          <p:nvPr/>
        </p:nvSpPr>
        <p:spPr>
          <a:xfrm flipH="1">
            <a:off x="5528" y="4592734"/>
            <a:ext cx="3114267" cy="2265263"/>
          </a:xfrm>
          <a:custGeom>
            <a:avLst/>
            <a:gdLst/>
            <a:ahLst/>
            <a:cxnLst/>
            <a:rect l="l" t="t" r="r" b="b"/>
            <a:pathLst>
              <a:path w="12402" h="9021" extrusionOk="0">
                <a:moveTo>
                  <a:pt x="8861" y="0"/>
                </a:moveTo>
                <a:cubicBezTo>
                  <a:pt x="7876" y="0"/>
                  <a:pt x="6959" y="246"/>
                  <a:pt x="6345" y="946"/>
                </a:cubicBezTo>
                <a:cubicBezTo>
                  <a:pt x="4765" y="2751"/>
                  <a:pt x="6495" y="4876"/>
                  <a:pt x="6015" y="5667"/>
                </a:cubicBezTo>
                <a:cubicBezTo>
                  <a:pt x="5966" y="5747"/>
                  <a:pt x="5907" y="5783"/>
                  <a:pt x="5838" y="5783"/>
                </a:cubicBezTo>
                <a:cubicBezTo>
                  <a:pt x="5310" y="5783"/>
                  <a:pt x="4210" y="3706"/>
                  <a:pt x="2742" y="3706"/>
                </a:cubicBezTo>
                <a:cubicBezTo>
                  <a:pt x="2513" y="3706"/>
                  <a:pt x="2276" y="3756"/>
                  <a:pt x="2030" y="3872"/>
                </a:cubicBezTo>
                <a:cubicBezTo>
                  <a:pt x="290" y="4694"/>
                  <a:pt x="1" y="7536"/>
                  <a:pt x="877" y="9021"/>
                </a:cubicBezTo>
                <a:lnTo>
                  <a:pt x="9699" y="9021"/>
                </a:lnTo>
                <a:lnTo>
                  <a:pt x="12402" y="7172"/>
                </a:lnTo>
                <a:lnTo>
                  <a:pt x="12402" y="743"/>
                </a:lnTo>
                <a:cubicBezTo>
                  <a:pt x="11419" y="382"/>
                  <a:pt x="10087" y="0"/>
                  <a:pt x="8861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38100" dir="157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26" name="Google Shape;226;p20"/>
          <p:cNvSpPr/>
          <p:nvPr/>
        </p:nvSpPr>
        <p:spPr>
          <a:xfrm flipH="1">
            <a:off x="5522" y="1722542"/>
            <a:ext cx="1276895" cy="4065471"/>
          </a:xfrm>
          <a:custGeom>
            <a:avLst/>
            <a:gdLst/>
            <a:ahLst/>
            <a:cxnLst/>
            <a:rect l="l" t="t" r="r" b="b"/>
            <a:pathLst>
              <a:path w="5085" h="16190" extrusionOk="0">
                <a:moveTo>
                  <a:pt x="4947" y="1"/>
                </a:moveTo>
                <a:cubicBezTo>
                  <a:pt x="3385" y="1"/>
                  <a:pt x="3531" y="2861"/>
                  <a:pt x="2980" y="4451"/>
                </a:cubicBezTo>
                <a:cubicBezTo>
                  <a:pt x="2201" y="6683"/>
                  <a:pt x="289" y="6405"/>
                  <a:pt x="139" y="7505"/>
                </a:cubicBezTo>
                <a:cubicBezTo>
                  <a:pt x="1" y="8541"/>
                  <a:pt x="1399" y="8424"/>
                  <a:pt x="1646" y="9481"/>
                </a:cubicBezTo>
                <a:cubicBezTo>
                  <a:pt x="1976" y="10891"/>
                  <a:pt x="225" y="11404"/>
                  <a:pt x="919" y="14021"/>
                </a:cubicBezTo>
                <a:cubicBezTo>
                  <a:pt x="1430" y="15932"/>
                  <a:pt x="3731" y="16190"/>
                  <a:pt x="4930" y="16190"/>
                </a:cubicBezTo>
                <a:cubicBezTo>
                  <a:pt x="4984" y="16190"/>
                  <a:pt x="5036" y="16189"/>
                  <a:pt x="5085" y="16189"/>
                </a:cubicBezTo>
                <a:lnTo>
                  <a:pt x="5085" y="8"/>
                </a:lnTo>
                <a:cubicBezTo>
                  <a:pt x="5037" y="3"/>
                  <a:pt x="4992" y="1"/>
                  <a:pt x="4947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200025" dir="40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27" name="Google Shape;227;p20"/>
          <p:cNvSpPr/>
          <p:nvPr/>
        </p:nvSpPr>
        <p:spPr>
          <a:xfrm flipH="1">
            <a:off x="1" y="5240348"/>
            <a:ext cx="2301423" cy="1617651"/>
          </a:xfrm>
          <a:custGeom>
            <a:avLst/>
            <a:gdLst/>
            <a:ahLst/>
            <a:cxnLst/>
            <a:rect l="l" t="t" r="r" b="b"/>
            <a:pathLst>
              <a:path w="9165" h="6442" extrusionOk="0">
                <a:moveTo>
                  <a:pt x="6969" y="1"/>
                </a:moveTo>
                <a:cubicBezTo>
                  <a:pt x="6062" y="1"/>
                  <a:pt x="5147" y="144"/>
                  <a:pt x="4475" y="589"/>
                </a:cubicBezTo>
                <a:cubicBezTo>
                  <a:pt x="2531" y="1870"/>
                  <a:pt x="3909" y="3622"/>
                  <a:pt x="3749" y="4722"/>
                </a:cubicBezTo>
                <a:cubicBezTo>
                  <a:pt x="3673" y="5214"/>
                  <a:pt x="3499" y="5372"/>
                  <a:pt x="3271" y="5372"/>
                </a:cubicBezTo>
                <a:cubicBezTo>
                  <a:pt x="3050" y="5372"/>
                  <a:pt x="2779" y="5222"/>
                  <a:pt x="2499" y="5085"/>
                </a:cubicBezTo>
                <a:cubicBezTo>
                  <a:pt x="2179" y="4935"/>
                  <a:pt x="1890" y="4807"/>
                  <a:pt x="1676" y="4807"/>
                </a:cubicBezTo>
                <a:cubicBezTo>
                  <a:pt x="523" y="4818"/>
                  <a:pt x="865" y="5844"/>
                  <a:pt x="0" y="6442"/>
                </a:cubicBezTo>
                <a:lnTo>
                  <a:pt x="9164" y="6442"/>
                </a:lnTo>
                <a:lnTo>
                  <a:pt x="9164" y="225"/>
                </a:lnTo>
                <a:cubicBezTo>
                  <a:pt x="8551" y="111"/>
                  <a:pt x="7763" y="1"/>
                  <a:pt x="6969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76200" dir="88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28" name="Google Shape;228;p20"/>
          <p:cNvSpPr/>
          <p:nvPr/>
        </p:nvSpPr>
        <p:spPr>
          <a:xfrm flipH="1">
            <a:off x="2423594" y="6160416"/>
            <a:ext cx="3510769" cy="697584"/>
          </a:xfrm>
          <a:custGeom>
            <a:avLst/>
            <a:gdLst/>
            <a:ahLst/>
            <a:cxnLst/>
            <a:rect l="l" t="t" r="r" b="b"/>
            <a:pathLst>
              <a:path w="13981" h="2778" extrusionOk="0">
                <a:moveTo>
                  <a:pt x="10490" y="1"/>
                </a:moveTo>
                <a:cubicBezTo>
                  <a:pt x="10379" y="1"/>
                  <a:pt x="10264" y="11"/>
                  <a:pt x="10147" y="32"/>
                </a:cubicBezTo>
                <a:cubicBezTo>
                  <a:pt x="8636" y="312"/>
                  <a:pt x="8469" y="2288"/>
                  <a:pt x="6274" y="2288"/>
                </a:cubicBezTo>
                <a:cubicBezTo>
                  <a:pt x="6032" y="2288"/>
                  <a:pt x="5765" y="2264"/>
                  <a:pt x="5469" y="2211"/>
                </a:cubicBezTo>
                <a:cubicBezTo>
                  <a:pt x="4760" y="2083"/>
                  <a:pt x="4104" y="2026"/>
                  <a:pt x="3496" y="2026"/>
                </a:cubicBezTo>
                <a:cubicBezTo>
                  <a:pt x="2079" y="2026"/>
                  <a:pt x="927" y="2336"/>
                  <a:pt x="0" y="2778"/>
                </a:cubicBezTo>
                <a:lnTo>
                  <a:pt x="13981" y="2778"/>
                </a:lnTo>
                <a:cubicBezTo>
                  <a:pt x="13179" y="2286"/>
                  <a:pt x="12171" y="1"/>
                  <a:pt x="1049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33350" dir="114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29" name="Google Shape;229;p20"/>
          <p:cNvSpPr/>
          <p:nvPr/>
        </p:nvSpPr>
        <p:spPr>
          <a:xfrm flipH="1">
            <a:off x="11333399" y="2832671"/>
            <a:ext cx="858596" cy="3213287"/>
          </a:xfrm>
          <a:custGeom>
            <a:avLst/>
            <a:gdLst/>
            <a:ahLst/>
            <a:cxnLst/>
            <a:rect l="l" t="t" r="r" b="b"/>
            <a:pathLst>
              <a:path w="2629" h="9839" extrusionOk="0">
                <a:moveTo>
                  <a:pt x="1" y="1"/>
                </a:moveTo>
                <a:lnTo>
                  <a:pt x="1" y="9838"/>
                </a:lnTo>
                <a:cubicBezTo>
                  <a:pt x="2575" y="7531"/>
                  <a:pt x="2628" y="5640"/>
                  <a:pt x="289" y="589"/>
                </a:cubicBezTo>
                <a:cubicBezTo>
                  <a:pt x="204" y="385"/>
                  <a:pt x="97" y="193"/>
                  <a:pt x="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247650" dir="162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30" name="Google Shape;230;p20"/>
          <p:cNvSpPr/>
          <p:nvPr/>
        </p:nvSpPr>
        <p:spPr>
          <a:xfrm flipH="1">
            <a:off x="7194235" y="1"/>
            <a:ext cx="4997771" cy="3591695"/>
          </a:xfrm>
          <a:custGeom>
            <a:avLst/>
            <a:gdLst/>
            <a:ahLst/>
            <a:cxnLst/>
            <a:rect l="l" t="t" r="r" b="b"/>
            <a:pathLst>
              <a:path w="7937" h="5704" extrusionOk="0">
                <a:moveTo>
                  <a:pt x="1" y="0"/>
                </a:moveTo>
                <a:lnTo>
                  <a:pt x="1" y="5704"/>
                </a:lnTo>
                <a:cubicBezTo>
                  <a:pt x="214" y="5533"/>
                  <a:pt x="482" y="5362"/>
                  <a:pt x="823" y="5191"/>
                </a:cubicBezTo>
                <a:cubicBezTo>
                  <a:pt x="3312" y="3898"/>
                  <a:pt x="620" y="1677"/>
                  <a:pt x="2062" y="620"/>
                </a:cubicBezTo>
                <a:cubicBezTo>
                  <a:pt x="2291" y="452"/>
                  <a:pt x="2522" y="383"/>
                  <a:pt x="2754" y="383"/>
                </a:cubicBezTo>
                <a:cubicBezTo>
                  <a:pt x="3797" y="383"/>
                  <a:pt x="4869" y="1766"/>
                  <a:pt x="5903" y="1766"/>
                </a:cubicBezTo>
                <a:cubicBezTo>
                  <a:pt x="6091" y="1766"/>
                  <a:pt x="6278" y="1720"/>
                  <a:pt x="6463" y="1613"/>
                </a:cubicBezTo>
                <a:cubicBezTo>
                  <a:pt x="7040" y="1282"/>
                  <a:pt x="7488" y="620"/>
                  <a:pt x="793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76200" dir="14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31" name="Google Shape;231;p20"/>
          <p:cNvSpPr/>
          <p:nvPr/>
        </p:nvSpPr>
        <p:spPr>
          <a:xfrm flipH="1">
            <a:off x="3446679" y="1"/>
            <a:ext cx="4215109" cy="1240644"/>
          </a:xfrm>
          <a:custGeom>
            <a:avLst/>
            <a:gdLst/>
            <a:ahLst/>
            <a:cxnLst/>
            <a:rect l="l" t="t" r="r" b="b"/>
            <a:pathLst>
              <a:path w="12316" h="3625" extrusionOk="0">
                <a:moveTo>
                  <a:pt x="1" y="0"/>
                </a:moveTo>
                <a:cubicBezTo>
                  <a:pt x="972" y="1325"/>
                  <a:pt x="1784" y="3162"/>
                  <a:pt x="3803" y="3556"/>
                </a:cubicBezTo>
                <a:cubicBezTo>
                  <a:pt x="4037" y="3602"/>
                  <a:pt x="4281" y="3624"/>
                  <a:pt x="4533" y="3624"/>
                </a:cubicBezTo>
                <a:cubicBezTo>
                  <a:pt x="7086" y="3624"/>
                  <a:pt x="10439" y="1409"/>
                  <a:pt x="12315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23825" dir="14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32" name="Google Shape;232;p20"/>
          <p:cNvSpPr/>
          <p:nvPr/>
        </p:nvSpPr>
        <p:spPr>
          <a:xfrm flipH="1">
            <a:off x="5537" y="0"/>
            <a:ext cx="5863712" cy="3498445"/>
          </a:xfrm>
          <a:custGeom>
            <a:avLst/>
            <a:gdLst/>
            <a:ahLst/>
            <a:cxnLst/>
            <a:rect l="l" t="t" r="r" b="b"/>
            <a:pathLst>
              <a:path w="17133" h="10222" extrusionOk="0">
                <a:moveTo>
                  <a:pt x="1" y="0"/>
                </a:moveTo>
                <a:cubicBezTo>
                  <a:pt x="1570" y="662"/>
                  <a:pt x="3419" y="1313"/>
                  <a:pt x="4529" y="1313"/>
                </a:cubicBezTo>
                <a:cubicBezTo>
                  <a:pt x="6373" y="1313"/>
                  <a:pt x="7673" y="389"/>
                  <a:pt x="8664" y="389"/>
                </a:cubicBezTo>
                <a:cubicBezTo>
                  <a:pt x="8844" y="389"/>
                  <a:pt x="9014" y="419"/>
                  <a:pt x="9175" y="491"/>
                </a:cubicBezTo>
                <a:cubicBezTo>
                  <a:pt x="9699" y="726"/>
                  <a:pt x="9773" y="1292"/>
                  <a:pt x="9272" y="3204"/>
                </a:cubicBezTo>
                <a:cubicBezTo>
                  <a:pt x="9120" y="3797"/>
                  <a:pt x="9438" y="3990"/>
                  <a:pt x="9926" y="3990"/>
                </a:cubicBezTo>
                <a:cubicBezTo>
                  <a:pt x="10748" y="3990"/>
                  <a:pt x="12054" y="3444"/>
                  <a:pt x="12422" y="3343"/>
                </a:cubicBezTo>
                <a:cubicBezTo>
                  <a:pt x="12696" y="3268"/>
                  <a:pt x="13011" y="3218"/>
                  <a:pt x="13322" y="3218"/>
                </a:cubicBezTo>
                <a:cubicBezTo>
                  <a:pt x="13811" y="3218"/>
                  <a:pt x="14288" y="3343"/>
                  <a:pt x="14569" y="3696"/>
                </a:cubicBezTo>
                <a:cubicBezTo>
                  <a:pt x="15626" y="5041"/>
                  <a:pt x="15488" y="6815"/>
                  <a:pt x="15744" y="8064"/>
                </a:cubicBezTo>
                <a:cubicBezTo>
                  <a:pt x="16011" y="9324"/>
                  <a:pt x="16513" y="9976"/>
                  <a:pt x="17133" y="10221"/>
                </a:cubicBezTo>
                <a:lnTo>
                  <a:pt x="17133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23825" dir="14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cxnSp>
        <p:nvCxnSpPr>
          <p:cNvPr id="233" name="Google Shape;233;p20"/>
          <p:cNvCxnSpPr/>
          <p:nvPr/>
        </p:nvCxnSpPr>
        <p:spPr>
          <a:xfrm rot="10800000">
            <a:off x="10676900" y="0"/>
            <a:ext cx="0" cy="4126000"/>
          </a:xfrm>
          <a:prstGeom prst="straightConnector1">
            <a:avLst/>
          </a:prstGeom>
          <a:noFill/>
          <a:ln w="2857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5497348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1"/>
          <p:cNvSpPr/>
          <p:nvPr/>
        </p:nvSpPr>
        <p:spPr>
          <a:xfrm flipH="1">
            <a:off x="9527621" y="0"/>
            <a:ext cx="2609428" cy="3533995"/>
          </a:xfrm>
          <a:custGeom>
            <a:avLst/>
            <a:gdLst/>
            <a:ahLst/>
            <a:cxnLst/>
            <a:rect l="l" t="t" r="r" b="b"/>
            <a:pathLst>
              <a:path w="7990" h="10821" extrusionOk="0">
                <a:moveTo>
                  <a:pt x="4049" y="0"/>
                </a:moveTo>
                <a:lnTo>
                  <a:pt x="1016" y="1880"/>
                </a:lnTo>
                <a:lnTo>
                  <a:pt x="1" y="6655"/>
                </a:lnTo>
                <a:cubicBezTo>
                  <a:pt x="1" y="6655"/>
                  <a:pt x="55" y="6826"/>
                  <a:pt x="150" y="7092"/>
                </a:cubicBezTo>
                <a:cubicBezTo>
                  <a:pt x="1293" y="7455"/>
                  <a:pt x="3793" y="8417"/>
                  <a:pt x="4551" y="10030"/>
                </a:cubicBezTo>
                <a:cubicBezTo>
                  <a:pt x="4690" y="10318"/>
                  <a:pt x="4764" y="10574"/>
                  <a:pt x="4797" y="10820"/>
                </a:cubicBezTo>
                <a:cubicBezTo>
                  <a:pt x="5609" y="10403"/>
                  <a:pt x="6271" y="9698"/>
                  <a:pt x="6324" y="8844"/>
                </a:cubicBezTo>
                <a:cubicBezTo>
                  <a:pt x="6409" y="7103"/>
                  <a:pt x="3440" y="7092"/>
                  <a:pt x="3867" y="6516"/>
                </a:cubicBezTo>
                <a:cubicBezTo>
                  <a:pt x="4294" y="5939"/>
                  <a:pt x="6313" y="6558"/>
                  <a:pt x="7135" y="4903"/>
                </a:cubicBezTo>
                <a:cubicBezTo>
                  <a:pt x="7990" y="3173"/>
                  <a:pt x="5908" y="876"/>
                  <a:pt x="5010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36" name="Google Shape;236;p21"/>
          <p:cNvSpPr/>
          <p:nvPr/>
        </p:nvSpPr>
        <p:spPr>
          <a:xfrm flipH="1">
            <a:off x="5554366" y="0"/>
            <a:ext cx="6875629" cy="6743035"/>
          </a:xfrm>
          <a:custGeom>
            <a:avLst/>
            <a:gdLst/>
            <a:ahLst/>
            <a:cxnLst/>
            <a:rect l="l" t="t" r="r" b="b"/>
            <a:pathLst>
              <a:path w="21053" h="20647" extrusionOk="0">
                <a:moveTo>
                  <a:pt x="738" y="0"/>
                </a:moveTo>
                <a:lnTo>
                  <a:pt x="738" y="20647"/>
                </a:lnTo>
                <a:cubicBezTo>
                  <a:pt x="2874" y="19194"/>
                  <a:pt x="4764" y="13661"/>
                  <a:pt x="2628" y="12967"/>
                </a:cubicBezTo>
                <a:cubicBezTo>
                  <a:pt x="866" y="12390"/>
                  <a:pt x="0" y="10831"/>
                  <a:pt x="2051" y="8919"/>
                </a:cubicBezTo>
                <a:cubicBezTo>
                  <a:pt x="4102" y="7007"/>
                  <a:pt x="919" y="5587"/>
                  <a:pt x="2030" y="4187"/>
                </a:cubicBezTo>
                <a:cubicBezTo>
                  <a:pt x="2299" y="3843"/>
                  <a:pt x="2637" y="3724"/>
                  <a:pt x="3010" y="3724"/>
                </a:cubicBezTo>
                <a:cubicBezTo>
                  <a:pt x="3839" y="3724"/>
                  <a:pt x="4845" y="4307"/>
                  <a:pt x="5669" y="4307"/>
                </a:cubicBezTo>
                <a:cubicBezTo>
                  <a:pt x="5994" y="4307"/>
                  <a:pt x="6291" y="4217"/>
                  <a:pt x="6537" y="3963"/>
                </a:cubicBezTo>
                <a:cubicBezTo>
                  <a:pt x="7663" y="2806"/>
                  <a:pt x="7494" y="84"/>
                  <a:pt x="9550" y="84"/>
                </a:cubicBezTo>
                <a:cubicBezTo>
                  <a:pt x="9581" y="84"/>
                  <a:pt x="9613" y="84"/>
                  <a:pt x="9646" y="86"/>
                </a:cubicBezTo>
                <a:cubicBezTo>
                  <a:pt x="11723" y="158"/>
                  <a:pt x="13041" y="3333"/>
                  <a:pt x="15826" y="3333"/>
                </a:cubicBezTo>
                <a:cubicBezTo>
                  <a:pt x="15918" y="3333"/>
                  <a:pt x="16012" y="3330"/>
                  <a:pt x="16107" y="3322"/>
                </a:cubicBezTo>
                <a:cubicBezTo>
                  <a:pt x="18383" y="3151"/>
                  <a:pt x="20070" y="1378"/>
                  <a:pt x="21053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47625" dir="94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37" name="Google Shape;237;p21"/>
          <p:cNvSpPr/>
          <p:nvPr/>
        </p:nvSpPr>
        <p:spPr>
          <a:xfrm flipH="1">
            <a:off x="8163468" y="2284796"/>
            <a:ext cx="4025833" cy="4573193"/>
          </a:xfrm>
          <a:custGeom>
            <a:avLst/>
            <a:gdLst/>
            <a:ahLst/>
            <a:cxnLst/>
            <a:rect l="l" t="t" r="r" b="b"/>
            <a:pathLst>
              <a:path w="12327" h="14003" extrusionOk="0">
                <a:moveTo>
                  <a:pt x="1" y="1"/>
                </a:moveTo>
                <a:lnTo>
                  <a:pt x="1" y="14003"/>
                </a:lnTo>
                <a:lnTo>
                  <a:pt x="12327" y="14003"/>
                </a:lnTo>
                <a:cubicBezTo>
                  <a:pt x="11012" y="12977"/>
                  <a:pt x="11717" y="11204"/>
                  <a:pt x="10671" y="10276"/>
                </a:cubicBezTo>
                <a:cubicBezTo>
                  <a:pt x="10267" y="9919"/>
                  <a:pt x="9798" y="9790"/>
                  <a:pt x="9311" y="9790"/>
                </a:cubicBezTo>
                <a:cubicBezTo>
                  <a:pt x="8056" y="9790"/>
                  <a:pt x="6678" y="10643"/>
                  <a:pt x="5960" y="10643"/>
                </a:cubicBezTo>
                <a:cubicBezTo>
                  <a:pt x="5762" y="10643"/>
                  <a:pt x="5615" y="10578"/>
                  <a:pt x="5534" y="10414"/>
                </a:cubicBezTo>
                <a:cubicBezTo>
                  <a:pt x="5031" y="9421"/>
                  <a:pt x="5928" y="8705"/>
                  <a:pt x="4914" y="8097"/>
                </a:cubicBezTo>
                <a:cubicBezTo>
                  <a:pt x="4732" y="7979"/>
                  <a:pt x="4423" y="7936"/>
                  <a:pt x="4070" y="7904"/>
                </a:cubicBezTo>
                <a:cubicBezTo>
                  <a:pt x="3440" y="7851"/>
                  <a:pt x="2810" y="7840"/>
                  <a:pt x="3194" y="6943"/>
                </a:cubicBezTo>
                <a:cubicBezTo>
                  <a:pt x="3621" y="5918"/>
                  <a:pt x="5704" y="5127"/>
                  <a:pt x="4711" y="3034"/>
                </a:cubicBezTo>
                <a:cubicBezTo>
                  <a:pt x="3867" y="1250"/>
                  <a:pt x="887" y="257"/>
                  <a:pt x="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38" name="Google Shape;238;p21"/>
          <p:cNvSpPr txBox="1">
            <a:spLocks noGrp="1"/>
          </p:cNvSpPr>
          <p:nvPr>
            <p:ph type="ctrTitle"/>
          </p:nvPr>
        </p:nvSpPr>
        <p:spPr>
          <a:xfrm flipH="1">
            <a:off x="8070851" y="1103953"/>
            <a:ext cx="3078000" cy="46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367060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">
  <p:cSld name="TITLE 2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2"/>
          <p:cNvSpPr txBox="1"/>
          <p:nvPr/>
        </p:nvSpPr>
        <p:spPr>
          <a:xfrm>
            <a:off x="9030589" y="6227763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067" b="0" i="0" u="none" strike="noStrike" cap="none">
                <a:solidFill>
                  <a:schemeClr val="dk1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67" b="0" i="0" u="none" strike="noStrike" cap="none">
              <a:solidFill>
                <a:schemeClr val="dk1"/>
              </a:solidFill>
              <a:latin typeface="Nunito Sans SemiBold"/>
              <a:ea typeface="Nunito Sans SemiBold"/>
              <a:cs typeface="Nunito Sans SemiBold"/>
              <a:sym typeface="Nunito Sans SemiBold"/>
            </a:endParaRPr>
          </a:p>
        </p:txBody>
      </p:sp>
      <p:sp>
        <p:nvSpPr>
          <p:cNvPr id="241" name="Google Shape;241;p22"/>
          <p:cNvSpPr/>
          <p:nvPr/>
        </p:nvSpPr>
        <p:spPr>
          <a:xfrm>
            <a:off x="44897" y="0"/>
            <a:ext cx="2609428" cy="3533995"/>
          </a:xfrm>
          <a:custGeom>
            <a:avLst/>
            <a:gdLst/>
            <a:ahLst/>
            <a:cxnLst/>
            <a:rect l="l" t="t" r="r" b="b"/>
            <a:pathLst>
              <a:path w="7990" h="10821" extrusionOk="0">
                <a:moveTo>
                  <a:pt x="4049" y="0"/>
                </a:moveTo>
                <a:lnTo>
                  <a:pt x="1016" y="1880"/>
                </a:lnTo>
                <a:lnTo>
                  <a:pt x="1" y="6655"/>
                </a:lnTo>
                <a:cubicBezTo>
                  <a:pt x="1" y="6655"/>
                  <a:pt x="55" y="6826"/>
                  <a:pt x="150" y="7092"/>
                </a:cubicBezTo>
                <a:cubicBezTo>
                  <a:pt x="1293" y="7455"/>
                  <a:pt x="3793" y="8417"/>
                  <a:pt x="4551" y="10030"/>
                </a:cubicBezTo>
                <a:cubicBezTo>
                  <a:pt x="4690" y="10318"/>
                  <a:pt x="4764" y="10574"/>
                  <a:pt x="4797" y="10820"/>
                </a:cubicBezTo>
                <a:cubicBezTo>
                  <a:pt x="5609" y="10403"/>
                  <a:pt x="6271" y="9698"/>
                  <a:pt x="6324" y="8844"/>
                </a:cubicBezTo>
                <a:cubicBezTo>
                  <a:pt x="6409" y="7103"/>
                  <a:pt x="3440" y="7092"/>
                  <a:pt x="3867" y="6516"/>
                </a:cubicBezTo>
                <a:cubicBezTo>
                  <a:pt x="4294" y="5939"/>
                  <a:pt x="6313" y="6558"/>
                  <a:pt x="7135" y="4903"/>
                </a:cubicBezTo>
                <a:cubicBezTo>
                  <a:pt x="7990" y="3173"/>
                  <a:pt x="5908" y="876"/>
                  <a:pt x="5010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42" name="Google Shape;242;p22"/>
          <p:cNvSpPr/>
          <p:nvPr/>
        </p:nvSpPr>
        <p:spPr>
          <a:xfrm>
            <a:off x="-248051" y="0"/>
            <a:ext cx="6875629" cy="6743035"/>
          </a:xfrm>
          <a:custGeom>
            <a:avLst/>
            <a:gdLst/>
            <a:ahLst/>
            <a:cxnLst/>
            <a:rect l="l" t="t" r="r" b="b"/>
            <a:pathLst>
              <a:path w="21053" h="20647" extrusionOk="0">
                <a:moveTo>
                  <a:pt x="738" y="0"/>
                </a:moveTo>
                <a:lnTo>
                  <a:pt x="738" y="20647"/>
                </a:lnTo>
                <a:cubicBezTo>
                  <a:pt x="2874" y="19194"/>
                  <a:pt x="4764" y="13661"/>
                  <a:pt x="2628" y="12967"/>
                </a:cubicBezTo>
                <a:cubicBezTo>
                  <a:pt x="866" y="12390"/>
                  <a:pt x="0" y="10831"/>
                  <a:pt x="2051" y="8919"/>
                </a:cubicBezTo>
                <a:cubicBezTo>
                  <a:pt x="4102" y="7007"/>
                  <a:pt x="919" y="5587"/>
                  <a:pt x="2030" y="4187"/>
                </a:cubicBezTo>
                <a:cubicBezTo>
                  <a:pt x="2299" y="3843"/>
                  <a:pt x="2637" y="3724"/>
                  <a:pt x="3010" y="3724"/>
                </a:cubicBezTo>
                <a:cubicBezTo>
                  <a:pt x="3839" y="3724"/>
                  <a:pt x="4845" y="4307"/>
                  <a:pt x="5669" y="4307"/>
                </a:cubicBezTo>
                <a:cubicBezTo>
                  <a:pt x="5994" y="4307"/>
                  <a:pt x="6291" y="4217"/>
                  <a:pt x="6537" y="3963"/>
                </a:cubicBezTo>
                <a:cubicBezTo>
                  <a:pt x="7663" y="2806"/>
                  <a:pt x="7494" y="84"/>
                  <a:pt x="9550" y="84"/>
                </a:cubicBezTo>
                <a:cubicBezTo>
                  <a:pt x="9581" y="84"/>
                  <a:pt x="9613" y="84"/>
                  <a:pt x="9646" y="86"/>
                </a:cubicBezTo>
                <a:cubicBezTo>
                  <a:pt x="11723" y="158"/>
                  <a:pt x="13041" y="3333"/>
                  <a:pt x="15826" y="3333"/>
                </a:cubicBezTo>
                <a:cubicBezTo>
                  <a:pt x="15918" y="3333"/>
                  <a:pt x="16012" y="3330"/>
                  <a:pt x="16107" y="3322"/>
                </a:cubicBezTo>
                <a:cubicBezTo>
                  <a:pt x="18383" y="3151"/>
                  <a:pt x="20070" y="1378"/>
                  <a:pt x="21053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47625" dir="94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43" name="Google Shape;243;p22"/>
          <p:cNvSpPr/>
          <p:nvPr/>
        </p:nvSpPr>
        <p:spPr>
          <a:xfrm>
            <a:off x="-7357" y="2284796"/>
            <a:ext cx="4025833" cy="4573193"/>
          </a:xfrm>
          <a:custGeom>
            <a:avLst/>
            <a:gdLst/>
            <a:ahLst/>
            <a:cxnLst/>
            <a:rect l="l" t="t" r="r" b="b"/>
            <a:pathLst>
              <a:path w="12327" h="14003" extrusionOk="0">
                <a:moveTo>
                  <a:pt x="1" y="1"/>
                </a:moveTo>
                <a:lnTo>
                  <a:pt x="1" y="14003"/>
                </a:lnTo>
                <a:lnTo>
                  <a:pt x="12327" y="14003"/>
                </a:lnTo>
                <a:cubicBezTo>
                  <a:pt x="11012" y="12977"/>
                  <a:pt x="11717" y="11204"/>
                  <a:pt x="10671" y="10276"/>
                </a:cubicBezTo>
                <a:cubicBezTo>
                  <a:pt x="10267" y="9919"/>
                  <a:pt x="9798" y="9790"/>
                  <a:pt x="9311" y="9790"/>
                </a:cubicBezTo>
                <a:cubicBezTo>
                  <a:pt x="8056" y="9790"/>
                  <a:pt x="6678" y="10643"/>
                  <a:pt x="5960" y="10643"/>
                </a:cubicBezTo>
                <a:cubicBezTo>
                  <a:pt x="5762" y="10643"/>
                  <a:pt x="5615" y="10578"/>
                  <a:pt x="5534" y="10414"/>
                </a:cubicBezTo>
                <a:cubicBezTo>
                  <a:pt x="5031" y="9421"/>
                  <a:pt x="5928" y="8705"/>
                  <a:pt x="4914" y="8097"/>
                </a:cubicBezTo>
                <a:cubicBezTo>
                  <a:pt x="4732" y="7979"/>
                  <a:pt x="4423" y="7936"/>
                  <a:pt x="4070" y="7904"/>
                </a:cubicBezTo>
                <a:cubicBezTo>
                  <a:pt x="3440" y="7851"/>
                  <a:pt x="2810" y="7840"/>
                  <a:pt x="3194" y="6943"/>
                </a:cubicBezTo>
                <a:cubicBezTo>
                  <a:pt x="3621" y="5918"/>
                  <a:pt x="5704" y="5127"/>
                  <a:pt x="4711" y="3034"/>
                </a:cubicBezTo>
                <a:cubicBezTo>
                  <a:pt x="3867" y="1250"/>
                  <a:pt x="887" y="257"/>
                  <a:pt x="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44" name="Google Shape;244;p22"/>
          <p:cNvSpPr txBox="1">
            <a:spLocks noGrp="1"/>
          </p:cNvSpPr>
          <p:nvPr>
            <p:ph type="ctrTitle"/>
          </p:nvPr>
        </p:nvSpPr>
        <p:spPr>
          <a:xfrm flipH="1">
            <a:off x="1112331" y="1103953"/>
            <a:ext cx="3078000" cy="46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74625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 + TEXT 1">
  <p:cSld name="TITLE  + TEXT 1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7"/>
          <p:cNvSpPr/>
          <p:nvPr/>
        </p:nvSpPr>
        <p:spPr>
          <a:xfrm flipH="1">
            <a:off x="6456408" y="2063400"/>
            <a:ext cx="5820400" cy="27312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7"/>
          <p:cNvSpPr/>
          <p:nvPr/>
        </p:nvSpPr>
        <p:spPr>
          <a:xfrm flipH="1">
            <a:off x="16301" y="4334447"/>
            <a:ext cx="3022825" cy="2523541"/>
          </a:xfrm>
          <a:custGeom>
            <a:avLst/>
            <a:gdLst/>
            <a:ahLst/>
            <a:cxnLst/>
            <a:rect l="l" t="t" r="r" b="b"/>
            <a:pathLst>
              <a:path w="9251" h="7723" extrusionOk="0">
                <a:moveTo>
                  <a:pt x="7830" y="1"/>
                </a:moveTo>
                <a:cubicBezTo>
                  <a:pt x="7787" y="22"/>
                  <a:pt x="7745" y="32"/>
                  <a:pt x="7702" y="65"/>
                </a:cubicBezTo>
                <a:cubicBezTo>
                  <a:pt x="6794" y="588"/>
                  <a:pt x="7745" y="1624"/>
                  <a:pt x="7050" y="2468"/>
                </a:cubicBezTo>
                <a:cubicBezTo>
                  <a:pt x="6131" y="3578"/>
                  <a:pt x="2543" y="3953"/>
                  <a:pt x="898" y="6089"/>
                </a:cubicBezTo>
                <a:cubicBezTo>
                  <a:pt x="546" y="6548"/>
                  <a:pt x="247" y="7114"/>
                  <a:pt x="1" y="7722"/>
                </a:cubicBezTo>
                <a:lnTo>
                  <a:pt x="9250" y="7722"/>
                </a:lnTo>
                <a:lnTo>
                  <a:pt x="9250" y="941"/>
                </a:lnTo>
                <a:cubicBezTo>
                  <a:pt x="8706" y="780"/>
                  <a:pt x="8215" y="481"/>
                  <a:pt x="783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9525" dir="38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7"/>
          <p:cNvSpPr/>
          <p:nvPr/>
        </p:nvSpPr>
        <p:spPr>
          <a:xfrm flipH="1">
            <a:off x="16303" y="1"/>
            <a:ext cx="3734829" cy="4641905"/>
          </a:xfrm>
          <a:custGeom>
            <a:avLst/>
            <a:gdLst/>
            <a:ahLst/>
            <a:cxnLst/>
            <a:rect l="l" t="t" r="r" b="b"/>
            <a:pathLst>
              <a:path w="11430" h="14206" extrusionOk="0">
                <a:moveTo>
                  <a:pt x="1" y="0"/>
                </a:moveTo>
                <a:cubicBezTo>
                  <a:pt x="1" y="0"/>
                  <a:pt x="541" y="1327"/>
                  <a:pt x="2842" y="1327"/>
                </a:cubicBezTo>
                <a:cubicBezTo>
                  <a:pt x="3168" y="1327"/>
                  <a:pt x="3530" y="1300"/>
                  <a:pt x="3931" y="1239"/>
                </a:cubicBezTo>
                <a:cubicBezTo>
                  <a:pt x="4809" y="1103"/>
                  <a:pt x="5648" y="961"/>
                  <a:pt x="6249" y="961"/>
                </a:cubicBezTo>
                <a:cubicBezTo>
                  <a:pt x="6972" y="961"/>
                  <a:pt x="7353" y="1167"/>
                  <a:pt x="7050" y="1837"/>
                </a:cubicBezTo>
                <a:cubicBezTo>
                  <a:pt x="6687" y="2628"/>
                  <a:pt x="4658" y="4411"/>
                  <a:pt x="4850" y="5244"/>
                </a:cubicBezTo>
                <a:cubicBezTo>
                  <a:pt x="4917" y="5546"/>
                  <a:pt x="5180" y="5658"/>
                  <a:pt x="5531" y="5658"/>
                </a:cubicBezTo>
                <a:cubicBezTo>
                  <a:pt x="6363" y="5658"/>
                  <a:pt x="7691" y="5032"/>
                  <a:pt x="8097" y="4806"/>
                </a:cubicBezTo>
                <a:cubicBezTo>
                  <a:pt x="8750" y="4436"/>
                  <a:pt x="9449" y="4208"/>
                  <a:pt x="9990" y="4208"/>
                </a:cubicBezTo>
                <a:cubicBezTo>
                  <a:pt x="10245" y="4208"/>
                  <a:pt x="10465" y="4259"/>
                  <a:pt x="10629" y="4368"/>
                </a:cubicBezTo>
                <a:cubicBezTo>
                  <a:pt x="11056" y="4657"/>
                  <a:pt x="10852" y="5469"/>
                  <a:pt x="10650" y="6163"/>
                </a:cubicBezTo>
                <a:cubicBezTo>
                  <a:pt x="10169" y="7797"/>
                  <a:pt x="9058" y="9794"/>
                  <a:pt x="9283" y="11429"/>
                </a:cubicBezTo>
                <a:cubicBezTo>
                  <a:pt x="9507" y="13084"/>
                  <a:pt x="10372" y="13885"/>
                  <a:pt x="11429" y="14206"/>
                </a:cubicBezTo>
                <a:lnTo>
                  <a:pt x="11429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42888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7"/>
          <p:cNvSpPr/>
          <p:nvPr/>
        </p:nvSpPr>
        <p:spPr>
          <a:xfrm flipH="1">
            <a:off x="6911257" y="0"/>
            <a:ext cx="1120776" cy="722459"/>
          </a:xfrm>
          <a:custGeom>
            <a:avLst/>
            <a:gdLst/>
            <a:ahLst/>
            <a:cxnLst/>
            <a:rect l="l" t="t" r="r" b="b"/>
            <a:pathLst>
              <a:path w="3430" h="2211" extrusionOk="0">
                <a:moveTo>
                  <a:pt x="866" y="0"/>
                </a:moveTo>
                <a:cubicBezTo>
                  <a:pt x="685" y="630"/>
                  <a:pt x="407" y="1453"/>
                  <a:pt x="1" y="2211"/>
                </a:cubicBezTo>
                <a:cubicBezTo>
                  <a:pt x="887" y="2211"/>
                  <a:pt x="1603" y="2061"/>
                  <a:pt x="2052" y="1709"/>
                </a:cubicBezTo>
                <a:cubicBezTo>
                  <a:pt x="2724" y="1164"/>
                  <a:pt x="3163" y="577"/>
                  <a:pt x="3429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7"/>
          <p:cNvSpPr/>
          <p:nvPr/>
        </p:nvSpPr>
        <p:spPr>
          <a:xfrm flipH="1">
            <a:off x="6921733" y="4675583"/>
            <a:ext cx="5270259" cy="2182408"/>
          </a:xfrm>
          <a:custGeom>
            <a:avLst/>
            <a:gdLst/>
            <a:ahLst/>
            <a:cxnLst/>
            <a:rect l="l" t="t" r="r" b="b"/>
            <a:pathLst>
              <a:path w="16129" h="6679" extrusionOk="0">
                <a:moveTo>
                  <a:pt x="3975" y="0"/>
                </a:moveTo>
                <a:cubicBezTo>
                  <a:pt x="2628" y="0"/>
                  <a:pt x="1115" y="710"/>
                  <a:pt x="0" y="1371"/>
                </a:cubicBezTo>
                <a:lnTo>
                  <a:pt x="0" y="6614"/>
                </a:lnTo>
                <a:lnTo>
                  <a:pt x="32" y="6678"/>
                </a:lnTo>
                <a:lnTo>
                  <a:pt x="16128" y="6678"/>
                </a:lnTo>
                <a:cubicBezTo>
                  <a:pt x="14985" y="5568"/>
                  <a:pt x="13010" y="4489"/>
                  <a:pt x="11717" y="4179"/>
                </a:cubicBezTo>
                <a:cubicBezTo>
                  <a:pt x="11467" y="4119"/>
                  <a:pt x="11220" y="4094"/>
                  <a:pt x="10978" y="4094"/>
                </a:cubicBezTo>
                <a:cubicBezTo>
                  <a:pt x="9403" y="4094"/>
                  <a:pt x="8030" y="5191"/>
                  <a:pt x="7299" y="5191"/>
                </a:cubicBezTo>
                <a:cubicBezTo>
                  <a:pt x="7159" y="5191"/>
                  <a:pt x="7043" y="5151"/>
                  <a:pt x="6953" y="5055"/>
                </a:cubicBezTo>
                <a:cubicBezTo>
                  <a:pt x="6324" y="4383"/>
                  <a:pt x="7584" y="1947"/>
                  <a:pt x="5661" y="516"/>
                </a:cubicBezTo>
                <a:cubicBezTo>
                  <a:pt x="5169" y="148"/>
                  <a:pt x="4589" y="0"/>
                  <a:pt x="3975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9525" dir="38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7"/>
          <p:cNvSpPr/>
          <p:nvPr/>
        </p:nvSpPr>
        <p:spPr>
          <a:xfrm flipH="1">
            <a:off x="7749082" y="1"/>
            <a:ext cx="4442911" cy="4687324"/>
          </a:xfrm>
          <a:custGeom>
            <a:avLst/>
            <a:gdLst/>
            <a:ahLst/>
            <a:cxnLst/>
            <a:rect l="l" t="t" r="r" b="b"/>
            <a:pathLst>
              <a:path w="13597" h="14345" extrusionOk="0">
                <a:moveTo>
                  <a:pt x="0" y="0"/>
                </a:moveTo>
                <a:lnTo>
                  <a:pt x="0" y="14344"/>
                </a:lnTo>
                <a:cubicBezTo>
                  <a:pt x="96" y="14227"/>
                  <a:pt x="182" y="14024"/>
                  <a:pt x="235" y="13703"/>
                </a:cubicBezTo>
                <a:cubicBezTo>
                  <a:pt x="770" y="10734"/>
                  <a:pt x="3269" y="11887"/>
                  <a:pt x="4304" y="10542"/>
                </a:cubicBezTo>
                <a:cubicBezTo>
                  <a:pt x="5714" y="8705"/>
                  <a:pt x="2852" y="5992"/>
                  <a:pt x="3803" y="5426"/>
                </a:cubicBezTo>
                <a:cubicBezTo>
                  <a:pt x="4120" y="5239"/>
                  <a:pt x="4417" y="5205"/>
                  <a:pt x="4692" y="5205"/>
                </a:cubicBezTo>
                <a:cubicBezTo>
                  <a:pt x="4854" y="5205"/>
                  <a:pt x="5008" y="5216"/>
                  <a:pt x="5154" y="5216"/>
                </a:cubicBezTo>
                <a:cubicBezTo>
                  <a:pt x="5513" y="5216"/>
                  <a:pt x="5823" y="5144"/>
                  <a:pt x="6077" y="4646"/>
                </a:cubicBezTo>
                <a:cubicBezTo>
                  <a:pt x="6184" y="4454"/>
                  <a:pt x="6195" y="4133"/>
                  <a:pt x="6206" y="3791"/>
                </a:cubicBezTo>
                <a:cubicBezTo>
                  <a:pt x="6215" y="3268"/>
                  <a:pt x="6188" y="2759"/>
                  <a:pt x="6684" y="2759"/>
                </a:cubicBezTo>
                <a:cubicBezTo>
                  <a:pt x="6795" y="2759"/>
                  <a:pt x="6933" y="2784"/>
                  <a:pt x="7103" y="2841"/>
                </a:cubicBezTo>
                <a:cubicBezTo>
                  <a:pt x="7923" y="3126"/>
                  <a:pt x="8678" y="4427"/>
                  <a:pt x="9937" y="4427"/>
                </a:cubicBezTo>
                <a:cubicBezTo>
                  <a:pt x="10285" y="4427"/>
                  <a:pt x="10672" y="4327"/>
                  <a:pt x="11109" y="4080"/>
                </a:cubicBezTo>
                <a:cubicBezTo>
                  <a:pt x="12465" y="3321"/>
                  <a:pt x="13234" y="1282"/>
                  <a:pt x="1359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7"/>
          <p:cNvSpPr txBox="1">
            <a:spLocks noGrp="1"/>
          </p:cNvSpPr>
          <p:nvPr>
            <p:ph type="ctrTitle"/>
          </p:nvPr>
        </p:nvSpPr>
        <p:spPr>
          <a:xfrm>
            <a:off x="6747957" y="2601253"/>
            <a:ext cx="4210800" cy="1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 b="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81" name="Google Shape;81;p7"/>
          <p:cNvSpPr txBox="1">
            <a:spLocks noGrp="1"/>
          </p:cNvSpPr>
          <p:nvPr>
            <p:ph type="subTitle" idx="1"/>
          </p:nvPr>
        </p:nvSpPr>
        <p:spPr>
          <a:xfrm flipH="1">
            <a:off x="1262600" y="2420192"/>
            <a:ext cx="4471600" cy="2017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3914947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 1">
  <p:cSld name="TITLE + SIX COLUMNS 1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3"/>
          <p:cNvSpPr txBox="1"/>
          <p:nvPr/>
        </p:nvSpPr>
        <p:spPr>
          <a:xfrm>
            <a:off x="9030589" y="6227763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067" b="0" i="0" u="none" strike="noStrike" cap="none">
                <a:solidFill>
                  <a:schemeClr val="dk1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67" b="0" i="0" u="none" strike="noStrike" cap="none">
              <a:solidFill>
                <a:schemeClr val="dk1"/>
              </a:solidFill>
              <a:latin typeface="Nunito Sans SemiBold"/>
              <a:ea typeface="Nunito Sans SemiBold"/>
              <a:cs typeface="Nunito Sans SemiBold"/>
              <a:sym typeface="Nunito Sans SemiBold"/>
            </a:endParaRPr>
          </a:p>
        </p:txBody>
      </p:sp>
      <p:sp>
        <p:nvSpPr>
          <p:cNvPr id="247" name="Google Shape;247;p23"/>
          <p:cNvSpPr/>
          <p:nvPr/>
        </p:nvSpPr>
        <p:spPr>
          <a:xfrm>
            <a:off x="4079000" y="-164760"/>
            <a:ext cx="2385600" cy="35064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23"/>
          <p:cNvSpPr/>
          <p:nvPr/>
        </p:nvSpPr>
        <p:spPr>
          <a:xfrm>
            <a:off x="6655919" y="-164760"/>
            <a:ext cx="2382400" cy="35064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23"/>
          <p:cNvSpPr/>
          <p:nvPr/>
        </p:nvSpPr>
        <p:spPr>
          <a:xfrm>
            <a:off x="9250195" y="-164760"/>
            <a:ext cx="2349200" cy="35064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23"/>
          <p:cNvSpPr/>
          <p:nvPr/>
        </p:nvSpPr>
        <p:spPr>
          <a:xfrm>
            <a:off x="4079000" y="3613805"/>
            <a:ext cx="2385600" cy="34080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23"/>
          <p:cNvSpPr/>
          <p:nvPr/>
        </p:nvSpPr>
        <p:spPr>
          <a:xfrm>
            <a:off x="6655919" y="3613805"/>
            <a:ext cx="2382400" cy="34080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23"/>
          <p:cNvSpPr/>
          <p:nvPr/>
        </p:nvSpPr>
        <p:spPr>
          <a:xfrm>
            <a:off x="9250195" y="3613805"/>
            <a:ext cx="2349200" cy="34080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3"/>
          <p:cNvSpPr txBox="1">
            <a:spLocks noGrp="1"/>
          </p:cNvSpPr>
          <p:nvPr>
            <p:ph type="subTitle" idx="1"/>
          </p:nvPr>
        </p:nvSpPr>
        <p:spPr>
          <a:xfrm flipH="1">
            <a:off x="4079001" y="2036367"/>
            <a:ext cx="23856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54" name="Google Shape;254;p23"/>
          <p:cNvSpPr txBox="1">
            <a:spLocks noGrp="1"/>
          </p:cNvSpPr>
          <p:nvPr>
            <p:ph type="subTitle" idx="2"/>
          </p:nvPr>
        </p:nvSpPr>
        <p:spPr>
          <a:xfrm>
            <a:off x="4326649" y="2232325"/>
            <a:ext cx="1890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55" name="Google Shape;255;p23"/>
          <p:cNvSpPr txBox="1">
            <a:spLocks noGrp="1"/>
          </p:cNvSpPr>
          <p:nvPr>
            <p:ph type="subTitle" idx="3"/>
          </p:nvPr>
        </p:nvSpPr>
        <p:spPr>
          <a:xfrm flipH="1">
            <a:off x="6673651" y="2036367"/>
            <a:ext cx="23492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56" name="Google Shape;256;p23"/>
          <p:cNvSpPr txBox="1">
            <a:spLocks noGrp="1"/>
          </p:cNvSpPr>
          <p:nvPr>
            <p:ph type="subTitle" idx="4"/>
          </p:nvPr>
        </p:nvSpPr>
        <p:spPr>
          <a:xfrm>
            <a:off x="6903163" y="2232325"/>
            <a:ext cx="1890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57" name="Google Shape;257;p23"/>
          <p:cNvSpPr txBox="1">
            <a:spLocks noGrp="1"/>
          </p:cNvSpPr>
          <p:nvPr>
            <p:ph type="subTitle" idx="5"/>
          </p:nvPr>
        </p:nvSpPr>
        <p:spPr>
          <a:xfrm flipH="1">
            <a:off x="9231984" y="2036367"/>
            <a:ext cx="23856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58" name="Google Shape;258;p23"/>
          <p:cNvSpPr txBox="1">
            <a:spLocks noGrp="1"/>
          </p:cNvSpPr>
          <p:nvPr>
            <p:ph type="subTitle" idx="6"/>
          </p:nvPr>
        </p:nvSpPr>
        <p:spPr>
          <a:xfrm>
            <a:off x="9479700" y="2232325"/>
            <a:ext cx="1890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59" name="Google Shape;259;p23"/>
          <p:cNvSpPr txBox="1">
            <a:spLocks noGrp="1"/>
          </p:cNvSpPr>
          <p:nvPr>
            <p:ph type="subTitle" idx="7"/>
          </p:nvPr>
        </p:nvSpPr>
        <p:spPr>
          <a:xfrm flipH="1">
            <a:off x="4078935" y="4716300"/>
            <a:ext cx="23856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60" name="Google Shape;260;p23"/>
          <p:cNvSpPr txBox="1">
            <a:spLocks noGrp="1"/>
          </p:cNvSpPr>
          <p:nvPr>
            <p:ph type="subTitle" idx="8"/>
          </p:nvPr>
        </p:nvSpPr>
        <p:spPr>
          <a:xfrm>
            <a:off x="4326649" y="4912251"/>
            <a:ext cx="1890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61" name="Google Shape;261;p23"/>
          <p:cNvSpPr txBox="1">
            <a:spLocks noGrp="1"/>
          </p:cNvSpPr>
          <p:nvPr>
            <p:ph type="subTitle" idx="9"/>
          </p:nvPr>
        </p:nvSpPr>
        <p:spPr>
          <a:xfrm flipH="1">
            <a:off x="6655451" y="4716300"/>
            <a:ext cx="23856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62" name="Google Shape;262;p23"/>
          <p:cNvSpPr txBox="1">
            <a:spLocks noGrp="1"/>
          </p:cNvSpPr>
          <p:nvPr>
            <p:ph type="subTitle" idx="13"/>
          </p:nvPr>
        </p:nvSpPr>
        <p:spPr>
          <a:xfrm>
            <a:off x="6903163" y="4912251"/>
            <a:ext cx="1890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63" name="Google Shape;263;p23"/>
          <p:cNvSpPr txBox="1">
            <a:spLocks noGrp="1"/>
          </p:cNvSpPr>
          <p:nvPr>
            <p:ph type="subTitle" idx="14"/>
          </p:nvPr>
        </p:nvSpPr>
        <p:spPr>
          <a:xfrm flipH="1">
            <a:off x="9233584" y="4716300"/>
            <a:ext cx="23824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64" name="Google Shape;264;p23"/>
          <p:cNvSpPr txBox="1">
            <a:spLocks noGrp="1"/>
          </p:cNvSpPr>
          <p:nvPr>
            <p:ph type="subTitle" idx="15"/>
          </p:nvPr>
        </p:nvSpPr>
        <p:spPr>
          <a:xfrm>
            <a:off x="9479700" y="4912251"/>
            <a:ext cx="1890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65" name="Google Shape;265;p23"/>
          <p:cNvSpPr/>
          <p:nvPr/>
        </p:nvSpPr>
        <p:spPr>
          <a:xfrm>
            <a:off x="44897" y="0"/>
            <a:ext cx="2609428" cy="3533995"/>
          </a:xfrm>
          <a:custGeom>
            <a:avLst/>
            <a:gdLst/>
            <a:ahLst/>
            <a:cxnLst/>
            <a:rect l="l" t="t" r="r" b="b"/>
            <a:pathLst>
              <a:path w="7990" h="10821" extrusionOk="0">
                <a:moveTo>
                  <a:pt x="4049" y="0"/>
                </a:moveTo>
                <a:lnTo>
                  <a:pt x="1016" y="1880"/>
                </a:lnTo>
                <a:lnTo>
                  <a:pt x="1" y="6655"/>
                </a:lnTo>
                <a:cubicBezTo>
                  <a:pt x="1" y="6655"/>
                  <a:pt x="55" y="6826"/>
                  <a:pt x="150" y="7092"/>
                </a:cubicBezTo>
                <a:cubicBezTo>
                  <a:pt x="1293" y="7455"/>
                  <a:pt x="3793" y="8417"/>
                  <a:pt x="4551" y="10030"/>
                </a:cubicBezTo>
                <a:cubicBezTo>
                  <a:pt x="4690" y="10318"/>
                  <a:pt x="4764" y="10574"/>
                  <a:pt x="4797" y="10820"/>
                </a:cubicBezTo>
                <a:cubicBezTo>
                  <a:pt x="5609" y="10403"/>
                  <a:pt x="6271" y="9698"/>
                  <a:pt x="6324" y="8844"/>
                </a:cubicBezTo>
                <a:cubicBezTo>
                  <a:pt x="6409" y="7103"/>
                  <a:pt x="3440" y="7092"/>
                  <a:pt x="3867" y="6516"/>
                </a:cubicBezTo>
                <a:cubicBezTo>
                  <a:pt x="4294" y="5939"/>
                  <a:pt x="6313" y="6558"/>
                  <a:pt x="7135" y="4903"/>
                </a:cubicBezTo>
                <a:cubicBezTo>
                  <a:pt x="7990" y="3173"/>
                  <a:pt x="5908" y="876"/>
                  <a:pt x="5010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66" name="Google Shape;266;p23"/>
          <p:cNvSpPr/>
          <p:nvPr/>
        </p:nvSpPr>
        <p:spPr>
          <a:xfrm>
            <a:off x="-248051" y="0"/>
            <a:ext cx="6875629" cy="6743035"/>
          </a:xfrm>
          <a:custGeom>
            <a:avLst/>
            <a:gdLst/>
            <a:ahLst/>
            <a:cxnLst/>
            <a:rect l="l" t="t" r="r" b="b"/>
            <a:pathLst>
              <a:path w="21053" h="20647" extrusionOk="0">
                <a:moveTo>
                  <a:pt x="738" y="0"/>
                </a:moveTo>
                <a:lnTo>
                  <a:pt x="738" y="20647"/>
                </a:lnTo>
                <a:cubicBezTo>
                  <a:pt x="2874" y="19194"/>
                  <a:pt x="4764" y="13661"/>
                  <a:pt x="2628" y="12967"/>
                </a:cubicBezTo>
                <a:cubicBezTo>
                  <a:pt x="866" y="12390"/>
                  <a:pt x="0" y="10831"/>
                  <a:pt x="2051" y="8919"/>
                </a:cubicBezTo>
                <a:cubicBezTo>
                  <a:pt x="4102" y="7007"/>
                  <a:pt x="919" y="5587"/>
                  <a:pt x="2030" y="4187"/>
                </a:cubicBezTo>
                <a:cubicBezTo>
                  <a:pt x="2299" y="3843"/>
                  <a:pt x="2637" y="3724"/>
                  <a:pt x="3010" y="3724"/>
                </a:cubicBezTo>
                <a:cubicBezTo>
                  <a:pt x="3839" y="3724"/>
                  <a:pt x="4845" y="4307"/>
                  <a:pt x="5669" y="4307"/>
                </a:cubicBezTo>
                <a:cubicBezTo>
                  <a:pt x="5994" y="4307"/>
                  <a:pt x="6291" y="4217"/>
                  <a:pt x="6537" y="3963"/>
                </a:cubicBezTo>
                <a:cubicBezTo>
                  <a:pt x="7663" y="2806"/>
                  <a:pt x="7494" y="84"/>
                  <a:pt x="9550" y="84"/>
                </a:cubicBezTo>
                <a:cubicBezTo>
                  <a:pt x="9581" y="84"/>
                  <a:pt x="9613" y="84"/>
                  <a:pt x="9646" y="86"/>
                </a:cubicBezTo>
                <a:cubicBezTo>
                  <a:pt x="11723" y="158"/>
                  <a:pt x="13041" y="3333"/>
                  <a:pt x="15826" y="3333"/>
                </a:cubicBezTo>
                <a:cubicBezTo>
                  <a:pt x="15918" y="3333"/>
                  <a:pt x="16012" y="3330"/>
                  <a:pt x="16107" y="3322"/>
                </a:cubicBezTo>
                <a:cubicBezTo>
                  <a:pt x="18383" y="3151"/>
                  <a:pt x="20070" y="1378"/>
                  <a:pt x="21053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47625" dir="94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67" name="Google Shape;267;p23"/>
          <p:cNvSpPr/>
          <p:nvPr/>
        </p:nvSpPr>
        <p:spPr>
          <a:xfrm>
            <a:off x="-7357" y="2284796"/>
            <a:ext cx="4025833" cy="4573193"/>
          </a:xfrm>
          <a:custGeom>
            <a:avLst/>
            <a:gdLst/>
            <a:ahLst/>
            <a:cxnLst/>
            <a:rect l="l" t="t" r="r" b="b"/>
            <a:pathLst>
              <a:path w="12327" h="14003" extrusionOk="0">
                <a:moveTo>
                  <a:pt x="1" y="1"/>
                </a:moveTo>
                <a:lnTo>
                  <a:pt x="1" y="14003"/>
                </a:lnTo>
                <a:lnTo>
                  <a:pt x="12327" y="14003"/>
                </a:lnTo>
                <a:cubicBezTo>
                  <a:pt x="11012" y="12977"/>
                  <a:pt x="11717" y="11204"/>
                  <a:pt x="10671" y="10276"/>
                </a:cubicBezTo>
                <a:cubicBezTo>
                  <a:pt x="10267" y="9919"/>
                  <a:pt x="9798" y="9790"/>
                  <a:pt x="9311" y="9790"/>
                </a:cubicBezTo>
                <a:cubicBezTo>
                  <a:pt x="8056" y="9790"/>
                  <a:pt x="6678" y="10643"/>
                  <a:pt x="5960" y="10643"/>
                </a:cubicBezTo>
                <a:cubicBezTo>
                  <a:pt x="5762" y="10643"/>
                  <a:pt x="5615" y="10578"/>
                  <a:pt x="5534" y="10414"/>
                </a:cubicBezTo>
                <a:cubicBezTo>
                  <a:pt x="5031" y="9421"/>
                  <a:pt x="5928" y="8705"/>
                  <a:pt x="4914" y="8097"/>
                </a:cubicBezTo>
                <a:cubicBezTo>
                  <a:pt x="4732" y="7979"/>
                  <a:pt x="4423" y="7936"/>
                  <a:pt x="4070" y="7904"/>
                </a:cubicBezTo>
                <a:cubicBezTo>
                  <a:pt x="3440" y="7851"/>
                  <a:pt x="2810" y="7840"/>
                  <a:pt x="3194" y="6943"/>
                </a:cubicBezTo>
                <a:cubicBezTo>
                  <a:pt x="3621" y="5918"/>
                  <a:pt x="5704" y="5127"/>
                  <a:pt x="4711" y="3034"/>
                </a:cubicBezTo>
                <a:cubicBezTo>
                  <a:pt x="3867" y="1250"/>
                  <a:pt x="887" y="257"/>
                  <a:pt x="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68" name="Google Shape;268;p23"/>
          <p:cNvSpPr txBox="1">
            <a:spLocks noGrp="1"/>
          </p:cNvSpPr>
          <p:nvPr>
            <p:ph type="ctrTitle"/>
          </p:nvPr>
        </p:nvSpPr>
        <p:spPr>
          <a:xfrm flipH="1">
            <a:off x="1112331" y="1103953"/>
            <a:ext cx="3078000" cy="46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4118217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 2">
  <p:cSld name="TITLE + THREE COLUMNS 2"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4"/>
          <p:cNvSpPr/>
          <p:nvPr/>
        </p:nvSpPr>
        <p:spPr>
          <a:xfrm>
            <a:off x="3885533" y="-43700"/>
            <a:ext cx="2276400" cy="69456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24"/>
          <p:cNvSpPr/>
          <p:nvPr/>
        </p:nvSpPr>
        <p:spPr>
          <a:xfrm>
            <a:off x="6447761" y="-43700"/>
            <a:ext cx="2276400" cy="69456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24"/>
          <p:cNvSpPr/>
          <p:nvPr/>
        </p:nvSpPr>
        <p:spPr>
          <a:xfrm>
            <a:off x="9009989" y="-43700"/>
            <a:ext cx="2276400" cy="69456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24"/>
          <p:cNvSpPr/>
          <p:nvPr/>
        </p:nvSpPr>
        <p:spPr>
          <a:xfrm>
            <a:off x="44897" y="0"/>
            <a:ext cx="2609428" cy="3533995"/>
          </a:xfrm>
          <a:custGeom>
            <a:avLst/>
            <a:gdLst/>
            <a:ahLst/>
            <a:cxnLst/>
            <a:rect l="l" t="t" r="r" b="b"/>
            <a:pathLst>
              <a:path w="7990" h="10821" extrusionOk="0">
                <a:moveTo>
                  <a:pt x="4049" y="0"/>
                </a:moveTo>
                <a:lnTo>
                  <a:pt x="1016" y="1880"/>
                </a:lnTo>
                <a:lnTo>
                  <a:pt x="1" y="6655"/>
                </a:lnTo>
                <a:cubicBezTo>
                  <a:pt x="1" y="6655"/>
                  <a:pt x="55" y="6826"/>
                  <a:pt x="150" y="7092"/>
                </a:cubicBezTo>
                <a:cubicBezTo>
                  <a:pt x="1293" y="7455"/>
                  <a:pt x="3793" y="8417"/>
                  <a:pt x="4551" y="10030"/>
                </a:cubicBezTo>
                <a:cubicBezTo>
                  <a:pt x="4690" y="10318"/>
                  <a:pt x="4764" y="10574"/>
                  <a:pt x="4797" y="10820"/>
                </a:cubicBezTo>
                <a:cubicBezTo>
                  <a:pt x="5609" y="10403"/>
                  <a:pt x="6271" y="9698"/>
                  <a:pt x="6324" y="8844"/>
                </a:cubicBezTo>
                <a:cubicBezTo>
                  <a:pt x="6409" y="7103"/>
                  <a:pt x="3440" y="7092"/>
                  <a:pt x="3867" y="6516"/>
                </a:cubicBezTo>
                <a:cubicBezTo>
                  <a:pt x="4294" y="5939"/>
                  <a:pt x="6313" y="6558"/>
                  <a:pt x="7135" y="4903"/>
                </a:cubicBezTo>
                <a:cubicBezTo>
                  <a:pt x="7990" y="3173"/>
                  <a:pt x="5908" y="876"/>
                  <a:pt x="5010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74" name="Google Shape;274;p24"/>
          <p:cNvSpPr/>
          <p:nvPr/>
        </p:nvSpPr>
        <p:spPr>
          <a:xfrm>
            <a:off x="-7357" y="2284796"/>
            <a:ext cx="4025833" cy="4573193"/>
          </a:xfrm>
          <a:custGeom>
            <a:avLst/>
            <a:gdLst/>
            <a:ahLst/>
            <a:cxnLst/>
            <a:rect l="l" t="t" r="r" b="b"/>
            <a:pathLst>
              <a:path w="12327" h="14003" extrusionOk="0">
                <a:moveTo>
                  <a:pt x="1" y="1"/>
                </a:moveTo>
                <a:lnTo>
                  <a:pt x="1" y="14003"/>
                </a:lnTo>
                <a:lnTo>
                  <a:pt x="12327" y="14003"/>
                </a:lnTo>
                <a:cubicBezTo>
                  <a:pt x="11012" y="12977"/>
                  <a:pt x="11717" y="11204"/>
                  <a:pt x="10671" y="10276"/>
                </a:cubicBezTo>
                <a:cubicBezTo>
                  <a:pt x="10267" y="9919"/>
                  <a:pt x="9798" y="9790"/>
                  <a:pt x="9311" y="9790"/>
                </a:cubicBezTo>
                <a:cubicBezTo>
                  <a:pt x="8056" y="9790"/>
                  <a:pt x="6678" y="10643"/>
                  <a:pt x="5960" y="10643"/>
                </a:cubicBezTo>
                <a:cubicBezTo>
                  <a:pt x="5762" y="10643"/>
                  <a:pt x="5615" y="10578"/>
                  <a:pt x="5534" y="10414"/>
                </a:cubicBezTo>
                <a:cubicBezTo>
                  <a:pt x="5031" y="9421"/>
                  <a:pt x="5928" y="8705"/>
                  <a:pt x="4914" y="8097"/>
                </a:cubicBezTo>
                <a:cubicBezTo>
                  <a:pt x="4732" y="7979"/>
                  <a:pt x="4423" y="7936"/>
                  <a:pt x="4070" y="7904"/>
                </a:cubicBezTo>
                <a:cubicBezTo>
                  <a:pt x="3440" y="7851"/>
                  <a:pt x="2810" y="7840"/>
                  <a:pt x="3194" y="6943"/>
                </a:cubicBezTo>
                <a:cubicBezTo>
                  <a:pt x="3621" y="5918"/>
                  <a:pt x="5704" y="5127"/>
                  <a:pt x="4711" y="3034"/>
                </a:cubicBezTo>
                <a:cubicBezTo>
                  <a:pt x="3867" y="1250"/>
                  <a:pt x="887" y="257"/>
                  <a:pt x="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75" name="Google Shape;275;p24"/>
          <p:cNvSpPr txBox="1">
            <a:spLocks noGrp="1"/>
          </p:cNvSpPr>
          <p:nvPr>
            <p:ph type="ctrTitle"/>
          </p:nvPr>
        </p:nvSpPr>
        <p:spPr>
          <a:xfrm flipH="1">
            <a:off x="1112331" y="1103953"/>
            <a:ext cx="3078000" cy="46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276" name="Google Shape;276;p24"/>
          <p:cNvSpPr/>
          <p:nvPr/>
        </p:nvSpPr>
        <p:spPr>
          <a:xfrm>
            <a:off x="-248051" y="0"/>
            <a:ext cx="6875629" cy="6743035"/>
          </a:xfrm>
          <a:custGeom>
            <a:avLst/>
            <a:gdLst/>
            <a:ahLst/>
            <a:cxnLst/>
            <a:rect l="l" t="t" r="r" b="b"/>
            <a:pathLst>
              <a:path w="21053" h="20647" extrusionOk="0">
                <a:moveTo>
                  <a:pt x="738" y="0"/>
                </a:moveTo>
                <a:lnTo>
                  <a:pt x="738" y="20647"/>
                </a:lnTo>
                <a:cubicBezTo>
                  <a:pt x="2874" y="19194"/>
                  <a:pt x="4764" y="13661"/>
                  <a:pt x="2628" y="12967"/>
                </a:cubicBezTo>
                <a:cubicBezTo>
                  <a:pt x="866" y="12390"/>
                  <a:pt x="0" y="10831"/>
                  <a:pt x="2051" y="8919"/>
                </a:cubicBezTo>
                <a:cubicBezTo>
                  <a:pt x="4102" y="7007"/>
                  <a:pt x="919" y="5587"/>
                  <a:pt x="2030" y="4187"/>
                </a:cubicBezTo>
                <a:cubicBezTo>
                  <a:pt x="2299" y="3843"/>
                  <a:pt x="2637" y="3724"/>
                  <a:pt x="3010" y="3724"/>
                </a:cubicBezTo>
                <a:cubicBezTo>
                  <a:pt x="3839" y="3724"/>
                  <a:pt x="4845" y="4307"/>
                  <a:pt x="5669" y="4307"/>
                </a:cubicBezTo>
                <a:cubicBezTo>
                  <a:pt x="5994" y="4307"/>
                  <a:pt x="6291" y="4217"/>
                  <a:pt x="6537" y="3963"/>
                </a:cubicBezTo>
                <a:cubicBezTo>
                  <a:pt x="7663" y="2806"/>
                  <a:pt x="7494" y="84"/>
                  <a:pt x="9550" y="84"/>
                </a:cubicBezTo>
                <a:cubicBezTo>
                  <a:pt x="9581" y="84"/>
                  <a:pt x="9613" y="84"/>
                  <a:pt x="9646" y="86"/>
                </a:cubicBezTo>
                <a:cubicBezTo>
                  <a:pt x="11723" y="158"/>
                  <a:pt x="13041" y="3333"/>
                  <a:pt x="15826" y="3333"/>
                </a:cubicBezTo>
                <a:cubicBezTo>
                  <a:pt x="15918" y="3333"/>
                  <a:pt x="16012" y="3330"/>
                  <a:pt x="16107" y="3322"/>
                </a:cubicBezTo>
                <a:cubicBezTo>
                  <a:pt x="18383" y="3151"/>
                  <a:pt x="20070" y="1378"/>
                  <a:pt x="21053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47625" dir="94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77" name="Google Shape;277;p24"/>
          <p:cNvSpPr/>
          <p:nvPr/>
        </p:nvSpPr>
        <p:spPr>
          <a:xfrm flipH="1">
            <a:off x="9113992" y="3361502"/>
            <a:ext cx="3078011" cy="3496503"/>
          </a:xfrm>
          <a:custGeom>
            <a:avLst/>
            <a:gdLst/>
            <a:ahLst/>
            <a:cxnLst/>
            <a:rect l="l" t="t" r="r" b="b"/>
            <a:pathLst>
              <a:path w="12327" h="14003" extrusionOk="0">
                <a:moveTo>
                  <a:pt x="1" y="1"/>
                </a:moveTo>
                <a:lnTo>
                  <a:pt x="1" y="14003"/>
                </a:lnTo>
                <a:lnTo>
                  <a:pt x="12327" y="14003"/>
                </a:lnTo>
                <a:cubicBezTo>
                  <a:pt x="11012" y="12977"/>
                  <a:pt x="11717" y="11204"/>
                  <a:pt x="10671" y="10276"/>
                </a:cubicBezTo>
                <a:cubicBezTo>
                  <a:pt x="10267" y="9919"/>
                  <a:pt x="9798" y="9790"/>
                  <a:pt x="9311" y="9790"/>
                </a:cubicBezTo>
                <a:cubicBezTo>
                  <a:pt x="8056" y="9790"/>
                  <a:pt x="6678" y="10643"/>
                  <a:pt x="5960" y="10643"/>
                </a:cubicBezTo>
                <a:cubicBezTo>
                  <a:pt x="5762" y="10643"/>
                  <a:pt x="5615" y="10578"/>
                  <a:pt x="5534" y="10414"/>
                </a:cubicBezTo>
                <a:cubicBezTo>
                  <a:pt x="5031" y="9421"/>
                  <a:pt x="5928" y="8705"/>
                  <a:pt x="4914" y="8097"/>
                </a:cubicBezTo>
                <a:cubicBezTo>
                  <a:pt x="4732" y="7979"/>
                  <a:pt x="4423" y="7936"/>
                  <a:pt x="4070" y="7904"/>
                </a:cubicBezTo>
                <a:cubicBezTo>
                  <a:pt x="3440" y="7851"/>
                  <a:pt x="2810" y="7840"/>
                  <a:pt x="3194" y="6943"/>
                </a:cubicBezTo>
                <a:cubicBezTo>
                  <a:pt x="3621" y="5918"/>
                  <a:pt x="5704" y="5127"/>
                  <a:pt x="4711" y="3034"/>
                </a:cubicBezTo>
                <a:cubicBezTo>
                  <a:pt x="3867" y="1250"/>
                  <a:pt x="887" y="257"/>
                  <a:pt x="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78" name="Google Shape;278;p24"/>
          <p:cNvSpPr/>
          <p:nvPr/>
        </p:nvSpPr>
        <p:spPr>
          <a:xfrm flipH="1">
            <a:off x="5557683" y="0"/>
            <a:ext cx="6875629" cy="6743035"/>
          </a:xfrm>
          <a:custGeom>
            <a:avLst/>
            <a:gdLst/>
            <a:ahLst/>
            <a:cxnLst/>
            <a:rect l="l" t="t" r="r" b="b"/>
            <a:pathLst>
              <a:path w="21053" h="20647" extrusionOk="0">
                <a:moveTo>
                  <a:pt x="738" y="0"/>
                </a:moveTo>
                <a:lnTo>
                  <a:pt x="738" y="20647"/>
                </a:lnTo>
                <a:cubicBezTo>
                  <a:pt x="2874" y="19194"/>
                  <a:pt x="4764" y="13661"/>
                  <a:pt x="2628" y="12967"/>
                </a:cubicBezTo>
                <a:cubicBezTo>
                  <a:pt x="866" y="12390"/>
                  <a:pt x="0" y="10831"/>
                  <a:pt x="2051" y="8919"/>
                </a:cubicBezTo>
                <a:cubicBezTo>
                  <a:pt x="4102" y="7007"/>
                  <a:pt x="919" y="5587"/>
                  <a:pt x="2030" y="4187"/>
                </a:cubicBezTo>
                <a:cubicBezTo>
                  <a:pt x="2299" y="3843"/>
                  <a:pt x="2637" y="3724"/>
                  <a:pt x="3010" y="3724"/>
                </a:cubicBezTo>
                <a:cubicBezTo>
                  <a:pt x="3839" y="3724"/>
                  <a:pt x="4845" y="4307"/>
                  <a:pt x="5669" y="4307"/>
                </a:cubicBezTo>
                <a:cubicBezTo>
                  <a:pt x="5994" y="4307"/>
                  <a:pt x="6291" y="4217"/>
                  <a:pt x="6537" y="3963"/>
                </a:cubicBezTo>
                <a:cubicBezTo>
                  <a:pt x="7663" y="2806"/>
                  <a:pt x="7494" y="84"/>
                  <a:pt x="9550" y="84"/>
                </a:cubicBezTo>
                <a:cubicBezTo>
                  <a:pt x="9581" y="84"/>
                  <a:pt x="9613" y="84"/>
                  <a:pt x="9646" y="86"/>
                </a:cubicBezTo>
                <a:cubicBezTo>
                  <a:pt x="11723" y="158"/>
                  <a:pt x="13041" y="3333"/>
                  <a:pt x="15826" y="3333"/>
                </a:cubicBezTo>
                <a:cubicBezTo>
                  <a:pt x="15918" y="3333"/>
                  <a:pt x="16012" y="3330"/>
                  <a:pt x="16107" y="3322"/>
                </a:cubicBezTo>
                <a:cubicBezTo>
                  <a:pt x="18383" y="3151"/>
                  <a:pt x="20070" y="1378"/>
                  <a:pt x="21053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47625" dir="94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79" name="Google Shape;279;p24"/>
          <p:cNvSpPr txBox="1">
            <a:spLocks noGrp="1"/>
          </p:cNvSpPr>
          <p:nvPr>
            <p:ph type="subTitle" idx="1"/>
          </p:nvPr>
        </p:nvSpPr>
        <p:spPr>
          <a:xfrm flipH="1">
            <a:off x="3871235" y="3172800"/>
            <a:ext cx="22764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80" name="Google Shape;280;p24"/>
          <p:cNvSpPr txBox="1">
            <a:spLocks noGrp="1"/>
          </p:cNvSpPr>
          <p:nvPr>
            <p:ph type="subTitle" idx="2"/>
          </p:nvPr>
        </p:nvSpPr>
        <p:spPr>
          <a:xfrm>
            <a:off x="4064349" y="3368733"/>
            <a:ext cx="1890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81" name="Google Shape;281;p24"/>
          <p:cNvSpPr txBox="1">
            <a:spLocks noGrp="1"/>
          </p:cNvSpPr>
          <p:nvPr>
            <p:ph type="subTitle" idx="3"/>
          </p:nvPr>
        </p:nvSpPr>
        <p:spPr>
          <a:xfrm flipH="1">
            <a:off x="6447763" y="3172800"/>
            <a:ext cx="22764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82" name="Google Shape;282;p24"/>
          <p:cNvSpPr txBox="1">
            <a:spLocks noGrp="1"/>
          </p:cNvSpPr>
          <p:nvPr>
            <p:ph type="subTitle" idx="4"/>
          </p:nvPr>
        </p:nvSpPr>
        <p:spPr>
          <a:xfrm>
            <a:off x="6640863" y="3368733"/>
            <a:ext cx="1890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83" name="Google Shape;283;p24"/>
          <p:cNvSpPr txBox="1">
            <a:spLocks noGrp="1"/>
          </p:cNvSpPr>
          <p:nvPr>
            <p:ph type="subTitle" idx="5"/>
          </p:nvPr>
        </p:nvSpPr>
        <p:spPr>
          <a:xfrm flipH="1">
            <a:off x="9024284" y="3172800"/>
            <a:ext cx="22764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84" name="Google Shape;284;p24"/>
          <p:cNvSpPr txBox="1">
            <a:spLocks noGrp="1"/>
          </p:cNvSpPr>
          <p:nvPr>
            <p:ph type="subTitle" idx="6"/>
          </p:nvPr>
        </p:nvSpPr>
        <p:spPr>
          <a:xfrm>
            <a:off x="9217400" y="3368733"/>
            <a:ext cx="1890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152292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CHNOLOGY 1">
  <p:cSld name="TECHNOLOGY 1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5"/>
          <p:cNvSpPr/>
          <p:nvPr/>
        </p:nvSpPr>
        <p:spPr>
          <a:xfrm>
            <a:off x="809672" y="-99267"/>
            <a:ext cx="3130000" cy="7092400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87" name="Google Shape;287;p25"/>
          <p:cNvSpPr txBox="1"/>
          <p:nvPr/>
        </p:nvSpPr>
        <p:spPr>
          <a:xfrm>
            <a:off x="9030589" y="6227763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067" b="0" i="0" u="none" strike="noStrike" cap="none">
                <a:solidFill>
                  <a:schemeClr val="dk1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67" b="0" i="0" u="none" strike="noStrike" cap="none">
              <a:solidFill>
                <a:schemeClr val="dk1"/>
              </a:solidFill>
              <a:latin typeface="Nunito Sans SemiBold"/>
              <a:ea typeface="Nunito Sans SemiBold"/>
              <a:cs typeface="Nunito Sans SemiBold"/>
              <a:sym typeface="Nunito Sans SemiBold"/>
            </a:endParaRPr>
          </a:p>
        </p:txBody>
      </p:sp>
      <p:sp>
        <p:nvSpPr>
          <p:cNvPr id="288" name="Google Shape;288;p25"/>
          <p:cNvSpPr txBox="1">
            <a:spLocks noGrp="1"/>
          </p:cNvSpPr>
          <p:nvPr>
            <p:ph type="ctrTitle"/>
          </p:nvPr>
        </p:nvSpPr>
        <p:spPr>
          <a:xfrm flipH="1">
            <a:off x="1066405" y="875353"/>
            <a:ext cx="3078000" cy="30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289" name="Google Shape;289;p25"/>
          <p:cNvSpPr txBox="1">
            <a:spLocks noGrp="1"/>
          </p:cNvSpPr>
          <p:nvPr>
            <p:ph type="subTitle" idx="1"/>
          </p:nvPr>
        </p:nvSpPr>
        <p:spPr>
          <a:xfrm>
            <a:off x="1066405" y="4441051"/>
            <a:ext cx="2444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90" name="Google Shape;290;p25"/>
          <p:cNvSpPr/>
          <p:nvPr/>
        </p:nvSpPr>
        <p:spPr>
          <a:xfrm>
            <a:off x="5500418" y="5975345"/>
            <a:ext cx="2306052" cy="870027"/>
          </a:xfrm>
          <a:custGeom>
            <a:avLst/>
            <a:gdLst/>
            <a:ahLst/>
            <a:cxnLst/>
            <a:rect l="l" t="t" r="r" b="b"/>
            <a:pathLst>
              <a:path w="7061" h="2664" extrusionOk="0">
                <a:moveTo>
                  <a:pt x="3349" y="1"/>
                </a:moveTo>
                <a:cubicBezTo>
                  <a:pt x="3178" y="1"/>
                  <a:pt x="3002" y="22"/>
                  <a:pt x="2821" y="69"/>
                </a:cubicBezTo>
                <a:cubicBezTo>
                  <a:pt x="1539" y="399"/>
                  <a:pt x="1197" y="1980"/>
                  <a:pt x="1" y="2664"/>
                </a:cubicBezTo>
                <a:lnTo>
                  <a:pt x="7060" y="2664"/>
                </a:lnTo>
                <a:cubicBezTo>
                  <a:pt x="6171" y="1958"/>
                  <a:pt x="4984" y="1"/>
                  <a:pt x="3349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14300" dir="2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91" name="Google Shape;291;p25"/>
          <p:cNvSpPr/>
          <p:nvPr/>
        </p:nvSpPr>
        <p:spPr>
          <a:xfrm>
            <a:off x="8584823" y="4378396"/>
            <a:ext cx="3607187" cy="2477160"/>
          </a:xfrm>
          <a:custGeom>
            <a:avLst/>
            <a:gdLst/>
            <a:ahLst/>
            <a:cxnLst/>
            <a:rect l="l" t="t" r="r" b="b"/>
            <a:pathLst>
              <a:path w="11045" h="7585" extrusionOk="0">
                <a:moveTo>
                  <a:pt x="8458" y="1"/>
                </a:moveTo>
                <a:cubicBezTo>
                  <a:pt x="6822" y="1"/>
                  <a:pt x="5207" y="190"/>
                  <a:pt x="4379" y="824"/>
                </a:cubicBezTo>
                <a:cubicBezTo>
                  <a:pt x="2329" y="2405"/>
                  <a:pt x="3995" y="4252"/>
                  <a:pt x="3899" y="5491"/>
                </a:cubicBezTo>
                <a:cubicBezTo>
                  <a:pt x="3859" y="6074"/>
                  <a:pt x="3660" y="6253"/>
                  <a:pt x="3384" y="6253"/>
                </a:cubicBezTo>
                <a:cubicBezTo>
                  <a:pt x="3144" y="6253"/>
                  <a:pt x="2845" y="6118"/>
                  <a:pt x="2542" y="5994"/>
                </a:cubicBezTo>
                <a:cubicBezTo>
                  <a:pt x="2208" y="5856"/>
                  <a:pt x="1901" y="5745"/>
                  <a:pt x="1662" y="5745"/>
                </a:cubicBezTo>
                <a:cubicBezTo>
                  <a:pt x="1642" y="5745"/>
                  <a:pt x="1622" y="5746"/>
                  <a:pt x="1602" y="5748"/>
                </a:cubicBezTo>
                <a:cubicBezTo>
                  <a:pt x="385" y="5833"/>
                  <a:pt x="748" y="6848"/>
                  <a:pt x="0" y="7585"/>
                </a:cubicBezTo>
                <a:lnTo>
                  <a:pt x="2553" y="7585"/>
                </a:lnTo>
                <a:cubicBezTo>
                  <a:pt x="2773" y="6492"/>
                  <a:pt x="3631" y="6085"/>
                  <a:pt x="4717" y="6085"/>
                </a:cubicBezTo>
                <a:cubicBezTo>
                  <a:pt x="5638" y="6085"/>
                  <a:pt x="6723" y="6378"/>
                  <a:pt x="7723" y="6794"/>
                </a:cubicBezTo>
                <a:cubicBezTo>
                  <a:pt x="8150" y="6972"/>
                  <a:pt x="8575" y="7068"/>
                  <a:pt x="8966" y="7068"/>
                </a:cubicBezTo>
                <a:cubicBezTo>
                  <a:pt x="10149" y="7068"/>
                  <a:pt x="11031" y="6197"/>
                  <a:pt x="10799" y="4103"/>
                </a:cubicBezTo>
                <a:cubicBezTo>
                  <a:pt x="10735" y="3494"/>
                  <a:pt x="10842" y="3077"/>
                  <a:pt x="11044" y="2768"/>
                </a:cubicBezTo>
                <a:lnTo>
                  <a:pt x="11044" y="130"/>
                </a:lnTo>
                <a:cubicBezTo>
                  <a:pt x="10260" y="58"/>
                  <a:pt x="9356" y="1"/>
                  <a:pt x="8458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66675" dir="97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92" name="Google Shape;292;p25"/>
          <p:cNvSpPr/>
          <p:nvPr/>
        </p:nvSpPr>
        <p:spPr>
          <a:xfrm>
            <a:off x="9418600" y="5282388"/>
            <a:ext cx="2773403" cy="1573168"/>
          </a:xfrm>
          <a:custGeom>
            <a:avLst/>
            <a:gdLst/>
            <a:ahLst/>
            <a:cxnLst/>
            <a:rect l="l" t="t" r="r" b="b"/>
            <a:pathLst>
              <a:path w="8492" h="4817" extrusionOk="0">
                <a:moveTo>
                  <a:pt x="8491" y="0"/>
                </a:moveTo>
                <a:cubicBezTo>
                  <a:pt x="8289" y="309"/>
                  <a:pt x="8182" y="726"/>
                  <a:pt x="8246" y="1335"/>
                </a:cubicBezTo>
                <a:cubicBezTo>
                  <a:pt x="8478" y="3429"/>
                  <a:pt x="7596" y="4300"/>
                  <a:pt x="6413" y="4300"/>
                </a:cubicBezTo>
                <a:cubicBezTo>
                  <a:pt x="6022" y="4300"/>
                  <a:pt x="5597" y="4204"/>
                  <a:pt x="5170" y="4026"/>
                </a:cubicBezTo>
                <a:cubicBezTo>
                  <a:pt x="4170" y="3610"/>
                  <a:pt x="3085" y="3317"/>
                  <a:pt x="2164" y="3317"/>
                </a:cubicBezTo>
                <a:cubicBezTo>
                  <a:pt x="1078" y="3317"/>
                  <a:pt x="220" y="3724"/>
                  <a:pt x="0" y="4817"/>
                </a:cubicBezTo>
                <a:lnTo>
                  <a:pt x="8491" y="4817"/>
                </a:lnTo>
                <a:lnTo>
                  <a:pt x="8491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23825" dir="138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93" name="Google Shape;293;p25"/>
          <p:cNvSpPr/>
          <p:nvPr/>
        </p:nvSpPr>
        <p:spPr>
          <a:xfrm>
            <a:off x="9292865" y="0"/>
            <a:ext cx="2899140" cy="1992179"/>
          </a:xfrm>
          <a:custGeom>
            <a:avLst/>
            <a:gdLst/>
            <a:ahLst/>
            <a:cxnLst/>
            <a:rect l="l" t="t" r="r" b="b"/>
            <a:pathLst>
              <a:path w="8877" h="6100" extrusionOk="0">
                <a:moveTo>
                  <a:pt x="1" y="0"/>
                </a:moveTo>
                <a:cubicBezTo>
                  <a:pt x="75" y="1410"/>
                  <a:pt x="471" y="2969"/>
                  <a:pt x="1613" y="4102"/>
                </a:cubicBezTo>
                <a:cubicBezTo>
                  <a:pt x="2744" y="5232"/>
                  <a:pt x="4189" y="5276"/>
                  <a:pt x="5547" y="5276"/>
                </a:cubicBezTo>
                <a:cubicBezTo>
                  <a:pt x="5661" y="5276"/>
                  <a:pt x="5775" y="5276"/>
                  <a:pt x="5887" y="5276"/>
                </a:cubicBezTo>
                <a:cubicBezTo>
                  <a:pt x="6942" y="5276"/>
                  <a:pt x="7921" y="5303"/>
                  <a:pt x="8631" y="5864"/>
                </a:cubicBezTo>
                <a:cubicBezTo>
                  <a:pt x="8727" y="5939"/>
                  <a:pt x="8802" y="6014"/>
                  <a:pt x="8876" y="6099"/>
                </a:cubicBezTo>
                <a:lnTo>
                  <a:pt x="8876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04775" dir="49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94" name="Google Shape;294;p25"/>
          <p:cNvSpPr/>
          <p:nvPr/>
        </p:nvSpPr>
        <p:spPr>
          <a:xfrm>
            <a:off x="10077653" y="1696470"/>
            <a:ext cx="2114344" cy="4166593"/>
          </a:xfrm>
          <a:custGeom>
            <a:avLst/>
            <a:gdLst/>
            <a:ahLst/>
            <a:cxnLst/>
            <a:rect l="l" t="t" r="r" b="b"/>
            <a:pathLst>
              <a:path w="6474" h="12758" extrusionOk="0">
                <a:moveTo>
                  <a:pt x="6473" y="0"/>
                </a:moveTo>
                <a:cubicBezTo>
                  <a:pt x="5032" y="523"/>
                  <a:pt x="3664" y="1378"/>
                  <a:pt x="3418" y="2766"/>
                </a:cubicBezTo>
                <a:cubicBezTo>
                  <a:pt x="2991" y="5127"/>
                  <a:pt x="5576" y="6046"/>
                  <a:pt x="5576" y="6964"/>
                </a:cubicBezTo>
                <a:cubicBezTo>
                  <a:pt x="5576" y="7135"/>
                  <a:pt x="5470" y="7198"/>
                  <a:pt x="5291" y="7198"/>
                </a:cubicBezTo>
                <a:cubicBezTo>
                  <a:pt x="4801" y="7198"/>
                  <a:pt x="3760" y="6733"/>
                  <a:pt x="2796" y="6733"/>
                </a:cubicBezTo>
                <a:cubicBezTo>
                  <a:pt x="2197" y="6733"/>
                  <a:pt x="1627" y="6913"/>
                  <a:pt x="1239" y="7498"/>
                </a:cubicBezTo>
                <a:cubicBezTo>
                  <a:pt x="1" y="9367"/>
                  <a:pt x="1891" y="12604"/>
                  <a:pt x="3717" y="12753"/>
                </a:cubicBezTo>
                <a:cubicBezTo>
                  <a:pt x="3761" y="12756"/>
                  <a:pt x="3805" y="12758"/>
                  <a:pt x="3851" y="12758"/>
                </a:cubicBezTo>
                <a:cubicBezTo>
                  <a:pt x="4559" y="12758"/>
                  <a:pt x="5530" y="12381"/>
                  <a:pt x="6473" y="11909"/>
                </a:cubicBezTo>
                <a:lnTo>
                  <a:pt x="6473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14300" dir="80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145154116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CHNOLOGY 2">
  <p:cSld name="TECHNOLOGY 2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6"/>
          <p:cNvSpPr/>
          <p:nvPr/>
        </p:nvSpPr>
        <p:spPr>
          <a:xfrm>
            <a:off x="8044833" y="-61833"/>
            <a:ext cx="3130000" cy="7047200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97" name="Google Shape;297;p26"/>
          <p:cNvSpPr txBox="1"/>
          <p:nvPr/>
        </p:nvSpPr>
        <p:spPr>
          <a:xfrm>
            <a:off x="9030589" y="6227763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067" b="0" i="0" u="none" strike="noStrike" cap="none">
                <a:solidFill>
                  <a:schemeClr val="dk1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67" b="0" i="0" u="none" strike="noStrike" cap="none">
              <a:solidFill>
                <a:schemeClr val="dk1"/>
              </a:solidFill>
              <a:latin typeface="Nunito Sans SemiBold"/>
              <a:ea typeface="Nunito Sans SemiBold"/>
              <a:cs typeface="Nunito Sans SemiBold"/>
              <a:sym typeface="Nunito Sans SemiBold"/>
            </a:endParaRPr>
          </a:p>
        </p:txBody>
      </p:sp>
      <p:sp>
        <p:nvSpPr>
          <p:cNvPr id="298" name="Google Shape;298;p26"/>
          <p:cNvSpPr txBox="1">
            <a:spLocks noGrp="1"/>
          </p:cNvSpPr>
          <p:nvPr>
            <p:ph type="ctrTitle"/>
          </p:nvPr>
        </p:nvSpPr>
        <p:spPr>
          <a:xfrm flipH="1">
            <a:off x="7842251" y="875353"/>
            <a:ext cx="3078000" cy="30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299" name="Google Shape;299;p26"/>
          <p:cNvSpPr txBox="1">
            <a:spLocks noGrp="1"/>
          </p:cNvSpPr>
          <p:nvPr>
            <p:ph type="subTitle" idx="1"/>
          </p:nvPr>
        </p:nvSpPr>
        <p:spPr>
          <a:xfrm>
            <a:off x="8476151" y="4441051"/>
            <a:ext cx="2444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300" name="Google Shape;300;p26"/>
          <p:cNvSpPr/>
          <p:nvPr/>
        </p:nvSpPr>
        <p:spPr>
          <a:xfrm flipH="1">
            <a:off x="4385542" y="5975345"/>
            <a:ext cx="2306052" cy="870027"/>
          </a:xfrm>
          <a:custGeom>
            <a:avLst/>
            <a:gdLst/>
            <a:ahLst/>
            <a:cxnLst/>
            <a:rect l="l" t="t" r="r" b="b"/>
            <a:pathLst>
              <a:path w="7061" h="2664" extrusionOk="0">
                <a:moveTo>
                  <a:pt x="3349" y="1"/>
                </a:moveTo>
                <a:cubicBezTo>
                  <a:pt x="3178" y="1"/>
                  <a:pt x="3002" y="22"/>
                  <a:pt x="2821" y="69"/>
                </a:cubicBezTo>
                <a:cubicBezTo>
                  <a:pt x="1539" y="399"/>
                  <a:pt x="1197" y="1980"/>
                  <a:pt x="1" y="2664"/>
                </a:cubicBezTo>
                <a:lnTo>
                  <a:pt x="7060" y="2664"/>
                </a:lnTo>
                <a:cubicBezTo>
                  <a:pt x="6171" y="1958"/>
                  <a:pt x="4984" y="1"/>
                  <a:pt x="3349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14300" dir="2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301" name="Google Shape;301;p26"/>
          <p:cNvSpPr/>
          <p:nvPr/>
        </p:nvSpPr>
        <p:spPr>
          <a:xfrm flipH="1">
            <a:off x="0" y="4378396"/>
            <a:ext cx="3607187" cy="2477160"/>
          </a:xfrm>
          <a:custGeom>
            <a:avLst/>
            <a:gdLst/>
            <a:ahLst/>
            <a:cxnLst/>
            <a:rect l="l" t="t" r="r" b="b"/>
            <a:pathLst>
              <a:path w="11045" h="7585" extrusionOk="0">
                <a:moveTo>
                  <a:pt x="8458" y="1"/>
                </a:moveTo>
                <a:cubicBezTo>
                  <a:pt x="6822" y="1"/>
                  <a:pt x="5207" y="190"/>
                  <a:pt x="4379" y="824"/>
                </a:cubicBezTo>
                <a:cubicBezTo>
                  <a:pt x="2329" y="2405"/>
                  <a:pt x="3995" y="4252"/>
                  <a:pt x="3899" y="5491"/>
                </a:cubicBezTo>
                <a:cubicBezTo>
                  <a:pt x="3859" y="6074"/>
                  <a:pt x="3660" y="6253"/>
                  <a:pt x="3384" y="6253"/>
                </a:cubicBezTo>
                <a:cubicBezTo>
                  <a:pt x="3144" y="6253"/>
                  <a:pt x="2845" y="6118"/>
                  <a:pt x="2542" y="5994"/>
                </a:cubicBezTo>
                <a:cubicBezTo>
                  <a:pt x="2208" y="5856"/>
                  <a:pt x="1901" y="5745"/>
                  <a:pt x="1662" y="5745"/>
                </a:cubicBezTo>
                <a:cubicBezTo>
                  <a:pt x="1642" y="5745"/>
                  <a:pt x="1622" y="5746"/>
                  <a:pt x="1602" y="5748"/>
                </a:cubicBezTo>
                <a:cubicBezTo>
                  <a:pt x="385" y="5833"/>
                  <a:pt x="748" y="6848"/>
                  <a:pt x="0" y="7585"/>
                </a:cubicBezTo>
                <a:lnTo>
                  <a:pt x="2553" y="7585"/>
                </a:lnTo>
                <a:cubicBezTo>
                  <a:pt x="2773" y="6492"/>
                  <a:pt x="3631" y="6085"/>
                  <a:pt x="4717" y="6085"/>
                </a:cubicBezTo>
                <a:cubicBezTo>
                  <a:pt x="5638" y="6085"/>
                  <a:pt x="6723" y="6378"/>
                  <a:pt x="7723" y="6794"/>
                </a:cubicBezTo>
                <a:cubicBezTo>
                  <a:pt x="8150" y="6972"/>
                  <a:pt x="8575" y="7068"/>
                  <a:pt x="8966" y="7068"/>
                </a:cubicBezTo>
                <a:cubicBezTo>
                  <a:pt x="10149" y="7068"/>
                  <a:pt x="11031" y="6197"/>
                  <a:pt x="10799" y="4103"/>
                </a:cubicBezTo>
                <a:cubicBezTo>
                  <a:pt x="10735" y="3494"/>
                  <a:pt x="10842" y="3077"/>
                  <a:pt x="11044" y="2768"/>
                </a:cubicBezTo>
                <a:lnTo>
                  <a:pt x="11044" y="130"/>
                </a:lnTo>
                <a:cubicBezTo>
                  <a:pt x="10260" y="58"/>
                  <a:pt x="9356" y="1"/>
                  <a:pt x="8458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14300" dir="2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302" name="Google Shape;302;p26"/>
          <p:cNvSpPr/>
          <p:nvPr/>
        </p:nvSpPr>
        <p:spPr>
          <a:xfrm flipH="1">
            <a:off x="8" y="5282388"/>
            <a:ext cx="2773403" cy="1573168"/>
          </a:xfrm>
          <a:custGeom>
            <a:avLst/>
            <a:gdLst/>
            <a:ahLst/>
            <a:cxnLst/>
            <a:rect l="l" t="t" r="r" b="b"/>
            <a:pathLst>
              <a:path w="8492" h="4817" extrusionOk="0">
                <a:moveTo>
                  <a:pt x="8491" y="0"/>
                </a:moveTo>
                <a:cubicBezTo>
                  <a:pt x="8289" y="309"/>
                  <a:pt x="8182" y="726"/>
                  <a:pt x="8246" y="1335"/>
                </a:cubicBezTo>
                <a:cubicBezTo>
                  <a:pt x="8478" y="3429"/>
                  <a:pt x="7596" y="4300"/>
                  <a:pt x="6413" y="4300"/>
                </a:cubicBezTo>
                <a:cubicBezTo>
                  <a:pt x="6022" y="4300"/>
                  <a:pt x="5597" y="4204"/>
                  <a:pt x="5170" y="4026"/>
                </a:cubicBezTo>
                <a:cubicBezTo>
                  <a:pt x="4170" y="3610"/>
                  <a:pt x="3085" y="3317"/>
                  <a:pt x="2164" y="3317"/>
                </a:cubicBezTo>
                <a:cubicBezTo>
                  <a:pt x="1078" y="3317"/>
                  <a:pt x="220" y="3724"/>
                  <a:pt x="0" y="4817"/>
                </a:cubicBezTo>
                <a:lnTo>
                  <a:pt x="8491" y="4817"/>
                </a:lnTo>
                <a:lnTo>
                  <a:pt x="8491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57150" dir="103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303" name="Google Shape;303;p26"/>
          <p:cNvSpPr/>
          <p:nvPr/>
        </p:nvSpPr>
        <p:spPr>
          <a:xfrm flipH="1">
            <a:off x="7" y="-2434"/>
            <a:ext cx="2899140" cy="1992179"/>
          </a:xfrm>
          <a:custGeom>
            <a:avLst/>
            <a:gdLst/>
            <a:ahLst/>
            <a:cxnLst/>
            <a:rect l="l" t="t" r="r" b="b"/>
            <a:pathLst>
              <a:path w="8877" h="6100" extrusionOk="0">
                <a:moveTo>
                  <a:pt x="1" y="0"/>
                </a:moveTo>
                <a:cubicBezTo>
                  <a:pt x="75" y="1410"/>
                  <a:pt x="471" y="2969"/>
                  <a:pt x="1613" y="4102"/>
                </a:cubicBezTo>
                <a:cubicBezTo>
                  <a:pt x="2744" y="5232"/>
                  <a:pt x="4189" y="5276"/>
                  <a:pt x="5547" y="5276"/>
                </a:cubicBezTo>
                <a:cubicBezTo>
                  <a:pt x="5661" y="5276"/>
                  <a:pt x="5775" y="5276"/>
                  <a:pt x="5887" y="5276"/>
                </a:cubicBezTo>
                <a:cubicBezTo>
                  <a:pt x="6942" y="5276"/>
                  <a:pt x="7921" y="5303"/>
                  <a:pt x="8631" y="5864"/>
                </a:cubicBezTo>
                <a:cubicBezTo>
                  <a:pt x="8727" y="5939"/>
                  <a:pt x="8802" y="6014"/>
                  <a:pt x="8876" y="6099"/>
                </a:cubicBezTo>
                <a:lnTo>
                  <a:pt x="8876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9050" dir="12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304" name="Google Shape;304;p26"/>
          <p:cNvSpPr/>
          <p:nvPr/>
        </p:nvSpPr>
        <p:spPr>
          <a:xfrm flipH="1">
            <a:off x="13" y="1696470"/>
            <a:ext cx="2114344" cy="4166593"/>
          </a:xfrm>
          <a:custGeom>
            <a:avLst/>
            <a:gdLst/>
            <a:ahLst/>
            <a:cxnLst/>
            <a:rect l="l" t="t" r="r" b="b"/>
            <a:pathLst>
              <a:path w="6474" h="12758" extrusionOk="0">
                <a:moveTo>
                  <a:pt x="6473" y="0"/>
                </a:moveTo>
                <a:cubicBezTo>
                  <a:pt x="5032" y="523"/>
                  <a:pt x="3664" y="1378"/>
                  <a:pt x="3418" y="2766"/>
                </a:cubicBezTo>
                <a:cubicBezTo>
                  <a:pt x="2991" y="5127"/>
                  <a:pt x="5576" y="6046"/>
                  <a:pt x="5576" y="6964"/>
                </a:cubicBezTo>
                <a:cubicBezTo>
                  <a:pt x="5576" y="7135"/>
                  <a:pt x="5470" y="7198"/>
                  <a:pt x="5291" y="7198"/>
                </a:cubicBezTo>
                <a:cubicBezTo>
                  <a:pt x="4801" y="7198"/>
                  <a:pt x="3760" y="6733"/>
                  <a:pt x="2796" y="6733"/>
                </a:cubicBezTo>
                <a:cubicBezTo>
                  <a:pt x="2197" y="6733"/>
                  <a:pt x="1627" y="6913"/>
                  <a:pt x="1239" y="7498"/>
                </a:cubicBezTo>
                <a:cubicBezTo>
                  <a:pt x="1" y="9367"/>
                  <a:pt x="1891" y="12604"/>
                  <a:pt x="3717" y="12753"/>
                </a:cubicBezTo>
                <a:cubicBezTo>
                  <a:pt x="3761" y="12756"/>
                  <a:pt x="3805" y="12758"/>
                  <a:pt x="3851" y="12758"/>
                </a:cubicBezTo>
                <a:cubicBezTo>
                  <a:pt x="4559" y="12758"/>
                  <a:pt x="5530" y="12381"/>
                  <a:pt x="6473" y="11909"/>
                </a:cubicBezTo>
                <a:lnTo>
                  <a:pt x="6473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57150" dir="12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397443994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5127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2932F-0D3F-40E6-B191-CE6456FDEF26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C7FAF-F215-4398-B145-6D4E69B3E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1240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718104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953648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+ TITLE + SUBTITLE">
  <p:cSld name="IMAGE + TITLE + SUBTITL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/>
          <p:nvPr/>
        </p:nvSpPr>
        <p:spPr>
          <a:xfrm flipH="1">
            <a:off x="861200" y="1622800"/>
            <a:ext cx="9681200" cy="36228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6" name="Google Shape;26;p3"/>
          <p:cNvSpPr txBox="1">
            <a:spLocks noGrp="1"/>
          </p:cNvSpPr>
          <p:nvPr>
            <p:ph type="ctrTitle"/>
          </p:nvPr>
        </p:nvSpPr>
        <p:spPr>
          <a:xfrm>
            <a:off x="1643885" y="2195515"/>
            <a:ext cx="8846000" cy="1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96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ubTitle" idx="1"/>
          </p:nvPr>
        </p:nvSpPr>
        <p:spPr>
          <a:xfrm>
            <a:off x="4113081" y="3750015"/>
            <a:ext cx="3907200" cy="5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8" name="Google Shape;28;p3"/>
          <p:cNvSpPr/>
          <p:nvPr/>
        </p:nvSpPr>
        <p:spPr>
          <a:xfrm flipH="1">
            <a:off x="8239070" y="1732393"/>
            <a:ext cx="3952949" cy="4421476"/>
          </a:xfrm>
          <a:custGeom>
            <a:avLst/>
            <a:gdLst/>
            <a:ahLst/>
            <a:cxnLst/>
            <a:rect l="l" t="t" r="r" b="b"/>
            <a:pathLst>
              <a:path w="51204" h="57273" extrusionOk="0">
                <a:moveTo>
                  <a:pt x="8598" y="1"/>
                </a:moveTo>
                <a:lnTo>
                  <a:pt x="0" y="21597"/>
                </a:lnTo>
                <a:lnTo>
                  <a:pt x="11012" y="45939"/>
                </a:lnTo>
                <a:cubicBezTo>
                  <a:pt x="11012" y="45939"/>
                  <a:pt x="26937" y="57273"/>
                  <a:pt x="34889" y="57273"/>
                </a:cubicBezTo>
                <a:cubicBezTo>
                  <a:pt x="35092" y="57273"/>
                  <a:pt x="35289" y="57265"/>
                  <a:pt x="35482" y="57250"/>
                </a:cubicBezTo>
                <a:cubicBezTo>
                  <a:pt x="43193" y="56631"/>
                  <a:pt x="51204" y="42938"/>
                  <a:pt x="45960" y="35023"/>
                </a:cubicBezTo>
                <a:cubicBezTo>
                  <a:pt x="44317" y="32544"/>
                  <a:pt x="41903" y="31781"/>
                  <a:pt x="39361" y="31781"/>
                </a:cubicBezTo>
                <a:cubicBezTo>
                  <a:pt x="35279" y="31781"/>
                  <a:pt x="30867" y="33751"/>
                  <a:pt x="28798" y="33751"/>
                </a:cubicBezTo>
                <a:cubicBezTo>
                  <a:pt x="28042" y="33751"/>
                  <a:pt x="27599" y="33488"/>
                  <a:pt x="27599" y="32770"/>
                </a:cubicBezTo>
                <a:cubicBezTo>
                  <a:pt x="27599" y="28871"/>
                  <a:pt x="38515" y="24994"/>
                  <a:pt x="36753" y="15007"/>
                </a:cubicBezTo>
                <a:cubicBezTo>
                  <a:pt x="34446" y="1976"/>
                  <a:pt x="8598" y="1"/>
                  <a:pt x="8598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9" name="Google Shape;29;p3"/>
          <p:cNvSpPr/>
          <p:nvPr/>
        </p:nvSpPr>
        <p:spPr>
          <a:xfrm flipH="1">
            <a:off x="7631349" y="2410217"/>
            <a:ext cx="4477368" cy="4447724"/>
          </a:xfrm>
          <a:custGeom>
            <a:avLst/>
            <a:gdLst/>
            <a:ahLst/>
            <a:cxnLst/>
            <a:rect l="l" t="t" r="r" b="b"/>
            <a:pathLst>
              <a:path w="57997" h="57613" extrusionOk="0">
                <a:moveTo>
                  <a:pt x="10584" y="0"/>
                </a:moveTo>
                <a:cubicBezTo>
                  <a:pt x="10895" y="4689"/>
                  <a:pt x="14494" y="9998"/>
                  <a:pt x="14195" y="14643"/>
                </a:cubicBezTo>
                <a:cubicBezTo>
                  <a:pt x="13746" y="21597"/>
                  <a:pt x="0" y="20197"/>
                  <a:pt x="321" y="27759"/>
                </a:cubicBezTo>
                <a:cubicBezTo>
                  <a:pt x="641" y="35322"/>
                  <a:pt x="14771" y="31082"/>
                  <a:pt x="13458" y="42873"/>
                </a:cubicBezTo>
                <a:cubicBezTo>
                  <a:pt x="12470" y="51745"/>
                  <a:pt x="16227" y="55433"/>
                  <a:pt x="21239" y="55433"/>
                </a:cubicBezTo>
                <a:cubicBezTo>
                  <a:pt x="22894" y="55433"/>
                  <a:pt x="24686" y="55031"/>
                  <a:pt x="26489" y="54280"/>
                </a:cubicBezTo>
                <a:cubicBezTo>
                  <a:pt x="30728" y="52514"/>
                  <a:pt x="35329" y="51271"/>
                  <a:pt x="39235" y="51271"/>
                </a:cubicBezTo>
                <a:cubicBezTo>
                  <a:pt x="43832" y="51271"/>
                  <a:pt x="47464" y="52993"/>
                  <a:pt x="48406" y="57613"/>
                </a:cubicBezTo>
                <a:lnTo>
                  <a:pt x="57997" y="57613"/>
                </a:lnTo>
                <a:cubicBezTo>
                  <a:pt x="52464" y="53276"/>
                  <a:pt x="55412" y="45767"/>
                  <a:pt x="51001" y="41858"/>
                </a:cubicBezTo>
                <a:cubicBezTo>
                  <a:pt x="49295" y="40343"/>
                  <a:pt x="47314" y="39797"/>
                  <a:pt x="45253" y="39797"/>
                </a:cubicBezTo>
                <a:cubicBezTo>
                  <a:pt x="39952" y="39797"/>
                  <a:pt x="34117" y="43403"/>
                  <a:pt x="31068" y="43403"/>
                </a:cubicBezTo>
                <a:cubicBezTo>
                  <a:pt x="30230" y="43403"/>
                  <a:pt x="29602" y="43131"/>
                  <a:pt x="29254" y="42435"/>
                </a:cubicBezTo>
                <a:cubicBezTo>
                  <a:pt x="27151" y="38227"/>
                  <a:pt x="30921" y="35204"/>
                  <a:pt x="26659" y="32620"/>
                </a:cubicBezTo>
                <a:cubicBezTo>
                  <a:pt x="25858" y="32128"/>
                  <a:pt x="24555" y="31957"/>
                  <a:pt x="23071" y="31829"/>
                </a:cubicBezTo>
                <a:cubicBezTo>
                  <a:pt x="20411" y="31583"/>
                  <a:pt x="17741" y="31573"/>
                  <a:pt x="19354" y="27759"/>
                </a:cubicBezTo>
                <a:cubicBezTo>
                  <a:pt x="21191" y="23423"/>
                  <a:pt x="29992" y="20091"/>
                  <a:pt x="25784" y="11204"/>
                </a:cubicBezTo>
                <a:cubicBezTo>
                  <a:pt x="23199" y="5757"/>
                  <a:pt x="15872" y="2051"/>
                  <a:pt x="10584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30" name="Google Shape;30;p3"/>
          <p:cNvSpPr/>
          <p:nvPr/>
        </p:nvSpPr>
        <p:spPr>
          <a:xfrm flipH="1">
            <a:off x="0" y="1726811"/>
            <a:ext cx="2067819" cy="5056180"/>
          </a:xfrm>
          <a:custGeom>
            <a:avLst/>
            <a:gdLst/>
            <a:ahLst/>
            <a:cxnLst/>
            <a:rect l="l" t="t" r="r" b="b"/>
            <a:pathLst>
              <a:path w="21587" h="52784" extrusionOk="0">
                <a:moveTo>
                  <a:pt x="14180" y="0"/>
                </a:moveTo>
                <a:cubicBezTo>
                  <a:pt x="13936" y="0"/>
                  <a:pt x="13684" y="8"/>
                  <a:pt x="13426" y="24"/>
                </a:cubicBezTo>
                <a:cubicBezTo>
                  <a:pt x="13191" y="1124"/>
                  <a:pt x="12924" y="2181"/>
                  <a:pt x="12593" y="3121"/>
                </a:cubicBezTo>
                <a:cubicBezTo>
                  <a:pt x="9325" y="12542"/>
                  <a:pt x="1207" y="11356"/>
                  <a:pt x="588" y="16013"/>
                </a:cubicBezTo>
                <a:cubicBezTo>
                  <a:pt x="0" y="20424"/>
                  <a:pt x="5907" y="19901"/>
                  <a:pt x="6954" y="24397"/>
                </a:cubicBezTo>
                <a:cubicBezTo>
                  <a:pt x="8342" y="30347"/>
                  <a:pt x="961" y="32547"/>
                  <a:pt x="3888" y="43591"/>
                </a:cubicBezTo>
                <a:cubicBezTo>
                  <a:pt x="6046" y="51713"/>
                  <a:pt x="15827" y="52784"/>
                  <a:pt x="20874" y="52784"/>
                </a:cubicBezTo>
                <a:cubicBezTo>
                  <a:pt x="21124" y="52784"/>
                  <a:pt x="21362" y="52781"/>
                  <a:pt x="21586" y="52777"/>
                </a:cubicBezTo>
                <a:lnTo>
                  <a:pt x="21586" y="42106"/>
                </a:lnTo>
                <a:cubicBezTo>
                  <a:pt x="17132" y="40782"/>
                  <a:pt x="13479" y="37353"/>
                  <a:pt x="12508" y="30347"/>
                </a:cubicBezTo>
                <a:cubicBezTo>
                  <a:pt x="11546" y="23436"/>
                  <a:pt x="16246" y="14988"/>
                  <a:pt x="18275" y="8077"/>
                </a:cubicBezTo>
                <a:cubicBezTo>
                  <a:pt x="19140" y="5119"/>
                  <a:pt x="18980" y="1872"/>
                  <a:pt x="17165" y="664"/>
                </a:cubicBezTo>
                <a:cubicBezTo>
                  <a:pt x="16485" y="209"/>
                  <a:pt x="15432" y="0"/>
                  <a:pt x="14180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31" name="Google Shape;31;p3"/>
          <p:cNvSpPr/>
          <p:nvPr/>
        </p:nvSpPr>
        <p:spPr>
          <a:xfrm flipH="1">
            <a:off x="8249723" y="1"/>
            <a:ext cx="3942295" cy="6857908"/>
          </a:xfrm>
          <a:custGeom>
            <a:avLst/>
            <a:gdLst/>
            <a:ahLst/>
            <a:cxnLst/>
            <a:rect l="l" t="t" r="r" b="b"/>
            <a:pathLst>
              <a:path w="51066" h="88833" extrusionOk="0">
                <a:moveTo>
                  <a:pt x="0" y="0"/>
                </a:moveTo>
                <a:lnTo>
                  <a:pt x="0" y="88833"/>
                </a:lnTo>
                <a:lnTo>
                  <a:pt x="49485" y="88833"/>
                </a:lnTo>
                <a:cubicBezTo>
                  <a:pt x="48543" y="84213"/>
                  <a:pt x="44911" y="82491"/>
                  <a:pt x="40314" y="82491"/>
                </a:cubicBezTo>
                <a:cubicBezTo>
                  <a:pt x="36408" y="82491"/>
                  <a:pt x="31807" y="83734"/>
                  <a:pt x="27568" y="85500"/>
                </a:cubicBezTo>
                <a:cubicBezTo>
                  <a:pt x="25765" y="86251"/>
                  <a:pt x="23973" y="86653"/>
                  <a:pt x="22318" y="86653"/>
                </a:cubicBezTo>
                <a:cubicBezTo>
                  <a:pt x="17306" y="86653"/>
                  <a:pt x="13549" y="82965"/>
                  <a:pt x="14537" y="74093"/>
                </a:cubicBezTo>
                <a:cubicBezTo>
                  <a:pt x="15850" y="62302"/>
                  <a:pt x="1720" y="66542"/>
                  <a:pt x="1400" y="58979"/>
                </a:cubicBezTo>
                <a:cubicBezTo>
                  <a:pt x="1079" y="51417"/>
                  <a:pt x="14825" y="52817"/>
                  <a:pt x="15274" y="45863"/>
                </a:cubicBezTo>
                <a:cubicBezTo>
                  <a:pt x="15722" y="38900"/>
                  <a:pt x="7424" y="30494"/>
                  <a:pt x="14537" y="24822"/>
                </a:cubicBezTo>
                <a:cubicBezTo>
                  <a:pt x="17520" y="22447"/>
                  <a:pt x="21645" y="22322"/>
                  <a:pt x="26088" y="22322"/>
                </a:cubicBezTo>
                <a:cubicBezTo>
                  <a:pt x="26612" y="22322"/>
                  <a:pt x="27140" y="22324"/>
                  <a:pt x="27671" y="22324"/>
                </a:cubicBezTo>
                <a:cubicBezTo>
                  <a:pt x="33394" y="22324"/>
                  <a:pt x="39475" y="22122"/>
                  <a:pt x="44230" y="17367"/>
                </a:cubicBezTo>
                <a:cubicBezTo>
                  <a:pt x="49046" y="12550"/>
                  <a:pt x="50724" y="5960"/>
                  <a:pt x="51065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32" name="Google Shape;32;p3"/>
          <p:cNvSpPr/>
          <p:nvPr/>
        </p:nvSpPr>
        <p:spPr>
          <a:xfrm flipH="1">
            <a:off x="6" y="1"/>
            <a:ext cx="3458211" cy="5760236"/>
          </a:xfrm>
          <a:custGeom>
            <a:avLst/>
            <a:gdLst/>
            <a:ahLst/>
            <a:cxnLst/>
            <a:rect l="l" t="t" r="r" b="b"/>
            <a:pathLst>
              <a:path w="36102" h="60134" extrusionOk="0">
                <a:moveTo>
                  <a:pt x="0" y="0"/>
                </a:moveTo>
                <a:cubicBezTo>
                  <a:pt x="566" y="2233"/>
                  <a:pt x="2585" y="6804"/>
                  <a:pt x="9634" y="7103"/>
                </a:cubicBezTo>
                <a:cubicBezTo>
                  <a:pt x="9780" y="7109"/>
                  <a:pt x="9926" y="7112"/>
                  <a:pt x="10073" y="7112"/>
                </a:cubicBezTo>
                <a:cubicBezTo>
                  <a:pt x="15462" y="7112"/>
                  <a:pt x="22105" y="3128"/>
                  <a:pt x="25894" y="3128"/>
                </a:cubicBezTo>
                <a:cubicBezTo>
                  <a:pt x="27071" y="3128"/>
                  <a:pt x="27972" y="3512"/>
                  <a:pt x="28475" y="4518"/>
                </a:cubicBezTo>
                <a:cubicBezTo>
                  <a:pt x="29565" y="6686"/>
                  <a:pt x="27738" y="12133"/>
                  <a:pt x="20389" y="16085"/>
                </a:cubicBezTo>
                <a:cubicBezTo>
                  <a:pt x="12785" y="20176"/>
                  <a:pt x="7466" y="20561"/>
                  <a:pt x="6996" y="23808"/>
                </a:cubicBezTo>
                <a:cubicBezTo>
                  <a:pt x="6700" y="25856"/>
                  <a:pt x="8069" y="27061"/>
                  <a:pt x="9838" y="27061"/>
                </a:cubicBezTo>
                <a:cubicBezTo>
                  <a:pt x="11002" y="27061"/>
                  <a:pt x="12340" y="26538"/>
                  <a:pt x="13490" y="25389"/>
                </a:cubicBezTo>
                <a:cubicBezTo>
                  <a:pt x="15092" y="23787"/>
                  <a:pt x="17036" y="21938"/>
                  <a:pt x="19482" y="20571"/>
                </a:cubicBezTo>
                <a:cubicBezTo>
                  <a:pt x="22293" y="19013"/>
                  <a:pt x="25960" y="18031"/>
                  <a:pt x="28689" y="18031"/>
                </a:cubicBezTo>
                <a:cubicBezTo>
                  <a:pt x="29942" y="18031"/>
                  <a:pt x="30997" y="18238"/>
                  <a:pt x="31680" y="18691"/>
                </a:cubicBezTo>
                <a:cubicBezTo>
                  <a:pt x="33495" y="19899"/>
                  <a:pt x="33655" y="23146"/>
                  <a:pt x="32790" y="26104"/>
                </a:cubicBezTo>
                <a:cubicBezTo>
                  <a:pt x="30761" y="33015"/>
                  <a:pt x="26061" y="41463"/>
                  <a:pt x="27023" y="48374"/>
                </a:cubicBezTo>
                <a:cubicBezTo>
                  <a:pt x="27994" y="55380"/>
                  <a:pt x="31647" y="58809"/>
                  <a:pt x="36101" y="60133"/>
                </a:cubicBezTo>
                <a:lnTo>
                  <a:pt x="36101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2022387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Google Shape;34;p4"/>
          <p:cNvCxnSpPr/>
          <p:nvPr/>
        </p:nvCxnSpPr>
        <p:spPr>
          <a:xfrm>
            <a:off x="2272407" y="44083"/>
            <a:ext cx="0" cy="54400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5" name="Google Shape;35;p4"/>
          <p:cNvSpPr txBox="1">
            <a:spLocks noGrp="1"/>
          </p:cNvSpPr>
          <p:nvPr>
            <p:ph type="subTitle" idx="1"/>
          </p:nvPr>
        </p:nvSpPr>
        <p:spPr>
          <a:xfrm flipH="1">
            <a:off x="3208387" y="1852132"/>
            <a:ext cx="8602000" cy="7488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subTitle" idx="2"/>
          </p:nvPr>
        </p:nvSpPr>
        <p:spPr>
          <a:xfrm flipH="1">
            <a:off x="3208387" y="2811415"/>
            <a:ext cx="8602000" cy="7488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subTitle" idx="3"/>
          </p:nvPr>
        </p:nvSpPr>
        <p:spPr>
          <a:xfrm flipH="1">
            <a:off x="3208387" y="3746911"/>
            <a:ext cx="8602000" cy="7488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subTitle" idx="4"/>
          </p:nvPr>
        </p:nvSpPr>
        <p:spPr>
          <a:xfrm>
            <a:off x="3206400" y="2507365"/>
            <a:ext cx="5912800" cy="375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subTitle" idx="5"/>
          </p:nvPr>
        </p:nvSpPr>
        <p:spPr>
          <a:xfrm>
            <a:off x="3206400" y="3465829"/>
            <a:ext cx="5912800" cy="375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40" name="Google Shape;40;p4"/>
          <p:cNvSpPr txBox="1">
            <a:spLocks noGrp="1"/>
          </p:cNvSpPr>
          <p:nvPr>
            <p:ph type="subTitle" idx="6"/>
          </p:nvPr>
        </p:nvSpPr>
        <p:spPr>
          <a:xfrm>
            <a:off x="3206400" y="4414465"/>
            <a:ext cx="5912800" cy="375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41" name="Google Shape;41;p4"/>
          <p:cNvSpPr txBox="1">
            <a:spLocks noGrp="1"/>
          </p:cNvSpPr>
          <p:nvPr>
            <p:ph type="ctrTitle"/>
          </p:nvPr>
        </p:nvSpPr>
        <p:spPr>
          <a:xfrm>
            <a:off x="8070497" y="2807165"/>
            <a:ext cx="2847600" cy="1261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 b="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42" name="Google Shape;42;p4"/>
          <p:cNvSpPr txBox="1">
            <a:spLocks noGrp="1"/>
          </p:cNvSpPr>
          <p:nvPr>
            <p:ph type="title" idx="7" hasCustomPrompt="1"/>
          </p:nvPr>
        </p:nvSpPr>
        <p:spPr>
          <a:xfrm>
            <a:off x="1479287" y="2165519"/>
            <a:ext cx="1640800" cy="606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3" name="Google Shape;43;p4"/>
          <p:cNvSpPr txBox="1">
            <a:spLocks noGrp="1"/>
          </p:cNvSpPr>
          <p:nvPr>
            <p:ph type="title" idx="8" hasCustomPrompt="1"/>
          </p:nvPr>
        </p:nvSpPr>
        <p:spPr>
          <a:xfrm>
            <a:off x="1479287" y="3121215"/>
            <a:ext cx="1640800" cy="606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4" name="Google Shape;44;p4"/>
          <p:cNvSpPr txBox="1">
            <a:spLocks noGrp="1"/>
          </p:cNvSpPr>
          <p:nvPr>
            <p:ph type="title" idx="9" hasCustomPrompt="1"/>
          </p:nvPr>
        </p:nvSpPr>
        <p:spPr>
          <a:xfrm>
            <a:off x="1479287" y="4082021"/>
            <a:ext cx="1640800" cy="606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" name="Google Shape;45;p4"/>
          <p:cNvSpPr txBox="1">
            <a:spLocks noGrp="1"/>
          </p:cNvSpPr>
          <p:nvPr>
            <p:ph type="subTitle" idx="13"/>
          </p:nvPr>
        </p:nvSpPr>
        <p:spPr>
          <a:xfrm flipH="1">
            <a:off x="3208387" y="4773577"/>
            <a:ext cx="8602000" cy="7488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Squada One"/>
              <a:buNone/>
              <a:defRPr sz="24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46" name="Google Shape;46;p4"/>
          <p:cNvSpPr txBox="1">
            <a:spLocks noGrp="1"/>
          </p:cNvSpPr>
          <p:nvPr>
            <p:ph type="subTitle" idx="14"/>
          </p:nvPr>
        </p:nvSpPr>
        <p:spPr>
          <a:xfrm>
            <a:off x="3206400" y="5441132"/>
            <a:ext cx="5912800" cy="375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title" idx="15" hasCustomPrompt="1"/>
          </p:nvPr>
        </p:nvSpPr>
        <p:spPr>
          <a:xfrm>
            <a:off x="1479287" y="5108688"/>
            <a:ext cx="1640800" cy="606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4"/>
          <p:cNvSpPr/>
          <p:nvPr/>
        </p:nvSpPr>
        <p:spPr>
          <a:xfrm>
            <a:off x="11405474" y="1359563"/>
            <a:ext cx="119" cy="1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close/>
              </a:path>
            </a:pathLst>
          </a:custGeom>
          <a:gradFill>
            <a:gsLst>
              <a:gs pos="0">
                <a:srgbClr val="C2008B"/>
              </a:gs>
              <a:gs pos="100000">
                <a:srgbClr val="50009C"/>
              </a:gs>
            </a:gsLst>
            <a:lin ang="1320095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49" name="Google Shape;49;p4"/>
          <p:cNvSpPr/>
          <p:nvPr/>
        </p:nvSpPr>
        <p:spPr>
          <a:xfrm>
            <a:off x="5979339" y="1"/>
            <a:ext cx="6212659" cy="1936985"/>
          </a:xfrm>
          <a:custGeom>
            <a:avLst/>
            <a:gdLst/>
            <a:ahLst/>
            <a:cxnLst/>
            <a:rect l="l" t="t" r="r" b="b"/>
            <a:pathLst>
              <a:path w="19023" h="5931" extrusionOk="0">
                <a:moveTo>
                  <a:pt x="609" y="0"/>
                </a:moveTo>
                <a:cubicBezTo>
                  <a:pt x="566" y="75"/>
                  <a:pt x="513" y="150"/>
                  <a:pt x="449" y="225"/>
                </a:cubicBezTo>
                <a:cubicBezTo>
                  <a:pt x="299" y="417"/>
                  <a:pt x="150" y="577"/>
                  <a:pt x="0" y="716"/>
                </a:cubicBezTo>
                <a:cubicBezTo>
                  <a:pt x="630" y="1014"/>
                  <a:pt x="1382" y="1231"/>
                  <a:pt x="2235" y="1231"/>
                </a:cubicBezTo>
                <a:cubicBezTo>
                  <a:pt x="2452" y="1231"/>
                  <a:pt x="2676" y="1217"/>
                  <a:pt x="2906" y="1186"/>
                </a:cubicBezTo>
                <a:cubicBezTo>
                  <a:pt x="5036" y="928"/>
                  <a:pt x="6812" y="217"/>
                  <a:pt x="8042" y="217"/>
                </a:cubicBezTo>
                <a:cubicBezTo>
                  <a:pt x="8699" y="217"/>
                  <a:pt x="9200" y="420"/>
                  <a:pt x="9517" y="1004"/>
                </a:cubicBezTo>
                <a:cubicBezTo>
                  <a:pt x="10425" y="2670"/>
                  <a:pt x="8940" y="5789"/>
                  <a:pt x="10563" y="5928"/>
                </a:cubicBezTo>
                <a:cubicBezTo>
                  <a:pt x="10578" y="5930"/>
                  <a:pt x="10592" y="5930"/>
                  <a:pt x="10606" y="5930"/>
                </a:cubicBezTo>
                <a:cubicBezTo>
                  <a:pt x="11541" y="5930"/>
                  <a:pt x="12090" y="3555"/>
                  <a:pt x="12732" y="1998"/>
                </a:cubicBezTo>
                <a:cubicBezTo>
                  <a:pt x="13041" y="1224"/>
                  <a:pt x="13518" y="720"/>
                  <a:pt x="13946" y="720"/>
                </a:cubicBezTo>
                <a:cubicBezTo>
                  <a:pt x="14138" y="720"/>
                  <a:pt x="14320" y="822"/>
                  <a:pt x="14472" y="1047"/>
                </a:cubicBezTo>
                <a:cubicBezTo>
                  <a:pt x="15103" y="1987"/>
                  <a:pt x="14014" y="4102"/>
                  <a:pt x="15253" y="4882"/>
                </a:cubicBezTo>
                <a:cubicBezTo>
                  <a:pt x="15564" y="5077"/>
                  <a:pt x="15837" y="5146"/>
                  <a:pt x="16097" y="5146"/>
                </a:cubicBezTo>
                <a:cubicBezTo>
                  <a:pt x="16701" y="5146"/>
                  <a:pt x="17230" y="4776"/>
                  <a:pt x="17987" y="4776"/>
                </a:cubicBezTo>
                <a:cubicBezTo>
                  <a:pt x="18202" y="4776"/>
                  <a:pt x="18434" y="4806"/>
                  <a:pt x="18692" y="4882"/>
                </a:cubicBezTo>
                <a:cubicBezTo>
                  <a:pt x="18830" y="4924"/>
                  <a:pt x="18927" y="4977"/>
                  <a:pt x="19022" y="5042"/>
                </a:cubicBezTo>
                <a:lnTo>
                  <a:pt x="19022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47625" dir="7560000" algn="bl" rotWithShape="0">
              <a:srgbClr val="000000">
                <a:alpha val="57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50" name="Google Shape;50;p4"/>
          <p:cNvSpPr/>
          <p:nvPr/>
        </p:nvSpPr>
        <p:spPr>
          <a:xfrm>
            <a:off x="1" y="1"/>
            <a:ext cx="6311209" cy="2392697"/>
          </a:xfrm>
          <a:custGeom>
            <a:avLst/>
            <a:gdLst/>
            <a:ahLst/>
            <a:cxnLst/>
            <a:rect l="l" t="t" r="r" b="b"/>
            <a:pathLst>
              <a:path w="14932" h="5661" extrusionOk="0">
                <a:moveTo>
                  <a:pt x="10232" y="0"/>
                </a:moveTo>
                <a:lnTo>
                  <a:pt x="10168" y="97"/>
                </a:lnTo>
                <a:cubicBezTo>
                  <a:pt x="9611" y="647"/>
                  <a:pt x="9059" y="826"/>
                  <a:pt x="8530" y="826"/>
                </a:cubicBezTo>
                <a:cubicBezTo>
                  <a:pt x="7549" y="826"/>
                  <a:pt x="6648" y="213"/>
                  <a:pt x="5941" y="213"/>
                </a:cubicBezTo>
                <a:cubicBezTo>
                  <a:pt x="5712" y="213"/>
                  <a:pt x="5503" y="278"/>
                  <a:pt x="5319" y="449"/>
                </a:cubicBezTo>
                <a:cubicBezTo>
                  <a:pt x="4529" y="1196"/>
                  <a:pt x="5939" y="3557"/>
                  <a:pt x="4967" y="3963"/>
                </a:cubicBezTo>
                <a:cubicBezTo>
                  <a:pt x="4897" y="3992"/>
                  <a:pt x="4828" y="4005"/>
                  <a:pt x="4759" y="4005"/>
                </a:cubicBezTo>
                <a:cubicBezTo>
                  <a:pt x="3902" y="4005"/>
                  <a:pt x="3144" y="1939"/>
                  <a:pt x="1350" y="1939"/>
                </a:cubicBezTo>
                <a:cubicBezTo>
                  <a:pt x="1197" y="1939"/>
                  <a:pt x="1035" y="1954"/>
                  <a:pt x="866" y="1987"/>
                </a:cubicBezTo>
                <a:cubicBezTo>
                  <a:pt x="588" y="2041"/>
                  <a:pt x="299" y="2158"/>
                  <a:pt x="0" y="2307"/>
                </a:cubicBezTo>
                <a:lnTo>
                  <a:pt x="0" y="3781"/>
                </a:lnTo>
                <a:cubicBezTo>
                  <a:pt x="1324" y="4420"/>
                  <a:pt x="4045" y="5660"/>
                  <a:pt x="5454" y="5660"/>
                </a:cubicBezTo>
                <a:cubicBezTo>
                  <a:pt x="5693" y="5660"/>
                  <a:pt x="5895" y="5625"/>
                  <a:pt x="6045" y="5544"/>
                </a:cubicBezTo>
                <a:cubicBezTo>
                  <a:pt x="7391" y="4818"/>
                  <a:pt x="5597" y="1773"/>
                  <a:pt x="6772" y="1709"/>
                </a:cubicBezTo>
                <a:cubicBezTo>
                  <a:pt x="6787" y="1708"/>
                  <a:pt x="6803" y="1708"/>
                  <a:pt x="6818" y="1708"/>
                </a:cubicBezTo>
                <a:cubicBezTo>
                  <a:pt x="7886" y="1708"/>
                  <a:pt x="8769" y="3344"/>
                  <a:pt x="9571" y="3344"/>
                </a:cubicBezTo>
                <a:cubicBezTo>
                  <a:pt x="9635" y="3344"/>
                  <a:pt x="9699" y="3334"/>
                  <a:pt x="9762" y="3311"/>
                </a:cubicBezTo>
                <a:cubicBezTo>
                  <a:pt x="10638" y="3002"/>
                  <a:pt x="9613" y="930"/>
                  <a:pt x="10393" y="780"/>
                </a:cubicBezTo>
                <a:cubicBezTo>
                  <a:pt x="10419" y="775"/>
                  <a:pt x="10447" y="773"/>
                  <a:pt x="10475" y="773"/>
                </a:cubicBezTo>
                <a:cubicBezTo>
                  <a:pt x="10969" y="773"/>
                  <a:pt x="11706" y="1502"/>
                  <a:pt x="12665" y="1502"/>
                </a:cubicBezTo>
                <a:cubicBezTo>
                  <a:pt x="13278" y="1502"/>
                  <a:pt x="13983" y="1203"/>
                  <a:pt x="14772" y="225"/>
                </a:cubicBezTo>
                <a:cubicBezTo>
                  <a:pt x="14836" y="150"/>
                  <a:pt x="14889" y="75"/>
                  <a:pt x="1493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47625" dir="7560000" algn="bl" rotWithShape="0">
              <a:srgbClr val="000000">
                <a:alpha val="57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51" name="Google Shape;51;p4"/>
          <p:cNvSpPr/>
          <p:nvPr/>
        </p:nvSpPr>
        <p:spPr>
          <a:xfrm>
            <a:off x="3240907" y="4748902"/>
            <a:ext cx="8309344" cy="2109097"/>
          </a:xfrm>
          <a:custGeom>
            <a:avLst/>
            <a:gdLst/>
            <a:ahLst/>
            <a:cxnLst/>
            <a:rect l="l" t="t" r="r" b="b"/>
            <a:pathLst>
              <a:path w="25443" h="6458" extrusionOk="0">
                <a:moveTo>
                  <a:pt x="19506" y="0"/>
                </a:moveTo>
                <a:cubicBezTo>
                  <a:pt x="18504" y="0"/>
                  <a:pt x="17580" y="416"/>
                  <a:pt x="16940" y="1662"/>
                </a:cubicBezTo>
                <a:cubicBezTo>
                  <a:pt x="15960" y="3553"/>
                  <a:pt x="15173" y="4058"/>
                  <a:pt x="14466" y="4058"/>
                </a:cubicBezTo>
                <a:cubicBezTo>
                  <a:pt x="13971" y="4058"/>
                  <a:pt x="13517" y="3810"/>
                  <a:pt x="13064" y="3617"/>
                </a:cubicBezTo>
                <a:cubicBezTo>
                  <a:pt x="12284" y="3284"/>
                  <a:pt x="9880" y="1600"/>
                  <a:pt x="7770" y="1600"/>
                </a:cubicBezTo>
                <a:cubicBezTo>
                  <a:pt x="6901" y="1600"/>
                  <a:pt x="6083" y="1885"/>
                  <a:pt x="5448" y="2666"/>
                </a:cubicBezTo>
                <a:cubicBezTo>
                  <a:pt x="3646" y="4903"/>
                  <a:pt x="3718" y="5547"/>
                  <a:pt x="3297" y="5547"/>
                </a:cubicBezTo>
                <a:cubicBezTo>
                  <a:pt x="3211" y="5547"/>
                  <a:pt x="3106" y="5520"/>
                  <a:pt x="2960" y="5475"/>
                </a:cubicBezTo>
                <a:cubicBezTo>
                  <a:pt x="2529" y="5337"/>
                  <a:pt x="1913" y="5064"/>
                  <a:pt x="1348" y="5064"/>
                </a:cubicBezTo>
                <a:cubicBezTo>
                  <a:pt x="778" y="5064"/>
                  <a:pt x="258" y="5342"/>
                  <a:pt x="33" y="6319"/>
                </a:cubicBezTo>
                <a:cubicBezTo>
                  <a:pt x="12" y="6372"/>
                  <a:pt x="12" y="6415"/>
                  <a:pt x="1" y="6458"/>
                </a:cubicBezTo>
                <a:lnTo>
                  <a:pt x="6665" y="6458"/>
                </a:lnTo>
                <a:cubicBezTo>
                  <a:pt x="7497" y="5643"/>
                  <a:pt x="9143" y="4331"/>
                  <a:pt x="11189" y="4331"/>
                </a:cubicBezTo>
                <a:cubicBezTo>
                  <a:pt x="11666" y="4331"/>
                  <a:pt x="12164" y="4402"/>
                  <a:pt x="12679" y="4568"/>
                </a:cubicBezTo>
                <a:cubicBezTo>
                  <a:pt x="14653" y="5199"/>
                  <a:pt x="16000" y="5536"/>
                  <a:pt x="16876" y="5536"/>
                </a:cubicBezTo>
                <a:cubicBezTo>
                  <a:pt x="17644" y="5536"/>
                  <a:pt x="18051" y="5276"/>
                  <a:pt x="18201" y="4727"/>
                </a:cubicBezTo>
                <a:cubicBezTo>
                  <a:pt x="18505" y="3564"/>
                  <a:pt x="18438" y="1329"/>
                  <a:pt x="20084" y="1329"/>
                </a:cubicBezTo>
                <a:cubicBezTo>
                  <a:pt x="20114" y="1329"/>
                  <a:pt x="20145" y="1329"/>
                  <a:pt x="20177" y="1331"/>
                </a:cubicBezTo>
                <a:cubicBezTo>
                  <a:pt x="21738" y="1399"/>
                  <a:pt x="22985" y="2883"/>
                  <a:pt x="24430" y="2883"/>
                </a:cubicBezTo>
                <a:cubicBezTo>
                  <a:pt x="24587" y="2883"/>
                  <a:pt x="24746" y="2865"/>
                  <a:pt x="24908" y="2826"/>
                </a:cubicBezTo>
                <a:cubicBezTo>
                  <a:pt x="25357" y="2719"/>
                  <a:pt x="25442" y="2228"/>
                  <a:pt x="25432" y="1545"/>
                </a:cubicBezTo>
                <a:lnTo>
                  <a:pt x="25432" y="1545"/>
                </a:lnTo>
                <a:cubicBezTo>
                  <a:pt x="25281" y="1615"/>
                  <a:pt x="25103" y="1657"/>
                  <a:pt x="24892" y="1657"/>
                </a:cubicBezTo>
                <a:cubicBezTo>
                  <a:pt x="24655" y="1657"/>
                  <a:pt x="24376" y="1605"/>
                  <a:pt x="24043" y="1480"/>
                </a:cubicBezTo>
                <a:cubicBezTo>
                  <a:pt x="22883" y="1048"/>
                  <a:pt x="21096" y="0"/>
                  <a:pt x="19506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47625" dir="7560000" algn="bl" rotWithShape="0">
              <a:srgbClr val="000000">
                <a:alpha val="57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52" name="Google Shape;52;p4"/>
          <p:cNvSpPr/>
          <p:nvPr/>
        </p:nvSpPr>
        <p:spPr>
          <a:xfrm>
            <a:off x="1" y="1"/>
            <a:ext cx="4325113" cy="1692767"/>
          </a:xfrm>
          <a:custGeom>
            <a:avLst/>
            <a:gdLst/>
            <a:ahLst/>
            <a:cxnLst/>
            <a:rect l="l" t="t" r="r" b="b"/>
            <a:pathLst>
              <a:path w="10233" h="4005" extrusionOk="0">
                <a:moveTo>
                  <a:pt x="0" y="0"/>
                </a:moveTo>
                <a:lnTo>
                  <a:pt x="0" y="2307"/>
                </a:lnTo>
                <a:cubicBezTo>
                  <a:pt x="299" y="2158"/>
                  <a:pt x="588" y="2041"/>
                  <a:pt x="866" y="1987"/>
                </a:cubicBezTo>
                <a:cubicBezTo>
                  <a:pt x="1035" y="1954"/>
                  <a:pt x="1197" y="1939"/>
                  <a:pt x="1350" y="1939"/>
                </a:cubicBezTo>
                <a:cubicBezTo>
                  <a:pt x="3144" y="1939"/>
                  <a:pt x="3902" y="4005"/>
                  <a:pt x="4759" y="4005"/>
                </a:cubicBezTo>
                <a:cubicBezTo>
                  <a:pt x="4828" y="4005"/>
                  <a:pt x="4897" y="3992"/>
                  <a:pt x="4967" y="3963"/>
                </a:cubicBezTo>
                <a:cubicBezTo>
                  <a:pt x="5939" y="3557"/>
                  <a:pt x="4529" y="1196"/>
                  <a:pt x="5319" y="449"/>
                </a:cubicBezTo>
                <a:cubicBezTo>
                  <a:pt x="5503" y="278"/>
                  <a:pt x="5712" y="213"/>
                  <a:pt x="5941" y="213"/>
                </a:cubicBezTo>
                <a:cubicBezTo>
                  <a:pt x="6648" y="213"/>
                  <a:pt x="7549" y="826"/>
                  <a:pt x="8530" y="826"/>
                </a:cubicBezTo>
                <a:cubicBezTo>
                  <a:pt x="9059" y="826"/>
                  <a:pt x="9611" y="647"/>
                  <a:pt x="10168" y="97"/>
                </a:cubicBezTo>
                <a:lnTo>
                  <a:pt x="10232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53" name="Google Shape;53;p4"/>
          <p:cNvSpPr/>
          <p:nvPr/>
        </p:nvSpPr>
        <p:spPr>
          <a:xfrm>
            <a:off x="5417609" y="3470967"/>
            <a:ext cx="6774387" cy="3387031"/>
          </a:xfrm>
          <a:custGeom>
            <a:avLst/>
            <a:gdLst/>
            <a:ahLst/>
            <a:cxnLst/>
            <a:rect l="l" t="t" r="r" b="b"/>
            <a:pathLst>
              <a:path w="20743" h="10371" extrusionOk="0">
                <a:moveTo>
                  <a:pt x="20742" y="0"/>
                </a:moveTo>
                <a:cubicBezTo>
                  <a:pt x="16951" y="1207"/>
                  <a:pt x="19814" y="6366"/>
                  <a:pt x="18243" y="6739"/>
                </a:cubicBezTo>
                <a:cubicBezTo>
                  <a:pt x="18081" y="6778"/>
                  <a:pt x="17922" y="6796"/>
                  <a:pt x="17765" y="6796"/>
                </a:cubicBezTo>
                <a:cubicBezTo>
                  <a:pt x="16320" y="6796"/>
                  <a:pt x="15073" y="5312"/>
                  <a:pt x="13512" y="5244"/>
                </a:cubicBezTo>
                <a:cubicBezTo>
                  <a:pt x="13480" y="5242"/>
                  <a:pt x="13449" y="5242"/>
                  <a:pt x="13419" y="5242"/>
                </a:cubicBezTo>
                <a:cubicBezTo>
                  <a:pt x="11773" y="5242"/>
                  <a:pt x="11840" y="7477"/>
                  <a:pt x="11536" y="8640"/>
                </a:cubicBezTo>
                <a:cubicBezTo>
                  <a:pt x="11386" y="9189"/>
                  <a:pt x="10979" y="9449"/>
                  <a:pt x="10211" y="9449"/>
                </a:cubicBezTo>
                <a:cubicBezTo>
                  <a:pt x="9335" y="9449"/>
                  <a:pt x="7988" y="9112"/>
                  <a:pt x="6014" y="8481"/>
                </a:cubicBezTo>
                <a:cubicBezTo>
                  <a:pt x="5499" y="8315"/>
                  <a:pt x="5001" y="8244"/>
                  <a:pt x="4524" y="8244"/>
                </a:cubicBezTo>
                <a:cubicBezTo>
                  <a:pt x="2478" y="8244"/>
                  <a:pt x="832" y="9556"/>
                  <a:pt x="0" y="10371"/>
                </a:cubicBezTo>
                <a:lnTo>
                  <a:pt x="20742" y="10371"/>
                </a:lnTo>
                <a:lnTo>
                  <a:pt x="20742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47625" dir="7560000" algn="bl" rotWithShape="0">
              <a:srgbClr val="000000">
                <a:alpha val="57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4040682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+ SUBTITLE">
  <p:cSld name="BIG NUMBER + SUBTITLE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8"/>
          <p:cNvSpPr/>
          <p:nvPr/>
        </p:nvSpPr>
        <p:spPr>
          <a:xfrm flipH="1">
            <a:off x="3022551" y="1169325"/>
            <a:ext cx="6142400" cy="57652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467">
              <a:solidFill>
                <a:srgbClr val="434343"/>
              </a:solidFill>
            </a:endParaRPr>
          </a:p>
        </p:txBody>
      </p:sp>
      <p:sp>
        <p:nvSpPr>
          <p:cNvPr id="84" name="Google Shape;84;p8"/>
          <p:cNvSpPr txBox="1">
            <a:spLocks noGrp="1"/>
          </p:cNvSpPr>
          <p:nvPr>
            <p:ph type="title" hasCustomPrompt="1"/>
          </p:nvPr>
        </p:nvSpPr>
        <p:spPr>
          <a:xfrm>
            <a:off x="1833567" y="3227723"/>
            <a:ext cx="8520400" cy="9644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None/>
              <a:defRPr sz="7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Nunito Sans"/>
              <a:buNone/>
              <a:defRPr sz="5200" b="1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Nunito Sans"/>
              <a:buNone/>
              <a:defRPr sz="5200" b="1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Nunito Sans"/>
              <a:buNone/>
              <a:defRPr sz="5200" b="1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Nunito Sans"/>
              <a:buNone/>
              <a:defRPr sz="5200" b="1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Nunito Sans"/>
              <a:buNone/>
              <a:defRPr sz="5200" b="1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Nunito Sans"/>
              <a:buNone/>
              <a:defRPr sz="5200" b="1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Nunito Sans"/>
              <a:buNone/>
              <a:defRPr sz="5200" b="1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Nunito Sans"/>
              <a:buNone/>
              <a:defRPr sz="5200" b="1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r>
              <a:t>xx%</a:t>
            </a:r>
          </a:p>
        </p:txBody>
      </p:sp>
      <p:sp>
        <p:nvSpPr>
          <p:cNvPr id="85" name="Google Shape;85;p8"/>
          <p:cNvSpPr txBox="1">
            <a:spLocks noGrp="1"/>
          </p:cNvSpPr>
          <p:nvPr>
            <p:ph type="subTitle" idx="1"/>
          </p:nvPr>
        </p:nvSpPr>
        <p:spPr>
          <a:xfrm>
            <a:off x="3860251" y="4046325"/>
            <a:ext cx="44716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86" name="Google Shape;86;p8"/>
          <p:cNvSpPr/>
          <p:nvPr/>
        </p:nvSpPr>
        <p:spPr>
          <a:xfrm rot="10800000" flipH="1">
            <a:off x="6746490" y="1"/>
            <a:ext cx="5382801" cy="2335748"/>
          </a:xfrm>
          <a:custGeom>
            <a:avLst/>
            <a:gdLst/>
            <a:ahLst/>
            <a:cxnLst/>
            <a:rect l="l" t="t" r="r" b="b"/>
            <a:pathLst>
              <a:path w="16482" h="7152" extrusionOk="0">
                <a:moveTo>
                  <a:pt x="12713" y="1"/>
                </a:moveTo>
                <a:cubicBezTo>
                  <a:pt x="12371" y="1"/>
                  <a:pt x="12082" y="52"/>
                  <a:pt x="11867" y="166"/>
                </a:cubicBezTo>
                <a:cubicBezTo>
                  <a:pt x="9966" y="1202"/>
                  <a:pt x="12508" y="5496"/>
                  <a:pt x="10842" y="5581"/>
                </a:cubicBezTo>
                <a:cubicBezTo>
                  <a:pt x="10817" y="5582"/>
                  <a:pt x="10791" y="5583"/>
                  <a:pt x="10766" y="5583"/>
                </a:cubicBezTo>
                <a:cubicBezTo>
                  <a:pt x="9256" y="5583"/>
                  <a:pt x="8019" y="3281"/>
                  <a:pt x="6884" y="3281"/>
                </a:cubicBezTo>
                <a:cubicBezTo>
                  <a:pt x="6793" y="3281"/>
                  <a:pt x="6702" y="3296"/>
                  <a:pt x="6612" y="3328"/>
                </a:cubicBezTo>
                <a:cubicBezTo>
                  <a:pt x="5384" y="3765"/>
                  <a:pt x="6836" y="6692"/>
                  <a:pt x="5715" y="6905"/>
                </a:cubicBezTo>
                <a:cubicBezTo>
                  <a:pt x="5677" y="6913"/>
                  <a:pt x="5638" y="6916"/>
                  <a:pt x="5597" y="6916"/>
                </a:cubicBezTo>
                <a:cubicBezTo>
                  <a:pt x="4898" y="6916"/>
                  <a:pt x="3858" y="5884"/>
                  <a:pt x="2503" y="5884"/>
                </a:cubicBezTo>
                <a:cubicBezTo>
                  <a:pt x="1761" y="5884"/>
                  <a:pt x="926" y="6193"/>
                  <a:pt x="0" y="7152"/>
                </a:cubicBezTo>
                <a:lnTo>
                  <a:pt x="16481" y="7152"/>
                </a:lnTo>
                <a:lnTo>
                  <a:pt x="16481" y="935"/>
                </a:lnTo>
                <a:cubicBezTo>
                  <a:pt x="15078" y="407"/>
                  <a:pt x="13680" y="1"/>
                  <a:pt x="12713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7163" dist="66675" dir="101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8"/>
          <p:cNvSpPr/>
          <p:nvPr/>
        </p:nvSpPr>
        <p:spPr>
          <a:xfrm rot="10800000" flipH="1">
            <a:off x="8" y="4432765"/>
            <a:ext cx="5759683" cy="2425232"/>
          </a:xfrm>
          <a:custGeom>
            <a:avLst/>
            <a:gdLst/>
            <a:ahLst/>
            <a:cxnLst/>
            <a:rect l="l" t="t" r="r" b="b"/>
            <a:pathLst>
              <a:path w="17636" h="7426" extrusionOk="0">
                <a:moveTo>
                  <a:pt x="1" y="0"/>
                </a:moveTo>
                <a:lnTo>
                  <a:pt x="1" y="7337"/>
                </a:lnTo>
                <a:cubicBezTo>
                  <a:pt x="269" y="7393"/>
                  <a:pt x="537" y="7425"/>
                  <a:pt x="798" y="7425"/>
                </a:cubicBezTo>
                <a:cubicBezTo>
                  <a:pt x="1649" y="7425"/>
                  <a:pt x="2433" y="7078"/>
                  <a:pt x="2981" y="6024"/>
                </a:cubicBezTo>
                <a:cubicBezTo>
                  <a:pt x="3804" y="4415"/>
                  <a:pt x="4473" y="3985"/>
                  <a:pt x="5073" y="3985"/>
                </a:cubicBezTo>
                <a:cubicBezTo>
                  <a:pt x="5492" y="3985"/>
                  <a:pt x="5878" y="4195"/>
                  <a:pt x="6260" y="4358"/>
                </a:cubicBezTo>
                <a:cubicBezTo>
                  <a:pt x="6925" y="4645"/>
                  <a:pt x="8958" y="6071"/>
                  <a:pt x="10742" y="6071"/>
                </a:cubicBezTo>
                <a:cubicBezTo>
                  <a:pt x="11479" y="6071"/>
                  <a:pt x="12174" y="5827"/>
                  <a:pt x="12711" y="5158"/>
                </a:cubicBezTo>
                <a:cubicBezTo>
                  <a:pt x="14242" y="3274"/>
                  <a:pt x="14182" y="2723"/>
                  <a:pt x="14535" y="2723"/>
                </a:cubicBezTo>
                <a:cubicBezTo>
                  <a:pt x="14608" y="2723"/>
                  <a:pt x="14699" y="2747"/>
                  <a:pt x="14826" y="2787"/>
                </a:cubicBezTo>
                <a:cubicBezTo>
                  <a:pt x="15192" y="2904"/>
                  <a:pt x="15715" y="3135"/>
                  <a:pt x="16195" y="3135"/>
                </a:cubicBezTo>
                <a:cubicBezTo>
                  <a:pt x="16680" y="3135"/>
                  <a:pt x="17121" y="2899"/>
                  <a:pt x="17315" y="2072"/>
                </a:cubicBezTo>
                <a:cubicBezTo>
                  <a:pt x="17635" y="726"/>
                  <a:pt x="16396" y="160"/>
                  <a:pt x="15936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7163" dist="19050" dir="10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8"/>
          <p:cNvSpPr/>
          <p:nvPr/>
        </p:nvSpPr>
        <p:spPr>
          <a:xfrm rot="10800000" flipH="1">
            <a:off x="9812815" y="1"/>
            <a:ext cx="2379184" cy="2439276"/>
          </a:xfrm>
          <a:custGeom>
            <a:avLst/>
            <a:gdLst/>
            <a:ahLst/>
            <a:cxnLst/>
            <a:rect l="l" t="t" r="r" b="b"/>
            <a:pathLst>
              <a:path w="7285" h="7469" extrusionOk="0">
                <a:moveTo>
                  <a:pt x="6450" y="1"/>
                </a:moveTo>
                <a:cubicBezTo>
                  <a:pt x="6380" y="1"/>
                  <a:pt x="6309" y="15"/>
                  <a:pt x="6238" y="45"/>
                </a:cubicBezTo>
                <a:cubicBezTo>
                  <a:pt x="5265" y="441"/>
                  <a:pt x="6675" y="2801"/>
                  <a:pt x="5875" y="3548"/>
                </a:cubicBezTo>
                <a:cubicBezTo>
                  <a:pt x="5691" y="3722"/>
                  <a:pt x="5482" y="3788"/>
                  <a:pt x="5252" y="3788"/>
                </a:cubicBezTo>
                <a:cubicBezTo>
                  <a:pt x="4549" y="3788"/>
                  <a:pt x="3649" y="3177"/>
                  <a:pt x="2672" y="3177"/>
                </a:cubicBezTo>
                <a:cubicBezTo>
                  <a:pt x="2143" y="3177"/>
                  <a:pt x="1591" y="3357"/>
                  <a:pt x="1036" y="3911"/>
                </a:cubicBezTo>
                <a:cubicBezTo>
                  <a:pt x="0" y="4948"/>
                  <a:pt x="235" y="6368"/>
                  <a:pt x="673" y="7469"/>
                </a:cubicBezTo>
                <a:lnTo>
                  <a:pt x="7285" y="7469"/>
                </a:lnTo>
                <a:lnTo>
                  <a:pt x="7285" y="515"/>
                </a:lnTo>
                <a:cubicBezTo>
                  <a:pt x="6995" y="217"/>
                  <a:pt x="6726" y="1"/>
                  <a:pt x="645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7163" dist="66675" dir="101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8"/>
          <p:cNvSpPr/>
          <p:nvPr/>
        </p:nvSpPr>
        <p:spPr>
          <a:xfrm rot="10800000" flipH="1">
            <a:off x="-176367" y="1"/>
            <a:ext cx="3861888" cy="3781547"/>
          </a:xfrm>
          <a:custGeom>
            <a:avLst/>
            <a:gdLst/>
            <a:ahLst/>
            <a:cxnLst/>
            <a:rect l="l" t="t" r="r" b="b"/>
            <a:pathLst>
              <a:path w="11825" h="11579" extrusionOk="0">
                <a:moveTo>
                  <a:pt x="524" y="1"/>
                </a:moveTo>
                <a:lnTo>
                  <a:pt x="524" y="11579"/>
                </a:lnTo>
                <a:lnTo>
                  <a:pt x="9453" y="11579"/>
                </a:lnTo>
                <a:cubicBezTo>
                  <a:pt x="9368" y="11408"/>
                  <a:pt x="9304" y="11226"/>
                  <a:pt x="9271" y="11002"/>
                </a:cubicBezTo>
                <a:cubicBezTo>
                  <a:pt x="8994" y="8876"/>
                  <a:pt x="11824" y="6195"/>
                  <a:pt x="10158" y="5405"/>
                </a:cubicBezTo>
                <a:cubicBezTo>
                  <a:pt x="10071" y="5363"/>
                  <a:pt x="9979" y="5343"/>
                  <a:pt x="9883" y="5343"/>
                </a:cubicBezTo>
                <a:cubicBezTo>
                  <a:pt x="8906" y="5343"/>
                  <a:pt x="7498" y="7379"/>
                  <a:pt x="6302" y="8662"/>
                </a:cubicBezTo>
                <a:cubicBezTo>
                  <a:pt x="5772" y="9229"/>
                  <a:pt x="5197" y="9556"/>
                  <a:pt x="4762" y="9556"/>
                </a:cubicBezTo>
                <a:cubicBezTo>
                  <a:pt x="4433" y="9556"/>
                  <a:pt x="4183" y="9370"/>
                  <a:pt x="4092" y="8961"/>
                </a:cubicBezTo>
                <a:cubicBezTo>
                  <a:pt x="3803" y="7701"/>
                  <a:pt x="5800" y="5928"/>
                  <a:pt x="4818" y="4604"/>
                </a:cubicBezTo>
                <a:cubicBezTo>
                  <a:pt x="3824" y="3279"/>
                  <a:pt x="2660" y="4326"/>
                  <a:pt x="1197" y="3215"/>
                </a:cubicBezTo>
                <a:cubicBezTo>
                  <a:pt x="0" y="2308"/>
                  <a:pt x="1496" y="908"/>
                  <a:pt x="524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7163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8"/>
          <p:cNvSpPr/>
          <p:nvPr/>
        </p:nvSpPr>
        <p:spPr>
          <a:xfrm rot="10800000" flipH="1">
            <a:off x="-5235" y="5249886"/>
            <a:ext cx="8337104" cy="1608113"/>
          </a:xfrm>
          <a:custGeom>
            <a:avLst/>
            <a:gdLst/>
            <a:ahLst/>
            <a:cxnLst/>
            <a:rect l="l" t="t" r="r" b="b"/>
            <a:pathLst>
              <a:path w="25528" h="4924" extrusionOk="0">
                <a:moveTo>
                  <a:pt x="0" y="0"/>
                </a:moveTo>
                <a:lnTo>
                  <a:pt x="0" y="4923"/>
                </a:lnTo>
                <a:cubicBezTo>
                  <a:pt x="1550" y="3518"/>
                  <a:pt x="1590" y="405"/>
                  <a:pt x="2664" y="405"/>
                </a:cubicBezTo>
                <a:cubicBezTo>
                  <a:pt x="2701" y="405"/>
                  <a:pt x="2738" y="409"/>
                  <a:pt x="2777" y="416"/>
                </a:cubicBezTo>
                <a:cubicBezTo>
                  <a:pt x="4454" y="715"/>
                  <a:pt x="4956" y="2915"/>
                  <a:pt x="6515" y="3684"/>
                </a:cubicBezTo>
                <a:cubicBezTo>
                  <a:pt x="6748" y="3801"/>
                  <a:pt x="6966" y="3853"/>
                  <a:pt x="7169" y="3853"/>
                </a:cubicBezTo>
                <a:cubicBezTo>
                  <a:pt x="8328" y="3853"/>
                  <a:pt x="9043" y="2186"/>
                  <a:pt x="9687" y="1377"/>
                </a:cubicBezTo>
                <a:cubicBezTo>
                  <a:pt x="9901" y="1110"/>
                  <a:pt x="10157" y="974"/>
                  <a:pt x="10478" y="974"/>
                </a:cubicBezTo>
                <a:cubicBezTo>
                  <a:pt x="11308" y="974"/>
                  <a:pt x="12574" y="1881"/>
                  <a:pt x="14686" y="3738"/>
                </a:cubicBezTo>
                <a:cubicBezTo>
                  <a:pt x="15116" y="4116"/>
                  <a:pt x="15689" y="4278"/>
                  <a:pt x="16352" y="4278"/>
                </a:cubicBezTo>
                <a:cubicBezTo>
                  <a:pt x="19060" y="4278"/>
                  <a:pt x="23279" y="1587"/>
                  <a:pt x="2552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7163" dist="19050" dir="10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60273452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"/>
          <p:cNvSpPr txBox="1">
            <a:spLocks noGrp="1"/>
          </p:cNvSpPr>
          <p:nvPr>
            <p:ph type="subTitle" idx="1"/>
          </p:nvPr>
        </p:nvSpPr>
        <p:spPr>
          <a:xfrm flipH="1">
            <a:off x="2429459" y="3945225"/>
            <a:ext cx="73348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Squada One"/>
              <a:buNone/>
              <a:defRPr sz="16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Nunito Sans ExtraBold"/>
              <a:buNone/>
              <a:defRPr sz="1600">
                <a:solidFill>
                  <a:srgbClr val="FFFFFF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Nunito Sans ExtraBold"/>
              <a:buNone/>
              <a:defRPr sz="1600">
                <a:solidFill>
                  <a:srgbClr val="FFFFFF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Nunito Sans ExtraBold"/>
              <a:buNone/>
              <a:defRPr sz="1600">
                <a:solidFill>
                  <a:srgbClr val="FFFFFF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Nunito Sans ExtraBold"/>
              <a:buNone/>
              <a:defRPr sz="1600">
                <a:solidFill>
                  <a:srgbClr val="FFFFFF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Nunito Sans ExtraBold"/>
              <a:buNone/>
              <a:defRPr sz="1600">
                <a:solidFill>
                  <a:srgbClr val="FFFFFF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Nunito Sans ExtraBold"/>
              <a:buNone/>
              <a:defRPr sz="1600">
                <a:solidFill>
                  <a:srgbClr val="FFFFFF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Nunito Sans ExtraBold"/>
              <a:buNone/>
              <a:defRPr sz="1600">
                <a:solidFill>
                  <a:srgbClr val="FFFFFF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Nunito Sans ExtraBold"/>
              <a:buNone/>
              <a:defRPr sz="1600">
                <a:solidFill>
                  <a:srgbClr val="FFFFFF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56" name="Google Shape;56;p5"/>
          <p:cNvSpPr txBox="1">
            <a:spLocks noGrp="1"/>
          </p:cNvSpPr>
          <p:nvPr>
            <p:ph type="subTitle" idx="2"/>
          </p:nvPr>
        </p:nvSpPr>
        <p:spPr>
          <a:xfrm>
            <a:off x="2427733" y="3797900"/>
            <a:ext cx="54812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2133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57" name="Google Shape;57;p5"/>
          <p:cNvSpPr/>
          <p:nvPr/>
        </p:nvSpPr>
        <p:spPr>
          <a:xfrm>
            <a:off x="8373" y="3475092"/>
            <a:ext cx="6028" cy="8439"/>
          </a:xfrm>
          <a:custGeom>
            <a:avLst/>
            <a:gdLst/>
            <a:ahLst/>
            <a:cxnLst/>
            <a:rect l="l" t="t" r="r" b="b"/>
            <a:pathLst>
              <a:path w="60" h="84" extrusionOk="0">
                <a:moveTo>
                  <a:pt x="1" y="0"/>
                </a:moveTo>
                <a:lnTo>
                  <a:pt x="20" y="39"/>
                </a:lnTo>
                <a:lnTo>
                  <a:pt x="59" y="83"/>
                </a:lnTo>
                <a:lnTo>
                  <a:pt x="1" y="0"/>
                </a:lnTo>
                <a:close/>
              </a:path>
            </a:pathLst>
          </a:custGeom>
          <a:solidFill>
            <a:srgbClr val="14141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58" name="Google Shape;58;p5"/>
          <p:cNvSpPr/>
          <p:nvPr/>
        </p:nvSpPr>
        <p:spPr>
          <a:xfrm>
            <a:off x="6463" y="6856025"/>
            <a:ext cx="9845" cy="100"/>
          </a:xfrm>
          <a:custGeom>
            <a:avLst/>
            <a:gdLst/>
            <a:ahLst/>
            <a:cxnLst/>
            <a:rect l="l" t="t" r="r" b="b"/>
            <a:pathLst>
              <a:path w="98" h="1" extrusionOk="0">
                <a:moveTo>
                  <a:pt x="98" y="0"/>
                </a:moveTo>
                <a:lnTo>
                  <a:pt x="0" y="0"/>
                </a:lnTo>
                <a:lnTo>
                  <a:pt x="0" y="0"/>
                </a:lnTo>
                <a:lnTo>
                  <a:pt x="78" y="0"/>
                </a:lnTo>
                <a:close/>
              </a:path>
            </a:pathLst>
          </a:custGeom>
          <a:solidFill>
            <a:srgbClr val="B0B0A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59" name="Google Shape;59;p5"/>
          <p:cNvSpPr/>
          <p:nvPr/>
        </p:nvSpPr>
        <p:spPr>
          <a:xfrm>
            <a:off x="9169166" y="4334447"/>
            <a:ext cx="3022825" cy="2523541"/>
          </a:xfrm>
          <a:custGeom>
            <a:avLst/>
            <a:gdLst/>
            <a:ahLst/>
            <a:cxnLst/>
            <a:rect l="l" t="t" r="r" b="b"/>
            <a:pathLst>
              <a:path w="9251" h="7723" extrusionOk="0">
                <a:moveTo>
                  <a:pt x="7830" y="1"/>
                </a:moveTo>
                <a:cubicBezTo>
                  <a:pt x="7787" y="22"/>
                  <a:pt x="7745" y="32"/>
                  <a:pt x="7702" y="65"/>
                </a:cubicBezTo>
                <a:cubicBezTo>
                  <a:pt x="6794" y="588"/>
                  <a:pt x="7745" y="1624"/>
                  <a:pt x="7050" y="2468"/>
                </a:cubicBezTo>
                <a:cubicBezTo>
                  <a:pt x="6131" y="3578"/>
                  <a:pt x="2543" y="3953"/>
                  <a:pt x="898" y="6089"/>
                </a:cubicBezTo>
                <a:cubicBezTo>
                  <a:pt x="546" y="6548"/>
                  <a:pt x="247" y="7114"/>
                  <a:pt x="1" y="7722"/>
                </a:cubicBezTo>
                <a:lnTo>
                  <a:pt x="9250" y="7722"/>
                </a:lnTo>
                <a:lnTo>
                  <a:pt x="9250" y="941"/>
                </a:lnTo>
                <a:cubicBezTo>
                  <a:pt x="8706" y="780"/>
                  <a:pt x="8215" y="481"/>
                  <a:pt x="783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9525" dir="38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60" name="Google Shape;60;p5"/>
          <p:cNvSpPr/>
          <p:nvPr/>
        </p:nvSpPr>
        <p:spPr>
          <a:xfrm>
            <a:off x="8457159" y="1"/>
            <a:ext cx="3734829" cy="4641905"/>
          </a:xfrm>
          <a:custGeom>
            <a:avLst/>
            <a:gdLst/>
            <a:ahLst/>
            <a:cxnLst/>
            <a:rect l="l" t="t" r="r" b="b"/>
            <a:pathLst>
              <a:path w="11430" h="14206" extrusionOk="0">
                <a:moveTo>
                  <a:pt x="1" y="0"/>
                </a:moveTo>
                <a:cubicBezTo>
                  <a:pt x="1" y="0"/>
                  <a:pt x="541" y="1327"/>
                  <a:pt x="2842" y="1327"/>
                </a:cubicBezTo>
                <a:cubicBezTo>
                  <a:pt x="3168" y="1327"/>
                  <a:pt x="3530" y="1300"/>
                  <a:pt x="3931" y="1239"/>
                </a:cubicBezTo>
                <a:cubicBezTo>
                  <a:pt x="4809" y="1103"/>
                  <a:pt x="5648" y="961"/>
                  <a:pt x="6249" y="961"/>
                </a:cubicBezTo>
                <a:cubicBezTo>
                  <a:pt x="6972" y="961"/>
                  <a:pt x="7353" y="1167"/>
                  <a:pt x="7050" y="1837"/>
                </a:cubicBezTo>
                <a:cubicBezTo>
                  <a:pt x="6687" y="2628"/>
                  <a:pt x="4658" y="4411"/>
                  <a:pt x="4850" y="5244"/>
                </a:cubicBezTo>
                <a:cubicBezTo>
                  <a:pt x="4917" y="5546"/>
                  <a:pt x="5180" y="5658"/>
                  <a:pt x="5531" y="5658"/>
                </a:cubicBezTo>
                <a:cubicBezTo>
                  <a:pt x="6363" y="5658"/>
                  <a:pt x="7691" y="5032"/>
                  <a:pt x="8097" y="4806"/>
                </a:cubicBezTo>
                <a:cubicBezTo>
                  <a:pt x="8750" y="4436"/>
                  <a:pt x="9449" y="4208"/>
                  <a:pt x="9990" y="4208"/>
                </a:cubicBezTo>
                <a:cubicBezTo>
                  <a:pt x="10245" y="4208"/>
                  <a:pt x="10465" y="4259"/>
                  <a:pt x="10629" y="4368"/>
                </a:cubicBezTo>
                <a:cubicBezTo>
                  <a:pt x="11056" y="4657"/>
                  <a:pt x="10852" y="5469"/>
                  <a:pt x="10650" y="6163"/>
                </a:cubicBezTo>
                <a:cubicBezTo>
                  <a:pt x="10169" y="7797"/>
                  <a:pt x="9058" y="9794"/>
                  <a:pt x="9283" y="11429"/>
                </a:cubicBezTo>
                <a:cubicBezTo>
                  <a:pt x="9507" y="13084"/>
                  <a:pt x="10372" y="13885"/>
                  <a:pt x="11429" y="14206"/>
                </a:cubicBezTo>
                <a:lnTo>
                  <a:pt x="11429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42888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61" name="Google Shape;61;p5"/>
          <p:cNvSpPr/>
          <p:nvPr/>
        </p:nvSpPr>
        <p:spPr>
          <a:xfrm>
            <a:off x="4176257" y="0"/>
            <a:ext cx="1120776" cy="722459"/>
          </a:xfrm>
          <a:custGeom>
            <a:avLst/>
            <a:gdLst/>
            <a:ahLst/>
            <a:cxnLst/>
            <a:rect l="l" t="t" r="r" b="b"/>
            <a:pathLst>
              <a:path w="3430" h="2211" extrusionOk="0">
                <a:moveTo>
                  <a:pt x="866" y="0"/>
                </a:moveTo>
                <a:cubicBezTo>
                  <a:pt x="685" y="630"/>
                  <a:pt x="407" y="1453"/>
                  <a:pt x="1" y="2211"/>
                </a:cubicBezTo>
                <a:cubicBezTo>
                  <a:pt x="887" y="2211"/>
                  <a:pt x="1603" y="2061"/>
                  <a:pt x="2052" y="1709"/>
                </a:cubicBezTo>
                <a:cubicBezTo>
                  <a:pt x="2724" y="1164"/>
                  <a:pt x="3163" y="577"/>
                  <a:pt x="3429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62" name="Google Shape;62;p5"/>
          <p:cNvSpPr/>
          <p:nvPr/>
        </p:nvSpPr>
        <p:spPr>
          <a:xfrm>
            <a:off x="16300" y="4675583"/>
            <a:ext cx="5270259" cy="2182408"/>
          </a:xfrm>
          <a:custGeom>
            <a:avLst/>
            <a:gdLst/>
            <a:ahLst/>
            <a:cxnLst/>
            <a:rect l="l" t="t" r="r" b="b"/>
            <a:pathLst>
              <a:path w="16129" h="6679" extrusionOk="0">
                <a:moveTo>
                  <a:pt x="3975" y="0"/>
                </a:moveTo>
                <a:cubicBezTo>
                  <a:pt x="2628" y="0"/>
                  <a:pt x="1115" y="710"/>
                  <a:pt x="0" y="1371"/>
                </a:cubicBezTo>
                <a:lnTo>
                  <a:pt x="0" y="6614"/>
                </a:lnTo>
                <a:lnTo>
                  <a:pt x="32" y="6678"/>
                </a:lnTo>
                <a:lnTo>
                  <a:pt x="16128" y="6678"/>
                </a:lnTo>
                <a:cubicBezTo>
                  <a:pt x="14985" y="5568"/>
                  <a:pt x="13010" y="4489"/>
                  <a:pt x="11717" y="4179"/>
                </a:cubicBezTo>
                <a:cubicBezTo>
                  <a:pt x="11467" y="4119"/>
                  <a:pt x="11220" y="4094"/>
                  <a:pt x="10978" y="4094"/>
                </a:cubicBezTo>
                <a:cubicBezTo>
                  <a:pt x="9403" y="4094"/>
                  <a:pt x="8030" y="5191"/>
                  <a:pt x="7299" y="5191"/>
                </a:cubicBezTo>
                <a:cubicBezTo>
                  <a:pt x="7159" y="5191"/>
                  <a:pt x="7043" y="5151"/>
                  <a:pt x="6953" y="5055"/>
                </a:cubicBezTo>
                <a:cubicBezTo>
                  <a:pt x="6324" y="4383"/>
                  <a:pt x="7584" y="1947"/>
                  <a:pt x="5661" y="516"/>
                </a:cubicBezTo>
                <a:cubicBezTo>
                  <a:pt x="5169" y="148"/>
                  <a:pt x="4589" y="0"/>
                  <a:pt x="3975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9525" dir="38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63" name="Google Shape;63;p5"/>
          <p:cNvSpPr/>
          <p:nvPr/>
        </p:nvSpPr>
        <p:spPr>
          <a:xfrm>
            <a:off x="16301" y="1"/>
            <a:ext cx="4442911" cy="4687324"/>
          </a:xfrm>
          <a:custGeom>
            <a:avLst/>
            <a:gdLst/>
            <a:ahLst/>
            <a:cxnLst/>
            <a:rect l="l" t="t" r="r" b="b"/>
            <a:pathLst>
              <a:path w="13597" h="14345" extrusionOk="0">
                <a:moveTo>
                  <a:pt x="0" y="0"/>
                </a:moveTo>
                <a:lnTo>
                  <a:pt x="0" y="14344"/>
                </a:lnTo>
                <a:cubicBezTo>
                  <a:pt x="96" y="14227"/>
                  <a:pt x="182" y="14024"/>
                  <a:pt x="235" y="13703"/>
                </a:cubicBezTo>
                <a:cubicBezTo>
                  <a:pt x="770" y="10734"/>
                  <a:pt x="3269" y="11887"/>
                  <a:pt x="4304" y="10542"/>
                </a:cubicBezTo>
                <a:cubicBezTo>
                  <a:pt x="5714" y="8705"/>
                  <a:pt x="2852" y="5992"/>
                  <a:pt x="3803" y="5426"/>
                </a:cubicBezTo>
                <a:cubicBezTo>
                  <a:pt x="4120" y="5239"/>
                  <a:pt x="4417" y="5205"/>
                  <a:pt x="4692" y="5205"/>
                </a:cubicBezTo>
                <a:cubicBezTo>
                  <a:pt x="4854" y="5205"/>
                  <a:pt x="5008" y="5216"/>
                  <a:pt x="5154" y="5216"/>
                </a:cubicBezTo>
                <a:cubicBezTo>
                  <a:pt x="5513" y="5216"/>
                  <a:pt x="5823" y="5144"/>
                  <a:pt x="6077" y="4646"/>
                </a:cubicBezTo>
                <a:cubicBezTo>
                  <a:pt x="6184" y="4454"/>
                  <a:pt x="6195" y="4133"/>
                  <a:pt x="6206" y="3791"/>
                </a:cubicBezTo>
                <a:cubicBezTo>
                  <a:pt x="6215" y="3268"/>
                  <a:pt x="6188" y="2759"/>
                  <a:pt x="6684" y="2759"/>
                </a:cubicBezTo>
                <a:cubicBezTo>
                  <a:pt x="6795" y="2759"/>
                  <a:pt x="6933" y="2784"/>
                  <a:pt x="7103" y="2841"/>
                </a:cubicBezTo>
                <a:cubicBezTo>
                  <a:pt x="7923" y="3126"/>
                  <a:pt x="8678" y="4427"/>
                  <a:pt x="9937" y="4427"/>
                </a:cubicBezTo>
                <a:cubicBezTo>
                  <a:pt x="10285" y="4427"/>
                  <a:pt x="10672" y="4327"/>
                  <a:pt x="11109" y="4080"/>
                </a:cubicBezTo>
                <a:cubicBezTo>
                  <a:pt x="12465" y="3321"/>
                  <a:pt x="13234" y="1282"/>
                  <a:pt x="1359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359512178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 + TEXT">
  <p:cSld name="TITLE  + 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>
            <a:off x="174800" y="2063400"/>
            <a:ext cx="5820400" cy="27312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66" name="Google Shape;66;p6"/>
          <p:cNvSpPr/>
          <p:nvPr/>
        </p:nvSpPr>
        <p:spPr>
          <a:xfrm flipH="1">
            <a:off x="16301" y="4334447"/>
            <a:ext cx="3022825" cy="2523541"/>
          </a:xfrm>
          <a:custGeom>
            <a:avLst/>
            <a:gdLst/>
            <a:ahLst/>
            <a:cxnLst/>
            <a:rect l="l" t="t" r="r" b="b"/>
            <a:pathLst>
              <a:path w="9251" h="7723" extrusionOk="0">
                <a:moveTo>
                  <a:pt x="7830" y="1"/>
                </a:moveTo>
                <a:cubicBezTo>
                  <a:pt x="7787" y="22"/>
                  <a:pt x="7745" y="32"/>
                  <a:pt x="7702" y="65"/>
                </a:cubicBezTo>
                <a:cubicBezTo>
                  <a:pt x="6794" y="588"/>
                  <a:pt x="7745" y="1624"/>
                  <a:pt x="7050" y="2468"/>
                </a:cubicBezTo>
                <a:cubicBezTo>
                  <a:pt x="6131" y="3578"/>
                  <a:pt x="2543" y="3953"/>
                  <a:pt x="898" y="6089"/>
                </a:cubicBezTo>
                <a:cubicBezTo>
                  <a:pt x="546" y="6548"/>
                  <a:pt x="247" y="7114"/>
                  <a:pt x="1" y="7722"/>
                </a:cubicBezTo>
                <a:lnTo>
                  <a:pt x="9250" y="7722"/>
                </a:lnTo>
                <a:lnTo>
                  <a:pt x="9250" y="941"/>
                </a:lnTo>
                <a:cubicBezTo>
                  <a:pt x="8706" y="780"/>
                  <a:pt x="8215" y="481"/>
                  <a:pt x="783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9525" dir="38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67" name="Google Shape;67;p6"/>
          <p:cNvSpPr/>
          <p:nvPr/>
        </p:nvSpPr>
        <p:spPr>
          <a:xfrm flipH="1">
            <a:off x="16303" y="1"/>
            <a:ext cx="3734829" cy="4641905"/>
          </a:xfrm>
          <a:custGeom>
            <a:avLst/>
            <a:gdLst/>
            <a:ahLst/>
            <a:cxnLst/>
            <a:rect l="l" t="t" r="r" b="b"/>
            <a:pathLst>
              <a:path w="11430" h="14206" extrusionOk="0">
                <a:moveTo>
                  <a:pt x="1" y="0"/>
                </a:moveTo>
                <a:cubicBezTo>
                  <a:pt x="1" y="0"/>
                  <a:pt x="541" y="1327"/>
                  <a:pt x="2842" y="1327"/>
                </a:cubicBezTo>
                <a:cubicBezTo>
                  <a:pt x="3168" y="1327"/>
                  <a:pt x="3530" y="1300"/>
                  <a:pt x="3931" y="1239"/>
                </a:cubicBezTo>
                <a:cubicBezTo>
                  <a:pt x="4809" y="1103"/>
                  <a:pt x="5648" y="961"/>
                  <a:pt x="6249" y="961"/>
                </a:cubicBezTo>
                <a:cubicBezTo>
                  <a:pt x="6972" y="961"/>
                  <a:pt x="7353" y="1167"/>
                  <a:pt x="7050" y="1837"/>
                </a:cubicBezTo>
                <a:cubicBezTo>
                  <a:pt x="6687" y="2628"/>
                  <a:pt x="4658" y="4411"/>
                  <a:pt x="4850" y="5244"/>
                </a:cubicBezTo>
                <a:cubicBezTo>
                  <a:pt x="4917" y="5546"/>
                  <a:pt x="5180" y="5658"/>
                  <a:pt x="5531" y="5658"/>
                </a:cubicBezTo>
                <a:cubicBezTo>
                  <a:pt x="6363" y="5658"/>
                  <a:pt x="7691" y="5032"/>
                  <a:pt x="8097" y="4806"/>
                </a:cubicBezTo>
                <a:cubicBezTo>
                  <a:pt x="8750" y="4436"/>
                  <a:pt x="9449" y="4208"/>
                  <a:pt x="9990" y="4208"/>
                </a:cubicBezTo>
                <a:cubicBezTo>
                  <a:pt x="10245" y="4208"/>
                  <a:pt x="10465" y="4259"/>
                  <a:pt x="10629" y="4368"/>
                </a:cubicBezTo>
                <a:cubicBezTo>
                  <a:pt x="11056" y="4657"/>
                  <a:pt x="10852" y="5469"/>
                  <a:pt x="10650" y="6163"/>
                </a:cubicBezTo>
                <a:cubicBezTo>
                  <a:pt x="10169" y="7797"/>
                  <a:pt x="9058" y="9794"/>
                  <a:pt x="9283" y="11429"/>
                </a:cubicBezTo>
                <a:cubicBezTo>
                  <a:pt x="9507" y="13084"/>
                  <a:pt x="10372" y="13885"/>
                  <a:pt x="11429" y="14206"/>
                </a:cubicBezTo>
                <a:lnTo>
                  <a:pt x="11429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42888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68" name="Google Shape;68;p6"/>
          <p:cNvSpPr/>
          <p:nvPr/>
        </p:nvSpPr>
        <p:spPr>
          <a:xfrm flipH="1">
            <a:off x="6911257" y="0"/>
            <a:ext cx="1120776" cy="722459"/>
          </a:xfrm>
          <a:custGeom>
            <a:avLst/>
            <a:gdLst/>
            <a:ahLst/>
            <a:cxnLst/>
            <a:rect l="l" t="t" r="r" b="b"/>
            <a:pathLst>
              <a:path w="3430" h="2211" extrusionOk="0">
                <a:moveTo>
                  <a:pt x="866" y="0"/>
                </a:moveTo>
                <a:cubicBezTo>
                  <a:pt x="685" y="630"/>
                  <a:pt x="407" y="1453"/>
                  <a:pt x="1" y="2211"/>
                </a:cubicBezTo>
                <a:cubicBezTo>
                  <a:pt x="887" y="2211"/>
                  <a:pt x="1603" y="2061"/>
                  <a:pt x="2052" y="1709"/>
                </a:cubicBezTo>
                <a:cubicBezTo>
                  <a:pt x="2724" y="1164"/>
                  <a:pt x="3163" y="577"/>
                  <a:pt x="3429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69" name="Google Shape;69;p6"/>
          <p:cNvSpPr/>
          <p:nvPr/>
        </p:nvSpPr>
        <p:spPr>
          <a:xfrm flipH="1">
            <a:off x="6921733" y="4675583"/>
            <a:ext cx="5270259" cy="2182408"/>
          </a:xfrm>
          <a:custGeom>
            <a:avLst/>
            <a:gdLst/>
            <a:ahLst/>
            <a:cxnLst/>
            <a:rect l="l" t="t" r="r" b="b"/>
            <a:pathLst>
              <a:path w="16129" h="6679" extrusionOk="0">
                <a:moveTo>
                  <a:pt x="3975" y="0"/>
                </a:moveTo>
                <a:cubicBezTo>
                  <a:pt x="2628" y="0"/>
                  <a:pt x="1115" y="710"/>
                  <a:pt x="0" y="1371"/>
                </a:cubicBezTo>
                <a:lnTo>
                  <a:pt x="0" y="6614"/>
                </a:lnTo>
                <a:lnTo>
                  <a:pt x="32" y="6678"/>
                </a:lnTo>
                <a:lnTo>
                  <a:pt x="16128" y="6678"/>
                </a:lnTo>
                <a:cubicBezTo>
                  <a:pt x="14985" y="5568"/>
                  <a:pt x="13010" y="4489"/>
                  <a:pt x="11717" y="4179"/>
                </a:cubicBezTo>
                <a:cubicBezTo>
                  <a:pt x="11467" y="4119"/>
                  <a:pt x="11220" y="4094"/>
                  <a:pt x="10978" y="4094"/>
                </a:cubicBezTo>
                <a:cubicBezTo>
                  <a:pt x="9403" y="4094"/>
                  <a:pt x="8030" y="5191"/>
                  <a:pt x="7299" y="5191"/>
                </a:cubicBezTo>
                <a:cubicBezTo>
                  <a:pt x="7159" y="5191"/>
                  <a:pt x="7043" y="5151"/>
                  <a:pt x="6953" y="5055"/>
                </a:cubicBezTo>
                <a:cubicBezTo>
                  <a:pt x="6324" y="4383"/>
                  <a:pt x="7584" y="1947"/>
                  <a:pt x="5661" y="516"/>
                </a:cubicBezTo>
                <a:cubicBezTo>
                  <a:pt x="5169" y="148"/>
                  <a:pt x="4589" y="0"/>
                  <a:pt x="3975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9525" dir="38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70" name="Google Shape;70;p6"/>
          <p:cNvSpPr/>
          <p:nvPr/>
        </p:nvSpPr>
        <p:spPr>
          <a:xfrm flipH="1">
            <a:off x="7749082" y="1"/>
            <a:ext cx="4442911" cy="4687324"/>
          </a:xfrm>
          <a:custGeom>
            <a:avLst/>
            <a:gdLst/>
            <a:ahLst/>
            <a:cxnLst/>
            <a:rect l="l" t="t" r="r" b="b"/>
            <a:pathLst>
              <a:path w="13597" h="14345" extrusionOk="0">
                <a:moveTo>
                  <a:pt x="0" y="0"/>
                </a:moveTo>
                <a:lnTo>
                  <a:pt x="0" y="14344"/>
                </a:lnTo>
                <a:cubicBezTo>
                  <a:pt x="96" y="14227"/>
                  <a:pt x="182" y="14024"/>
                  <a:pt x="235" y="13703"/>
                </a:cubicBezTo>
                <a:cubicBezTo>
                  <a:pt x="770" y="10734"/>
                  <a:pt x="3269" y="11887"/>
                  <a:pt x="4304" y="10542"/>
                </a:cubicBezTo>
                <a:cubicBezTo>
                  <a:pt x="5714" y="8705"/>
                  <a:pt x="2852" y="5992"/>
                  <a:pt x="3803" y="5426"/>
                </a:cubicBezTo>
                <a:cubicBezTo>
                  <a:pt x="4120" y="5239"/>
                  <a:pt x="4417" y="5205"/>
                  <a:pt x="4692" y="5205"/>
                </a:cubicBezTo>
                <a:cubicBezTo>
                  <a:pt x="4854" y="5205"/>
                  <a:pt x="5008" y="5216"/>
                  <a:pt x="5154" y="5216"/>
                </a:cubicBezTo>
                <a:cubicBezTo>
                  <a:pt x="5513" y="5216"/>
                  <a:pt x="5823" y="5144"/>
                  <a:pt x="6077" y="4646"/>
                </a:cubicBezTo>
                <a:cubicBezTo>
                  <a:pt x="6184" y="4454"/>
                  <a:pt x="6195" y="4133"/>
                  <a:pt x="6206" y="3791"/>
                </a:cubicBezTo>
                <a:cubicBezTo>
                  <a:pt x="6215" y="3268"/>
                  <a:pt x="6188" y="2759"/>
                  <a:pt x="6684" y="2759"/>
                </a:cubicBezTo>
                <a:cubicBezTo>
                  <a:pt x="6795" y="2759"/>
                  <a:pt x="6933" y="2784"/>
                  <a:pt x="7103" y="2841"/>
                </a:cubicBezTo>
                <a:cubicBezTo>
                  <a:pt x="7923" y="3126"/>
                  <a:pt x="8678" y="4427"/>
                  <a:pt x="9937" y="4427"/>
                </a:cubicBezTo>
                <a:cubicBezTo>
                  <a:pt x="10285" y="4427"/>
                  <a:pt x="10672" y="4327"/>
                  <a:pt x="11109" y="4080"/>
                </a:cubicBezTo>
                <a:cubicBezTo>
                  <a:pt x="12465" y="3321"/>
                  <a:pt x="13234" y="1282"/>
                  <a:pt x="1359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71" name="Google Shape;71;p6"/>
          <p:cNvSpPr txBox="1">
            <a:spLocks noGrp="1"/>
          </p:cNvSpPr>
          <p:nvPr>
            <p:ph type="ctrTitle"/>
          </p:nvPr>
        </p:nvSpPr>
        <p:spPr>
          <a:xfrm flipH="1">
            <a:off x="1492851" y="2601253"/>
            <a:ext cx="4210800" cy="1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 b="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72" name="Google Shape;72;p6"/>
          <p:cNvSpPr txBox="1">
            <a:spLocks noGrp="1"/>
          </p:cNvSpPr>
          <p:nvPr>
            <p:ph type="subTitle" idx="1"/>
          </p:nvPr>
        </p:nvSpPr>
        <p:spPr>
          <a:xfrm>
            <a:off x="6227541" y="2420192"/>
            <a:ext cx="4471600" cy="2017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0858419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 + TEXT 1">
  <p:cSld name="TITLE  + TEXT 1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7"/>
          <p:cNvSpPr/>
          <p:nvPr/>
        </p:nvSpPr>
        <p:spPr>
          <a:xfrm flipH="1">
            <a:off x="6456408" y="2063400"/>
            <a:ext cx="5820400" cy="27312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75" name="Google Shape;75;p7"/>
          <p:cNvSpPr/>
          <p:nvPr/>
        </p:nvSpPr>
        <p:spPr>
          <a:xfrm flipH="1">
            <a:off x="16301" y="4334447"/>
            <a:ext cx="3022825" cy="2523541"/>
          </a:xfrm>
          <a:custGeom>
            <a:avLst/>
            <a:gdLst/>
            <a:ahLst/>
            <a:cxnLst/>
            <a:rect l="l" t="t" r="r" b="b"/>
            <a:pathLst>
              <a:path w="9251" h="7723" extrusionOk="0">
                <a:moveTo>
                  <a:pt x="7830" y="1"/>
                </a:moveTo>
                <a:cubicBezTo>
                  <a:pt x="7787" y="22"/>
                  <a:pt x="7745" y="32"/>
                  <a:pt x="7702" y="65"/>
                </a:cubicBezTo>
                <a:cubicBezTo>
                  <a:pt x="6794" y="588"/>
                  <a:pt x="7745" y="1624"/>
                  <a:pt x="7050" y="2468"/>
                </a:cubicBezTo>
                <a:cubicBezTo>
                  <a:pt x="6131" y="3578"/>
                  <a:pt x="2543" y="3953"/>
                  <a:pt x="898" y="6089"/>
                </a:cubicBezTo>
                <a:cubicBezTo>
                  <a:pt x="546" y="6548"/>
                  <a:pt x="247" y="7114"/>
                  <a:pt x="1" y="7722"/>
                </a:cubicBezTo>
                <a:lnTo>
                  <a:pt x="9250" y="7722"/>
                </a:lnTo>
                <a:lnTo>
                  <a:pt x="9250" y="941"/>
                </a:lnTo>
                <a:cubicBezTo>
                  <a:pt x="8706" y="780"/>
                  <a:pt x="8215" y="481"/>
                  <a:pt x="783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9525" dir="38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76" name="Google Shape;76;p7"/>
          <p:cNvSpPr/>
          <p:nvPr/>
        </p:nvSpPr>
        <p:spPr>
          <a:xfrm flipH="1">
            <a:off x="16303" y="1"/>
            <a:ext cx="3734829" cy="4641905"/>
          </a:xfrm>
          <a:custGeom>
            <a:avLst/>
            <a:gdLst/>
            <a:ahLst/>
            <a:cxnLst/>
            <a:rect l="l" t="t" r="r" b="b"/>
            <a:pathLst>
              <a:path w="11430" h="14206" extrusionOk="0">
                <a:moveTo>
                  <a:pt x="1" y="0"/>
                </a:moveTo>
                <a:cubicBezTo>
                  <a:pt x="1" y="0"/>
                  <a:pt x="541" y="1327"/>
                  <a:pt x="2842" y="1327"/>
                </a:cubicBezTo>
                <a:cubicBezTo>
                  <a:pt x="3168" y="1327"/>
                  <a:pt x="3530" y="1300"/>
                  <a:pt x="3931" y="1239"/>
                </a:cubicBezTo>
                <a:cubicBezTo>
                  <a:pt x="4809" y="1103"/>
                  <a:pt x="5648" y="961"/>
                  <a:pt x="6249" y="961"/>
                </a:cubicBezTo>
                <a:cubicBezTo>
                  <a:pt x="6972" y="961"/>
                  <a:pt x="7353" y="1167"/>
                  <a:pt x="7050" y="1837"/>
                </a:cubicBezTo>
                <a:cubicBezTo>
                  <a:pt x="6687" y="2628"/>
                  <a:pt x="4658" y="4411"/>
                  <a:pt x="4850" y="5244"/>
                </a:cubicBezTo>
                <a:cubicBezTo>
                  <a:pt x="4917" y="5546"/>
                  <a:pt x="5180" y="5658"/>
                  <a:pt x="5531" y="5658"/>
                </a:cubicBezTo>
                <a:cubicBezTo>
                  <a:pt x="6363" y="5658"/>
                  <a:pt x="7691" y="5032"/>
                  <a:pt x="8097" y="4806"/>
                </a:cubicBezTo>
                <a:cubicBezTo>
                  <a:pt x="8750" y="4436"/>
                  <a:pt x="9449" y="4208"/>
                  <a:pt x="9990" y="4208"/>
                </a:cubicBezTo>
                <a:cubicBezTo>
                  <a:pt x="10245" y="4208"/>
                  <a:pt x="10465" y="4259"/>
                  <a:pt x="10629" y="4368"/>
                </a:cubicBezTo>
                <a:cubicBezTo>
                  <a:pt x="11056" y="4657"/>
                  <a:pt x="10852" y="5469"/>
                  <a:pt x="10650" y="6163"/>
                </a:cubicBezTo>
                <a:cubicBezTo>
                  <a:pt x="10169" y="7797"/>
                  <a:pt x="9058" y="9794"/>
                  <a:pt x="9283" y="11429"/>
                </a:cubicBezTo>
                <a:cubicBezTo>
                  <a:pt x="9507" y="13084"/>
                  <a:pt x="10372" y="13885"/>
                  <a:pt x="11429" y="14206"/>
                </a:cubicBezTo>
                <a:lnTo>
                  <a:pt x="11429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42888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77" name="Google Shape;77;p7"/>
          <p:cNvSpPr/>
          <p:nvPr/>
        </p:nvSpPr>
        <p:spPr>
          <a:xfrm flipH="1">
            <a:off x="6911257" y="0"/>
            <a:ext cx="1120776" cy="722459"/>
          </a:xfrm>
          <a:custGeom>
            <a:avLst/>
            <a:gdLst/>
            <a:ahLst/>
            <a:cxnLst/>
            <a:rect l="l" t="t" r="r" b="b"/>
            <a:pathLst>
              <a:path w="3430" h="2211" extrusionOk="0">
                <a:moveTo>
                  <a:pt x="866" y="0"/>
                </a:moveTo>
                <a:cubicBezTo>
                  <a:pt x="685" y="630"/>
                  <a:pt x="407" y="1453"/>
                  <a:pt x="1" y="2211"/>
                </a:cubicBezTo>
                <a:cubicBezTo>
                  <a:pt x="887" y="2211"/>
                  <a:pt x="1603" y="2061"/>
                  <a:pt x="2052" y="1709"/>
                </a:cubicBezTo>
                <a:cubicBezTo>
                  <a:pt x="2724" y="1164"/>
                  <a:pt x="3163" y="577"/>
                  <a:pt x="3429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78" name="Google Shape;78;p7"/>
          <p:cNvSpPr/>
          <p:nvPr/>
        </p:nvSpPr>
        <p:spPr>
          <a:xfrm flipH="1">
            <a:off x="6921733" y="4675583"/>
            <a:ext cx="5270259" cy="2182408"/>
          </a:xfrm>
          <a:custGeom>
            <a:avLst/>
            <a:gdLst/>
            <a:ahLst/>
            <a:cxnLst/>
            <a:rect l="l" t="t" r="r" b="b"/>
            <a:pathLst>
              <a:path w="16129" h="6679" extrusionOk="0">
                <a:moveTo>
                  <a:pt x="3975" y="0"/>
                </a:moveTo>
                <a:cubicBezTo>
                  <a:pt x="2628" y="0"/>
                  <a:pt x="1115" y="710"/>
                  <a:pt x="0" y="1371"/>
                </a:cubicBezTo>
                <a:lnTo>
                  <a:pt x="0" y="6614"/>
                </a:lnTo>
                <a:lnTo>
                  <a:pt x="32" y="6678"/>
                </a:lnTo>
                <a:lnTo>
                  <a:pt x="16128" y="6678"/>
                </a:lnTo>
                <a:cubicBezTo>
                  <a:pt x="14985" y="5568"/>
                  <a:pt x="13010" y="4489"/>
                  <a:pt x="11717" y="4179"/>
                </a:cubicBezTo>
                <a:cubicBezTo>
                  <a:pt x="11467" y="4119"/>
                  <a:pt x="11220" y="4094"/>
                  <a:pt x="10978" y="4094"/>
                </a:cubicBezTo>
                <a:cubicBezTo>
                  <a:pt x="9403" y="4094"/>
                  <a:pt x="8030" y="5191"/>
                  <a:pt x="7299" y="5191"/>
                </a:cubicBezTo>
                <a:cubicBezTo>
                  <a:pt x="7159" y="5191"/>
                  <a:pt x="7043" y="5151"/>
                  <a:pt x="6953" y="5055"/>
                </a:cubicBezTo>
                <a:cubicBezTo>
                  <a:pt x="6324" y="4383"/>
                  <a:pt x="7584" y="1947"/>
                  <a:pt x="5661" y="516"/>
                </a:cubicBezTo>
                <a:cubicBezTo>
                  <a:pt x="5169" y="148"/>
                  <a:pt x="4589" y="0"/>
                  <a:pt x="3975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9525" dir="38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79" name="Google Shape;79;p7"/>
          <p:cNvSpPr/>
          <p:nvPr/>
        </p:nvSpPr>
        <p:spPr>
          <a:xfrm flipH="1">
            <a:off x="7749082" y="1"/>
            <a:ext cx="4442911" cy="4687324"/>
          </a:xfrm>
          <a:custGeom>
            <a:avLst/>
            <a:gdLst/>
            <a:ahLst/>
            <a:cxnLst/>
            <a:rect l="l" t="t" r="r" b="b"/>
            <a:pathLst>
              <a:path w="13597" h="14345" extrusionOk="0">
                <a:moveTo>
                  <a:pt x="0" y="0"/>
                </a:moveTo>
                <a:lnTo>
                  <a:pt x="0" y="14344"/>
                </a:lnTo>
                <a:cubicBezTo>
                  <a:pt x="96" y="14227"/>
                  <a:pt x="182" y="14024"/>
                  <a:pt x="235" y="13703"/>
                </a:cubicBezTo>
                <a:cubicBezTo>
                  <a:pt x="770" y="10734"/>
                  <a:pt x="3269" y="11887"/>
                  <a:pt x="4304" y="10542"/>
                </a:cubicBezTo>
                <a:cubicBezTo>
                  <a:pt x="5714" y="8705"/>
                  <a:pt x="2852" y="5992"/>
                  <a:pt x="3803" y="5426"/>
                </a:cubicBezTo>
                <a:cubicBezTo>
                  <a:pt x="4120" y="5239"/>
                  <a:pt x="4417" y="5205"/>
                  <a:pt x="4692" y="5205"/>
                </a:cubicBezTo>
                <a:cubicBezTo>
                  <a:pt x="4854" y="5205"/>
                  <a:pt x="5008" y="5216"/>
                  <a:pt x="5154" y="5216"/>
                </a:cubicBezTo>
                <a:cubicBezTo>
                  <a:pt x="5513" y="5216"/>
                  <a:pt x="5823" y="5144"/>
                  <a:pt x="6077" y="4646"/>
                </a:cubicBezTo>
                <a:cubicBezTo>
                  <a:pt x="6184" y="4454"/>
                  <a:pt x="6195" y="4133"/>
                  <a:pt x="6206" y="3791"/>
                </a:cubicBezTo>
                <a:cubicBezTo>
                  <a:pt x="6215" y="3268"/>
                  <a:pt x="6188" y="2759"/>
                  <a:pt x="6684" y="2759"/>
                </a:cubicBezTo>
                <a:cubicBezTo>
                  <a:pt x="6795" y="2759"/>
                  <a:pt x="6933" y="2784"/>
                  <a:pt x="7103" y="2841"/>
                </a:cubicBezTo>
                <a:cubicBezTo>
                  <a:pt x="7923" y="3126"/>
                  <a:pt x="8678" y="4427"/>
                  <a:pt x="9937" y="4427"/>
                </a:cubicBezTo>
                <a:cubicBezTo>
                  <a:pt x="10285" y="4427"/>
                  <a:pt x="10672" y="4327"/>
                  <a:pt x="11109" y="4080"/>
                </a:cubicBezTo>
                <a:cubicBezTo>
                  <a:pt x="12465" y="3321"/>
                  <a:pt x="13234" y="1282"/>
                  <a:pt x="1359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80" name="Google Shape;80;p7"/>
          <p:cNvSpPr txBox="1">
            <a:spLocks noGrp="1"/>
          </p:cNvSpPr>
          <p:nvPr>
            <p:ph type="ctrTitle"/>
          </p:nvPr>
        </p:nvSpPr>
        <p:spPr>
          <a:xfrm>
            <a:off x="6747957" y="2601253"/>
            <a:ext cx="4210800" cy="1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 b="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81" name="Google Shape;81;p7"/>
          <p:cNvSpPr txBox="1">
            <a:spLocks noGrp="1"/>
          </p:cNvSpPr>
          <p:nvPr>
            <p:ph type="subTitle" idx="1"/>
          </p:nvPr>
        </p:nvSpPr>
        <p:spPr>
          <a:xfrm flipH="1">
            <a:off x="1262600" y="2420192"/>
            <a:ext cx="4471600" cy="2017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0196048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+ SUBTITLE">
  <p:cSld name="BIG NUMBER + SUBTITLE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8"/>
          <p:cNvSpPr/>
          <p:nvPr/>
        </p:nvSpPr>
        <p:spPr>
          <a:xfrm flipH="1">
            <a:off x="3022551" y="1169325"/>
            <a:ext cx="6142400" cy="57652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467">
              <a:solidFill>
                <a:srgbClr val="434343"/>
              </a:solidFill>
            </a:endParaRPr>
          </a:p>
        </p:txBody>
      </p:sp>
      <p:sp>
        <p:nvSpPr>
          <p:cNvPr id="84" name="Google Shape;84;p8"/>
          <p:cNvSpPr txBox="1">
            <a:spLocks noGrp="1"/>
          </p:cNvSpPr>
          <p:nvPr>
            <p:ph type="title" hasCustomPrompt="1"/>
          </p:nvPr>
        </p:nvSpPr>
        <p:spPr>
          <a:xfrm>
            <a:off x="1833567" y="3227723"/>
            <a:ext cx="8520400" cy="9644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None/>
              <a:defRPr sz="7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Nunito Sans"/>
              <a:buNone/>
              <a:defRPr sz="5200" b="1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Nunito Sans"/>
              <a:buNone/>
              <a:defRPr sz="5200" b="1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Nunito Sans"/>
              <a:buNone/>
              <a:defRPr sz="5200" b="1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Nunito Sans"/>
              <a:buNone/>
              <a:defRPr sz="5200" b="1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Nunito Sans"/>
              <a:buNone/>
              <a:defRPr sz="5200" b="1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Nunito Sans"/>
              <a:buNone/>
              <a:defRPr sz="5200" b="1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Nunito Sans"/>
              <a:buNone/>
              <a:defRPr sz="5200" b="1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Nunito Sans"/>
              <a:buNone/>
              <a:defRPr sz="5200" b="1">
                <a:solidFill>
                  <a:srgbClr val="FFFFF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r>
              <a:t>xx%</a:t>
            </a:r>
          </a:p>
        </p:txBody>
      </p:sp>
      <p:sp>
        <p:nvSpPr>
          <p:cNvPr id="85" name="Google Shape;85;p8"/>
          <p:cNvSpPr txBox="1">
            <a:spLocks noGrp="1"/>
          </p:cNvSpPr>
          <p:nvPr>
            <p:ph type="subTitle" idx="1"/>
          </p:nvPr>
        </p:nvSpPr>
        <p:spPr>
          <a:xfrm>
            <a:off x="3860251" y="4046325"/>
            <a:ext cx="44716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86" name="Google Shape;86;p8"/>
          <p:cNvSpPr/>
          <p:nvPr/>
        </p:nvSpPr>
        <p:spPr>
          <a:xfrm rot="10800000" flipH="1">
            <a:off x="6746490" y="1"/>
            <a:ext cx="5382801" cy="2335748"/>
          </a:xfrm>
          <a:custGeom>
            <a:avLst/>
            <a:gdLst/>
            <a:ahLst/>
            <a:cxnLst/>
            <a:rect l="l" t="t" r="r" b="b"/>
            <a:pathLst>
              <a:path w="16482" h="7152" extrusionOk="0">
                <a:moveTo>
                  <a:pt x="12713" y="1"/>
                </a:moveTo>
                <a:cubicBezTo>
                  <a:pt x="12371" y="1"/>
                  <a:pt x="12082" y="52"/>
                  <a:pt x="11867" y="166"/>
                </a:cubicBezTo>
                <a:cubicBezTo>
                  <a:pt x="9966" y="1202"/>
                  <a:pt x="12508" y="5496"/>
                  <a:pt x="10842" y="5581"/>
                </a:cubicBezTo>
                <a:cubicBezTo>
                  <a:pt x="10817" y="5582"/>
                  <a:pt x="10791" y="5583"/>
                  <a:pt x="10766" y="5583"/>
                </a:cubicBezTo>
                <a:cubicBezTo>
                  <a:pt x="9256" y="5583"/>
                  <a:pt x="8019" y="3281"/>
                  <a:pt x="6884" y="3281"/>
                </a:cubicBezTo>
                <a:cubicBezTo>
                  <a:pt x="6793" y="3281"/>
                  <a:pt x="6702" y="3296"/>
                  <a:pt x="6612" y="3328"/>
                </a:cubicBezTo>
                <a:cubicBezTo>
                  <a:pt x="5384" y="3765"/>
                  <a:pt x="6836" y="6692"/>
                  <a:pt x="5715" y="6905"/>
                </a:cubicBezTo>
                <a:cubicBezTo>
                  <a:pt x="5677" y="6913"/>
                  <a:pt x="5638" y="6916"/>
                  <a:pt x="5597" y="6916"/>
                </a:cubicBezTo>
                <a:cubicBezTo>
                  <a:pt x="4898" y="6916"/>
                  <a:pt x="3858" y="5884"/>
                  <a:pt x="2503" y="5884"/>
                </a:cubicBezTo>
                <a:cubicBezTo>
                  <a:pt x="1761" y="5884"/>
                  <a:pt x="926" y="6193"/>
                  <a:pt x="0" y="7152"/>
                </a:cubicBezTo>
                <a:lnTo>
                  <a:pt x="16481" y="7152"/>
                </a:lnTo>
                <a:lnTo>
                  <a:pt x="16481" y="935"/>
                </a:lnTo>
                <a:cubicBezTo>
                  <a:pt x="15078" y="407"/>
                  <a:pt x="13680" y="1"/>
                  <a:pt x="12713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7163" dist="66675" dir="101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87" name="Google Shape;87;p8"/>
          <p:cNvSpPr/>
          <p:nvPr/>
        </p:nvSpPr>
        <p:spPr>
          <a:xfrm rot="10800000" flipH="1">
            <a:off x="8" y="4432765"/>
            <a:ext cx="5759683" cy="2425232"/>
          </a:xfrm>
          <a:custGeom>
            <a:avLst/>
            <a:gdLst/>
            <a:ahLst/>
            <a:cxnLst/>
            <a:rect l="l" t="t" r="r" b="b"/>
            <a:pathLst>
              <a:path w="17636" h="7426" extrusionOk="0">
                <a:moveTo>
                  <a:pt x="1" y="0"/>
                </a:moveTo>
                <a:lnTo>
                  <a:pt x="1" y="7337"/>
                </a:lnTo>
                <a:cubicBezTo>
                  <a:pt x="269" y="7393"/>
                  <a:pt x="537" y="7425"/>
                  <a:pt x="798" y="7425"/>
                </a:cubicBezTo>
                <a:cubicBezTo>
                  <a:pt x="1649" y="7425"/>
                  <a:pt x="2433" y="7078"/>
                  <a:pt x="2981" y="6024"/>
                </a:cubicBezTo>
                <a:cubicBezTo>
                  <a:pt x="3804" y="4415"/>
                  <a:pt x="4473" y="3985"/>
                  <a:pt x="5073" y="3985"/>
                </a:cubicBezTo>
                <a:cubicBezTo>
                  <a:pt x="5492" y="3985"/>
                  <a:pt x="5878" y="4195"/>
                  <a:pt x="6260" y="4358"/>
                </a:cubicBezTo>
                <a:cubicBezTo>
                  <a:pt x="6925" y="4645"/>
                  <a:pt x="8958" y="6071"/>
                  <a:pt x="10742" y="6071"/>
                </a:cubicBezTo>
                <a:cubicBezTo>
                  <a:pt x="11479" y="6071"/>
                  <a:pt x="12174" y="5827"/>
                  <a:pt x="12711" y="5158"/>
                </a:cubicBezTo>
                <a:cubicBezTo>
                  <a:pt x="14242" y="3274"/>
                  <a:pt x="14182" y="2723"/>
                  <a:pt x="14535" y="2723"/>
                </a:cubicBezTo>
                <a:cubicBezTo>
                  <a:pt x="14608" y="2723"/>
                  <a:pt x="14699" y="2747"/>
                  <a:pt x="14826" y="2787"/>
                </a:cubicBezTo>
                <a:cubicBezTo>
                  <a:pt x="15192" y="2904"/>
                  <a:pt x="15715" y="3135"/>
                  <a:pt x="16195" y="3135"/>
                </a:cubicBezTo>
                <a:cubicBezTo>
                  <a:pt x="16680" y="3135"/>
                  <a:pt x="17121" y="2899"/>
                  <a:pt x="17315" y="2072"/>
                </a:cubicBezTo>
                <a:cubicBezTo>
                  <a:pt x="17635" y="726"/>
                  <a:pt x="16396" y="160"/>
                  <a:pt x="15936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7163" dist="19050" dir="10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88" name="Google Shape;88;p8"/>
          <p:cNvSpPr/>
          <p:nvPr/>
        </p:nvSpPr>
        <p:spPr>
          <a:xfrm rot="10800000" flipH="1">
            <a:off x="9812815" y="1"/>
            <a:ext cx="2379184" cy="2439276"/>
          </a:xfrm>
          <a:custGeom>
            <a:avLst/>
            <a:gdLst/>
            <a:ahLst/>
            <a:cxnLst/>
            <a:rect l="l" t="t" r="r" b="b"/>
            <a:pathLst>
              <a:path w="7285" h="7469" extrusionOk="0">
                <a:moveTo>
                  <a:pt x="6450" y="1"/>
                </a:moveTo>
                <a:cubicBezTo>
                  <a:pt x="6380" y="1"/>
                  <a:pt x="6309" y="15"/>
                  <a:pt x="6238" y="45"/>
                </a:cubicBezTo>
                <a:cubicBezTo>
                  <a:pt x="5265" y="441"/>
                  <a:pt x="6675" y="2801"/>
                  <a:pt x="5875" y="3548"/>
                </a:cubicBezTo>
                <a:cubicBezTo>
                  <a:pt x="5691" y="3722"/>
                  <a:pt x="5482" y="3788"/>
                  <a:pt x="5252" y="3788"/>
                </a:cubicBezTo>
                <a:cubicBezTo>
                  <a:pt x="4549" y="3788"/>
                  <a:pt x="3649" y="3177"/>
                  <a:pt x="2672" y="3177"/>
                </a:cubicBezTo>
                <a:cubicBezTo>
                  <a:pt x="2143" y="3177"/>
                  <a:pt x="1591" y="3357"/>
                  <a:pt x="1036" y="3911"/>
                </a:cubicBezTo>
                <a:cubicBezTo>
                  <a:pt x="0" y="4948"/>
                  <a:pt x="235" y="6368"/>
                  <a:pt x="673" y="7469"/>
                </a:cubicBezTo>
                <a:lnTo>
                  <a:pt x="7285" y="7469"/>
                </a:lnTo>
                <a:lnTo>
                  <a:pt x="7285" y="515"/>
                </a:lnTo>
                <a:cubicBezTo>
                  <a:pt x="6995" y="217"/>
                  <a:pt x="6726" y="1"/>
                  <a:pt x="645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7163" dist="66675" dir="101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89" name="Google Shape;89;p8"/>
          <p:cNvSpPr/>
          <p:nvPr/>
        </p:nvSpPr>
        <p:spPr>
          <a:xfrm rot="10800000" flipH="1">
            <a:off x="-176367" y="1"/>
            <a:ext cx="3861888" cy="3781547"/>
          </a:xfrm>
          <a:custGeom>
            <a:avLst/>
            <a:gdLst/>
            <a:ahLst/>
            <a:cxnLst/>
            <a:rect l="l" t="t" r="r" b="b"/>
            <a:pathLst>
              <a:path w="11825" h="11579" extrusionOk="0">
                <a:moveTo>
                  <a:pt x="524" y="1"/>
                </a:moveTo>
                <a:lnTo>
                  <a:pt x="524" y="11579"/>
                </a:lnTo>
                <a:lnTo>
                  <a:pt x="9453" y="11579"/>
                </a:lnTo>
                <a:cubicBezTo>
                  <a:pt x="9368" y="11408"/>
                  <a:pt x="9304" y="11226"/>
                  <a:pt x="9271" y="11002"/>
                </a:cubicBezTo>
                <a:cubicBezTo>
                  <a:pt x="8994" y="8876"/>
                  <a:pt x="11824" y="6195"/>
                  <a:pt x="10158" y="5405"/>
                </a:cubicBezTo>
                <a:cubicBezTo>
                  <a:pt x="10071" y="5363"/>
                  <a:pt x="9979" y="5343"/>
                  <a:pt x="9883" y="5343"/>
                </a:cubicBezTo>
                <a:cubicBezTo>
                  <a:pt x="8906" y="5343"/>
                  <a:pt x="7498" y="7379"/>
                  <a:pt x="6302" y="8662"/>
                </a:cubicBezTo>
                <a:cubicBezTo>
                  <a:pt x="5772" y="9229"/>
                  <a:pt x="5197" y="9556"/>
                  <a:pt x="4762" y="9556"/>
                </a:cubicBezTo>
                <a:cubicBezTo>
                  <a:pt x="4433" y="9556"/>
                  <a:pt x="4183" y="9370"/>
                  <a:pt x="4092" y="8961"/>
                </a:cubicBezTo>
                <a:cubicBezTo>
                  <a:pt x="3803" y="7701"/>
                  <a:pt x="5800" y="5928"/>
                  <a:pt x="4818" y="4604"/>
                </a:cubicBezTo>
                <a:cubicBezTo>
                  <a:pt x="3824" y="3279"/>
                  <a:pt x="2660" y="4326"/>
                  <a:pt x="1197" y="3215"/>
                </a:cubicBezTo>
                <a:cubicBezTo>
                  <a:pt x="0" y="2308"/>
                  <a:pt x="1496" y="908"/>
                  <a:pt x="524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7163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90" name="Google Shape;90;p8"/>
          <p:cNvSpPr/>
          <p:nvPr/>
        </p:nvSpPr>
        <p:spPr>
          <a:xfrm rot="10800000" flipH="1">
            <a:off x="-5235" y="5249886"/>
            <a:ext cx="8337104" cy="1608113"/>
          </a:xfrm>
          <a:custGeom>
            <a:avLst/>
            <a:gdLst/>
            <a:ahLst/>
            <a:cxnLst/>
            <a:rect l="l" t="t" r="r" b="b"/>
            <a:pathLst>
              <a:path w="25528" h="4924" extrusionOk="0">
                <a:moveTo>
                  <a:pt x="0" y="0"/>
                </a:moveTo>
                <a:lnTo>
                  <a:pt x="0" y="4923"/>
                </a:lnTo>
                <a:cubicBezTo>
                  <a:pt x="1550" y="3518"/>
                  <a:pt x="1590" y="405"/>
                  <a:pt x="2664" y="405"/>
                </a:cubicBezTo>
                <a:cubicBezTo>
                  <a:pt x="2701" y="405"/>
                  <a:pt x="2738" y="409"/>
                  <a:pt x="2777" y="416"/>
                </a:cubicBezTo>
                <a:cubicBezTo>
                  <a:pt x="4454" y="715"/>
                  <a:pt x="4956" y="2915"/>
                  <a:pt x="6515" y="3684"/>
                </a:cubicBezTo>
                <a:cubicBezTo>
                  <a:pt x="6748" y="3801"/>
                  <a:pt x="6966" y="3853"/>
                  <a:pt x="7169" y="3853"/>
                </a:cubicBezTo>
                <a:cubicBezTo>
                  <a:pt x="8328" y="3853"/>
                  <a:pt x="9043" y="2186"/>
                  <a:pt x="9687" y="1377"/>
                </a:cubicBezTo>
                <a:cubicBezTo>
                  <a:pt x="9901" y="1110"/>
                  <a:pt x="10157" y="974"/>
                  <a:pt x="10478" y="974"/>
                </a:cubicBezTo>
                <a:cubicBezTo>
                  <a:pt x="11308" y="974"/>
                  <a:pt x="12574" y="1881"/>
                  <a:pt x="14686" y="3738"/>
                </a:cubicBezTo>
                <a:cubicBezTo>
                  <a:pt x="15116" y="4116"/>
                  <a:pt x="15689" y="4278"/>
                  <a:pt x="16352" y="4278"/>
                </a:cubicBezTo>
                <a:cubicBezTo>
                  <a:pt x="19060" y="4278"/>
                  <a:pt x="23279" y="1587"/>
                  <a:pt x="2552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7163" dist="19050" dir="10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99546406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+ SUBTITLES">
  <p:cSld name="NUMBERS + SUBTITLES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9"/>
          <p:cNvSpPr/>
          <p:nvPr/>
        </p:nvSpPr>
        <p:spPr>
          <a:xfrm flipH="1">
            <a:off x="3022551" y="-67500"/>
            <a:ext cx="6142400" cy="57920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467">
              <a:solidFill>
                <a:srgbClr val="FFFFFF"/>
              </a:solidFill>
            </a:endParaRPr>
          </a:p>
        </p:txBody>
      </p:sp>
      <p:sp>
        <p:nvSpPr>
          <p:cNvPr id="93" name="Google Shape;93;p9"/>
          <p:cNvSpPr txBox="1">
            <a:spLocks noGrp="1"/>
          </p:cNvSpPr>
          <p:nvPr>
            <p:ph type="title" hasCustomPrompt="1"/>
          </p:nvPr>
        </p:nvSpPr>
        <p:spPr>
          <a:xfrm>
            <a:off x="1835700" y="1457356"/>
            <a:ext cx="8520400" cy="9644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None/>
              <a:defRPr sz="5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t>xx%</a:t>
            </a:r>
          </a:p>
        </p:txBody>
      </p:sp>
      <p:sp>
        <p:nvSpPr>
          <p:cNvPr id="94" name="Google Shape;94;p9"/>
          <p:cNvSpPr txBox="1">
            <a:spLocks noGrp="1"/>
          </p:cNvSpPr>
          <p:nvPr>
            <p:ph type="title" idx="2" hasCustomPrompt="1"/>
          </p:nvPr>
        </p:nvSpPr>
        <p:spPr>
          <a:xfrm>
            <a:off x="1835700" y="2604905"/>
            <a:ext cx="8520400" cy="9644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None/>
              <a:defRPr sz="5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t>xx%</a:t>
            </a:r>
          </a:p>
        </p:txBody>
      </p:sp>
      <p:sp>
        <p:nvSpPr>
          <p:cNvPr id="95" name="Google Shape;95;p9"/>
          <p:cNvSpPr txBox="1">
            <a:spLocks noGrp="1"/>
          </p:cNvSpPr>
          <p:nvPr>
            <p:ph type="title" idx="3" hasCustomPrompt="1"/>
          </p:nvPr>
        </p:nvSpPr>
        <p:spPr>
          <a:xfrm>
            <a:off x="1835700" y="3790556"/>
            <a:ext cx="8520400" cy="9644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None/>
              <a:defRPr sz="5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t>xx%</a:t>
            </a:r>
          </a:p>
        </p:txBody>
      </p:sp>
      <p:sp>
        <p:nvSpPr>
          <p:cNvPr id="96" name="Google Shape;96;p9"/>
          <p:cNvSpPr txBox="1">
            <a:spLocks noGrp="1"/>
          </p:cNvSpPr>
          <p:nvPr>
            <p:ph type="subTitle" idx="1"/>
          </p:nvPr>
        </p:nvSpPr>
        <p:spPr>
          <a:xfrm>
            <a:off x="3860251" y="2217317"/>
            <a:ext cx="44716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97" name="Google Shape;97;p9"/>
          <p:cNvSpPr txBox="1">
            <a:spLocks noGrp="1"/>
          </p:cNvSpPr>
          <p:nvPr>
            <p:ph type="subTitle" idx="4"/>
          </p:nvPr>
        </p:nvSpPr>
        <p:spPr>
          <a:xfrm>
            <a:off x="3860251" y="3391092"/>
            <a:ext cx="44716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98" name="Google Shape;98;p9"/>
          <p:cNvSpPr txBox="1">
            <a:spLocks noGrp="1"/>
          </p:cNvSpPr>
          <p:nvPr>
            <p:ph type="subTitle" idx="5"/>
          </p:nvPr>
        </p:nvSpPr>
        <p:spPr>
          <a:xfrm>
            <a:off x="3860251" y="4564867"/>
            <a:ext cx="44716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99" name="Google Shape;99;p9"/>
          <p:cNvSpPr/>
          <p:nvPr/>
        </p:nvSpPr>
        <p:spPr>
          <a:xfrm>
            <a:off x="6746490" y="4522250"/>
            <a:ext cx="5382801" cy="2335748"/>
          </a:xfrm>
          <a:custGeom>
            <a:avLst/>
            <a:gdLst/>
            <a:ahLst/>
            <a:cxnLst/>
            <a:rect l="l" t="t" r="r" b="b"/>
            <a:pathLst>
              <a:path w="16482" h="7152" extrusionOk="0">
                <a:moveTo>
                  <a:pt x="12713" y="1"/>
                </a:moveTo>
                <a:cubicBezTo>
                  <a:pt x="12371" y="1"/>
                  <a:pt x="12082" y="52"/>
                  <a:pt x="11867" y="166"/>
                </a:cubicBezTo>
                <a:cubicBezTo>
                  <a:pt x="9966" y="1202"/>
                  <a:pt x="12508" y="5496"/>
                  <a:pt x="10842" y="5581"/>
                </a:cubicBezTo>
                <a:cubicBezTo>
                  <a:pt x="10817" y="5582"/>
                  <a:pt x="10791" y="5583"/>
                  <a:pt x="10766" y="5583"/>
                </a:cubicBezTo>
                <a:cubicBezTo>
                  <a:pt x="9256" y="5583"/>
                  <a:pt x="8019" y="3281"/>
                  <a:pt x="6884" y="3281"/>
                </a:cubicBezTo>
                <a:cubicBezTo>
                  <a:pt x="6793" y="3281"/>
                  <a:pt x="6702" y="3296"/>
                  <a:pt x="6612" y="3328"/>
                </a:cubicBezTo>
                <a:cubicBezTo>
                  <a:pt x="5384" y="3765"/>
                  <a:pt x="6836" y="6692"/>
                  <a:pt x="5715" y="6905"/>
                </a:cubicBezTo>
                <a:cubicBezTo>
                  <a:pt x="5677" y="6913"/>
                  <a:pt x="5638" y="6916"/>
                  <a:pt x="5597" y="6916"/>
                </a:cubicBezTo>
                <a:cubicBezTo>
                  <a:pt x="4898" y="6916"/>
                  <a:pt x="3858" y="5884"/>
                  <a:pt x="2503" y="5884"/>
                </a:cubicBezTo>
                <a:cubicBezTo>
                  <a:pt x="1761" y="5884"/>
                  <a:pt x="926" y="6193"/>
                  <a:pt x="0" y="7152"/>
                </a:cubicBezTo>
                <a:lnTo>
                  <a:pt x="16481" y="7152"/>
                </a:lnTo>
                <a:lnTo>
                  <a:pt x="16481" y="935"/>
                </a:lnTo>
                <a:cubicBezTo>
                  <a:pt x="15078" y="407"/>
                  <a:pt x="13680" y="1"/>
                  <a:pt x="12713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7163" dist="66675" dir="101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00" name="Google Shape;100;p9"/>
          <p:cNvSpPr/>
          <p:nvPr/>
        </p:nvSpPr>
        <p:spPr>
          <a:xfrm>
            <a:off x="8" y="0"/>
            <a:ext cx="5759683" cy="2425232"/>
          </a:xfrm>
          <a:custGeom>
            <a:avLst/>
            <a:gdLst/>
            <a:ahLst/>
            <a:cxnLst/>
            <a:rect l="l" t="t" r="r" b="b"/>
            <a:pathLst>
              <a:path w="17636" h="7426" extrusionOk="0">
                <a:moveTo>
                  <a:pt x="1" y="0"/>
                </a:moveTo>
                <a:lnTo>
                  <a:pt x="1" y="7337"/>
                </a:lnTo>
                <a:cubicBezTo>
                  <a:pt x="269" y="7393"/>
                  <a:pt x="537" y="7425"/>
                  <a:pt x="798" y="7425"/>
                </a:cubicBezTo>
                <a:cubicBezTo>
                  <a:pt x="1649" y="7425"/>
                  <a:pt x="2433" y="7078"/>
                  <a:pt x="2981" y="6024"/>
                </a:cubicBezTo>
                <a:cubicBezTo>
                  <a:pt x="3804" y="4415"/>
                  <a:pt x="4473" y="3985"/>
                  <a:pt x="5073" y="3985"/>
                </a:cubicBezTo>
                <a:cubicBezTo>
                  <a:pt x="5492" y="3985"/>
                  <a:pt x="5878" y="4195"/>
                  <a:pt x="6260" y="4358"/>
                </a:cubicBezTo>
                <a:cubicBezTo>
                  <a:pt x="6925" y="4645"/>
                  <a:pt x="8958" y="6071"/>
                  <a:pt x="10742" y="6071"/>
                </a:cubicBezTo>
                <a:cubicBezTo>
                  <a:pt x="11479" y="6071"/>
                  <a:pt x="12174" y="5827"/>
                  <a:pt x="12711" y="5158"/>
                </a:cubicBezTo>
                <a:cubicBezTo>
                  <a:pt x="14242" y="3274"/>
                  <a:pt x="14182" y="2723"/>
                  <a:pt x="14535" y="2723"/>
                </a:cubicBezTo>
                <a:cubicBezTo>
                  <a:pt x="14608" y="2723"/>
                  <a:pt x="14699" y="2747"/>
                  <a:pt x="14826" y="2787"/>
                </a:cubicBezTo>
                <a:cubicBezTo>
                  <a:pt x="15192" y="2904"/>
                  <a:pt x="15715" y="3135"/>
                  <a:pt x="16195" y="3135"/>
                </a:cubicBezTo>
                <a:cubicBezTo>
                  <a:pt x="16680" y="3135"/>
                  <a:pt x="17121" y="2899"/>
                  <a:pt x="17315" y="2072"/>
                </a:cubicBezTo>
                <a:cubicBezTo>
                  <a:pt x="17635" y="726"/>
                  <a:pt x="16396" y="160"/>
                  <a:pt x="15936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7163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01" name="Google Shape;101;p9"/>
          <p:cNvSpPr/>
          <p:nvPr/>
        </p:nvSpPr>
        <p:spPr>
          <a:xfrm>
            <a:off x="9812815" y="4418722"/>
            <a:ext cx="2379184" cy="2439276"/>
          </a:xfrm>
          <a:custGeom>
            <a:avLst/>
            <a:gdLst/>
            <a:ahLst/>
            <a:cxnLst/>
            <a:rect l="l" t="t" r="r" b="b"/>
            <a:pathLst>
              <a:path w="7285" h="7469" extrusionOk="0">
                <a:moveTo>
                  <a:pt x="6450" y="1"/>
                </a:moveTo>
                <a:cubicBezTo>
                  <a:pt x="6380" y="1"/>
                  <a:pt x="6309" y="15"/>
                  <a:pt x="6238" y="45"/>
                </a:cubicBezTo>
                <a:cubicBezTo>
                  <a:pt x="5265" y="441"/>
                  <a:pt x="6675" y="2801"/>
                  <a:pt x="5875" y="3548"/>
                </a:cubicBezTo>
                <a:cubicBezTo>
                  <a:pt x="5691" y="3722"/>
                  <a:pt x="5482" y="3788"/>
                  <a:pt x="5252" y="3788"/>
                </a:cubicBezTo>
                <a:cubicBezTo>
                  <a:pt x="4549" y="3788"/>
                  <a:pt x="3649" y="3177"/>
                  <a:pt x="2672" y="3177"/>
                </a:cubicBezTo>
                <a:cubicBezTo>
                  <a:pt x="2143" y="3177"/>
                  <a:pt x="1591" y="3357"/>
                  <a:pt x="1036" y="3911"/>
                </a:cubicBezTo>
                <a:cubicBezTo>
                  <a:pt x="0" y="4948"/>
                  <a:pt x="235" y="6368"/>
                  <a:pt x="673" y="7469"/>
                </a:cubicBezTo>
                <a:lnTo>
                  <a:pt x="7285" y="7469"/>
                </a:lnTo>
                <a:lnTo>
                  <a:pt x="7285" y="515"/>
                </a:lnTo>
                <a:cubicBezTo>
                  <a:pt x="6995" y="217"/>
                  <a:pt x="6726" y="1"/>
                  <a:pt x="645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7163" dist="66675" dir="101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02" name="Google Shape;102;p9"/>
          <p:cNvSpPr/>
          <p:nvPr/>
        </p:nvSpPr>
        <p:spPr>
          <a:xfrm>
            <a:off x="-176367" y="3076449"/>
            <a:ext cx="3861888" cy="3781547"/>
          </a:xfrm>
          <a:custGeom>
            <a:avLst/>
            <a:gdLst/>
            <a:ahLst/>
            <a:cxnLst/>
            <a:rect l="l" t="t" r="r" b="b"/>
            <a:pathLst>
              <a:path w="11825" h="11579" extrusionOk="0">
                <a:moveTo>
                  <a:pt x="524" y="1"/>
                </a:moveTo>
                <a:lnTo>
                  <a:pt x="524" y="11579"/>
                </a:lnTo>
                <a:lnTo>
                  <a:pt x="9453" y="11579"/>
                </a:lnTo>
                <a:cubicBezTo>
                  <a:pt x="9368" y="11408"/>
                  <a:pt x="9304" y="11226"/>
                  <a:pt x="9271" y="11002"/>
                </a:cubicBezTo>
                <a:cubicBezTo>
                  <a:pt x="8994" y="8876"/>
                  <a:pt x="11824" y="6195"/>
                  <a:pt x="10158" y="5405"/>
                </a:cubicBezTo>
                <a:cubicBezTo>
                  <a:pt x="10071" y="5363"/>
                  <a:pt x="9979" y="5343"/>
                  <a:pt x="9883" y="5343"/>
                </a:cubicBezTo>
                <a:cubicBezTo>
                  <a:pt x="8906" y="5343"/>
                  <a:pt x="7498" y="7379"/>
                  <a:pt x="6302" y="8662"/>
                </a:cubicBezTo>
                <a:cubicBezTo>
                  <a:pt x="5772" y="9229"/>
                  <a:pt x="5197" y="9556"/>
                  <a:pt x="4762" y="9556"/>
                </a:cubicBezTo>
                <a:cubicBezTo>
                  <a:pt x="4433" y="9556"/>
                  <a:pt x="4183" y="9370"/>
                  <a:pt x="4092" y="8961"/>
                </a:cubicBezTo>
                <a:cubicBezTo>
                  <a:pt x="3803" y="7701"/>
                  <a:pt x="5800" y="5928"/>
                  <a:pt x="4818" y="4604"/>
                </a:cubicBezTo>
                <a:cubicBezTo>
                  <a:pt x="3824" y="3279"/>
                  <a:pt x="2660" y="4326"/>
                  <a:pt x="1197" y="3215"/>
                </a:cubicBezTo>
                <a:cubicBezTo>
                  <a:pt x="0" y="2308"/>
                  <a:pt x="1496" y="908"/>
                  <a:pt x="524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7163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03" name="Google Shape;103;p9"/>
          <p:cNvSpPr/>
          <p:nvPr/>
        </p:nvSpPr>
        <p:spPr>
          <a:xfrm>
            <a:off x="-5235" y="1"/>
            <a:ext cx="8337104" cy="1608113"/>
          </a:xfrm>
          <a:custGeom>
            <a:avLst/>
            <a:gdLst/>
            <a:ahLst/>
            <a:cxnLst/>
            <a:rect l="l" t="t" r="r" b="b"/>
            <a:pathLst>
              <a:path w="25528" h="4924" extrusionOk="0">
                <a:moveTo>
                  <a:pt x="0" y="0"/>
                </a:moveTo>
                <a:lnTo>
                  <a:pt x="0" y="4923"/>
                </a:lnTo>
                <a:cubicBezTo>
                  <a:pt x="1550" y="3518"/>
                  <a:pt x="1590" y="405"/>
                  <a:pt x="2664" y="405"/>
                </a:cubicBezTo>
                <a:cubicBezTo>
                  <a:pt x="2701" y="405"/>
                  <a:pt x="2738" y="409"/>
                  <a:pt x="2777" y="416"/>
                </a:cubicBezTo>
                <a:cubicBezTo>
                  <a:pt x="4454" y="715"/>
                  <a:pt x="4956" y="2915"/>
                  <a:pt x="6515" y="3684"/>
                </a:cubicBezTo>
                <a:cubicBezTo>
                  <a:pt x="6748" y="3801"/>
                  <a:pt x="6966" y="3853"/>
                  <a:pt x="7169" y="3853"/>
                </a:cubicBezTo>
                <a:cubicBezTo>
                  <a:pt x="8328" y="3853"/>
                  <a:pt x="9043" y="2186"/>
                  <a:pt x="9687" y="1377"/>
                </a:cubicBezTo>
                <a:cubicBezTo>
                  <a:pt x="9901" y="1110"/>
                  <a:pt x="10157" y="974"/>
                  <a:pt x="10478" y="974"/>
                </a:cubicBezTo>
                <a:cubicBezTo>
                  <a:pt x="11308" y="974"/>
                  <a:pt x="12574" y="1881"/>
                  <a:pt x="14686" y="3738"/>
                </a:cubicBezTo>
                <a:cubicBezTo>
                  <a:pt x="15116" y="4116"/>
                  <a:pt x="15689" y="4278"/>
                  <a:pt x="16352" y="4278"/>
                </a:cubicBezTo>
                <a:cubicBezTo>
                  <a:pt x="19060" y="4278"/>
                  <a:pt x="23279" y="1587"/>
                  <a:pt x="2552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7163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230140797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LINE 1">
  <p:cSld name="HEADLINE 1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0"/>
          <p:cNvSpPr/>
          <p:nvPr/>
        </p:nvSpPr>
        <p:spPr>
          <a:xfrm rot="5400000">
            <a:off x="5245963" y="-79298"/>
            <a:ext cx="7149108" cy="6743035"/>
          </a:xfrm>
          <a:custGeom>
            <a:avLst/>
            <a:gdLst/>
            <a:ahLst/>
            <a:cxnLst/>
            <a:rect l="l" t="t" r="r" b="b"/>
            <a:pathLst>
              <a:path w="21053" h="20647" extrusionOk="0">
                <a:moveTo>
                  <a:pt x="738" y="0"/>
                </a:moveTo>
                <a:lnTo>
                  <a:pt x="738" y="20647"/>
                </a:lnTo>
                <a:cubicBezTo>
                  <a:pt x="2874" y="19194"/>
                  <a:pt x="4764" y="13661"/>
                  <a:pt x="2628" y="12967"/>
                </a:cubicBezTo>
                <a:cubicBezTo>
                  <a:pt x="866" y="12390"/>
                  <a:pt x="0" y="10831"/>
                  <a:pt x="2051" y="8919"/>
                </a:cubicBezTo>
                <a:cubicBezTo>
                  <a:pt x="4102" y="7007"/>
                  <a:pt x="919" y="5587"/>
                  <a:pt x="2030" y="4187"/>
                </a:cubicBezTo>
                <a:cubicBezTo>
                  <a:pt x="2299" y="3843"/>
                  <a:pt x="2637" y="3724"/>
                  <a:pt x="3010" y="3724"/>
                </a:cubicBezTo>
                <a:cubicBezTo>
                  <a:pt x="3839" y="3724"/>
                  <a:pt x="4845" y="4307"/>
                  <a:pt x="5669" y="4307"/>
                </a:cubicBezTo>
                <a:cubicBezTo>
                  <a:pt x="5994" y="4307"/>
                  <a:pt x="6291" y="4217"/>
                  <a:pt x="6537" y="3963"/>
                </a:cubicBezTo>
                <a:cubicBezTo>
                  <a:pt x="7663" y="2806"/>
                  <a:pt x="7494" y="84"/>
                  <a:pt x="9550" y="84"/>
                </a:cubicBezTo>
                <a:cubicBezTo>
                  <a:pt x="9581" y="84"/>
                  <a:pt x="9613" y="84"/>
                  <a:pt x="9646" y="86"/>
                </a:cubicBezTo>
                <a:cubicBezTo>
                  <a:pt x="11723" y="158"/>
                  <a:pt x="13041" y="3333"/>
                  <a:pt x="15826" y="3333"/>
                </a:cubicBezTo>
                <a:cubicBezTo>
                  <a:pt x="15918" y="3333"/>
                  <a:pt x="16012" y="3330"/>
                  <a:pt x="16107" y="3322"/>
                </a:cubicBezTo>
                <a:cubicBezTo>
                  <a:pt x="18383" y="3151"/>
                  <a:pt x="20070" y="1378"/>
                  <a:pt x="21053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06" name="Google Shape;106;p10"/>
          <p:cNvSpPr txBox="1">
            <a:spLocks noGrp="1"/>
          </p:cNvSpPr>
          <p:nvPr>
            <p:ph type="ctrTitle"/>
          </p:nvPr>
        </p:nvSpPr>
        <p:spPr>
          <a:xfrm>
            <a:off x="25" y="3261967"/>
            <a:ext cx="12192000" cy="6192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subTitle" idx="1"/>
          </p:nvPr>
        </p:nvSpPr>
        <p:spPr>
          <a:xfrm>
            <a:off x="4325825" y="3817017"/>
            <a:ext cx="3540400" cy="1056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ctrTitle" idx="2"/>
          </p:nvPr>
        </p:nvSpPr>
        <p:spPr>
          <a:xfrm>
            <a:off x="1985169" y="2642767"/>
            <a:ext cx="8221600" cy="6192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9" name="Google Shape;109;p10"/>
          <p:cNvSpPr/>
          <p:nvPr/>
        </p:nvSpPr>
        <p:spPr>
          <a:xfrm>
            <a:off x="36682" y="0"/>
            <a:ext cx="2609428" cy="3533995"/>
          </a:xfrm>
          <a:custGeom>
            <a:avLst/>
            <a:gdLst/>
            <a:ahLst/>
            <a:cxnLst/>
            <a:rect l="l" t="t" r="r" b="b"/>
            <a:pathLst>
              <a:path w="7990" h="10821" extrusionOk="0">
                <a:moveTo>
                  <a:pt x="4049" y="0"/>
                </a:moveTo>
                <a:lnTo>
                  <a:pt x="1016" y="1880"/>
                </a:lnTo>
                <a:lnTo>
                  <a:pt x="1" y="6655"/>
                </a:lnTo>
                <a:cubicBezTo>
                  <a:pt x="1" y="6655"/>
                  <a:pt x="55" y="6826"/>
                  <a:pt x="150" y="7092"/>
                </a:cubicBezTo>
                <a:cubicBezTo>
                  <a:pt x="1293" y="7455"/>
                  <a:pt x="3793" y="8417"/>
                  <a:pt x="4551" y="10030"/>
                </a:cubicBezTo>
                <a:cubicBezTo>
                  <a:pt x="4690" y="10318"/>
                  <a:pt x="4764" y="10574"/>
                  <a:pt x="4797" y="10820"/>
                </a:cubicBezTo>
                <a:cubicBezTo>
                  <a:pt x="5609" y="10403"/>
                  <a:pt x="6271" y="9698"/>
                  <a:pt x="6324" y="8844"/>
                </a:cubicBezTo>
                <a:cubicBezTo>
                  <a:pt x="6409" y="7103"/>
                  <a:pt x="3440" y="7092"/>
                  <a:pt x="3867" y="6516"/>
                </a:cubicBezTo>
                <a:cubicBezTo>
                  <a:pt x="4294" y="5939"/>
                  <a:pt x="6313" y="6558"/>
                  <a:pt x="7135" y="4903"/>
                </a:cubicBezTo>
                <a:cubicBezTo>
                  <a:pt x="7990" y="3173"/>
                  <a:pt x="5908" y="876"/>
                  <a:pt x="5010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10" name="Google Shape;110;p10"/>
          <p:cNvSpPr/>
          <p:nvPr/>
        </p:nvSpPr>
        <p:spPr>
          <a:xfrm>
            <a:off x="-256266" y="-25242"/>
            <a:ext cx="6992895" cy="6857969"/>
          </a:xfrm>
          <a:custGeom>
            <a:avLst/>
            <a:gdLst/>
            <a:ahLst/>
            <a:cxnLst/>
            <a:rect l="l" t="t" r="r" b="b"/>
            <a:pathLst>
              <a:path w="21053" h="20647" extrusionOk="0">
                <a:moveTo>
                  <a:pt x="738" y="0"/>
                </a:moveTo>
                <a:lnTo>
                  <a:pt x="738" y="20647"/>
                </a:lnTo>
                <a:cubicBezTo>
                  <a:pt x="2874" y="19194"/>
                  <a:pt x="4764" y="13661"/>
                  <a:pt x="2628" y="12967"/>
                </a:cubicBezTo>
                <a:cubicBezTo>
                  <a:pt x="866" y="12390"/>
                  <a:pt x="0" y="10831"/>
                  <a:pt x="2051" y="8919"/>
                </a:cubicBezTo>
                <a:cubicBezTo>
                  <a:pt x="4102" y="7007"/>
                  <a:pt x="919" y="5587"/>
                  <a:pt x="2030" y="4187"/>
                </a:cubicBezTo>
                <a:cubicBezTo>
                  <a:pt x="2299" y="3843"/>
                  <a:pt x="2637" y="3724"/>
                  <a:pt x="3010" y="3724"/>
                </a:cubicBezTo>
                <a:cubicBezTo>
                  <a:pt x="3839" y="3724"/>
                  <a:pt x="4845" y="4307"/>
                  <a:pt x="5669" y="4307"/>
                </a:cubicBezTo>
                <a:cubicBezTo>
                  <a:pt x="5994" y="4307"/>
                  <a:pt x="6291" y="4217"/>
                  <a:pt x="6537" y="3963"/>
                </a:cubicBezTo>
                <a:cubicBezTo>
                  <a:pt x="7663" y="2806"/>
                  <a:pt x="7494" y="84"/>
                  <a:pt x="9550" y="84"/>
                </a:cubicBezTo>
                <a:cubicBezTo>
                  <a:pt x="9581" y="84"/>
                  <a:pt x="9613" y="84"/>
                  <a:pt x="9646" y="86"/>
                </a:cubicBezTo>
                <a:cubicBezTo>
                  <a:pt x="11723" y="158"/>
                  <a:pt x="13041" y="3333"/>
                  <a:pt x="15826" y="3333"/>
                </a:cubicBezTo>
                <a:cubicBezTo>
                  <a:pt x="15918" y="3333"/>
                  <a:pt x="16012" y="3330"/>
                  <a:pt x="16107" y="3322"/>
                </a:cubicBezTo>
                <a:cubicBezTo>
                  <a:pt x="18383" y="3151"/>
                  <a:pt x="20070" y="1378"/>
                  <a:pt x="21053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11" name="Google Shape;111;p10"/>
          <p:cNvSpPr/>
          <p:nvPr/>
        </p:nvSpPr>
        <p:spPr>
          <a:xfrm>
            <a:off x="9261526" y="3671702"/>
            <a:ext cx="2930463" cy="3198916"/>
          </a:xfrm>
          <a:custGeom>
            <a:avLst/>
            <a:gdLst/>
            <a:ahLst/>
            <a:cxnLst/>
            <a:rect l="l" t="t" r="r" b="b"/>
            <a:pathLst>
              <a:path w="8973" h="9795" extrusionOk="0">
                <a:moveTo>
                  <a:pt x="8482" y="1"/>
                </a:moveTo>
                <a:cubicBezTo>
                  <a:pt x="8430" y="1"/>
                  <a:pt x="8376" y="8"/>
                  <a:pt x="8320" y="22"/>
                </a:cubicBezTo>
                <a:cubicBezTo>
                  <a:pt x="7017" y="396"/>
                  <a:pt x="8513" y="4369"/>
                  <a:pt x="7135" y="5747"/>
                </a:cubicBezTo>
                <a:cubicBezTo>
                  <a:pt x="6110" y="6772"/>
                  <a:pt x="3696" y="5992"/>
                  <a:pt x="1603" y="7765"/>
                </a:cubicBezTo>
                <a:cubicBezTo>
                  <a:pt x="737" y="8503"/>
                  <a:pt x="246" y="9175"/>
                  <a:pt x="0" y="9795"/>
                </a:cubicBezTo>
                <a:lnTo>
                  <a:pt x="8972" y="9795"/>
                </a:lnTo>
                <a:lnTo>
                  <a:pt x="8972" y="203"/>
                </a:lnTo>
                <a:cubicBezTo>
                  <a:pt x="8815" y="80"/>
                  <a:pt x="8659" y="1"/>
                  <a:pt x="8482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12" name="Google Shape;112;p10"/>
          <p:cNvSpPr/>
          <p:nvPr/>
        </p:nvSpPr>
        <p:spPr>
          <a:xfrm>
            <a:off x="8888238" y="1"/>
            <a:ext cx="3303751" cy="3072201"/>
          </a:xfrm>
          <a:custGeom>
            <a:avLst/>
            <a:gdLst/>
            <a:ahLst/>
            <a:cxnLst/>
            <a:rect l="l" t="t" r="r" b="b"/>
            <a:pathLst>
              <a:path w="10116" h="9407" extrusionOk="0">
                <a:moveTo>
                  <a:pt x="0" y="0"/>
                </a:moveTo>
                <a:cubicBezTo>
                  <a:pt x="636" y="1119"/>
                  <a:pt x="2078" y="3205"/>
                  <a:pt x="4119" y="3205"/>
                </a:cubicBezTo>
                <a:cubicBezTo>
                  <a:pt x="4378" y="3205"/>
                  <a:pt x="4647" y="3171"/>
                  <a:pt x="4924" y="3098"/>
                </a:cubicBezTo>
                <a:cubicBezTo>
                  <a:pt x="6438" y="2690"/>
                  <a:pt x="6967" y="1149"/>
                  <a:pt x="7940" y="1149"/>
                </a:cubicBezTo>
                <a:cubicBezTo>
                  <a:pt x="8011" y="1149"/>
                  <a:pt x="8084" y="1158"/>
                  <a:pt x="8160" y="1175"/>
                </a:cubicBezTo>
                <a:cubicBezTo>
                  <a:pt x="8716" y="1293"/>
                  <a:pt x="9442" y="2447"/>
                  <a:pt x="9069" y="4379"/>
                </a:cubicBezTo>
                <a:cubicBezTo>
                  <a:pt x="8684" y="6387"/>
                  <a:pt x="8193" y="7616"/>
                  <a:pt x="8438" y="8374"/>
                </a:cubicBezTo>
                <a:cubicBezTo>
                  <a:pt x="8675" y="9108"/>
                  <a:pt x="9148" y="9406"/>
                  <a:pt x="9649" y="9406"/>
                </a:cubicBezTo>
                <a:cubicBezTo>
                  <a:pt x="9804" y="9406"/>
                  <a:pt x="9961" y="9378"/>
                  <a:pt x="10115" y="9325"/>
                </a:cubicBezTo>
                <a:lnTo>
                  <a:pt x="10115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13" name="Google Shape;113;p10"/>
          <p:cNvSpPr/>
          <p:nvPr/>
        </p:nvSpPr>
        <p:spPr>
          <a:xfrm>
            <a:off x="-15571" y="2297425"/>
            <a:ext cx="4025833" cy="4573193"/>
          </a:xfrm>
          <a:custGeom>
            <a:avLst/>
            <a:gdLst/>
            <a:ahLst/>
            <a:cxnLst/>
            <a:rect l="l" t="t" r="r" b="b"/>
            <a:pathLst>
              <a:path w="12327" h="14003" extrusionOk="0">
                <a:moveTo>
                  <a:pt x="1" y="1"/>
                </a:moveTo>
                <a:lnTo>
                  <a:pt x="1" y="14003"/>
                </a:lnTo>
                <a:lnTo>
                  <a:pt x="12327" y="14003"/>
                </a:lnTo>
                <a:cubicBezTo>
                  <a:pt x="11012" y="12977"/>
                  <a:pt x="11717" y="11204"/>
                  <a:pt x="10671" y="10276"/>
                </a:cubicBezTo>
                <a:cubicBezTo>
                  <a:pt x="10267" y="9919"/>
                  <a:pt x="9798" y="9790"/>
                  <a:pt x="9311" y="9790"/>
                </a:cubicBezTo>
                <a:cubicBezTo>
                  <a:pt x="8056" y="9790"/>
                  <a:pt x="6678" y="10643"/>
                  <a:pt x="5960" y="10643"/>
                </a:cubicBezTo>
                <a:cubicBezTo>
                  <a:pt x="5762" y="10643"/>
                  <a:pt x="5615" y="10578"/>
                  <a:pt x="5534" y="10414"/>
                </a:cubicBezTo>
                <a:cubicBezTo>
                  <a:pt x="5031" y="9421"/>
                  <a:pt x="5928" y="8705"/>
                  <a:pt x="4914" y="8097"/>
                </a:cubicBezTo>
                <a:cubicBezTo>
                  <a:pt x="4732" y="7979"/>
                  <a:pt x="4423" y="7936"/>
                  <a:pt x="4070" y="7904"/>
                </a:cubicBezTo>
                <a:cubicBezTo>
                  <a:pt x="3440" y="7851"/>
                  <a:pt x="2810" y="7840"/>
                  <a:pt x="3194" y="6943"/>
                </a:cubicBezTo>
                <a:cubicBezTo>
                  <a:pt x="3621" y="5918"/>
                  <a:pt x="5704" y="5127"/>
                  <a:pt x="4711" y="3034"/>
                </a:cubicBezTo>
                <a:cubicBezTo>
                  <a:pt x="3867" y="1250"/>
                  <a:pt x="887" y="257"/>
                  <a:pt x="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14" name="Google Shape;114;p10"/>
          <p:cNvSpPr/>
          <p:nvPr/>
        </p:nvSpPr>
        <p:spPr>
          <a:xfrm>
            <a:off x="3317267" y="1893568"/>
            <a:ext cx="5684000" cy="33560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227759965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LINE 1 1">
  <p:cSld name="HEADLINE 1 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1"/>
          <p:cNvSpPr/>
          <p:nvPr/>
        </p:nvSpPr>
        <p:spPr>
          <a:xfrm>
            <a:off x="3317267" y="-224665"/>
            <a:ext cx="5684000" cy="33560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17" name="Google Shape;117;p11"/>
          <p:cNvSpPr/>
          <p:nvPr/>
        </p:nvSpPr>
        <p:spPr>
          <a:xfrm rot="5400000">
            <a:off x="5245963" y="-79298"/>
            <a:ext cx="7149108" cy="6743035"/>
          </a:xfrm>
          <a:custGeom>
            <a:avLst/>
            <a:gdLst/>
            <a:ahLst/>
            <a:cxnLst/>
            <a:rect l="l" t="t" r="r" b="b"/>
            <a:pathLst>
              <a:path w="21053" h="20647" extrusionOk="0">
                <a:moveTo>
                  <a:pt x="738" y="0"/>
                </a:moveTo>
                <a:lnTo>
                  <a:pt x="738" y="20647"/>
                </a:lnTo>
                <a:cubicBezTo>
                  <a:pt x="2874" y="19194"/>
                  <a:pt x="4764" y="13661"/>
                  <a:pt x="2628" y="12967"/>
                </a:cubicBezTo>
                <a:cubicBezTo>
                  <a:pt x="866" y="12390"/>
                  <a:pt x="0" y="10831"/>
                  <a:pt x="2051" y="8919"/>
                </a:cubicBezTo>
                <a:cubicBezTo>
                  <a:pt x="4102" y="7007"/>
                  <a:pt x="919" y="5587"/>
                  <a:pt x="2030" y="4187"/>
                </a:cubicBezTo>
                <a:cubicBezTo>
                  <a:pt x="2299" y="3843"/>
                  <a:pt x="2637" y="3724"/>
                  <a:pt x="3010" y="3724"/>
                </a:cubicBezTo>
                <a:cubicBezTo>
                  <a:pt x="3839" y="3724"/>
                  <a:pt x="4845" y="4307"/>
                  <a:pt x="5669" y="4307"/>
                </a:cubicBezTo>
                <a:cubicBezTo>
                  <a:pt x="5994" y="4307"/>
                  <a:pt x="6291" y="4217"/>
                  <a:pt x="6537" y="3963"/>
                </a:cubicBezTo>
                <a:cubicBezTo>
                  <a:pt x="7663" y="2806"/>
                  <a:pt x="7494" y="84"/>
                  <a:pt x="9550" y="84"/>
                </a:cubicBezTo>
                <a:cubicBezTo>
                  <a:pt x="9581" y="84"/>
                  <a:pt x="9613" y="84"/>
                  <a:pt x="9646" y="86"/>
                </a:cubicBezTo>
                <a:cubicBezTo>
                  <a:pt x="11723" y="158"/>
                  <a:pt x="13041" y="3333"/>
                  <a:pt x="15826" y="3333"/>
                </a:cubicBezTo>
                <a:cubicBezTo>
                  <a:pt x="15918" y="3333"/>
                  <a:pt x="16012" y="3330"/>
                  <a:pt x="16107" y="3322"/>
                </a:cubicBezTo>
                <a:cubicBezTo>
                  <a:pt x="18383" y="3151"/>
                  <a:pt x="20070" y="1378"/>
                  <a:pt x="21053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18" name="Google Shape;118;p11"/>
          <p:cNvSpPr txBox="1">
            <a:spLocks noGrp="1"/>
          </p:cNvSpPr>
          <p:nvPr>
            <p:ph type="ctrTitle"/>
          </p:nvPr>
        </p:nvSpPr>
        <p:spPr>
          <a:xfrm>
            <a:off x="25" y="3261967"/>
            <a:ext cx="12192000" cy="6192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19" name="Google Shape;119;p11"/>
          <p:cNvSpPr txBox="1">
            <a:spLocks noGrp="1"/>
          </p:cNvSpPr>
          <p:nvPr>
            <p:ph type="subTitle" idx="1"/>
          </p:nvPr>
        </p:nvSpPr>
        <p:spPr>
          <a:xfrm>
            <a:off x="4325825" y="3817017"/>
            <a:ext cx="3540400" cy="1056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20" name="Google Shape;120;p11"/>
          <p:cNvSpPr txBox="1">
            <a:spLocks noGrp="1"/>
          </p:cNvSpPr>
          <p:nvPr>
            <p:ph type="ctrTitle" idx="2"/>
          </p:nvPr>
        </p:nvSpPr>
        <p:spPr>
          <a:xfrm>
            <a:off x="3190796" y="2467833"/>
            <a:ext cx="5810400" cy="6192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21" name="Google Shape;121;p11"/>
          <p:cNvSpPr/>
          <p:nvPr/>
        </p:nvSpPr>
        <p:spPr>
          <a:xfrm>
            <a:off x="36682" y="0"/>
            <a:ext cx="2609428" cy="3533995"/>
          </a:xfrm>
          <a:custGeom>
            <a:avLst/>
            <a:gdLst/>
            <a:ahLst/>
            <a:cxnLst/>
            <a:rect l="l" t="t" r="r" b="b"/>
            <a:pathLst>
              <a:path w="7990" h="10821" extrusionOk="0">
                <a:moveTo>
                  <a:pt x="4049" y="0"/>
                </a:moveTo>
                <a:lnTo>
                  <a:pt x="1016" y="1880"/>
                </a:lnTo>
                <a:lnTo>
                  <a:pt x="1" y="6655"/>
                </a:lnTo>
                <a:cubicBezTo>
                  <a:pt x="1" y="6655"/>
                  <a:pt x="55" y="6826"/>
                  <a:pt x="150" y="7092"/>
                </a:cubicBezTo>
                <a:cubicBezTo>
                  <a:pt x="1293" y="7455"/>
                  <a:pt x="3793" y="8417"/>
                  <a:pt x="4551" y="10030"/>
                </a:cubicBezTo>
                <a:cubicBezTo>
                  <a:pt x="4690" y="10318"/>
                  <a:pt x="4764" y="10574"/>
                  <a:pt x="4797" y="10820"/>
                </a:cubicBezTo>
                <a:cubicBezTo>
                  <a:pt x="5609" y="10403"/>
                  <a:pt x="6271" y="9698"/>
                  <a:pt x="6324" y="8844"/>
                </a:cubicBezTo>
                <a:cubicBezTo>
                  <a:pt x="6409" y="7103"/>
                  <a:pt x="3440" y="7092"/>
                  <a:pt x="3867" y="6516"/>
                </a:cubicBezTo>
                <a:cubicBezTo>
                  <a:pt x="4294" y="5939"/>
                  <a:pt x="6313" y="6558"/>
                  <a:pt x="7135" y="4903"/>
                </a:cubicBezTo>
                <a:cubicBezTo>
                  <a:pt x="7990" y="3173"/>
                  <a:pt x="5908" y="876"/>
                  <a:pt x="5010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22" name="Google Shape;122;p11"/>
          <p:cNvSpPr/>
          <p:nvPr/>
        </p:nvSpPr>
        <p:spPr>
          <a:xfrm>
            <a:off x="-256266" y="-25242"/>
            <a:ext cx="6992895" cy="6857969"/>
          </a:xfrm>
          <a:custGeom>
            <a:avLst/>
            <a:gdLst/>
            <a:ahLst/>
            <a:cxnLst/>
            <a:rect l="l" t="t" r="r" b="b"/>
            <a:pathLst>
              <a:path w="21053" h="20647" extrusionOk="0">
                <a:moveTo>
                  <a:pt x="738" y="0"/>
                </a:moveTo>
                <a:lnTo>
                  <a:pt x="738" y="20647"/>
                </a:lnTo>
                <a:cubicBezTo>
                  <a:pt x="2874" y="19194"/>
                  <a:pt x="4764" y="13661"/>
                  <a:pt x="2628" y="12967"/>
                </a:cubicBezTo>
                <a:cubicBezTo>
                  <a:pt x="866" y="12390"/>
                  <a:pt x="0" y="10831"/>
                  <a:pt x="2051" y="8919"/>
                </a:cubicBezTo>
                <a:cubicBezTo>
                  <a:pt x="4102" y="7007"/>
                  <a:pt x="919" y="5587"/>
                  <a:pt x="2030" y="4187"/>
                </a:cubicBezTo>
                <a:cubicBezTo>
                  <a:pt x="2299" y="3843"/>
                  <a:pt x="2637" y="3724"/>
                  <a:pt x="3010" y="3724"/>
                </a:cubicBezTo>
                <a:cubicBezTo>
                  <a:pt x="3839" y="3724"/>
                  <a:pt x="4845" y="4307"/>
                  <a:pt x="5669" y="4307"/>
                </a:cubicBezTo>
                <a:cubicBezTo>
                  <a:pt x="5994" y="4307"/>
                  <a:pt x="6291" y="4217"/>
                  <a:pt x="6537" y="3963"/>
                </a:cubicBezTo>
                <a:cubicBezTo>
                  <a:pt x="7663" y="2806"/>
                  <a:pt x="7494" y="84"/>
                  <a:pt x="9550" y="84"/>
                </a:cubicBezTo>
                <a:cubicBezTo>
                  <a:pt x="9581" y="84"/>
                  <a:pt x="9613" y="84"/>
                  <a:pt x="9646" y="86"/>
                </a:cubicBezTo>
                <a:cubicBezTo>
                  <a:pt x="11723" y="158"/>
                  <a:pt x="13041" y="3333"/>
                  <a:pt x="15826" y="3333"/>
                </a:cubicBezTo>
                <a:cubicBezTo>
                  <a:pt x="15918" y="3333"/>
                  <a:pt x="16012" y="3330"/>
                  <a:pt x="16107" y="3322"/>
                </a:cubicBezTo>
                <a:cubicBezTo>
                  <a:pt x="18383" y="3151"/>
                  <a:pt x="20070" y="1378"/>
                  <a:pt x="21053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23" name="Google Shape;123;p11"/>
          <p:cNvSpPr/>
          <p:nvPr/>
        </p:nvSpPr>
        <p:spPr>
          <a:xfrm>
            <a:off x="9261526" y="3671702"/>
            <a:ext cx="2930463" cy="3198916"/>
          </a:xfrm>
          <a:custGeom>
            <a:avLst/>
            <a:gdLst/>
            <a:ahLst/>
            <a:cxnLst/>
            <a:rect l="l" t="t" r="r" b="b"/>
            <a:pathLst>
              <a:path w="8973" h="9795" extrusionOk="0">
                <a:moveTo>
                  <a:pt x="8482" y="1"/>
                </a:moveTo>
                <a:cubicBezTo>
                  <a:pt x="8430" y="1"/>
                  <a:pt x="8376" y="8"/>
                  <a:pt x="8320" y="22"/>
                </a:cubicBezTo>
                <a:cubicBezTo>
                  <a:pt x="7017" y="396"/>
                  <a:pt x="8513" y="4369"/>
                  <a:pt x="7135" y="5747"/>
                </a:cubicBezTo>
                <a:cubicBezTo>
                  <a:pt x="6110" y="6772"/>
                  <a:pt x="3696" y="5992"/>
                  <a:pt x="1603" y="7765"/>
                </a:cubicBezTo>
                <a:cubicBezTo>
                  <a:pt x="737" y="8503"/>
                  <a:pt x="246" y="9175"/>
                  <a:pt x="0" y="9795"/>
                </a:cubicBezTo>
                <a:lnTo>
                  <a:pt x="8972" y="9795"/>
                </a:lnTo>
                <a:lnTo>
                  <a:pt x="8972" y="203"/>
                </a:lnTo>
                <a:cubicBezTo>
                  <a:pt x="8815" y="80"/>
                  <a:pt x="8659" y="1"/>
                  <a:pt x="8482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24" name="Google Shape;124;p11"/>
          <p:cNvSpPr/>
          <p:nvPr/>
        </p:nvSpPr>
        <p:spPr>
          <a:xfrm>
            <a:off x="8888238" y="1"/>
            <a:ext cx="3303751" cy="3072201"/>
          </a:xfrm>
          <a:custGeom>
            <a:avLst/>
            <a:gdLst/>
            <a:ahLst/>
            <a:cxnLst/>
            <a:rect l="l" t="t" r="r" b="b"/>
            <a:pathLst>
              <a:path w="10116" h="9407" extrusionOk="0">
                <a:moveTo>
                  <a:pt x="0" y="0"/>
                </a:moveTo>
                <a:cubicBezTo>
                  <a:pt x="636" y="1119"/>
                  <a:pt x="2078" y="3205"/>
                  <a:pt x="4119" y="3205"/>
                </a:cubicBezTo>
                <a:cubicBezTo>
                  <a:pt x="4378" y="3205"/>
                  <a:pt x="4647" y="3171"/>
                  <a:pt x="4924" y="3098"/>
                </a:cubicBezTo>
                <a:cubicBezTo>
                  <a:pt x="6438" y="2690"/>
                  <a:pt x="6967" y="1149"/>
                  <a:pt x="7940" y="1149"/>
                </a:cubicBezTo>
                <a:cubicBezTo>
                  <a:pt x="8011" y="1149"/>
                  <a:pt x="8084" y="1158"/>
                  <a:pt x="8160" y="1175"/>
                </a:cubicBezTo>
                <a:cubicBezTo>
                  <a:pt x="8716" y="1293"/>
                  <a:pt x="9442" y="2447"/>
                  <a:pt x="9069" y="4379"/>
                </a:cubicBezTo>
                <a:cubicBezTo>
                  <a:pt x="8684" y="6387"/>
                  <a:pt x="8193" y="7616"/>
                  <a:pt x="8438" y="8374"/>
                </a:cubicBezTo>
                <a:cubicBezTo>
                  <a:pt x="8675" y="9108"/>
                  <a:pt x="9148" y="9406"/>
                  <a:pt x="9649" y="9406"/>
                </a:cubicBezTo>
                <a:cubicBezTo>
                  <a:pt x="9804" y="9406"/>
                  <a:pt x="9961" y="9378"/>
                  <a:pt x="10115" y="9325"/>
                </a:cubicBezTo>
                <a:lnTo>
                  <a:pt x="10115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25" name="Google Shape;125;p11"/>
          <p:cNvSpPr/>
          <p:nvPr/>
        </p:nvSpPr>
        <p:spPr>
          <a:xfrm>
            <a:off x="-15571" y="2297425"/>
            <a:ext cx="4025833" cy="4573193"/>
          </a:xfrm>
          <a:custGeom>
            <a:avLst/>
            <a:gdLst/>
            <a:ahLst/>
            <a:cxnLst/>
            <a:rect l="l" t="t" r="r" b="b"/>
            <a:pathLst>
              <a:path w="12327" h="14003" extrusionOk="0">
                <a:moveTo>
                  <a:pt x="1" y="1"/>
                </a:moveTo>
                <a:lnTo>
                  <a:pt x="1" y="14003"/>
                </a:lnTo>
                <a:lnTo>
                  <a:pt x="12327" y="14003"/>
                </a:lnTo>
                <a:cubicBezTo>
                  <a:pt x="11012" y="12977"/>
                  <a:pt x="11717" y="11204"/>
                  <a:pt x="10671" y="10276"/>
                </a:cubicBezTo>
                <a:cubicBezTo>
                  <a:pt x="10267" y="9919"/>
                  <a:pt x="9798" y="9790"/>
                  <a:pt x="9311" y="9790"/>
                </a:cubicBezTo>
                <a:cubicBezTo>
                  <a:pt x="8056" y="9790"/>
                  <a:pt x="6678" y="10643"/>
                  <a:pt x="5960" y="10643"/>
                </a:cubicBezTo>
                <a:cubicBezTo>
                  <a:pt x="5762" y="10643"/>
                  <a:pt x="5615" y="10578"/>
                  <a:pt x="5534" y="10414"/>
                </a:cubicBezTo>
                <a:cubicBezTo>
                  <a:pt x="5031" y="9421"/>
                  <a:pt x="5928" y="8705"/>
                  <a:pt x="4914" y="8097"/>
                </a:cubicBezTo>
                <a:cubicBezTo>
                  <a:pt x="4732" y="7979"/>
                  <a:pt x="4423" y="7936"/>
                  <a:pt x="4070" y="7904"/>
                </a:cubicBezTo>
                <a:cubicBezTo>
                  <a:pt x="3440" y="7851"/>
                  <a:pt x="2810" y="7840"/>
                  <a:pt x="3194" y="6943"/>
                </a:cubicBezTo>
                <a:cubicBezTo>
                  <a:pt x="3621" y="5918"/>
                  <a:pt x="5704" y="5127"/>
                  <a:pt x="4711" y="3034"/>
                </a:cubicBezTo>
                <a:cubicBezTo>
                  <a:pt x="3867" y="1250"/>
                  <a:pt x="887" y="257"/>
                  <a:pt x="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191162765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TITLE + 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2"/>
          <p:cNvSpPr/>
          <p:nvPr/>
        </p:nvSpPr>
        <p:spPr>
          <a:xfrm rot="5400000">
            <a:off x="1366233" y="127433"/>
            <a:ext cx="4610000" cy="41776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28" name="Google Shape;128;p12"/>
          <p:cNvSpPr txBox="1"/>
          <p:nvPr/>
        </p:nvSpPr>
        <p:spPr>
          <a:xfrm>
            <a:off x="9030589" y="6227763"/>
            <a:ext cx="2743200" cy="365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067" b="0" i="0" u="none" strike="noStrike" cap="none">
                <a:solidFill>
                  <a:srgbClr val="FFFFFF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67" b="0" i="0" u="none" strike="noStrike" cap="none">
              <a:solidFill>
                <a:srgbClr val="FFFFFF"/>
              </a:solidFill>
              <a:latin typeface="Nunito Sans SemiBold"/>
              <a:ea typeface="Nunito Sans SemiBold"/>
              <a:cs typeface="Nunito Sans SemiBold"/>
              <a:sym typeface="Nunito Sans SemiBold"/>
            </a:endParaRPr>
          </a:p>
        </p:txBody>
      </p:sp>
      <p:sp>
        <p:nvSpPr>
          <p:cNvPr id="129" name="Google Shape;129;p12"/>
          <p:cNvSpPr txBox="1">
            <a:spLocks noGrp="1"/>
          </p:cNvSpPr>
          <p:nvPr>
            <p:ph type="ctrTitle"/>
          </p:nvPr>
        </p:nvSpPr>
        <p:spPr>
          <a:xfrm flipH="1">
            <a:off x="1182367" y="3120792"/>
            <a:ext cx="4210800" cy="6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30" name="Google Shape;130;p12"/>
          <p:cNvSpPr txBox="1">
            <a:spLocks noGrp="1"/>
          </p:cNvSpPr>
          <p:nvPr>
            <p:ph type="subTitle" idx="1"/>
          </p:nvPr>
        </p:nvSpPr>
        <p:spPr>
          <a:xfrm>
            <a:off x="6131625" y="2420192"/>
            <a:ext cx="4471600" cy="2017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31" name="Google Shape;131;p12"/>
          <p:cNvSpPr/>
          <p:nvPr/>
        </p:nvSpPr>
        <p:spPr>
          <a:xfrm>
            <a:off x="1" y="4316884"/>
            <a:ext cx="7942937" cy="2534744"/>
          </a:xfrm>
          <a:custGeom>
            <a:avLst/>
            <a:gdLst/>
            <a:ahLst/>
            <a:cxnLst/>
            <a:rect l="l" t="t" r="r" b="b"/>
            <a:pathLst>
              <a:path w="23488" h="7151" extrusionOk="0">
                <a:moveTo>
                  <a:pt x="4309" y="0"/>
                </a:moveTo>
                <a:cubicBezTo>
                  <a:pt x="3860" y="0"/>
                  <a:pt x="3401" y="111"/>
                  <a:pt x="2937" y="369"/>
                </a:cubicBezTo>
                <a:cubicBezTo>
                  <a:pt x="716" y="1608"/>
                  <a:pt x="331" y="2249"/>
                  <a:pt x="1" y="2270"/>
                </a:cubicBezTo>
                <a:lnTo>
                  <a:pt x="1" y="7151"/>
                </a:lnTo>
                <a:lnTo>
                  <a:pt x="23487" y="7151"/>
                </a:lnTo>
                <a:lnTo>
                  <a:pt x="22986" y="6040"/>
                </a:lnTo>
                <a:cubicBezTo>
                  <a:pt x="22986" y="6040"/>
                  <a:pt x="22583" y="6740"/>
                  <a:pt x="21847" y="6740"/>
                </a:cubicBezTo>
                <a:cubicBezTo>
                  <a:pt x="21511" y="6740"/>
                  <a:pt x="21105" y="6594"/>
                  <a:pt x="20636" y="6168"/>
                </a:cubicBezTo>
                <a:cubicBezTo>
                  <a:pt x="19503" y="5133"/>
                  <a:pt x="17832" y="2884"/>
                  <a:pt x="15899" y="2884"/>
                </a:cubicBezTo>
                <a:cubicBezTo>
                  <a:pt x="15280" y="2884"/>
                  <a:pt x="14635" y="3115"/>
                  <a:pt x="13971" y="3690"/>
                </a:cubicBezTo>
                <a:cubicBezTo>
                  <a:pt x="12757" y="4748"/>
                  <a:pt x="11936" y="5109"/>
                  <a:pt x="11324" y="5109"/>
                </a:cubicBezTo>
                <a:cubicBezTo>
                  <a:pt x="10559" y="5109"/>
                  <a:pt x="10120" y="4544"/>
                  <a:pt x="9645" y="4075"/>
                </a:cubicBezTo>
                <a:cubicBezTo>
                  <a:pt x="8931" y="3361"/>
                  <a:pt x="6779" y="0"/>
                  <a:pt x="4309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32" name="Google Shape;132;p12"/>
          <p:cNvSpPr/>
          <p:nvPr/>
        </p:nvSpPr>
        <p:spPr>
          <a:xfrm>
            <a:off x="0" y="0"/>
            <a:ext cx="3899245" cy="1526608"/>
          </a:xfrm>
          <a:custGeom>
            <a:avLst/>
            <a:gdLst/>
            <a:ahLst/>
            <a:cxnLst/>
            <a:rect l="l" t="t" r="r" b="b"/>
            <a:pathLst>
              <a:path w="10393" h="4069" extrusionOk="0">
                <a:moveTo>
                  <a:pt x="1" y="0"/>
                </a:moveTo>
                <a:lnTo>
                  <a:pt x="1" y="2147"/>
                </a:lnTo>
                <a:cubicBezTo>
                  <a:pt x="1283" y="2770"/>
                  <a:pt x="4105" y="4069"/>
                  <a:pt x="5549" y="4069"/>
                </a:cubicBezTo>
                <a:cubicBezTo>
                  <a:pt x="5789" y="4069"/>
                  <a:pt x="5991" y="4033"/>
                  <a:pt x="6142" y="3952"/>
                </a:cubicBezTo>
                <a:cubicBezTo>
                  <a:pt x="7488" y="3226"/>
                  <a:pt x="5693" y="182"/>
                  <a:pt x="6868" y="118"/>
                </a:cubicBezTo>
                <a:cubicBezTo>
                  <a:pt x="6884" y="117"/>
                  <a:pt x="6900" y="117"/>
                  <a:pt x="6916" y="117"/>
                </a:cubicBezTo>
                <a:cubicBezTo>
                  <a:pt x="7983" y="117"/>
                  <a:pt x="8866" y="1753"/>
                  <a:pt x="9668" y="1753"/>
                </a:cubicBezTo>
                <a:cubicBezTo>
                  <a:pt x="9732" y="1753"/>
                  <a:pt x="9795" y="1743"/>
                  <a:pt x="9859" y="1720"/>
                </a:cubicBezTo>
                <a:cubicBezTo>
                  <a:pt x="10393" y="1528"/>
                  <a:pt x="10212" y="662"/>
                  <a:pt x="10179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33" name="Google Shape;133;p12"/>
          <p:cNvSpPr/>
          <p:nvPr/>
        </p:nvSpPr>
        <p:spPr>
          <a:xfrm>
            <a:off x="6517501" y="1"/>
            <a:ext cx="5674507" cy="3124705"/>
          </a:xfrm>
          <a:custGeom>
            <a:avLst/>
            <a:gdLst/>
            <a:ahLst/>
            <a:cxnLst/>
            <a:rect l="l" t="t" r="r" b="b"/>
            <a:pathLst>
              <a:path w="13235" h="7288" extrusionOk="0">
                <a:moveTo>
                  <a:pt x="0" y="0"/>
                </a:moveTo>
                <a:cubicBezTo>
                  <a:pt x="744" y="852"/>
                  <a:pt x="2515" y="2586"/>
                  <a:pt x="4780" y="2586"/>
                </a:cubicBezTo>
                <a:cubicBezTo>
                  <a:pt x="4957" y="2586"/>
                  <a:pt x="5137" y="2576"/>
                  <a:pt x="5319" y="2553"/>
                </a:cubicBezTo>
                <a:cubicBezTo>
                  <a:pt x="7444" y="2289"/>
                  <a:pt x="9223" y="1574"/>
                  <a:pt x="10455" y="1574"/>
                </a:cubicBezTo>
                <a:cubicBezTo>
                  <a:pt x="11113" y="1574"/>
                  <a:pt x="11615" y="1778"/>
                  <a:pt x="11931" y="2361"/>
                </a:cubicBezTo>
                <a:cubicBezTo>
                  <a:pt x="12839" y="4038"/>
                  <a:pt x="11343" y="7156"/>
                  <a:pt x="12978" y="7285"/>
                </a:cubicBezTo>
                <a:cubicBezTo>
                  <a:pt x="12993" y="7287"/>
                  <a:pt x="13009" y="7288"/>
                  <a:pt x="13024" y="7288"/>
                </a:cubicBezTo>
                <a:cubicBezTo>
                  <a:pt x="13094" y="7288"/>
                  <a:pt x="13164" y="7268"/>
                  <a:pt x="13234" y="7242"/>
                </a:cubicBezTo>
                <a:lnTo>
                  <a:pt x="13234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34" name="Google Shape;134;p12"/>
          <p:cNvSpPr/>
          <p:nvPr/>
        </p:nvSpPr>
        <p:spPr>
          <a:xfrm>
            <a:off x="5076502" y="5814246"/>
            <a:ext cx="2144303" cy="1037385"/>
          </a:xfrm>
          <a:custGeom>
            <a:avLst/>
            <a:gdLst/>
            <a:ahLst/>
            <a:cxnLst/>
            <a:rect l="l" t="t" r="r" b="b"/>
            <a:pathLst>
              <a:path w="5865" h="2707" extrusionOk="0">
                <a:moveTo>
                  <a:pt x="2605" y="1"/>
                </a:moveTo>
                <a:cubicBezTo>
                  <a:pt x="1421" y="1"/>
                  <a:pt x="755" y="1721"/>
                  <a:pt x="129" y="2568"/>
                </a:cubicBezTo>
                <a:cubicBezTo>
                  <a:pt x="86" y="2611"/>
                  <a:pt x="43" y="2664"/>
                  <a:pt x="1" y="2707"/>
                </a:cubicBezTo>
                <a:lnTo>
                  <a:pt x="5864" y="2707"/>
                </a:lnTo>
                <a:cubicBezTo>
                  <a:pt x="4978" y="1938"/>
                  <a:pt x="4358" y="656"/>
                  <a:pt x="3215" y="143"/>
                </a:cubicBezTo>
                <a:cubicBezTo>
                  <a:pt x="2997" y="45"/>
                  <a:pt x="2795" y="1"/>
                  <a:pt x="2605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35" name="Google Shape;135;p12"/>
          <p:cNvSpPr/>
          <p:nvPr/>
        </p:nvSpPr>
        <p:spPr>
          <a:xfrm>
            <a:off x="1" y="5664022"/>
            <a:ext cx="4463732" cy="1187609"/>
          </a:xfrm>
          <a:custGeom>
            <a:avLst/>
            <a:gdLst/>
            <a:ahLst/>
            <a:cxnLst/>
            <a:rect l="l" t="t" r="r" b="b"/>
            <a:pathLst>
              <a:path w="12209" h="3099" extrusionOk="0">
                <a:moveTo>
                  <a:pt x="6332" y="0"/>
                </a:moveTo>
                <a:cubicBezTo>
                  <a:pt x="4270" y="0"/>
                  <a:pt x="1769" y="858"/>
                  <a:pt x="1" y="1593"/>
                </a:cubicBezTo>
                <a:lnTo>
                  <a:pt x="1" y="3099"/>
                </a:lnTo>
                <a:lnTo>
                  <a:pt x="12208" y="3099"/>
                </a:lnTo>
                <a:cubicBezTo>
                  <a:pt x="11418" y="2714"/>
                  <a:pt x="10371" y="1935"/>
                  <a:pt x="8940" y="760"/>
                </a:cubicBezTo>
                <a:cubicBezTo>
                  <a:pt x="8276" y="213"/>
                  <a:pt x="7359" y="0"/>
                  <a:pt x="633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36" name="Google Shape;136;p12"/>
          <p:cNvSpPr/>
          <p:nvPr/>
        </p:nvSpPr>
        <p:spPr>
          <a:xfrm>
            <a:off x="7597134" y="5013700"/>
            <a:ext cx="4594873" cy="1837939"/>
          </a:xfrm>
          <a:custGeom>
            <a:avLst/>
            <a:gdLst/>
            <a:ahLst/>
            <a:cxnLst/>
            <a:rect l="l" t="t" r="r" b="b"/>
            <a:pathLst>
              <a:path w="11622" h="4796" extrusionOk="0">
                <a:moveTo>
                  <a:pt x="3676" y="0"/>
                </a:moveTo>
                <a:cubicBezTo>
                  <a:pt x="923" y="0"/>
                  <a:pt x="695" y="3396"/>
                  <a:pt x="0" y="4796"/>
                </a:cubicBezTo>
                <a:lnTo>
                  <a:pt x="11621" y="4796"/>
                </a:lnTo>
                <a:lnTo>
                  <a:pt x="11621" y="2382"/>
                </a:lnTo>
                <a:cubicBezTo>
                  <a:pt x="9944" y="1677"/>
                  <a:pt x="7712" y="940"/>
                  <a:pt x="4796" y="160"/>
                </a:cubicBezTo>
                <a:cubicBezTo>
                  <a:pt x="4382" y="50"/>
                  <a:pt x="4010" y="0"/>
                  <a:pt x="3676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37" name="Google Shape;137;p12"/>
          <p:cNvSpPr/>
          <p:nvPr/>
        </p:nvSpPr>
        <p:spPr>
          <a:xfrm>
            <a:off x="0" y="0"/>
            <a:ext cx="2557227" cy="2219565"/>
          </a:xfrm>
          <a:custGeom>
            <a:avLst/>
            <a:gdLst/>
            <a:ahLst/>
            <a:cxnLst/>
            <a:rect l="l" t="t" r="r" b="b"/>
            <a:pathLst>
              <a:path w="6816" h="5916" extrusionOk="0">
                <a:moveTo>
                  <a:pt x="1" y="0"/>
                </a:moveTo>
                <a:lnTo>
                  <a:pt x="1" y="5597"/>
                </a:lnTo>
                <a:cubicBezTo>
                  <a:pt x="220" y="5784"/>
                  <a:pt x="427" y="5916"/>
                  <a:pt x="641" y="5916"/>
                </a:cubicBezTo>
                <a:cubicBezTo>
                  <a:pt x="708" y="5916"/>
                  <a:pt x="775" y="5903"/>
                  <a:pt x="844" y="5875"/>
                </a:cubicBezTo>
                <a:cubicBezTo>
                  <a:pt x="1816" y="5469"/>
                  <a:pt x="407" y="3109"/>
                  <a:pt x="1207" y="2361"/>
                </a:cubicBezTo>
                <a:cubicBezTo>
                  <a:pt x="1391" y="2190"/>
                  <a:pt x="1600" y="2125"/>
                  <a:pt x="1829" y="2125"/>
                </a:cubicBezTo>
                <a:cubicBezTo>
                  <a:pt x="2536" y="2125"/>
                  <a:pt x="3436" y="2738"/>
                  <a:pt x="4414" y="2738"/>
                </a:cubicBezTo>
                <a:cubicBezTo>
                  <a:pt x="4942" y="2738"/>
                  <a:pt x="5492" y="2559"/>
                  <a:pt x="6046" y="2008"/>
                </a:cubicBezTo>
                <a:cubicBezTo>
                  <a:pt x="6633" y="1421"/>
                  <a:pt x="6815" y="705"/>
                  <a:pt x="677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4246204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27">
          <p15:clr>
            <a:srgbClr val="FA7B17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">
  <p:cSld name="TITLE + SUBTITLE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3"/>
          <p:cNvSpPr/>
          <p:nvPr/>
        </p:nvSpPr>
        <p:spPr>
          <a:xfrm>
            <a:off x="350959" y="1998517"/>
            <a:ext cx="10951600" cy="29232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3"/>
          <p:cNvSpPr txBox="1"/>
          <p:nvPr/>
        </p:nvSpPr>
        <p:spPr>
          <a:xfrm>
            <a:off x="9030589" y="6230945"/>
            <a:ext cx="2743200" cy="365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067" b="0" i="0" u="none" strike="noStrike" cap="none">
                <a:solidFill>
                  <a:srgbClr val="FFFFFF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67" b="0" i="0" u="none" strike="noStrike" cap="none">
              <a:solidFill>
                <a:srgbClr val="FFFFFF"/>
              </a:solidFill>
              <a:latin typeface="Nunito Sans SemiBold"/>
              <a:ea typeface="Nunito Sans SemiBold"/>
              <a:cs typeface="Nunito Sans SemiBold"/>
              <a:sym typeface="Nunito Sans SemiBold"/>
            </a:endParaRPr>
          </a:p>
        </p:txBody>
      </p:sp>
      <p:sp>
        <p:nvSpPr>
          <p:cNvPr id="141" name="Google Shape;141;p13"/>
          <p:cNvSpPr txBox="1">
            <a:spLocks noGrp="1"/>
          </p:cNvSpPr>
          <p:nvPr>
            <p:ph type="ctrTitle"/>
          </p:nvPr>
        </p:nvSpPr>
        <p:spPr>
          <a:xfrm flipH="1">
            <a:off x="3022825" y="2604420"/>
            <a:ext cx="2639600" cy="1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8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42" name="Google Shape;142;p13"/>
          <p:cNvSpPr txBox="1">
            <a:spLocks noGrp="1"/>
          </p:cNvSpPr>
          <p:nvPr>
            <p:ph type="subTitle" idx="1"/>
          </p:nvPr>
        </p:nvSpPr>
        <p:spPr>
          <a:xfrm flipH="1">
            <a:off x="5990975" y="3178753"/>
            <a:ext cx="3178000" cy="5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  <a:defRPr sz="2000">
                <a:solidFill>
                  <a:srgbClr val="FFFFFF"/>
                </a:solidFill>
              </a:defRPr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867">
                <a:solidFill>
                  <a:srgbClr val="FFFFFF"/>
                </a:solidFill>
              </a:defRPr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cxnSp>
        <p:nvCxnSpPr>
          <p:cNvPr id="143" name="Google Shape;143;p13"/>
          <p:cNvCxnSpPr/>
          <p:nvPr/>
        </p:nvCxnSpPr>
        <p:spPr>
          <a:xfrm>
            <a:off x="5826751" y="2868312"/>
            <a:ext cx="0" cy="11836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4" name="Google Shape;144;p13"/>
          <p:cNvSpPr/>
          <p:nvPr/>
        </p:nvSpPr>
        <p:spPr>
          <a:xfrm rot="10800000">
            <a:off x="3213869" y="3196"/>
            <a:ext cx="8978132" cy="2865120"/>
          </a:xfrm>
          <a:custGeom>
            <a:avLst/>
            <a:gdLst/>
            <a:ahLst/>
            <a:cxnLst/>
            <a:rect l="l" t="t" r="r" b="b"/>
            <a:pathLst>
              <a:path w="23488" h="7151" extrusionOk="0">
                <a:moveTo>
                  <a:pt x="4309" y="0"/>
                </a:moveTo>
                <a:cubicBezTo>
                  <a:pt x="3860" y="0"/>
                  <a:pt x="3401" y="111"/>
                  <a:pt x="2937" y="369"/>
                </a:cubicBezTo>
                <a:cubicBezTo>
                  <a:pt x="716" y="1608"/>
                  <a:pt x="331" y="2249"/>
                  <a:pt x="1" y="2270"/>
                </a:cubicBezTo>
                <a:lnTo>
                  <a:pt x="1" y="7151"/>
                </a:lnTo>
                <a:lnTo>
                  <a:pt x="23487" y="7151"/>
                </a:lnTo>
                <a:lnTo>
                  <a:pt x="22986" y="6040"/>
                </a:lnTo>
                <a:cubicBezTo>
                  <a:pt x="22986" y="6040"/>
                  <a:pt x="22583" y="6740"/>
                  <a:pt x="21847" y="6740"/>
                </a:cubicBezTo>
                <a:cubicBezTo>
                  <a:pt x="21511" y="6740"/>
                  <a:pt x="21105" y="6594"/>
                  <a:pt x="20636" y="6168"/>
                </a:cubicBezTo>
                <a:cubicBezTo>
                  <a:pt x="19503" y="5133"/>
                  <a:pt x="17832" y="2884"/>
                  <a:pt x="15899" y="2884"/>
                </a:cubicBezTo>
                <a:cubicBezTo>
                  <a:pt x="15280" y="2884"/>
                  <a:pt x="14635" y="3115"/>
                  <a:pt x="13971" y="3690"/>
                </a:cubicBezTo>
                <a:cubicBezTo>
                  <a:pt x="12757" y="4748"/>
                  <a:pt x="11936" y="5109"/>
                  <a:pt x="11324" y="5109"/>
                </a:cubicBezTo>
                <a:cubicBezTo>
                  <a:pt x="10559" y="5109"/>
                  <a:pt x="10120" y="4544"/>
                  <a:pt x="9645" y="4075"/>
                </a:cubicBezTo>
                <a:cubicBezTo>
                  <a:pt x="8931" y="3361"/>
                  <a:pt x="6779" y="0"/>
                  <a:pt x="4309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45" name="Google Shape;145;p13"/>
          <p:cNvSpPr/>
          <p:nvPr/>
        </p:nvSpPr>
        <p:spPr>
          <a:xfrm rot="10800000">
            <a:off x="7056611" y="4844257"/>
            <a:ext cx="5135389" cy="2010561"/>
          </a:xfrm>
          <a:custGeom>
            <a:avLst/>
            <a:gdLst/>
            <a:ahLst/>
            <a:cxnLst/>
            <a:rect l="l" t="t" r="r" b="b"/>
            <a:pathLst>
              <a:path w="10393" h="4069" extrusionOk="0">
                <a:moveTo>
                  <a:pt x="1" y="0"/>
                </a:moveTo>
                <a:lnTo>
                  <a:pt x="1" y="2147"/>
                </a:lnTo>
                <a:cubicBezTo>
                  <a:pt x="1283" y="2770"/>
                  <a:pt x="4105" y="4069"/>
                  <a:pt x="5549" y="4069"/>
                </a:cubicBezTo>
                <a:cubicBezTo>
                  <a:pt x="5789" y="4069"/>
                  <a:pt x="5991" y="4033"/>
                  <a:pt x="6142" y="3952"/>
                </a:cubicBezTo>
                <a:cubicBezTo>
                  <a:pt x="7488" y="3226"/>
                  <a:pt x="5693" y="182"/>
                  <a:pt x="6868" y="118"/>
                </a:cubicBezTo>
                <a:cubicBezTo>
                  <a:pt x="6884" y="117"/>
                  <a:pt x="6900" y="117"/>
                  <a:pt x="6916" y="117"/>
                </a:cubicBezTo>
                <a:cubicBezTo>
                  <a:pt x="7983" y="117"/>
                  <a:pt x="8866" y="1753"/>
                  <a:pt x="9668" y="1753"/>
                </a:cubicBezTo>
                <a:cubicBezTo>
                  <a:pt x="9732" y="1753"/>
                  <a:pt x="9795" y="1743"/>
                  <a:pt x="9859" y="1720"/>
                </a:cubicBezTo>
                <a:cubicBezTo>
                  <a:pt x="10393" y="1528"/>
                  <a:pt x="10212" y="662"/>
                  <a:pt x="10179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46" name="Google Shape;146;p13"/>
          <p:cNvSpPr/>
          <p:nvPr/>
        </p:nvSpPr>
        <p:spPr>
          <a:xfrm rot="10800000">
            <a:off x="-1" y="3070108"/>
            <a:ext cx="6873068" cy="3784707"/>
          </a:xfrm>
          <a:custGeom>
            <a:avLst/>
            <a:gdLst/>
            <a:ahLst/>
            <a:cxnLst/>
            <a:rect l="l" t="t" r="r" b="b"/>
            <a:pathLst>
              <a:path w="13235" h="7288" extrusionOk="0">
                <a:moveTo>
                  <a:pt x="0" y="0"/>
                </a:moveTo>
                <a:cubicBezTo>
                  <a:pt x="744" y="852"/>
                  <a:pt x="2515" y="2586"/>
                  <a:pt x="4780" y="2586"/>
                </a:cubicBezTo>
                <a:cubicBezTo>
                  <a:pt x="4957" y="2586"/>
                  <a:pt x="5137" y="2576"/>
                  <a:pt x="5319" y="2553"/>
                </a:cubicBezTo>
                <a:cubicBezTo>
                  <a:pt x="7444" y="2289"/>
                  <a:pt x="9223" y="1574"/>
                  <a:pt x="10455" y="1574"/>
                </a:cubicBezTo>
                <a:cubicBezTo>
                  <a:pt x="11113" y="1574"/>
                  <a:pt x="11615" y="1778"/>
                  <a:pt x="11931" y="2361"/>
                </a:cubicBezTo>
                <a:cubicBezTo>
                  <a:pt x="12839" y="4038"/>
                  <a:pt x="11343" y="7156"/>
                  <a:pt x="12978" y="7285"/>
                </a:cubicBezTo>
                <a:cubicBezTo>
                  <a:pt x="12993" y="7287"/>
                  <a:pt x="13009" y="7288"/>
                  <a:pt x="13024" y="7288"/>
                </a:cubicBezTo>
                <a:cubicBezTo>
                  <a:pt x="13094" y="7288"/>
                  <a:pt x="13164" y="7268"/>
                  <a:pt x="13234" y="7242"/>
                </a:cubicBezTo>
                <a:lnTo>
                  <a:pt x="13234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47" name="Google Shape;147;p13"/>
          <p:cNvSpPr/>
          <p:nvPr/>
        </p:nvSpPr>
        <p:spPr>
          <a:xfrm rot="10800000">
            <a:off x="4971203" y="3193"/>
            <a:ext cx="2144303" cy="1037385"/>
          </a:xfrm>
          <a:custGeom>
            <a:avLst/>
            <a:gdLst/>
            <a:ahLst/>
            <a:cxnLst/>
            <a:rect l="l" t="t" r="r" b="b"/>
            <a:pathLst>
              <a:path w="5865" h="2707" extrusionOk="0">
                <a:moveTo>
                  <a:pt x="2605" y="1"/>
                </a:moveTo>
                <a:cubicBezTo>
                  <a:pt x="1421" y="1"/>
                  <a:pt x="755" y="1721"/>
                  <a:pt x="129" y="2568"/>
                </a:cubicBezTo>
                <a:cubicBezTo>
                  <a:pt x="86" y="2611"/>
                  <a:pt x="43" y="2664"/>
                  <a:pt x="1" y="2707"/>
                </a:cubicBezTo>
                <a:lnTo>
                  <a:pt x="5864" y="2707"/>
                </a:lnTo>
                <a:cubicBezTo>
                  <a:pt x="4978" y="1938"/>
                  <a:pt x="4358" y="656"/>
                  <a:pt x="3215" y="143"/>
                </a:cubicBezTo>
                <a:cubicBezTo>
                  <a:pt x="2997" y="45"/>
                  <a:pt x="2795" y="1"/>
                  <a:pt x="2605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48" name="Google Shape;148;p13"/>
          <p:cNvSpPr/>
          <p:nvPr/>
        </p:nvSpPr>
        <p:spPr>
          <a:xfrm rot="10800000">
            <a:off x="7146509" y="3185"/>
            <a:ext cx="5045492" cy="1342404"/>
          </a:xfrm>
          <a:custGeom>
            <a:avLst/>
            <a:gdLst/>
            <a:ahLst/>
            <a:cxnLst/>
            <a:rect l="l" t="t" r="r" b="b"/>
            <a:pathLst>
              <a:path w="12209" h="3099" extrusionOk="0">
                <a:moveTo>
                  <a:pt x="6332" y="0"/>
                </a:moveTo>
                <a:cubicBezTo>
                  <a:pt x="4270" y="0"/>
                  <a:pt x="1769" y="858"/>
                  <a:pt x="1" y="1593"/>
                </a:cubicBezTo>
                <a:lnTo>
                  <a:pt x="1" y="3099"/>
                </a:lnTo>
                <a:lnTo>
                  <a:pt x="12208" y="3099"/>
                </a:lnTo>
                <a:cubicBezTo>
                  <a:pt x="11418" y="2714"/>
                  <a:pt x="10371" y="1935"/>
                  <a:pt x="8940" y="760"/>
                </a:cubicBezTo>
                <a:cubicBezTo>
                  <a:pt x="8276" y="213"/>
                  <a:pt x="7359" y="0"/>
                  <a:pt x="633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49" name="Google Shape;149;p13"/>
          <p:cNvSpPr/>
          <p:nvPr/>
        </p:nvSpPr>
        <p:spPr>
          <a:xfrm rot="10800000">
            <a:off x="-4" y="3190"/>
            <a:ext cx="5224437" cy="2089761"/>
          </a:xfrm>
          <a:custGeom>
            <a:avLst/>
            <a:gdLst/>
            <a:ahLst/>
            <a:cxnLst/>
            <a:rect l="l" t="t" r="r" b="b"/>
            <a:pathLst>
              <a:path w="11622" h="4796" extrusionOk="0">
                <a:moveTo>
                  <a:pt x="3676" y="0"/>
                </a:moveTo>
                <a:cubicBezTo>
                  <a:pt x="923" y="0"/>
                  <a:pt x="695" y="3396"/>
                  <a:pt x="0" y="4796"/>
                </a:cubicBezTo>
                <a:lnTo>
                  <a:pt x="11621" y="4796"/>
                </a:lnTo>
                <a:lnTo>
                  <a:pt x="11621" y="2382"/>
                </a:lnTo>
                <a:cubicBezTo>
                  <a:pt x="9944" y="1677"/>
                  <a:pt x="7712" y="940"/>
                  <a:pt x="4796" y="160"/>
                </a:cubicBezTo>
                <a:cubicBezTo>
                  <a:pt x="4382" y="50"/>
                  <a:pt x="4010" y="0"/>
                  <a:pt x="3676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50" name="Google Shape;150;p13"/>
          <p:cNvSpPr/>
          <p:nvPr/>
        </p:nvSpPr>
        <p:spPr>
          <a:xfrm rot="10800000">
            <a:off x="8824080" y="3931623"/>
            <a:ext cx="3367921" cy="2923195"/>
          </a:xfrm>
          <a:custGeom>
            <a:avLst/>
            <a:gdLst/>
            <a:ahLst/>
            <a:cxnLst/>
            <a:rect l="l" t="t" r="r" b="b"/>
            <a:pathLst>
              <a:path w="6816" h="5916" extrusionOk="0">
                <a:moveTo>
                  <a:pt x="1" y="0"/>
                </a:moveTo>
                <a:lnTo>
                  <a:pt x="1" y="5597"/>
                </a:lnTo>
                <a:cubicBezTo>
                  <a:pt x="220" y="5784"/>
                  <a:pt x="427" y="5916"/>
                  <a:pt x="641" y="5916"/>
                </a:cubicBezTo>
                <a:cubicBezTo>
                  <a:pt x="708" y="5916"/>
                  <a:pt x="775" y="5903"/>
                  <a:pt x="844" y="5875"/>
                </a:cubicBezTo>
                <a:cubicBezTo>
                  <a:pt x="1816" y="5469"/>
                  <a:pt x="407" y="3109"/>
                  <a:pt x="1207" y="2361"/>
                </a:cubicBezTo>
                <a:cubicBezTo>
                  <a:pt x="1391" y="2190"/>
                  <a:pt x="1600" y="2125"/>
                  <a:pt x="1829" y="2125"/>
                </a:cubicBezTo>
                <a:cubicBezTo>
                  <a:pt x="2536" y="2125"/>
                  <a:pt x="3436" y="2738"/>
                  <a:pt x="4414" y="2738"/>
                </a:cubicBezTo>
                <a:cubicBezTo>
                  <a:pt x="4942" y="2738"/>
                  <a:pt x="5492" y="2559"/>
                  <a:pt x="6046" y="2008"/>
                </a:cubicBezTo>
                <a:cubicBezTo>
                  <a:pt x="6633" y="1421"/>
                  <a:pt x="6815" y="705"/>
                  <a:pt x="6772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386331869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>
  <p:cSld name="TWO COLUMNS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4"/>
          <p:cNvSpPr txBox="1">
            <a:spLocks noGrp="1"/>
          </p:cNvSpPr>
          <p:nvPr>
            <p:ph type="ctrTitle"/>
          </p:nvPr>
        </p:nvSpPr>
        <p:spPr>
          <a:xfrm flipH="1">
            <a:off x="7969251" y="1103953"/>
            <a:ext cx="3078000" cy="46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53" name="Google Shape;153;p14"/>
          <p:cNvSpPr/>
          <p:nvPr/>
        </p:nvSpPr>
        <p:spPr>
          <a:xfrm>
            <a:off x="1036533" y="1940433"/>
            <a:ext cx="3229600" cy="50344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4"/>
          <p:cNvSpPr/>
          <p:nvPr/>
        </p:nvSpPr>
        <p:spPr>
          <a:xfrm>
            <a:off x="4796900" y="-99267"/>
            <a:ext cx="3229600" cy="59000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4"/>
          <p:cNvSpPr txBox="1">
            <a:spLocks noGrp="1"/>
          </p:cNvSpPr>
          <p:nvPr>
            <p:ph type="subTitle" idx="1"/>
          </p:nvPr>
        </p:nvSpPr>
        <p:spPr>
          <a:xfrm flipH="1">
            <a:off x="1100888" y="3048000"/>
            <a:ext cx="31008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56" name="Google Shape;156;p14"/>
          <p:cNvSpPr txBox="1">
            <a:spLocks noGrp="1"/>
          </p:cNvSpPr>
          <p:nvPr>
            <p:ph type="subTitle" idx="2"/>
          </p:nvPr>
        </p:nvSpPr>
        <p:spPr>
          <a:xfrm>
            <a:off x="1230651" y="3423351"/>
            <a:ext cx="2841200" cy="1192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57" name="Google Shape;157;p14"/>
          <p:cNvSpPr txBox="1">
            <a:spLocks noGrp="1"/>
          </p:cNvSpPr>
          <p:nvPr>
            <p:ph type="subTitle" idx="3"/>
          </p:nvPr>
        </p:nvSpPr>
        <p:spPr>
          <a:xfrm flipH="1">
            <a:off x="4861251" y="3048000"/>
            <a:ext cx="31008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58" name="Google Shape;158;p14"/>
          <p:cNvSpPr txBox="1">
            <a:spLocks noGrp="1"/>
          </p:cNvSpPr>
          <p:nvPr>
            <p:ph type="subTitle" idx="4"/>
          </p:nvPr>
        </p:nvSpPr>
        <p:spPr>
          <a:xfrm>
            <a:off x="4990920" y="3423351"/>
            <a:ext cx="2841200" cy="1192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59" name="Google Shape;159;p14"/>
          <p:cNvSpPr/>
          <p:nvPr/>
        </p:nvSpPr>
        <p:spPr>
          <a:xfrm rot="10800000">
            <a:off x="3927875" y="-2432"/>
            <a:ext cx="2306052" cy="870027"/>
          </a:xfrm>
          <a:custGeom>
            <a:avLst/>
            <a:gdLst/>
            <a:ahLst/>
            <a:cxnLst/>
            <a:rect l="l" t="t" r="r" b="b"/>
            <a:pathLst>
              <a:path w="7061" h="2664" extrusionOk="0">
                <a:moveTo>
                  <a:pt x="3349" y="1"/>
                </a:moveTo>
                <a:cubicBezTo>
                  <a:pt x="3178" y="1"/>
                  <a:pt x="3002" y="22"/>
                  <a:pt x="2821" y="69"/>
                </a:cubicBezTo>
                <a:cubicBezTo>
                  <a:pt x="1539" y="399"/>
                  <a:pt x="1197" y="1980"/>
                  <a:pt x="1" y="2664"/>
                </a:cubicBezTo>
                <a:lnTo>
                  <a:pt x="7060" y="2664"/>
                </a:lnTo>
                <a:cubicBezTo>
                  <a:pt x="6171" y="1958"/>
                  <a:pt x="4984" y="1"/>
                  <a:pt x="3349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6667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60" name="Google Shape;160;p14"/>
          <p:cNvSpPr/>
          <p:nvPr/>
        </p:nvSpPr>
        <p:spPr>
          <a:xfrm rot="10800000">
            <a:off x="0" y="-2433"/>
            <a:ext cx="3607187" cy="2477160"/>
          </a:xfrm>
          <a:custGeom>
            <a:avLst/>
            <a:gdLst/>
            <a:ahLst/>
            <a:cxnLst/>
            <a:rect l="l" t="t" r="r" b="b"/>
            <a:pathLst>
              <a:path w="11045" h="7585" extrusionOk="0">
                <a:moveTo>
                  <a:pt x="8458" y="1"/>
                </a:moveTo>
                <a:cubicBezTo>
                  <a:pt x="6822" y="1"/>
                  <a:pt x="5207" y="190"/>
                  <a:pt x="4379" y="824"/>
                </a:cubicBezTo>
                <a:cubicBezTo>
                  <a:pt x="2329" y="2405"/>
                  <a:pt x="3995" y="4252"/>
                  <a:pt x="3899" y="5491"/>
                </a:cubicBezTo>
                <a:cubicBezTo>
                  <a:pt x="3859" y="6074"/>
                  <a:pt x="3660" y="6253"/>
                  <a:pt x="3384" y="6253"/>
                </a:cubicBezTo>
                <a:cubicBezTo>
                  <a:pt x="3144" y="6253"/>
                  <a:pt x="2845" y="6118"/>
                  <a:pt x="2542" y="5994"/>
                </a:cubicBezTo>
                <a:cubicBezTo>
                  <a:pt x="2208" y="5856"/>
                  <a:pt x="1901" y="5745"/>
                  <a:pt x="1662" y="5745"/>
                </a:cubicBezTo>
                <a:cubicBezTo>
                  <a:pt x="1642" y="5745"/>
                  <a:pt x="1622" y="5746"/>
                  <a:pt x="1602" y="5748"/>
                </a:cubicBezTo>
                <a:cubicBezTo>
                  <a:pt x="385" y="5833"/>
                  <a:pt x="748" y="6848"/>
                  <a:pt x="0" y="7585"/>
                </a:cubicBezTo>
                <a:lnTo>
                  <a:pt x="2553" y="7585"/>
                </a:lnTo>
                <a:cubicBezTo>
                  <a:pt x="2773" y="6492"/>
                  <a:pt x="3631" y="6085"/>
                  <a:pt x="4717" y="6085"/>
                </a:cubicBezTo>
                <a:cubicBezTo>
                  <a:pt x="5638" y="6085"/>
                  <a:pt x="6723" y="6378"/>
                  <a:pt x="7723" y="6794"/>
                </a:cubicBezTo>
                <a:cubicBezTo>
                  <a:pt x="8150" y="6972"/>
                  <a:pt x="8575" y="7068"/>
                  <a:pt x="8966" y="7068"/>
                </a:cubicBezTo>
                <a:cubicBezTo>
                  <a:pt x="10149" y="7068"/>
                  <a:pt x="11031" y="6197"/>
                  <a:pt x="10799" y="4103"/>
                </a:cubicBezTo>
                <a:cubicBezTo>
                  <a:pt x="10735" y="3494"/>
                  <a:pt x="10842" y="3077"/>
                  <a:pt x="11044" y="2768"/>
                </a:cubicBezTo>
                <a:lnTo>
                  <a:pt x="11044" y="130"/>
                </a:lnTo>
                <a:cubicBezTo>
                  <a:pt x="10260" y="58"/>
                  <a:pt x="9356" y="1"/>
                  <a:pt x="8458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571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61" name="Google Shape;161;p14"/>
          <p:cNvSpPr/>
          <p:nvPr/>
        </p:nvSpPr>
        <p:spPr>
          <a:xfrm rot="10800000">
            <a:off x="8" y="-2432"/>
            <a:ext cx="2773403" cy="1573168"/>
          </a:xfrm>
          <a:custGeom>
            <a:avLst/>
            <a:gdLst/>
            <a:ahLst/>
            <a:cxnLst/>
            <a:rect l="l" t="t" r="r" b="b"/>
            <a:pathLst>
              <a:path w="8492" h="4817" extrusionOk="0">
                <a:moveTo>
                  <a:pt x="8491" y="0"/>
                </a:moveTo>
                <a:cubicBezTo>
                  <a:pt x="8289" y="309"/>
                  <a:pt x="8182" y="726"/>
                  <a:pt x="8246" y="1335"/>
                </a:cubicBezTo>
                <a:cubicBezTo>
                  <a:pt x="8478" y="3429"/>
                  <a:pt x="7596" y="4300"/>
                  <a:pt x="6413" y="4300"/>
                </a:cubicBezTo>
                <a:cubicBezTo>
                  <a:pt x="6022" y="4300"/>
                  <a:pt x="5597" y="4204"/>
                  <a:pt x="5170" y="4026"/>
                </a:cubicBezTo>
                <a:cubicBezTo>
                  <a:pt x="4170" y="3610"/>
                  <a:pt x="3085" y="3317"/>
                  <a:pt x="2164" y="3317"/>
                </a:cubicBezTo>
                <a:cubicBezTo>
                  <a:pt x="1078" y="3317"/>
                  <a:pt x="220" y="3724"/>
                  <a:pt x="0" y="4817"/>
                </a:cubicBezTo>
                <a:lnTo>
                  <a:pt x="8491" y="4817"/>
                </a:lnTo>
                <a:lnTo>
                  <a:pt x="8491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571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62" name="Google Shape;162;p14"/>
          <p:cNvSpPr/>
          <p:nvPr/>
        </p:nvSpPr>
        <p:spPr>
          <a:xfrm rot="10800000">
            <a:off x="7" y="4863377"/>
            <a:ext cx="2899140" cy="1992179"/>
          </a:xfrm>
          <a:custGeom>
            <a:avLst/>
            <a:gdLst/>
            <a:ahLst/>
            <a:cxnLst/>
            <a:rect l="l" t="t" r="r" b="b"/>
            <a:pathLst>
              <a:path w="8877" h="6100" extrusionOk="0">
                <a:moveTo>
                  <a:pt x="1" y="0"/>
                </a:moveTo>
                <a:cubicBezTo>
                  <a:pt x="75" y="1410"/>
                  <a:pt x="471" y="2969"/>
                  <a:pt x="1613" y="4102"/>
                </a:cubicBezTo>
                <a:cubicBezTo>
                  <a:pt x="2744" y="5232"/>
                  <a:pt x="4189" y="5276"/>
                  <a:pt x="5547" y="5276"/>
                </a:cubicBezTo>
                <a:cubicBezTo>
                  <a:pt x="5661" y="5276"/>
                  <a:pt x="5775" y="5276"/>
                  <a:pt x="5887" y="5276"/>
                </a:cubicBezTo>
                <a:cubicBezTo>
                  <a:pt x="6942" y="5276"/>
                  <a:pt x="7921" y="5303"/>
                  <a:pt x="8631" y="5864"/>
                </a:cubicBezTo>
                <a:cubicBezTo>
                  <a:pt x="8727" y="5939"/>
                  <a:pt x="8802" y="6014"/>
                  <a:pt x="8876" y="6099"/>
                </a:cubicBezTo>
                <a:lnTo>
                  <a:pt x="8876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9050" dir="14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63" name="Google Shape;163;p14"/>
          <p:cNvSpPr/>
          <p:nvPr/>
        </p:nvSpPr>
        <p:spPr>
          <a:xfrm rot="10800000">
            <a:off x="13" y="990062"/>
            <a:ext cx="2114344" cy="4166593"/>
          </a:xfrm>
          <a:custGeom>
            <a:avLst/>
            <a:gdLst/>
            <a:ahLst/>
            <a:cxnLst/>
            <a:rect l="l" t="t" r="r" b="b"/>
            <a:pathLst>
              <a:path w="6474" h="12758" extrusionOk="0">
                <a:moveTo>
                  <a:pt x="6473" y="0"/>
                </a:moveTo>
                <a:cubicBezTo>
                  <a:pt x="5032" y="523"/>
                  <a:pt x="3664" y="1378"/>
                  <a:pt x="3418" y="2766"/>
                </a:cubicBezTo>
                <a:cubicBezTo>
                  <a:pt x="2991" y="5127"/>
                  <a:pt x="5576" y="6046"/>
                  <a:pt x="5576" y="6964"/>
                </a:cubicBezTo>
                <a:cubicBezTo>
                  <a:pt x="5576" y="7135"/>
                  <a:pt x="5470" y="7198"/>
                  <a:pt x="5291" y="7198"/>
                </a:cubicBezTo>
                <a:cubicBezTo>
                  <a:pt x="4801" y="7198"/>
                  <a:pt x="3760" y="6733"/>
                  <a:pt x="2796" y="6733"/>
                </a:cubicBezTo>
                <a:cubicBezTo>
                  <a:pt x="2197" y="6733"/>
                  <a:pt x="1627" y="6913"/>
                  <a:pt x="1239" y="7498"/>
                </a:cubicBezTo>
                <a:cubicBezTo>
                  <a:pt x="1" y="9367"/>
                  <a:pt x="1891" y="12604"/>
                  <a:pt x="3717" y="12753"/>
                </a:cubicBezTo>
                <a:cubicBezTo>
                  <a:pt x="3761" y="12756"/>
                  <a:pt x="3805" y="12758"/>
                  <a:pt x="3851" y="12758"/>
                </a:cubicBezTo>
                <a:cubicBezTo>
                  <a:pt x="4559" y="12758"/>
                  <a:pt x="5530" y="12381"/>
                  <a:pt x="6473" y="11909"/>
                </a:cubicBezTo>
                <a:lnTo>
                  <a:pt x="6473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571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2718700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+ SUBTITLES">
  <p:cSld name="NUMBERS + SUBTITLES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9"/>
          <p:cNvSpPr/>
          <p:nvPr/>
        </p:nvSpPr>
        <p:spPr>
          <a:xfrm flipH="1">
            <a:off x="3022551" y="-67500"/>
            <a:ext cx="6142400" cy="57920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467">
              <a:solidFill>
                <a:srgbClr val="FFFFFF"/>
              </a:solidFill>
            </a:endParaRPr>
          </a:p>
        </p:txBody>
      </p:sp>
      <p:sp>
        <p:nvSpPr>
          <p:cNvPr id="93" name="Google Shape;93;p9"/>
          <p:cNvSpPr txBox="1">
            <a:spLocks noGrp="1"/>
          </p:cNvSpPr>
          <p:nvPr>
            <p:ph type="title" hasCustomPrompt="1"/>
          </p:nvPr>
        </p:nvSpPr>
        <p:spPr>
          <a:xfrm>
            <a:off x="1835700" y="1457356"/>
            <a:ext cx="8520400" cy="9644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None/>
              <a:defRPr sz="5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t>xx%</a:t>
            </a:r>
          </a:p>
        </p:txBody>
      </p:sp>
      <p:sp>
        <p:nvSpPr>
          <p:cNvPr id="94" name="Google Shape;94;p9"/>
          <p:cNvSpPr txBox="1">
            <a:spLocks noGrp="1"/>
          </p:cNvSpPr>
          <p:nvPr>
            <p:ph type="title" idx="2" hasCustomPrompt="1"/>
          </p:nvPr>
        </p:nvSpPr>
        <p:spPr>
          <a:xfrm>
            <a:off x="1835700" y="2604905"/>
            <a:ext cx="8520400" cy="9644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None/>
              <a:defRPr sz="5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t>xx%</a:t>
            </a:r>
          </a:p>
        </p:txBody>
      </p:sp>
      <p:sp>
        <p:nvSpPr>
          <p:cNvPr id="95" name="Google Shape;95;p9"/>
          <p:cNvSpPr txBox="1">
            <a:spLocks noGrp="1"/>
          </p:cNvSpPr>
          <p:nvPr>
            <p:ph type="title" idx="3" hasCustomPrompt="1"/>
          </p:nvPr>
        </p:nvSpPr>
        <p:spPr>
          <a:xfrm>
            <a:off x="1835700" y="3790556"/>
            <a:ext cx="8520400" cy="9644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None/>
              <a:defRPr sz="5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t>xx%</a:t>
            </a:r>
          </a:p>
        </p:txBody>
      </p:sp>
      <p:sp>
        <p:nvSpPr>
          <p:cNvPr id="96" name="Google Shape;96;p9"/>
          <p:cNvSpPr txBox="1">
            <a:spLocks noGrp="1"/>
          </p:cNvSpPr>
          <p:nvPr>
            <p:ph type="subTitle" idx="1"/>
          </p:nvPr>
        </p:nvSpPr>
        <p:spPr>
          <a:xfrm>
            <a:off x="3860251" y="2217317"/>
            <a:ext cx="44716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97" name="Google Shape;97;p9"/>
          <p:cNvSpPr txBox="1">
            <a:spLocks noGrp="1"/>
          </p:cNvSpPr>
          <p:nvPr>
            <p:ph type="subTitle" idx="4"/>
          </p:nvPr>
        </p:nvSpPr>
        <p:spPr>
          <a:xfrm>
            <a:off x="3860251" y="3391092"/>
            <a:ext cx="44716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98" name="Google Shape;98;p9"/>
          <p:cNvSpPr txBox="1">
            <a:spLocks noGrp="1"/>
          </p:cNvSpPr>
          <p:nvPr>
            <p:ph type="subTitle" idx="5"/>
          </p:nvPr>
        </p:nvSpPr>
        <p:spPr>
          <a:xfrm>
            <a:off x="3860251" y="4564867"/>
            <a:ext cx="44716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  <a:defRPr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99" name="Google Shape;99;p9"/>
          <p:cNvSpPr/>
          <p:nvPr/>
        </p:nvSpPr>
        <p:spPr>
          <a:xfrm>
            <a:off x="6746490" y="4522250"/>
            <a:ext cx="5382801" cy="2335748"/>
          </a:xfrm>
          <a:custGeom>
            <a:avLst/>
            <a:gdLst/>
            <a:ahLst/>
            <a:cxnLst/>
            <a:rect l="l" t="t" r="r" b="b"/>
            <a:pathLst>
              <a:path w="16482" h="7152" extrusionOk="0">
                <a:moveTo>
                  <a:pt x="12713" y="1"/>
                </a:moveTo>
                <a:cubicBezTo>
                  <a:pt x="12371" y="1"/>
                  <a:pt x="12082" y="52"/>
                  <a:pt x="11867" y="166"/>
                </a:cubicBezTo>
                <a:cubicBezTo>
                  <a:pt x="9966" y="1202"/>
                  <a:pt x="12508" y="5496"/>
                  <a:pt x="10842" y="5581"/>
                </a:cubicBezTo>
                <a:cubicBezTo>
                  <a:pt x="10817" y="5582"/>
                  <a:pt x="10791" y="5583"/>
                  <a:pt x="10766" y="5583"/>
                </a:cubicBezTo>
                <a:cubicBezTo>
                  <a:pt x="9256" y="5583"/>
                  <a:pt x="8019" y="3281"/>
                  <a:pt x="6884" y="3281"/>
                </a:cubicBezTo>
                <a:cubicBezTo>
                  <a:pt x="6793" y="3281"/>
                  <a:pt x="6702" y="3296"/>
                  <a:pt x="6612" y="3328"/>
                </a:cubicBezTo>
                <a:cubicBezTo>
                  <a:pt x="5384" y="3765"/>
                  <a:pt x="6836" y="6692"/>
                  <a:pt x="5715" y="6905"/>
                </a:cubicBezTo>
                <a:cubicBezTo>
                  <a:pt x="5677" y="6913"/>
                  <a:pt x="5638" y="6916"/>
                  <a:pt x="5597" y="6916"/>
                </a:cubicBezTo>
                <a:cubicBezTo>
                  <a:pt x="4898" y="6916"/>
                  <a:pt x="3858" y="5884"/>
                  <a:pt x="2503" y="5884"/>
                </a:cubicBezTo>
                <a:cubicBezTo>
                  <a:pt x="1761" y="5884"/>
                  <a:pt x="926" y="6193"/>
                  <a:pt x="0" y="7152"/>
                </a:cubicBezTo>
                <a:lnTo>
                  <a:pt x="16481" y="7152"/>
                </a:lnTo>
                <a:lnTo>
                  <a:pt x="16481" y="935"/>
                </a:lnTo>
                <a:cubicBezTo>
                  <a:pt x="15078" y="407"/>
                  <a:pt x="13680" y="1"/>
                  <a:pt x="12713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7163" dist="66675" dir="101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" name="Google Shape;100;p9"/>
          <p:cNvSpPr/>
          <p:nvPr/>
        </p:nvSpPr>
        <p:spPr>
          <a:xfrm>
            <a:off x="8" y="0"/>
            <a:ext cx="5759683" cy="2425232"/>
          </a:xfrm>
          <a:custGeom>
            <a:avLst/>
            <a:gdLst/>
            <a:ahLst/>
            <a:cxnLst/>
            <a:rect l="l" t="t" r="r" b="b"/>
            <a:pathLst>
              <a:path w="17636" h="7426" extrusionOk="0">
                <a:moveTo>
                  <a:pt x="1" y="0"/>
                </a:moveTo>
                <a:lnTo>
                  <a:pt x="1" y="7337"/>
                </a:lnTo>
                <a:cubicBezTo>
                  <a:pt x="269" y="7393"/>
                  <a:pt x="537" y="7425"/>
                  <a:pt x="798" y="7425"/>
                </a:cubicBezTo>
                <a:cubicBezTo>
                  <a:pt x="1649" y="7425"/>
                  <a:pt x="2433" y="7078"/>
                  <a:pt x="2981" y="6024"/>
                </a:cubicBezTo>
                <a:cubicBezTo>
                  <a:pt x="3804" y="4415"/>
                  <a:pt x="4473" y="3985"/>
                  <a:pt x="5073" y="3985"/>
                </a:cubicBezTo>
                <a:cubicBezTo>
                  <a:pt x="5492" y="3985"/>
                  <a:pt x="5878" y="4195"/>
                  <a:pt x="6260" y="4358"/>
                </a:cubicBezTo>
                <a:cubicBezTo>
                  <a:pt x="6925" y="4645"/>
                  <a:pt x="8958" y="6071"/>
                  <a:pt x="10742" y="6071"/>
                </a:cubicBezTo>
                <a:cubicBezTo>
                  <a:pt x="11479" y="6071"/>
                  <a:pt x="12174" y="5827"/>
                  <a:pt x="12711" y="5158"/>
                </a:cubicBezTo>
                <a:cubicBezTo>
                  <a:pt x="14242" y="3274"/>
                  <a:pt x="14182" y="2723"/>
                  <a:pt x="14535" y="2723"/>
                </a:cubicBezTo>
                <a:cubicBezTo>
                  <a:pt x="14608" y="2723"/>
                  <a:pt x="14699" y="2747"/>
                  <a:pt x="14826" y="2787"/>
                </a:cubicBezTo>
                <a:cubicBezTo>
                  <a:pt x="15192" y="2904"/>
                  <a:pt x="15715" y="3135"/>
                  <a:pt x="16195" y="3135"/>
                </a:cubicBezTo>
                <a:cubicBezTo>
                  <a:pt x="16680" y="3135"/>
                  <a:pt x="17121" y="2899"/>
                  <a:pt x="17315" y="2072"/>
                </a:cubicBezTo>
                <a:cubicBezTo>
                  <a:pt x="17635" y="726"/>
                  <a:pt x="16396" y="160"/>
                  <a:pt x="15936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7163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" name="Google Shape;101;p9"/>
          <p:cNvSpPr/>
          <p:nvPr/>
        </p:nvSpPr>
        <p:spPr>
          <a:xfrm>
            <a:off x="9812815" y="4418722"/>
            <a:ext cx="2379184" cy="2439276"/>
          </a:xfrm>
          <a:custGeom>
            <a:avLst/>
            <a:gdLst/>
            <a:ahLst/>
            <a:cxnLst/>
            <a:rect l="l" t="t" r="r" b="b"/>
            <a:pathLst>
              <a:path w="7285" h="7469" extrusionOk="0">
                <a:moveTo>
                  <a:pt x="6450" y="1"/>
                </a:moveTo>
                <a:cubicBezTo>
                  <a:pt x="6380" y="1"/>
                  <a:pt x="6309" y="15"/>
                  <a:pt x="6238" y="45"/>
                </a:cubicBezTo>
                <a:cubicBezTo>
                  <a:pt x="5265" y="441"/>
                  <a:pt x="6675" y="2801"/>
                  <a:pt x="5875" y="3548"/>
                </a:cubicBezTo>
                <a:cubicBezTo>
                  <a:pt x="5691" y="3722"/>
                  <a:pt x="5482" y="3788"/>
                  <a:pt x="5252" y="3788"/>
                </a:cubicBezTo>
                <a:cubicBezTo>
                  <a:pt x="4549" y="3788"/>
                  <a:pt x="3649" y="3177"/>
                  <a:pt x="2672" y="3177"/>
                </a:cubicBezTo>
                <a:cubicBezTo>
                  <a:pt x="2143" y="3177"/>
                  <a:pt x="1591" y="3357"/>
                  <a:pt x="1036" y="3911"/>
                </a:cubicBezTo>
                <a:cubicBezTo>
                  <a:pt x="0" y="4948"/>
                  <a:pt x="235" y="6368"/>
                  <a:pt x="673" y="7469"/>
                </a:cubicBezTo>
                <a:lnTo>
                  <a:pt x="7285" y="7469"/>
                </a:lnTo>
                <a:lnTo>
                  <a:pt x="7285" y="515"/>
                </a:lnTo>
                <a:cubicBezTo>
                  <a:pt x="6995" y="217"/>
                  <a:pt x="6726" y="1"/>
                  <a:pt x="645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7163" dist="66675" dir="101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9"/>
          <p:cNvSpPr/>
          <p:nvPr/>
        </p:nvSpPr>
        <p:spPr>
          <a:xfrm>
            <a:off x="-176367" y="3076449"/>
            <a:ext cx="3861888" cy="3781547"/>
          </a:xfrm>
          <a:custGeom>
            <a:avLst/>
            <a:gdLst/>
            <a:ahLst/>
            <a:cxnLst/>
            <a:rect l="l" t="t" r="r" b="b"/>
            <a:pathLst>
              <a:path w="11825" h="11579" extrusionOk="0">
                <a:moveTo>
                  <a:pt x="524" y="1"/>
                </a:moveTo>
                <a:lnTo>
                  <a:pt x="524" y="11579"/>
                </a:lnTo>
                <a:lnTo>
                  <a:pt x="9453" y="11579"/>
                </a:lnTo>
                <a:cubicBezTo>
                  <a:pt x="9368" y="11408"/>
                  <a:pt x="9304" y="11226"/>
                  <a:pt x="9271" y="11002"/>
                </a:cubicBezTo>
                <a:cubicBezTo>
                  <a:pt x="8994" y="8876"/>
                  <a:pt x="11824" y="6195"/>
                  <a:pt x="10158" y="5405"/>
                </a:cubicBezTo>
                <a:cubicBezTo>
                  <a:pt x="10071" y="5363"/>
                  <a:pt x="9979" y="5343"/>
                  <a:pt x="9883" y="5343"/>
                </a:cubicBezTo>
                <a:cubicBezTo>
                  <a:pt x="8906" y="5343"/>
                  <a:pt x="7498" y="7379"/>
                  <a:pt x="6302" y="8662"/>
                </a:cubicBezTo>
                <a:cubicBezTo>
                  <a:pt x="5772" y="9229"/>
                  <a:pt x="5197" y="9556"/>
                  <a:pt x="4762" y="9556"/>
                </a:cubicBezTo>
                <a:cubicBezTo>
                  <a:pt x="4433" y="9556"/>
                  <a:pt x="4183" y="9370"/>
                  <a:pt x="4092" y="8961"/>
                </a:cubicBezTo>
                <a:cubicBezTo>
                  <a:pt x="3803" y="7701"/>
                  <a:pt x="5800" y="5928"/>
                  <a:pt x="4818" y="4604"/>
                </a:cubicBezTo>
                <a:cubicBezTo>
                  <a:pt x="3824" y="3279"/>
                  <a:pt x="2660" y="4326"/>
                  <a:pt x="1197" y="3215"/>
                </a:cubicBezTo>
                <a:cubicBezTo>
                  <a:pt x="0" y="2308"/>
                  <a:pt x="1496" y="908"/>
                  <a:pt x="524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7163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9"/>
          <p:cNvSpPr/>
          <p:nvPr/>
        </p:nvSpPr>
        <p:spPr>
          <a:xfrm>
            <a:off x="-5235" y="1"/>
            <a:ext cx="8337104" cy="1608113"/>
          </a:xfrm>
          <a:custGeom>
            <a:avLst/>
            <a:gdLst/>
            <a:ahLst/>
            <a:cxnLst/>
            <a:rect l="l" t="t" r="r" b="b"/>
            <a:pathLst>
              <a:path w="25528" h="4924" extrusionOk="0">
                <a:moveTo>
                  <a:pt x="0" y="0"/>
                </a:moveTo>
                <a:lnTo>
                  <a:pt x="0" y="4923"/>
                </a:lnTo>
                <a:cubicBezTo>
                  <a:pt x="1550" y="3518"/>
                  <a:pt x="1590" y="405"/>
                  <a:pt x="2664" y="405"/>
                </a:cubicBezTo>
                <a:cubicBezTo>
                  <a:pt x="2701" y="405"/>
                  <a:pt x="2738" y="409"/>
                  <a:pt x="2777" y="416"/>
                </a:cubicBezTo>
                <a:cubicBezTo>
                  <a:pt x="4454" y="715"/>
                  <a:pt x="4956" y="2915"/>
                  <a:pt x="6515" y="3684"/>
                </a:cubicBezTo>
                <a:cubicBezTo>
                  <a:pt x="6748" y="3801"/>
                  <a:pt x="6966" y="3853"/>
                  <a:pt x="7169" y="3853"/>
                </a:cubicBezTo>
                <a:cubicBezTo>
                  <a:pt x="8328" y="3853"/>
                  <a:pt x="9043" y="2186"/>
                  <a:pt x="9687" y="1377"/>
                </a:cubicBezTo>
                <a:cubicBezTo>
                  <a:pt x="9901" y="1110"/>
                  <a:pt x="10157" y="974"/>
                  <a:pt x="10478" y="974"/>
                </a:cubicBezTo>
                <a:cubicBezTo>
                  <a:pt x="11308" y="974"/>
                  <a:pt x="12574" y="1881"/>
                  <a:pt x="14686" y="3738"/>
                </a:cubicBezTo>
                <a:cubicBezTo>
                  <a:pt x="15116" y="4116"/>
                  <a:pt x="15689" y="4278"/>
                  <a:pt x="16352" y="4278"/>
                </a:cubicBezTo>
                <a:cubicBezTo>
                  <a:pt x="19060" y="4278"/>
                  <a:pt x="23279" y="1587"/>
                  <a:pt x="2552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7163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965149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HREE COLUMNS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5"/>
          <p:cNvSpPr/>
          <p:nvPr/>
        </p:nvSpPr>
        <p:spPr>
          <a:xfrm>
            <a:off x="1025167" y="-73239"/>
            <a:ext cx="2385600" cy="51172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5"/>
          <p:cNvSpPr/>
          <p:nvPr/>
        </p:nvSpPr>
        <p:spPr>
          <a:xfrm>
            <a:off x="3682067" y="1814195"/>
            <a:ext cx="2382400" cy="51172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5"/>
          <p:cNvSpPr/>
          <p:nvPr/>
        </p:nvSpPr>
        <p:spPr>
          <a:xfrm>
            <a:off x="6344728" y="-73239"/>
            <a:ext cx="2349200" cy="51172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5"/>
          <p:cNvSpPr txBox="1">
            <a:spLocks noGrp="1"/>
          </p:cNvSpPr>
          <p:nvPr>
            <p:ph type="subTitle" idx="1"/>
          </p:nvPr>
        </p:nvSpPr>
        <p:spPr>
          <a:xfrm flipH="1">
            <a:off x="1208065" y="2058800"/>
            <a:ext cx="2019600" cy="1097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69" name="Google Shape;169;p15"/>
          <p:cNvSpPr txBox="1">
            <a:spLocks noGrp="1"/>
          </p:cNvSpPr>
          <p:nvPr>
            <p:ph type="subTitle" idx="2"/>
          </p:nvPr>
        </p:nvSpPr>
        <p:spPr>
          <a:xfrm>
            <a:off x="1208325" y="3220151"/>
            <a:ext cx="2019200" cy="1192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70" name="Google Shape;170;p15"/>
          <p:cNvSpPr txBox="1">
            <a:spLocks noGrp="1"/>
          </p:cNvSpPr>
          <p:nvPr>
            <p:ph type="subTitle" idx="3"/>
          </p:nvPr>
        </p:nvSpPr>
        <p:spPr>
          <a:xfrm flipH="1">
            <a:off x="3863489" y="2058800"/>
            <a:ext cx="2019600" cy="1097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71" name="Google Shape;171;p15"/>
          <p:cNvSpPr txBox="1">
            <a:spLocks noGrp="1"/>
          </p:cNvSpPr>
          <p:nvPr>
            <p:ph type="subTitle" idx="4"/>
          </p:nvPr>
        </p:nvSpPr>
        <p:spPr>
          <a:xfrm>
            <a:off x="3863751" y="3220151"/>
            <a:ext cx="2019200" cy="1192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72" name="Google Shape;172;p15"/>
          <p:cNvSpPr txBox="1">
            <a:spLocks noGrp="1"/>
          </p:cNvSpPr>
          <p:nvPr>
            <p:ph type="subTitle" idx="5"/>
          </p:nvPr>
        </p:nvSpPr>
        <p:spPr>
          <a:xfrm flipH="1">
            <a:off x="6509500" y="2058800"/>
            <a:ext cx="2019600" cy="1097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 b="1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73" name="Google Shape;173;p15"/>
          <p:cNvSpPr txBox="1">
            <a:spLocks noGrp="1"/>
          </p:cNvSpPr>
          <p:nvPr>
            <p:ph type="subTitle" idx="6"/>
          </p:nvPr>
        </p:nvSpPr>
        <p:spPr>
          <a:xfrm>
            <a:off x="6509763" y="3220151"/>
            <a:ext cx="2019200" cy="1192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74" name="Google Shape;174;p15"/>
          <p:cNvSpPr/>
          <p:nvPr/>
        </p:nvSpPr>
        <p:spPr>
          <a:xfrm flipH="1">
            <a:off x="4385542" y="5975345"/>
            <a:ext cx="2306052" cy="870027"/>
          </a:xfrm>
          <a:custGeom>
            <a:avLst/>
            <a:gdLst/>
            <a:ahLst/>
            <a:cxnLst/>
            <a:rect l="l" t="t" r="r" b="b"/>
            <a:pathLst>
              <a:path w="7061" h="2664" extrusionOk="0">
                <a:moveTo>
                  <a:pt x="3349" y="1"/>
                </a:moveTo>
                <a:cubicBezTo>
                  <a:pt x="3178" y="1"/>
                  <a:pt x="3002" y="22"/>
                  <a:pt x="2821" y="69"/>
                </a:cubicBezTo>
                <a:cubicBezTo>
                  <a:pt x="1539" y="399"/>
                  <a:pt x="1197" y="1980"/>
                  <a:pt x="1" y="2664"/>
                </a:cubicBezTo>
                <a:lnTo>
                  <a:pt x="7060" y="2664"/>
                </a:lnTo>
                <a:cubicBezTo>
                  <a:pt x="6171" y="1958"/>
                  <a:pt x="4984" y="1"/>
                  <a:pt x="3349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14300" dir="2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75" name="Google Shape;175;p15"/>
          <p:cNvSpPr/>
          <p:nvPr/>
        </p:nvSpPr>
        <p:spPr>
          <a:xfrm flipH="1">
            <a:off x="0" y="4378396"/>
            <a:ext cx="3607187" cy="2477160"/>
          </a:xfrm>
          <a:custGeom>
            <a:avLst/>
            <a:gdLst/>
            <a:ahLst/>
            <a:cxnLst/>
            <a:rect l="l" t="t" r="r" b="b"/>
            <a:pathLst>
              <a:path w="11045" h="7585" extrusionOk="0">
                <a:moveTo>
                  <a:pt x="8458" y="1"/>
                </a:moveTo>
                <a:cubicBezTo>
                  <a:pt x="6822" y="1"/>
                  <a:pt x="5207" y="190"/>
                  <a:pt x="4379" y="824"/>
                </a:cubicBezTo>
                <a:cubicBezTo>
                  <a:pt x="2329" y="2405"/>
                  <a:pt x="3995" y="4252"/>
                  <a:pt x="3899" y="5491"/>
                </a:cubicBezTo>
                <a:cubicBezTo>
                  <a:pt x="3859" y="6074"/>
                  <a:pt x="3660" y="6253"/>
                  <a:pt x="3384" y="6253"/>
                </a:cubicBezTo>
                <a:cubicBezTo>
                  <a:pt x="3144" y="6253"/>
                  <a:pt x="2845" y="6118"/>
                  <a:pt x="2542" y="5994"/>
                </a:cubicBezTo>
                <a:cubicBezTo>
                  <a:pt x="2208" y="5856"/>
                  <a:pt x="1901" y="5745"/>
                  <a:pt x="1662" y="5745"/>
                </a:cubicBezTo>
                <a:cubicBezTo>
                  <a:pt x="1642" y="5745"/>
                  <a:pt x="1622" y="5746"/>
                  <a:pt x="1602" y="5748"/>
                </a:cubicBezTo>
                <a:cubicBezTo>
                  <a:pt x="385" y="5833"/>
                  <a:pt x="748" y="6848"/>
                  <a:pt x="0" y="7585"/>
                </a:cubicBezTo>
                <a:lnTo>
                  <a:pt x="2553" y="7585"/>
                </a:lnTo>
                <a:cubicBezTo>
                  <a:pt x="2773" y="6492"/>
                  <a:pt x="3631" y="6085"/>
                  <a:pt x="4717" y="6085"/>
                </a:cubicBezTo>
                <a:cubicBezTo>
                  <a:pt x="5638" y="6085"/>
                  <a:pt x="6723" y="6378"/>
                  <a:pt x="7723" y="6794"/>
                </a:cubicBezTo>
                <a:cubicBezTo>
                  <a:pt x="8150" y="6972"/>
                  <a:pt x="8575" y="7068"/>
                  <a:pt x="8966" y="7068"/>
                </a:cubicBezTo>
                <a:cubicBezTo>
                  <a:pt x="10149" y="7068"/>
                  <a:pt x="11031" y="6197"/>
                  <a:pt x="10799" y="4103"/>
                </a:cubicBezTo>
                <a:cubicBezTo>
                  <a:pt x="10735" y="3494"/>
                  <a:pt x="10842" y="3077"/>
                  <a:pt x="11044" y="2768"/>
                </a:cubicBezTo>
                <a:lnTo>
                  <a:pt x="11044" y="130"/>
                </a:lnTo>
                <a:cubicBezTo>
                  <a:pt x="10260" y="58"/>
                  <a:pt x="9356" y="1"/>
                  <a:pt x="8458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14300" dir="2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76" name="Google Shape;176;p15"/>
          <p:cNvSpPr/>
          <p:nvPr/>
        </p:nvSpPr>
        <p:spPr>
          <a:xfrm flipH="1">
            <a:off x="8" y="5282388"/>
            <a:ext cx="2773403" cy="1573168"/>
          </a:xfrm>
          <a:custGeom>
            <a:avLst/>
            <a:gdLst/>
            <a:ahLst/>
            <a:cxnLst/>
            <a:rect l="l" t="t" r="r" b="b"/>
            <a:pathLst>
              <a:path w="8492" h="4817" extrusionOk="0">
                <a:moveTo>
                  <a:pt x="8491" y="0"/>
                </a:moveTo>
                <a:cubicBezTo>
                  <a:pt x="8289" y="309"/>
                  <a:pt x="8182" y="726"/>
                  <a:pt x="8246" y="1335"/>
                </a:cubicBezTo>
                <a:cubicBezTo>
                  <a:pt x="8478" y="3429"/>
                  <a:pt x="7596" y="4300"/>
                  <a:pt x="6413" y="4300"/>
                </a:cubicBezTo>
                <a:cubicBezTo>
                  <a:pt x="6022" y="4300"/>
                  <a:pt x="5597" y="4204"/>
                  <a:pt x="5170" y="4026"/>
                </a:cubicBezTo>
                <a:cubicBezTo>
                  <a:pt x="4170" y="3610"/>
                  <a:pt x="3085" y="3317"/>
                  <a:pt x="2164" y="3317"/>
                </a:cubicBezTo>
                <a:cubicBezTo>
                  <a:pt x="1078" y="3317"/>
                  <a:pt x="220" y="3724"/>
                  <a:pt x="0" y="4817"/>
                </a:cubicBezTo>
                <a:lnTo>
                  <a:pt x="8491" y="4817"/>
                </a:lnTo>
                <a:lnTo>
                  <a:pt x="8491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57150" dir="103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77" name="Google Shape;177;p15"/>
          <p:cNvSpPr/>
          <p:nvPr/>
        </p:nvSpPr>
        <p:spPr>
          <a:xfrm flipH="1">
            <a:off x="7" y="-2434"/>
            <a:ext cx="2899140" cy="1992179"/>
          </a:xfrm>
          <a:custGeom>
            <a:avLst/>
            <a:gdLst/>
            <a:ahLst/>
            <a:cxnLst/>
            <a:rect l="l" t="t" r="r" b="b"/>
            <a:pathLst>
              <a:path w="8877" h="6100" extrusionOk="0">
                <a:moveTo>
                  <a:pt x="1" y="0"/>
                </a:moveTo>
                <a:cubicBezTo>
                  <a:pt x="75" y="1410"/>
                  <a:pt x="471" y="2969"/>
                  <a:pt x="1613" y="4102"/>
                </a:cubicBezTo>
                <a:cubicBezTo>
                  <a:pt x="2744" y="5232"/>
                  <a:pt x="4189" y="5276"/>
                  <a:pt x="5547" y="5276"/>
                </a:cubicBezTo>
                <a:cubicBezTo>
                  <a:pt x="5661" y="5276"/>
                  <a:pt x="5775" y="5276"/>
                  <a:pt x="5887" y="5276"/>
                </a:cubicBezTo>
                <a:cubicBezTo>
                  <a:pt x="6942" y="5276"/>
                  <a:pt x="7921" y="5303"/>
                  <a:pt x="8631" y="5864"/>
                </a:cubicBezTo>
                <a:cubicBezTo>
                  <a:pt x="8727" y="5939"/>
                  <a:pt x="8802" y="6014"/>
                  <a:pt x="8876" y="6099"/>
                </a:cubicBezTo>
                <a:lnTo>
                  <a:pt x="8876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9050" dir="12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78" name="Google Shape;178;p15"/>
          <p:cNvSpPr/>
          <p:nvPr/>
        </p:nvSpPr>
        <p:spPr>
          <a:xfrm flipH="1">
            <a:off x="13" y="1696470"/>
            <a:ext cx="2114344" cy="4166593"/>
          </a:xfrm>
          <a:custGeom>
            <a:avLst/>
            <a:gdLst/>
            <a:ahLst/>
            <a:cxnLst/>
            <a:rect l="l" t="t" r="r" b="b"/>
            <a:pathLst>
              <a:path w="6474" h="12758" extrusionOk="0">
                <a:moveTo>
                  <a:pt x="6473" y="0"/>
                </a:moveTo>
                <a:cubicBezTo>
                  <a:pt x="5032" y="523"/>
                  <a:pt x="3664" y="1378"/>
                  <a:pt x="3418" y="2766"/>
                </a:cubicBezTo>
                <a:cubicBezTo>
                  <a:pt x="2991" y="5127"/>
                  <a:pt x="5576" y="6046"/>
                  <a:pt x="5576" y="6964"/>
                </a:cubicBezTo>
                <a:cubicBezTo>
                  <a:pt x="5576" y="7135"/>
                  <a:pt x="5470" y="7198"/>
                  <a:pt x="5291" y="7198"/>
                </a:cubicBezTo>
                <a:cubicBezTo>
                  <a:pt x="4801" y="7198"/>
                  <a:pt x="3760" y="6733"/>
                  <a:pt x="2796" y="6733"/>
                </a:cubicBezTo>
                <a:cubicBezTo>
                  <a:pt x="2197" y="6733"/>
                  <a:pt x="1627" y="6913"/>
                  <a:pt x="1239" y="7498"/>
                </a:cubicBezTo>
                <a:cubicBezTo>
                  <a:pt x="1" y="9367"/>
                  <a:pt x="1891" y="12604"/>
                  <a:pt x="3717" y="12753"/>
                </a:cubicBezTo>
                <a:cubicBezTo>
                  <a:pt x="3761" y="12756"/>
                  <a:pt x="3805" y="12758"/>
                  <a:pt x="3851" y="12758"/>
                </a:cubicBezTo>
                <a:cubicBezTo>
                  <a:pt x="4559" y="12758"/>
                  <a:pt x="5530" y="12381"/>
                  <a:pt x="6473" y="11909"/>
                </a:cubicBezTo>
                <a:lnTo>
                  <a:pt x="6473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57150" dir="12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79" name="Google Shape;179;p15"/>
          <p:cNvSpPr txBox="1">
            <a:spLocks noGrp="1"/>
          </p:cNvSpPr>
          <p:nvPr>
            <p:ph type="ctrTitle"/>
          </p:nvPr>
        </p:nvSpPr>
        <p:spPr>
          <a:xfrm flipH="1">
            <a:off x="7969251" y="1103953"/>
            <a:ext cx="3078000" cy="46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Font typeface="Squada One"/>
              <a:buNone/>
              <a:defRPr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5914828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INE + TITLE + SUBTITLE">
  <p:cSld name="IMAGINE + TITLE + SUBTITLE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6"/>
          <p:cNvSpPr>
            <a:spLocks noGrp="1"/>
          </p:cNvSpPr>
          <p:nvPr>
            <p:ph type="pic" idx="2"/>
          </p:nvPr>
        </p:nvSpPr>
        <p:spPr>
          <a:xfrm>
            <a:off x="0" y="0"/>
            <a:ext cx="60960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R="0" lvl="1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R="0" lvl="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R="0" lvl="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R="0" lvl="4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R="0" lvl="5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82" name="Google Shape;182;p16"/>
          <p:cNvSpPr txBox="1">
            <a:spLocks noGrp="1"/>
          </p:cNvSpPr>
          <p:nvPr>
            <p:ph type="ctrTitle"/>
          </p:nvPr>
        </p:nvSpPr>
        <p:spPr>
          <a:xfrm>
            <a:off x="5587061" y="2401724"/>
            <a:ext cx="3955600" cy="16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8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b="1"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b="1"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b="1"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b="1"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b="1"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b="1"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b="1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b="1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83" name="Google Shape;183;p16"/>
          <p:cNvSpPr txBox="1">
            <a:spLocks noGrp="1"/>
          </p:cNvSpPr>
          <p:nvPr>
            <p:ph type="subTitle" idx="1"/>
          </p:nvPr>
        </p:nvSpPr>
        <p:spPr>
          <a:xfrm>
            <a:off x="6358668" y="4526613"/>
            <a:ext cx="3184000" cy="13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  <a:defRPr sz="2000">
                <a:solidFill>
                  <a:srgbClr val="FFFFFF"/>
                </a:solidFill>
              </a:defRPr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867">
                <a:solidFill>
                  <a:srgbClr val="FFFFFF"/>
                </a:solidFill>
              </a:defRPr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84" name="Google Shape;184;p16"/>
          <p:cNvSpPr txBox="1"/>
          <p:nvPr/>
        </p:nvSpPr>
        <p:spPr>
          <a:xfrm>
            <a:off x="9030589" y="6227763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067" b="0" i="0" u="none" strike="noStrike" cap="none">
                <a:solidFill>
                  <a:srgbClr val="FFFFFF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67" b="0" i="0" u="none" strike="noStrike" cap="none">
              <a:solidFill>
                <a:srgbClr val="FFFFFF"/>
              </a:solidFill>
              <a:latin typeface="Nunito Sans SemiBold"/>
              <a:ea typeface="Nunito Sans SemiBold"/>
              <a:cs typeface="Nunito Sans SemiBold"/>
              <a:sym typeface="Nunito Sans SemiBold"/>
            </a:endParaRPr>
          </a:p>
        </p:txBody>
      </p:sp>
      <p:sp>
        <p:nvSpPr>
          <p:cNvPr id="185" name="Google Shape;185;p16"/>
          <p:cNvSpPr/>
          <p:nvPr/>
        </p:nvSpPr>
        <p:spPr>
          <a:xfrm>
            <a:off x="9072200" y="4592734"/>
            <a:ext cx="3114267" cy="2265263"/>
          </a:xfrm>
          <a:custGeom>
            <a:avLst/>
            <a:gdLst/>
            <a:ahLst/>
            <a:cxnLst/>
            <a:rect l="l" t="t" r="r" b="b"/>
            <a:pathLst>
              <a:path w="12402" h="9021" extrusionOk="0">
                <a:moveTo>
                  <a:pt x="8861" y="0"/>
                </a:moveTo>
                <a:cubicBezTo>
                  <a:pt x="7876" y="0"/>
                  <a:pt x="6959" y="246"/>
                  <a:pt x="6345" y="946"/>
                </a:cubicBezTo>
                <a:cubicBezTo>
                  <a:pt x="4765" y="2751"/>
                  <a:pt x="6495" y="4876"/>
                  <a:pt x="6015" y="5667"/>
                </a:cubicBezTo>
                <a:cubicBezTo>
                  <a:pt x="5966" y="5747"/>
                  <a:pt x="5907" y="5783"/>
                  <a:pt x="5838" y="5783"/>
                </a:cubicBezTo>
                <a:cubicBezTo>
                  <a:pt x="5310" y="5783"/>
                  <a:pt x="4210" y="3706"/>
                  <a:pt x="2742" y="3706"/>
                </a:cubicBezTo>
                <a:cubicBezTo>
                  <a:pt x="2513" y="3706"/>
                  <a:pt x="2276" y="3756"/>
                  <a:pt x="2030" y="3872"/>
                </a:cubicBezTo>
                <a:cubicBezTo>
                  <a:pt x="290" y="4694"/>
                  <a:pt x="1" y="7536"/>
                  <a:pt x="877" y="9021"/>
                </a:cubicBezTo>
                <a:lnTo>
                  <a:pt x="9699" y="9021"/>
                </a:lnTo>
                <a:lnTo>
                  <a:pt x="12402" y="7172"/>
                </a:lnTo>
                <a:lnTo>
                  <a:pt x="12402" y="743"/>
                </a:lnTo>
                <a:cubicBezTo>
                  <a:pt x="11419" y="382"/>
                  <a:pt x="10087" y="0"/>
                  <a:pt x="8861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14300" dir="101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86" name="Google Shape;186;p16"/>
          <p:cNvSpPr/>
          <p:nvPr/>
        </p:nvSpPr>
        <p:spPr>
          <a:xfrm>
            <a:off x="10909581" y="1722542"/>
            <a:ext cx="1276895" cy="4065471"/>
          </a:xfrm>
          <a:custGeom>
            <a:avLst/>
            <a:gdLst/>
            <a:ahLst/>
            <a:cxnLst/>
            <a:rect l="l" t="t" r="r" b="b"/>
            <a:pathLst>
              <a:path w="5085" h="16190" extrusionOk="0">
                <a:moveTo>
                  <a:pt x="4947" y="1"/>
                </a:moveTo>
                <a:cubicBezTo>
                  <a:pt x="3385" y="1"/>
                  <a:pt x="3531" y="2861"/>
                  <a:pt x="2980" y="4451"/>
                </a:cubicBezTo>
                <a:cubicBezTo>
                  <a:pt x="2201" y="6683"/>
                  <a:pt x="289" y="6405"/>
                  <a:pt x="139" y="7505"/>
                </a:cubicBezTo>
                <a:cubicBezTo>
                  <a:pt x="1" y="8541"/>
                  <a:pt x="1399" y="8424"/>
                  <a:pt x="1646" y="9481"/>
                </a:cubicBezTo>
                <a:cubicBezTo>
                  <a:pt x="1976" y="10891"/>
                  <a:pt x="225" y="11404"/>
                  <a:pt x="919" y="14021"/>
                </a:cubicBezTo>
                <a:cubicBezTo>
                  <a:pt x="1430" y="15932"/>
                  <a:pt x="3731" y="16190"/>
                  <a:pt x="4930" y="16190"/>
                </a:cubicBezTo>
                <a:cubicBezTo>
                  <a:pt x="4984" y="16190"/>
                  <a:pt x="5036" y="16189"/>
                  <a:pt x="5085" y="16189"/>
                </a:cubicBezTo>
                <a:lnTo>
                  <a:pt x="5085" y="8"/>
                </a:lnTo>
                <a:cubicBezTo>
                  <a:pt x="5037" y="3"/>
                  <a:pt x="4992" y="1"/>
                  <a:pt x="4947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71450" dir="67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87" name="Google Shape;187;p16"/>
          <p:cNvSpPr/>
          <p:nvPr/>
        </p:nvSpPr>
        <p:spPr>
          <a:xfrm>
            <a:off x="9890573" y="5240348"/>
            <a:ext cx="2301423" cy="1617651"/>
          </a:xfrm>
          <a:custGeom>
            <a:avLst/>
            <a:gdLst/>
            <a:ahLst/>
            <a:cxnLst/>
            <a:rect l="l" t="t" r="r" b="b"/>
            <a:pathLst>
              <a:path w="9165" h="6442" extrusionOk="0">
                <a:moveTo>
                  <a:pt x="6969" y="1"/>
                </a:moveTo>
                <a:cubicBezTo>
                  <a:pt x="6062" y="1"/>
                  <a:pt x="5147" y="144"/>
                  <a:pt x="4475" y="589"/>
                </a:cubicBezTo>
                <a:cubicBezTo>
                  <a:pt x="2531" y="1870"/>
                  <a:pt x="3909" y="3622"/>
                  <a:pt x="3749" y="4722"/>
                </a:cubicBezTo>
                <a:cubicBezTo>
                  <a:pt x="3673" y="5214"/>
                  <a:pt x="3499" y="5372"/>
                  <a:pt x="3271" y="5372"/>
                </a:cubicBezTo>
                <a:cubicBezTo>
                  <a:pt x="3050" y="5372"/>
                  <a:pt x="2779" y="5222"/>
                  <a:pt x="2499" y="5085"/>
                </a:cubicBezTo>
                <a:cubicBezTo>
                  <a:pt x="2179" y="4935"/>
                  <a:pt x="1890" y="4807"/>
                  <a:pt x="1676" y="4807"/>
                </a:cubicBezTo>
                <a:cubicBezTo>
                  <a:pt x="523" y="4818"/>
                  <a:pt x="865" y="5844"/>
                  <a:pt x="0" y="6442"/>
                </a:cubicBezTo>
                <a:lnTo>
                  <a:pt x="9164" y="6442"/>
                </a:lnTo>
                <a:lnTo>
                  <a:pt x="9164" y="225"/>
                </a:lnTo>
                <a:cubicBezTo>
                  <a:pt x="8551" y="111"/>
                  <a:pt x="7763" y="1"/>
                  <a:pt x="6969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14300" dir="101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88" name="Google Shape;188;p16"/>
          <p:cNvSpPr/>
          <p:nvPr/>
        </p:nvSpPr>
        <p:spPr>
          <a:xfrm>
            <a:off x="6237899" y="6061583"/>
            <a:ext cx="3510769" cy="697584"/>
          </a:xfrm>
          <a:custGeom>
            <a:avLst/>
            <a:gdLst/>
            <a:ahLst/>
            <a:cxnLst/>
            <a:rect l="l" t="t" r="r" b="b"/>
            <a:pathLst>
              <a:path w="13981" h="2778" extrusionOk="0">
                <a:moveTo>
                  <a:pt x="10490" y="1"/>
                </a:moveTo>
                <a:cubicBezTo>
                  <a:pt x="10379" y="1"/>
                  <a:pt x="10264" y="11"/>
                  <a:pt x="10147" y="32"/>
                </a:cubicBezTo>
                <a:cubicBezTo>
                  <a:pt x="8636" y="312"/>
                  <a:pt x="8469" y="2288"/>
                  <a:pt x="6274" y="2288"/>
                </a:cubicBezTo>
                <a:cubicBezTo>
                  <a:pt x="6032" y="2288"/>
                  <a:pt x="5765" y="2264"/>
                  <a:pt x="5469" y="2211"/>
                </a:cubicBezTo>
                <a:cubicBezTo>
                  <a:pt x="4760" y="2083"/>
                  <a:pt x="4104" y="2026"/>
                  <a:pt x="3496" y="2026"/>
                </a:cubicBezTo>
                <a:cubicBezTo>
                  <a:pt x="2079" y="2026"/>
                  <a:pt x="927" y="2336"/>
                  <a:pt x="0" y="2778"/>
                </a:cubicBezTo>
                <a:lnTo>
                  <a:pt x="13981" y="2778"/>
                </a:lnTo>
                <a:cubicBezTo>
                  <a:pt x="13179" y="2286"/>
                  <a:pt x="12171" y="1"/>
                  <a:pt x="1049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33350" dir="114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89" name="Google Shape;189;p16"/>
          <p:cNvSpPr/>
          <p:nvPr/>
        </p:nvSpPr>
        <p:spPr>
          <a:xfrm>
            <a:off x="1" y="2832671"/>
            <a:ext cx="858596" cy="3213287"/>
          </a:xfrm>
          <a:custGeom>
            <a:avLst/>
            <a:gdLst/>
            <a:ahLst/>
            <a:cxnLst/>
            <a:rect l="l" t="t" r="r" b="b"/>
            <a:pathLst>
              <a:path w="2629" h="9839" extrusionOk="0">
                <a:moveTo>
                  <a:pt x="1" y="1"/>
                </a:moveTo>
                <a:lnTo>
                  <a:pt x="1" y="9838"/>
                </a:lnTo>
                <a:cubicBezTo>
                  <a:pt x="2575" y="7531"/>
                  <a:pt x="2628" y="5640"/>
                  <a:pt x="289" y="589"/>
                </a:cubicBezTo>
                <a:cubicBezTo>
                  <a:pt x="204" y="385"/>
                  <a:pt x="97" y="193"/>
                  <a:pt x="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247650" dir="162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90" name="Google Shape;190;p16"/>
          <p:cNvSpPr/>
          <p:nvPr/>
        </p:nvSpPr>
        <p:spPr>
          <a:xfrm>
            <a:off x="1" y="4100"/>
            <a:ext cx="2592119" cy="1862851"/>
          </a:xfrm>
          <a:custGeom>
            <a:avLst/>
            <a:gdLst/>
            <a:ahLst/>
            <a:cxnLst/>
            <a:rect l="l" t="t" r="r" b="b"/>
            <a:pathLst>
              <a:path w="7937" h="5704" extrusionOk="0">
                <a:moveTo>
                  <a:pt x="1" y="0"/>
                </a:moveTo>
                <a:lnTo>
                  <a:pt x="1" y="5704"/>
                </a:lnTo>
                <a:cubicBezTo>
                  <a:pt x="214" y="5533"/>
                  <a:pt x="482" y="5362"/>
                  <a:pt x="823" y="5191"/>
                </a:cubicBezTo>
                <a:cubicBezTo>
                  <a:pt x="3312" y="3898"/>
                  <a:pt x="620" y="1677"/>
                  <a:pt x="2062" y="620"/>
                </a:cubicBezTo>
                <a:cubicBezTo>
                  <a:pt x="2291" y="452"/>
                  <a:pt x="2522" y="383"/>
                  <a:pt x="2754" y="383"/>
                </a:cubicBezTo>
                <a:cubicBezTo>
                  <a:pt x="3797" y="383"/>
                  <a:pt x="4869" y="1766"/>
                  <a:pt x="5903" y="1766"/>
                </a:cubicBezTo>
                <a:cubicBezTo>
                  <a:pt x="6091" y="1766"/>
                  <a:pt x="6278" y="1720"/>
                  <a:pt x="6463" y="1613"/>
                </a:cubicBezTo>
                <a:cubicBezTo>
                  <a:pt x="7040" y="1282"/>
                  <a:pt x="7488" y="620"/>
                  <a:pt x="793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76200" dir="14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91" name="Google Shape;191;p16"/>
          <p:cNvSpPr/>
          <p:nvPr/>
        </p:nvSpPr>
        <p:spPr>
          <a:xfrm>
            <a:off x="6568991" y="1"/>
            <a:ext cx="3092671" cy="910273"/>
          </a:xfrm>
          <a:custGeom>
            <a:avLst/>
            <a:gdLst/>
            <a:ahLst/>
            <a:cxnLst/>
            <a:rect l="l" t="t" r="r" b="b"/>
            <a:pathLst>
              <a:path w="12316" h="3625" extrusionOk="0">
                <a:moveTo>
                  <a:pt x="1" y="0"/>
                </a:moveTo>
                <a:cubicBezTo>
                  <a:pt x="972" y="1325"/>
                  <a:pt x="1784" y="3162"/>
                  <a:pt x="3803" y="3556"/>
                </a:cubicBezTo>
                <a:cubicBezTo>
                  <a:pt x="4037" y="3602"/>
                  <a:pt x="4281" y="3624"/>
                  <a:pt x="4533" y="3624"/>
                </a:cubicBezTo>
                <a:cubicBezTo>
                  <a:pt x="7086" y="3624"/>
                  <a:pt x="10439" y="1409"/>
                  <a:pt x="12315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23825" dir="14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92" name="Google Shape;192;p16"/>
          <p:cNvSpPr/>
          <p:nvPr/>
        </p:nvSpPr>
        <p:spPr>
          <a:xfrm>
            <a:off x="7884195" y="1"/>
            <a:ext cx="4302268" cy="2566847"/>
          </a:xfrm>
          <a:custGeom>
            <a:avLst/>
            <a:gdLst/>
            <a:ahLst/>
            <a:cxnLst/>
            <a:rect l="l" t="t" r="r" b="b"/>
            <a:pathLst>
              <a:path w="17133" h="10222" extrusionOk="0">
                <a:moveTo>
                  <a:pt x="1" y="0"/>
                </a:moveTo>
                <a:cubicBezTo>
                  <a:pt x="1570" y="662"/>
                  <a:pt x="3419" y="1313"/>
                  <a:pt x="4529" y="1313"/>
                </a:cubicBezTo>
                <a:cubicBezTo>
                  <a:pt x="6373" y="1313"/>
                  <a:pt x="7673" y="389"/>
                  <a:pt x="8664" y="389"/>
                </a:cubicBezTo>
                <a:cubicBezTo>
                  <a:pt x="8844" y="389"/>
                  <a:pt x="9014" y="419"/>
                  <a:pt x="9175" y="491"/>
                </a:cubicBezTo>
                <a:cubicBezTo>
                  <a:pt x="9699" y="726"/>
                  <a:pt x="9773" y="1292"/>
                  <a:pt x="9272" y="3204"/>
                </a:cubicBezTo>
                <a:cubicBezTo>
                  <a:pt x="9120" y="3797"/>
                  <a:pt x="9438" y="3990"/>
                  <a:pt x="9926" y="3990"/>
                </a:cubicBezTo>
                <a:cubicBezTo>
                  <a:pt x="10748" y="3990"/>
                  <a:pt x="12054" y="3444"/>
                  <a:pt x="12422" y="3343"/>
                </a:cubicBezTo>
                <a:cubicBezTo>
                  <a:pt x="12696" y="3268"/>
                  <a:pt x="13011" y="3218"/>
                  <a:pt x="13322" y="3218"/>
                </a:cubicBezTo>
                <a:cubicBezTo>
                  <a:pt x="13811" y="3218"/>
                  <a:pt x="14288" y="3343"/>
                  <a:pt x="14569" y="3696"/>
                </a:cubicBezTo>
                <a:cubicBezTo>
                  <a:pt x="15626" y="5041"/>
                  <a:pt x="15488" y="6815"/>
                  <a:pt x="15744" y="8064"/>
                </a:cubicBezTo>
                <a:cubicBezTo>
                  <a:pt x="16011" y="9324"/>
                  <a:pt x="16513" y="9976"/>
                  <a:pt x="17133" y="10221"/>
                </a:cubicBezTo>
                <a:lnTo>
                  <a:pt x="17133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23825" dir="14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147354966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1">
  <p:cSld name="BIG TITLE 1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7"/>
          <p:cNvSpPr/>
          <p:nvPr/>
        </p:nvSpPr>
        <p:spPr>
          <a:xfrm>
            <a:off x="0" y="4633"/>
            <a:ext cx="12192000" cy="6848800"/>
          </a:xfrm>
          <a:prstGeom prst="rect">
            <a:avLst/>
          </a:prstGeom>
          <a:solidFill>
            <a:srgbClr val="FFFFFF">
              <a:alpha val="314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95" name="Google Shape;195;p17"/>
          <p:cNvSpPr txBox="1">
            <a:spLocks noGrp="1"/>
          </p:cNvSpPr>
          <p:nvPr>
            <p:ph type="ctrTitle"/>
          </p:nvPr>
        </p:nvSpPr>
        <p:spPr>
          <a:xfrm>
            <a:off x="1439200" y="1629433"/>
            <a:ext cx="4382800" cy="35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6400" b="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4800"/>
              <a:buNone/>
              <a:defRPr sz="6400">
                <a:solidFill>
                  <a:srgbClr val="D9D9D9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4800"/>
              <a:buNone/>
              <a:defRPr sz="6400">
                <a:solidFill>
                  <a:srgbClr val="D9D9D9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4800"/>
              <a:buNone/>
              <a:defRPr sz="6400">
                <a:solidFill>
                  <a:srgbClr val="D9D9D9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4800"/>
              <a:buNone/>
              <a:defRPr sz="6400">
                <a:solidFill>
                  <a:srgbClr val="D9D9D9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4800"/>
              <a:buNone/>
              <a:defRPr sz="6400">
                <a:solidFill>
                  <a:srgbClr val="D9D9D9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4800"/>
              <a:buNone/>
              <a:defRPr sz="6400">
                <a:solidFill>
                  <a:srgbClr val="D9D9D9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4800"/>
              <a:buNone/>
              <a:defRPr sz="6400">
                <a:solidFill>
                  <a:srgbClr val="D9D9D9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4800"/>
              <a:buNone/>
              <a:defRPr sz="6400">
                <a:solidFill>
                  <a:srgbClr val="D9D9D9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5733387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">
  <p:cSld name="1_TITLE + SUBTITLE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8"/>
          <p:cNvSpPr/>
          <p:nvPr/>
        </p:nvSpPr>
        <p:spPr>
          <a:xfrm flipH="1">
            <a:off x="1371100" y="532951"/>
            <a:ext cx="9445200" cy="5792000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467">
              <a:solidFill>
                <a:srgbClr val="434343"/>
              </a:solidFill>
            </a:endParaRPr>
          </a:p>
        </p:txBody>
      </p:sp>
      <p:sp>
        <p:nvSpPr>
          <p:cNvPr id="198" name="Google Shape;198;p18"/>
          <p:cNvSpPr txBox="1">
            <a:spLocks noGrp="1"/>
          </p:cNvSpPr>
          <p:nvPr>
            <p:ph type="ctrTitle"/>
          </p:nvPr>
        </p:nvSpPr>
        <p:spPr>
          <a:xfrm>
            <a:off x="2279515" y="2020861"/>
            <a:ext cx="7632800" cy="16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6667" b="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99" name="Google Shape;199;p18"/>
          <p:cNvSpPr txBox="1">
            <a:spLocks noGrp="1"/>
          </p:cNvSpPr>
          <p:nvPr>
            <p:ph type="subTitle" idx="1"/>
          </p:nvPr>
        </p:nvSpPr>
        <p:spPr>
          <a:xfrm>
            <a:off x="4275871" y="4303820"/>
            <a:ext cx="3632800" cy="13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600">
                <a:solidFill>
                  <a:schemeClr val="accent6"/>
                </a:solidFill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cxnSp>
        <p:nvCxnSpPr>
          <p:cNvPr id="200" name="Google Shape;200;p18"/>
          <p:cNvCxnSpPr/>
          <p:nvPr/>
        </p:nvCxnSpPr>
        <p:spPr>
          <a:xfrm rot="10800000">
            <a:off x="3950575" y="3885525"/>
            <a:ext cx="4283200" cy="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1" name="Google Shape;201;p18"/>
          <p:cNvSpPr/>
          <p:nvPr/>
        </p:nvSpPr>
        <p:spPr>
          <a:xfrm>
            <a:off x="6484240" y="4055364"/>
            <a:ext cx="5703219" cy="2802624"/>
          </a:xfrm>
          <a:custGeom>
            <a:avLst/>
            <a:gdLst/>
            <a:ahLst/>
            <a:cxnLst/>
            <a:rect l="l" t="t" r="r" b="b"/>
            <a:pathLst>
              <a:path w="17464" h="8582" extrusionOk="0">
                <a:moveTo>
                  <a:pt x="16370" y="1"/>
                </a:moveTo>
                <a:cubicBezTo>
                  <a:pt x="15547" y="1"/>
                  <a:pt x="14791" y="341"/>
                  <a:pt x="14270" y="1361"/>
                </a:cubicBezTo>
                <a:cubicBezTo>
                  <a:pt x="13465" y="2920"/>
                  <a:pt x="12816" y="3336"/>
                  <a:pt x="12233" y="3336"/>
                </a:cubicBezTo>
                <a:cubicBezTo>
                  <a:pt x="11826" y="3336"/>
                  <a:pt x="11450" y="3132"/>
                  <a:pt x="11077" y="2974"/>
                </a:cubicBezTo>
                <a:cubicBezTo>
                  <a:pt x="10441" y="2702"/>
                  <a:pt x="8470" y="1319"/>
                  <a:pt x="6737" y="1319"/>
                </a:cubicBezTo>
                <a:cubicBezTo>
                  <a:pt x="6024" y="1319"/>
                  <a:pt x="5351" y="1553"/>
                  <a:pt x="4828" y="2194"/>
                </a:cubicBezTo>
                <a:cubicBezTo>
                  <a:pt x="3349" y="4029"/>
                  <a:pt x="3405" y="4562"/>
                  <a:pt x="3059" y="4562"/>
                </a:cubicBezTo>
                <a:cubicBezTo>
                  <a:pt x="2988" y="4562"/>
                  <a:pt x="2899" y="4539"/>
                  <a:pt x="2777" y="4501"/>
                </a:cubicBezTo>
                <a:cubicBezTo>
                  <a:pt x="2423" y="4385"/>
                  <a:pt x="1922" y="4163"/>
                  <a:pt x="1460" y="4163"/>
                </a:cubicBezTo>
                <a:cubicBezTo>
                  <a:pt x="991" y="4163"/>
                  <a:pt x="563" y="4393"/>
                  <a:pt x="375" y="5196"/>
                </a:cubicBezTo>
                <a:cubicBezTo>
                  <a:pt x="0" y="6787"/>
                  <a:pt x="1870" y="7257"/>
                  <a:pt x="1870" y="7257"/>
                </a:cubicBezTo>
                <a:lnTo>
                  <a:pt x="5822" y="7919"/>
                </a:lnTo>
                <a:lnTo>
                  <a:pt x="10094" y="7257"/>
                </a:lnTo>
                <a:lnTo>
                  <a:pt x="11376" y="8581"/>
                </a:lnTo>
                <a:lnTo>
                  <a:pt x="17464" y="8581"/>
                </a:lnTo>
                <a:lnTo>
                  <a:pt x="17464" y="165"/>
                </a:lnTo>
                <a:cubicBezTo>
                  <a:pt x="17096" y="65"/>
                  <a:pt x="16726" y="1"/>
                  <a:pt x="1637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5738" dist="19050" dir="83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02" name="Google Shape;202;p18"/>
          <p:cNvSpPr/>
          <p:nvPr/>
        </p:nvSpPr>
        <p:spPr>
          <a:xfrm>
            <a:off x="6672363" y="0"/>
            <a:ext cx="3076268" cy="955592"/>
          </a:xfrm>
          <a:custGeom>
            <a:avLst/>
            <a:gdLst/>
            <a:ahLst/>
            <a:cxnLst/>
            <a:rect l="l" t="t" r="r" b="b"/>
            <a:pathLst>
              <a:path w="3451" h="1072" extrusionOk="0">
                <a:moveTo>
                  <a:pt x="128" y="1"/>
                </a:moveTo>
                <a:cubicBezTo>
                  <a:pt x="0" y="300"/>
                  <a:pt x="21" y="599"/>
                  <a:pt x="278" y="877"/>
                </a:cubicBezTo>
                <a:cubicBezTo>
                  <a:pt x="404" y="1013"/>
                  <a:pt x="581" y="1072"/>
                  <a:pt x="797" y="1072"/>
                </a:cubicBezTo>
                <a:cubicBezTo>
                  <a:pt x="1455" y="1072"/>
                  <a:pt x="2468" y="524"/>
                  <a:pt x="345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71450" dist="57150" dir="81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03" name="Google Shape;203;p18"/>
          <p:cNvSpPr/>
          <p:nvPr/>
        </p:nvSpPr>
        <p:spPr>
          <a:xfrm>
            <a:off x="10036646" y="0"/>
            <a:ext cx="2150821" cy="4321216"/>
          </a:xfrm>
          <a:custGeom>
            <a:avLst/>
            <a:gdLst/>
            <a:ahLst/>
            <a:cxnLst/>
            <a:rect l="l" t="t" r="r" b="b"/>
            <a:pathLst>
              <a:path w="4615" h="9272" extrusionOk="0">
                <a:moveTo>
                  <a:pt x="2372" y="1"/>
                </a:moveTo>
                <a:cubicBezTo>
                  <a:pt x="2105" y="1090"/>
                  <a:pt x="1" y="1902"/>
                  <a:pt x="374" y="3280"/>
                </a:cubicBezTo>
                <a:cubicBezTo>
                  <a:pt x="759" y="4690"/>
                  <a:pt x="2062" y="4209"/>
                  <a:pt x="2916" y="5609"/>
                </a:cubicBezTo>
                <a:cubicBezTo>
                  <a:pt x="3632" y="6794"/>
                  <a:pt x="3248" y="8225"/>
                  <a:pt x="4615" y="9272"/>
                </a:cubicBezTo>
                <a:lnTo>
                  <a:pt x="4615" y="1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71450" dist="57150" dir="81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04" name="Google Shape;204;p18"/>
          <p:cNvSpPr/>
          <p:nvPr/>
        </p:nvSpPr>
        <p:spPr>
          <a:xfrm>
            <a:off x="1813777" y="6021324"/>
            <a:ext cx="1820955" cy="836672"/>
          </a:xfrm>
          <a:custGeom>
            <a:avLst/>
            <a:gdLst/>
            <a:ahLst/>
            <a:cxnLst/>
            <a:rect l="l" t="t" r="r" b="b"/>
            <a:pathLst>
              <a:path w="5576" h="2562" extrusionOk="0">
                <a:moveTo>
                  <a:pt x="3087" y="0"/>
                </a:moveTo>
                <a:cubicBezTo>
                  <a:pt x="2895" y="0"/>
                  <a:pt x="2689" y="46"/>
                  <a:pt x="2467" y="147"/>
                </a:cubicBezTo>
                <a:cubicBezTo>
                  <a:pt x="1399" y="628"/>
                  <a:pt x="791" y="1782"/>
                  <a:pt x="1" y="2561"/>
                </a:cubicBezTo>
                <a:lnTo>
                  <a:pt x="5576" y="2561"/>
                </a:lnTo>
                <a:lnTo>
                  <a:pt x="5565" y="2551"/>
                </a:lnTo>
                <a:cubicBezTo>
                  <a:pt x="4932" y="1706"/>
                  <a:pt x="4266" y="0"/>
                  <a:pt x="308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71450" dist="19050" dir="178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05" name="Google Shape;205;p18"/>
          <p:cNvSpPr/>
          <p:nvPr/>
        </p:nvSpPr>
        <p:spPr>
          <a:xfrm>
            <a:off x="-14860" y="5399532"/>
            <a:ext cx="938563" cy="1458461"/>
          </a:xfrm>
          <a:custGeom>
            <a:avLst/>
            <a:gdLst/>
            <a:ahLst/>
            <a:cxnLst/>
            <a:rect l="l" t="t" r="r" b="b"/>
            <a:pathLst>
              <a:path w="2874" h="4466" extrusionOk="0">
                <a:moveTo>
                  <a:pt x="0" y="1"/>
                </a:moveTo>
                <a:lnTo>
                  <a:pt x="0" y="4465"/>
                </a:lnTo>
                <a:lnTo>
                  <a:pt x="2874" y="4465"/>
                </a:lnTo>
                <a:cubicBezTo>
                  <a:pt x="2297" y="3152"/>
                  <a:pt x="1977" y="556"/>
                  <a:pt x="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714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06" name="Google Shape;206;p18"/>
          <p:cNvSpPr/>
          <p:nvPr/>
        </p:nvSpPr>
        <p:spPr>
          <a:xfrm>
            <a:off x="5444763" y="5631398"/>
            <a:ext cx="5515115" cy="1226597"/>
          </a:xfrm>
          <a:custGeom>
            <a:avLst/>
            <a:gdLst/>
            <a:ahLst/>
            <a:cxnLst/>
            <a:rect l="l" t="t" r="r" b="b"/>
            <a:pathLst>
              <a:path w="16888" h="3756" extrusionOk="0">
                <a:moveTo>
                  <a:pt x="7399" y="1"/>
                </a:moveTo>
                <a:cubicBezTo>
                  <a:pt x="5849" y="1"/>
                  <a:pt x="4332" y="422"/>
                  <a:pt x="3013" y="1523"/>
                </a:cubicBezTo>
                <a:cubicBezTo>
                  <a:pt x="1731" y="2591"/>
                  <a:pt x="759" y="3339"/>
                  <a:pt x="1" y="3755"/>
                </a:cubicBezTo>
                <a:lnTo>
                  <a:pt x="16887" y="3755"/>
                </a:lnTo>
                <a:cubicBezTo>
                  <a:pt x="15103" y="2478"/>
                  <a:pt x="11156" y="1"/>
                  <a:pt x="7399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5738" dist="9525" dir="174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07" name="Google Shape;207;p18"/>
          <p:cNvSpPr/>
          <p:nvPr/>
        </p:nvSpPr>
        <p:spPr>
          <a:xfrm>
            <a:off x="-14859" y="1929058"/>
            <a:ext cx="1203737" cy="3338199"/>
          </a:xfrm>
          <a:custGeom>
            <a:avLst/>
            <a:gdLst/>
            <a:ahLst/>
            <a:cxnLst/>
            <a:rect l="l" t="t" r="r" b="b"/>
            <a:pathLst>
              <a:path w="3686" h="10222" extrusionOk="0">
                <a:moveTo>
                  <a:pt x="0" y="1"/>
                </a:moveTo>
                <a:lnTo>
                  <a:pt x="0" y="10222"/>
                </a:lnTo>
                <a:cubicBezTo>
                  <a:pt x="1251" y="9421"/>
                  <a:pt x="3012" y="9955"/>
                  <a:pt x="3237" y="9101"/>
                </a:cubicBezTo>
                <a:cubicBezTo>
                  <a:pt x="3515" y="8086"/>
                  <a:pt x="781" y="7765"/>
                  <a:pt x="674" y="6676"/>
                </a:cubicBezTo>
                <a:cubicBezTo>
                  <a:pt x="534" y="5244"/>
                  <a:pt x="3686" y="5309"/>
                  <a:pt x="3344" y="2628"/>
                </a:cubicBezTo>
                <a:cubicBezTo>
                  <a:pt x="3119" y="844"/>
                  <a:pt x="1229" y="225"/>
                  <a:pt x="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714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08" name="Google Shape;208;p18"/>
          <p:cNvSpPr/>
          <p:nvPr/>
        </p:nvSpPr>
        <p:spPr>
          <a:xfrm>
            <a:off x="-164744" y="0"/>
            <a:ext cx="4539959" cy="3753885"/>
          </a:xfrm>
          <a:custGeom>
            <a:avLst/>
            <a:gdLst/>
            <a:ahLst/>
            <a:cxnLst/>
            <a:rect l="l" t="t" r="r" b="b"/>
            <a:pathLst>
              <a:path w="11782" h="9742" extrusionOk="0">
                <a:moveTo>
                  <a:pt x="459" y="1"/>
                </a:moveTo>
                <a:lnTo>
                  <a:pt x="459" y="9742"/>
                </a:lnTo>
                <a:cubicBezTo>
                  <a:pt x="823" y="9699"/>
                  <a:pt x="1100" y="9603"/>
                  <a:pt x="1271" y="9454"/>
                </a:cubicBezTo>
                <a:cubicBezTo>
                  <a:pt x="2425" y="8439"/>
                  <a:pt x="1" y="5886"/>
                  <a:pt x="1133" y="5555"/>
                </a:cubicBezTo>
                <a:cubicBezTo>
                  <a:pt x="1262" y="5518"/>
                  <a:pt x="1409" y="5502"/>
                  <a:pt x="1569" y="5502"/>
                </a:cubicBezTo>
                <a:cubicBezTo>
                  <a:pt x="2574" y="5502"/>
                  <a:pt x="4088" y="6129"/>
                  <a:pt x="4990" y="6129"/>
                </a:cubicBezTo>
                <a:cubicBezTo>
                  <a:pt x="5197" y="6129"/>
                  <a:pt x="5372" y="6096"/>
                  <a:pt x="5501" y="6014"/>
                </a:cubicBezTo>
                <a:cubicBezTo>
                  <a:pt x="6782" y="5192"/>
                  <a:pt x="4764" y="3120"/>
                  <a:pt x="5159" y="2426"/>
                </a:cubicBezTo>
                <a:cubicBezTo>
                  <a:pt x="6078" y="812"/>
                  <a:pt x="10041" y="2180"/>
                  <a:pt x="1178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71450" dist="57150" dir="81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167300313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LINE 2">
  <p:cSld name="HEADLINE 2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9"/>
          <p:cNvSpPr txBox="1">
            <a:spLocks noGrp="1"/>
          </p:cNvSpPr>
          <p:nvPr>
            <p:ph type="subTitle" idx="1"/>
          </p:nvPr>
        </p:nvSpPr>
        <p:spPr>
          <a:xfrm flipH="1">
            <a:off x="2858633" y="2948487"/>
            <a:ext cx="6134800" cy="9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4500"/>
              <a:buFont typeface="Squada One"/>
              <a:buNone/>
              <a:defRPr sz="6000">
                <a:solidFill>
                  <a:schemeClr val="accent6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Squada One"/>
              <a:buNone/>
              <a:defRPr sz="2000">
                <a:latin typeface="Squada One"/>
                <a:ea typeface="Squada One"/>
                <a:cs typeface="Squada One"/>
                <a:sym typeface="Squada One"/>
              </a:defRPr>
            </a:lvl2pPr>
            <a:lvl3pPr lvl="2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quada One"/>
              <a:buNone/>
              <a:defRPr sz="1867">
                <a:latin typeface="Squada One"/>
                <a:ea typeface="Squada One"/>
                <a:cs typeface="Squada One"/>
                <a:sym typeface="Squada One"/>
              </a:defRPr>
            </a:lvl3pPr>
            <a:lvl4pPr lvl="3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4pPr>
            <a:lvl5pPr lvl="4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5pPr>
            <a:lvl6pPr lvl="5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6pPr>
            <a:lvl7pPr lvl="6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7pPr>
            <a:lvl8pPr lvl="7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8pPr>
            <a:lvl9pPr lvl="8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cxnSp>
        <p:nvCxnSpPr>
          <p:cNvPr id="211" name="Google Shape;211;p19"/>
          <p:cNvCxnSpPr/>
          <p:nvPr/>
        </p:nvCxnSpPr>
        <p:spPr>
          <a:xfrm rot="10800000">
            <a:off x="10000" y="3115467"/>
            <a:ext cx="3575200" cy="0"/>
          </a:xfrm>
          <a:prstGeom prst="straightConnector1">
            <a:avLst/>
          </a:prstGeom>
          <a:noFill/>
          <a:ln w="2857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12" name="Google Shape;212;p19"/>
          <p:cNvSpPr txBox="1">
            <a:spLocks noGrp="1"/>
          </p:cNvSpPr>
          <p:nvPr>
            <p:ph type="subTitle" idx="2"/>
          </p:nvPr>
        </p:nvSpPr>
        <p:spPr>
          <a:xfrm flipH="1">
            <a:off x="7246433" y="3529291"/>
            <a:ext cx="3178000" cy="10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600">
                <a:solidFill>
                  <a:schemeClr val="accent6"/>
                </a:solidFill>
              </a:defRPr>
            </a:lvl1pPr>
            <a:lvl2pPr lvl="1" algn="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13" name="Google Shape;213;p19"/>
          <p:cNvSpPr/>
          <p:nvPr/>
        </p:nvSpPr>
        <p:spPr>
          <a:xfrm flipH="1">
            <a:off x="15528" y="4592734"/>
            <a:ext cx="3114267" cy="2265263"/>
          </a:xfrm>
          <a:custGeom>
            <a:avLst/>
            <a:gdLst/>
            <a:ahLst/>
            <a:cxnLst/>
            <a:rect l="l" t="t" r="r" b="b"/>
            <a:pathLst>
              <a:path w="12402" h="9021" extrusionOk="0">
                <a:moveTo>
                  <a:pt x="8861" y="0"/>
                </a:moveTo>
                <a:cubicBezTo>
                  <a:pt x="7876" y="0"/>
                  <a:pt x="6959" y="246"/>
                  <a:pt x="6345" y="946"/>
                </a:cubicBezTo>
                <a:cubicBezTo>
                  <a:pt x="4765" y="2751"/>
                  <a:pt x="6495" y="4876"/>
                  <a:pt x="6015" y="5667"/>
                </a:cubicBezTo>
                <a:cubicBezTo>
                  <a:pt x="5966" y="5747"/>
                  <a:pt x="5907" y="5783"/>
                  <a:pt x="5838" y="5783"/>
                </a:cubicBezTo>
                <a:cubicBezTo>
                  <a:pt x="5310" y="5783"/>
                  <a:pt x="4210" y="3706"/>
                  <a:pt x="2742" y="3706"/>
                </a:cubicBezTo>
                <a:cubicBezTo>
                  <a:pt x="2513" y="3706"/>
                  <a:pt x="2276" y="3756"/>
                  <a:pt x="2030" y="3872"/>
                </a:cubicBezTo>
                <a:cubicBezTo>
                  <a:pt x="290" y="4694"/>
                  <a:pt x="1" y="7536"/>
                  <a:pt x="877" y="9021"/>
                </a:cubicBezTo>
                <a:lnTo>
                  <a:pt x="9699" y="9021"/>
                </a:lnTo>
                <a:lnTo>
                  <a:pt x="12402" y="7172"/>
                </a:lnTo>
                <a:lnTo>
                  <a:pt x="12402" y="743"/>
                </a:lnTo>
                <a:cubicBezTo>
                  <a:pt x="11419" y="382"/>
                  <a:pt x="10087" y="0"/>
                  <a:pt x="8861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38100" dir="157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14" name="Google Shape;214;p19"/>
          <p:cNvSpPr/>
          <p:nvPr/>
        </p:nvSpPr>
        <p:spPr>
          <a:xfrm flipH="1">
            <a:off x="15522" y="1722542"/>
            <a:ext cx="1276895" cy="4065471"/>
          </a:xfrm>
          <a:custGeom>
            <a:avLst/>
            <a:gdLst/>
            <a:ahLst/>
            <a:cxnLst/>
            <a:rect l="l" t="t" r="r" b="b"/>
            <a:pathLst>
              <a:path w="5085" h="16190" extrusionOk="0">
                <a:moveTo>
                  <a:pt x="4947" y="1"/>
                </a:moveTo>
                <a:cubicBezTo>
                  <a:pt x="3385" y="1"/>
                  <a:pt x="3531" y="2861"/>
                  <a:pt x="2980" y="4451"/>
                </a:cubicBezTo>
                <a:cubicBezTo>
                  <a:pt x="2201" y="6683"/>
                  <a:pt x="289" y="6405"/>
                  <a:pt x="139" y="7505"/>
                </a:cubicBezTo>
                <a:cubicBezTo>
                  <a:pt x="1" y="8541"/>
                  <a:pt x="1399" y="8424"/>
                  <a:pt x="1646" y="9481"/>
                </a:cubicBezTo>
                <a:cubicBezTo>
                  <a:pt x="1976" y="10891"/>
                  <a:pt x="225" y="11404"/>
                  <a:pt x="919" y="14021"/>
                </a:cubicBezTo>
                <a:cubicBezTo>
                  <a:pt x="1430" y="15932"/>
                  <a:pt x="3731" y="16190"/>
                  <a:pt x="4930" y="16190"/>
                </a:cubicBezTo>
                <a:cubicBezTo>
                  <a:pt x="4984" y="16190"/>
                  <a:pt x="5036" y="16189"/>
                  <a:pt x="5085" y="16189"/>
                </a:cubicBezTo>
                <a:lnTo>
                  <a:pt x="5085" y="8"/>
                </a:lnTo>
                <a:cubicBezTo>
                  <a:pt x="5037" y="3"/>
                  <a:pt x="4992" y="1"/>
                  <a:pt x="4947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200025" dir="40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15" name="Google Shape;215;p19"/>
          <p:cNvSpPr/>
          <p:nvPr/>
        </p:nvSpPr>
        <p:spPr>
          <a:xfrm flipH="1">
            <a:off x="10001" y="5240348"/>
            <a:ext cx="2301423" cy="1617651"/>
          </a:xfrm>
          <a:custGeom>
            <a:avLst/>
            <a:gdLst/>
            <a:ahLst/>
            <a:cxnLst/>
            <a:rect l="l" t="t" r="r" b="b"/>
            <a:pathLst>
              <a:path w="9165" h="6442" extrusionOk="0">
                <a:moveTo>
                  <a:pt x="6969" y="1"/>
                </a:moveTo>
                <a:cubicBezTo>
                  <a:pt x="6062" y="1"/>
                  <a:pt x="5147" y="144"/>
                  <a:pt x="4475" y="589"/>
                </a:cubicBezTo>
                <a:cubicBezTo>
                  <a:pt x="2531" y="1870"/>
                  <a:pt x="3909" y="3622"/>
                  <a:pt x="3749" y="4722"/>
                </a:cubicBezTo>
                <a:cubicBezTo>
                  <a:pt x="3673" y="5214"/>
                  <a:pt x="3499" y="5372"/>
                  <a:pt x="3271" y="5372"/>
                </a:cubicBezTo>
                <a:cubicBezTo>
                  <a:pt x="3050" y="5372"/>
                  <a:pt x="2779" y="5222"/>
                  <a:pt x="2499" y="5085"/>
                </a:cubicBezTo>
                <a:cubicBezTo>
                  <a:pt x="2179" y="4935"/>
                  <a:pt x="1890" y="4807"/>
                  <a:pt x="1676" y="4807"/>
                </a:cubicBezTo>
                <a:cubicBezTo>
                  <a:pt x="523" y="4818"/>
                  <a:pt x="865" y="5844"/>
                  <a:pt x="0" y="6442"/>
                </a:cubicBezTo>
                <a:lnTo>
                  <a:pt x="9164" y="6442"/>
                </a:lnTo>
                <a:lnTo>
                  <a:pt x="9164" y="225"/>
                </a:lnTo>
                <a:cubicBezTo>
                  <a:pt x="8551" y="111"/>
                  <a:pt x="7763" y="1"/>
                  <a:pt x="6969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76200" dir="88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16" name="Google Shape;216;p19"/>
          <p:cNvSpPr/>
          <p:nvPr/>
        </p:nvSpPr>
        <p:spPr>
          <a:xfrm flipH="1">
            <a:off x="2423594" y="6160416"/>
            <a:ext cx="3510769" cy="697584"/>
          </a:xfrm>
          <a:custGeom>
            <a:avLst/>
            <a:gdLst/>
            <a:ahLst/>
            <a:cxnLst/>
            <a:rect l="l" t="t" r="r" b="b"/>
            <a:pathLst>
              <a:path w="13981" h="2778" extrusionOk="0">
                <a:moveTo>
                  <a:pt x="10490" y="1"/>
                </a:moveTo>
                <a:cubicBezTo>
                  <a:pt x="10379" y="1"/>
                  <a:pt x="10264" y="11"/>
                  <a:pt x="10147" y="32"/>
                </a:cubicBezTo>
                <a:cubicBezTo>
                  <a:pt x="8636" y="312"/>
                  <a:pt x="8469" y="2288"/>
                  <a:pt x="6274" y="2288"/>
                </a:cubicBezTo>
                <a:cubicBezTo>
                  <a:pt x="6032" y="2288"/>
                  <a:pt x="5765" y="2264"/>
                  <a:pt x="5469" y="2211"/>
                </a:cubicBezTo>
                <a:cubicBezTo>
                  <a:pt x="4760" y="2083"/>
                  <a:pt x="4104" y="2026"/>
                  <a:pt x="3496" y="2026"/>
                </a:cubicBezTo>
                <a:cubicBezTo>
                  <a:pt x="2079" y="2026"/>
                  <a:pt x="927" y="2336"/>
                  <a:pt x="0" y="2778"/>
                </a:cubicBezTo>
                <a:lnTo>
                  <a:pt x="13981" y="2778"/>
                </a:lnTo>
                <a:cubicBezTo>
                  <a:pt x="13179" y="2286"/>
                  <a:pt x="12171" y="1"/>
                  <a:pt x="1049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33350" dir="114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17" name="Google Shape;217;p19"/>
          <p:cNvSpPr/>
          <p:nvPr/>
        </p:nvSpPr>
        <p:spPr>
          <a:xfrm flipH="1">
            <a:off x="11333399" y="2832671"/>
            <a:ext cx="858596" cy="3213287"/>
          </a:xfrm>
          <a:custGeom>
            <a:avLst/>
            <a:gdLst/>
            <a:ahLst/>
            <a:cxnLst/>
            <a:rect l="l" t="t" r="r" b="b"/>
            <a:pathLst>
              <a:path w="2629" h="9839" extrusionOk="0">
                <a:moveTo>
                  <a:pt x="1" y="1"/>
                </a:moveTo>
                <a:lnTo>
                  <a:pt x="1" y="9838"/>
                </a:lnTo>
                <a:cubicBezTo>
                  <a:pt x="2575" y="7531"/>
                  <a:pt x="2628" y="5640"/>
                  <a:pt x="289" y="589"/>
                </a:cubicBezTo>
                <a:cubicBezTo>
                  <a:pt x="204" y="385"/>
                  <a:pt x="97" y="193"/>
                  <a:pt x="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247650" dir="162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18" name="Google Shape;218;p19"/>
          <p:cNvSpPr/>
          <p:nvPr/>
        </p:nvSpPr>
        <p:spPr>
          <a:xfrm flipH="1">
            <a:off x="7194235" y="1"/>
            <a:ext cx="4997771" cy="3591695"/>
          </a:xfrm>
          <a:custGeom>
            <a:avLst/>
            <a:gdLst/>
            <a:ahLst/>
            <a:cxnLst/>
            <a:rect l="l" t="t" r="r" b="b"/>
            <a:pathLst>
              <a:path w="7937" h="5704" extrusionOk="0">
                <a:moveTo>
                  <a:pt x="1" y="0"/>
                </a:moveTo>
                <a:lnTo>
                  <a:pt x="1" y="5704"/>
                </a:lnTo>
                <a:cubicBezTo>
                  <a:pt x="214" y="5533"/>
                  <a:pt x="482" y="5362"/>
                  <a:pt x="823" y="5191"/>
                </a:cubicBezTo>
                <a:cubicBezTo>
                  <a:pt x="3312" y="3898"/>
                  <a:pt x="620" y="1677"/>
                  <a:pt x="2062" y="620"/>
                </a:cubicBezTo>
                <a:cubicBezTo>
                  <a:pt x="2291" y="452"/>
                  <a:pt x="2522" y="383"/>
                  <a:pt x="2754" y="383"/>
                </a:cubicBezTo>
                <a:cubicBezTo>
                  <a:pt x="3797" y="383"/>
                  <a:pt x="4869" y="1766"/>
                  <a:pt x="5903" y="1766"/>
                </a:cubicBezTo>
                <a:cubicBezTo>
                  <a:pt x="6091" y="1766"/>
                  <a:pt x="6278" y="1720"/>
                  <a:pt x="6463" y="1613"/>
                </a:cubicBezTo>
                <a:cubicBezTo>
                  <a:pt x="7040" y="1282"/>
                  <a:pt x="7488" y="620"/>
                  <a:pt x="793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76200" dir="14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19" name="Google Shape;219;p19"/>
          <p:cNvSpPr/>
          <p:nvPr/>
        </p:nvSpPr>
        <p:spPr>
          <a:xfrm flipH="1">
            <a:off x="3446679" y="1"/>
            <a:ext cx="4215109" cy="1240644"/>
          </a:xfrm>
          <a:custGeom>
            <a:avLst/>
            <a:gdLst/>
            <a:ahLst/>
            <a:cxnLst/>
            <a:rect l="l" t="t" r="r" b="b"/>
            <a:pathLst>
              <a:path w="12316" h="3625" extrusionOk="0">
                <a:moveTo>
                  <a:pt x="1" y="0"/>
                </a:moveTo>
                <a:cubicBezTo>
                  <a:pt x="972" y="1325"/>
                  <a:pt x="1784" y="3162"/>
                  <a:pt x="3803" y="3556"/>
                </a:cubicBezTo>
                <a:cubicBezTo>
                  <a:pt x="4037" y="3602"/>
                  <a:pt x="4281" y="3624"/>
                  <a:pt x="4533" y="3624"/>
                </a:cubicBezTo>
                <a:cubicBezTo>
                  <a:pt x="7086" y="3624"/>
                  <a:pt x="10439" y="1409"/>
                  <a:pt x="12315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23825" dir="14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20" name="Google Shape;220;p19"/>
          <p:cNvSpPr/>
          <p:nvPr/>
        </p:nvSpPr>
        <p:spPr>
          <a:xfrm flipH="1">
            <a:off x="15537" y="0"/>
            <a:ext cx="5863712" cy="3498445"/>
          </a:xfrm>
          <a:custGeom>
            <a:avLst/>
            <a:gdLst/>
            <a:ahLst/>
            <a:cxnLst/>
            <a:rect l="l" t="t" r="r" b="b"/>
            <a:pathLst>
              <a:path w="17133" h="10222" extrusionOk="0">
                <a:moveTo>
                  <a:pt x="1" y="0"/>
                </a:moveTo>
                <a:cubicBezTo>
                  <a:pt x="1570" y="662"/>
                  <a:pt x="3419" y="1313"/>
                  <a:pt x="4529" y="1313"/>
                </a:cubicBezTo>
                <a:cubicBezTo>
                  <a:pt x="6373" y="1313"/>
                  <a:pt x="7673" y="389"/>
                  <a:pt x="8664" y="389"/>
                </a:cubicBezTo>
                <a:cubicBezTo>
                  <a:pt x="8844" y="389"/>
                  <a:pt x="9014" y="419"/>
                  <a:pt x="9175" y="491"/>
                </a:cubicBezTo>
                <a:cubicBezTo>
                  <a:pt x="9699" y="726"/>
                  <a:pt x="9773" y="1292"/>
                  <a:pt x="9272" y="3204"/>
                </a:cubicBezTo>
                <a:cubicBezTo>
                  <a:pt x="9120" y="3797"/>
                  <a:pt x="9438" y="3990"/>
                  <a:pt x="9926" y="3990"/>
                </a:cubicBezTo>
                <a:cubicBezTo>
                  <a:pt x="10748" y="3990"/>
                  <a:pt x="12054" y="3444"/>
                  <a:pt x="12422" y="3343"/>
                </a:cubicBezTo>
                <a:cubicBezTo>
                  <a:pt x="12696" y="3268"/>
                  <a:pt x="13011" y="3218"/>
                  <a:pt x="13322" y="3218"/>
                </a:cubicBezTo>
                <a:cubicBezTo>
                  <a:pt x="13811" y="3218"/>
                  <a:pt x="14288" y="3343"/>
                  <a:pt x="14569" y="3696"/>
                </a:cubicBezTo>
                <a:cubicBezTo>
                  <a:pt x="15626" y="5041"/>
                  <a:pt x="15488" y="6815"/>
                  <a:pt x="15744" y="8064"/>
                </a:cubicBezTo>
                <a:cubicBezTo>
                  <a:pt x="16011" y="9324"/>
                  <a:pt x="16513" y="9976"/>
                  <a:pt x="17133" y="10221"/>
                </a:cubicBezTo>
                <a:lnTo>
                  <a:pt x="17133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23825" dir="14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21" name="Google Shape;221;p19"/>
          <p:cNvSpPr txBox="1">
            <a:spLocks noGrp="1"/>
          </p:cNvSpPr>
          <p:nvPr>
            <p:ph type="title" hasCustomPrompt="1"/>
          </p:nvPr>
        </p:nvSpPr>
        <p:spPr>
          <a:xfrm>
            <a:off x="2858633" y="2083567"/>
            <a:ext cx="2039600" cy="9644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None/>
              <a:defRPr sz="6000" b="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Squada One"/>
              <a:buNone/>
              <a:defRPr sz="5200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91766680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LINE 2 1">
  <p:cSld name="HEADLINE 2 1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0"/>
          <p:cNvSpPr txBox="1">
            <a:spLocks noGrp="1"/>
          </p:cNvSpPr>
          <p:nvPr>
            <p:ph type="subTitle" idx="1"/>
          </p:nvPr>
        </p:nvSpPr>
        <p:spPr>
          <a:xfrm>
            <a:off x="4289633" y="2948487"/>
            <a:ext cx="6134800" cy="9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r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4500"/>
              <a:buFont typeface="Squada One"/>
              <a:buNone/>
              <a:defRPr sz="6000">
                <a:solidFill>
                  <a:schemeClr val="accent6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Squada One"/>
              <a:buNone/>
              <a:defRPr sz="2000">
                <a:latin typeface="Squada One"/>
                <a:ea typeface="Squada One"/>
                <a:cs typeface="Squada One"/>
                <a:sym typeface="Squada One"/>
              </a:defRPr>
            </a:lvl2pPr>
            <a:lvl3pPr lvl="2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quada One"/>
              <a:buNone/>
              <a:defRPr sz="1867">
                <a:latin typeface="Squada One"/>
                <a:ea typeface="Squada One"/>
                <a:cs typeface="Squada One"/>
                <a:sym typeface="Squada One"/>
              </a:defRPr>
            </a:lvl3pPr>
            <a:lvl4pPr lvl="3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4pPr>
            <a:lvl5pPr lvl="4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5pPr>
            <a:lvl6pPr lvl="5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6pPr>
            <a:lvl7pPr lvl="6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7pPr>
            <a:lvl8pPr lvl="7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8pPr>
            <a:lvl9pPr lvl="8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quada One"/>
              <a:buNone/>
              <a:defRPr sz="1600"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24" name="Google Shape;224;p20"/>
          <p:cNvSpPr txBox="1">
            <a:spLocks noGrp="1"/>
          </p:cNvSpPr>
          <p:nvPr>
            <p:ph type="subTitle" idx="2"/>
          </p:nvPr>
        </p:nvSpPr>
        <p:spPr>
          <a:xfrm>
            <a:off x="2858633" y="3529291"/>
            <a:ext cx="3178000" cy="10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accent6"/>
              </a:buClr>
              <a:buSzPts val="1200"/>
              <a:buNone/>
              <a:defRPr sz="1600">
                <a:solidFill>
                  <a:schemeClr val="accent6"/>
                </a:solidFill>
              </a:defRPr>
            </a:lvl1pPr>
            <a:lvl2pPr lvl="1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25" name="Google Shape;225;p20"/>
          <p:cNvSpPr/>
          <p:nvPr/>
        </p:nvSpPr>
        <p:spPr>
          <a:xfrm flipH="1">
            <a:off x="5528" y="4592734"/>
            <a:ext cx="3114267" cy="2265263"/>
          </a:xfrm>
          <a:custGeom>
            <a:avLst/>
            <a:gdLst/>
            <a:ahLst/>
            <a:cxnLst/>
            <a:rect l="l" t="t" r="r" b="b"/>
            <a:pathLst>
              <a:path w="12402" h="9021" extrusionOk="0">
                <a:moveTo>
                  <a:pt x="8861" y="0"/>
                </a:moveTo>
                <a:cubicBezTo>
                  <a:pt x="7876" y="0"/>
                  <a:pt x="6959" y="246"/>
                  <a:pt x="6345" y="946"/>
                </a:cubicBezTo>
                <a:cubicBezTo>
                  <a:pt x="4765" y="2751"/>
                  <a:pt x="6495" y="4876"/>
                  <a:pt x="6015" y="5667"/>
                </a:cubicBezTo>
                <a:cubicBezTo>
                  <a:pt x="5966" y="5747"/>
                  <a:pt x="5907" y="5783"/>
                  <a:pt x="5838" y="5783"/>
                </a:cubicBezTo>
                <a:cubicBezTo>
                  <a:pt x="5310" y="5783"/>
                  <a:pt x="4210" y="3706"/>
                  <a:pt x="2742" y="3706"/>
                </a:cubicBezTo>
                <a:cubicBezTo>
                  <a:pt x="2513" y="3706"/>
                  <a:pt x="2276" y="3756"/>
                  <a:pt x="2030" y="3872"/>
                </a:cubicBezTo>
                <a:cubicBezTo>
                  <a:pt x="290" y="4694"/>
                  <a:pt x="1" y="7536"/>
                  <a:pt x="877" y="9021"/>
                </a:cubicBezTo>
                <a:lnTo>
                  <a:pt x="9699" y="9021"/>
                </a:lnTo>
                <a:lnTo>
                  <a:pt x="12402" y="7172"/>
                </a:lnTo>
                <a:lnTo>
                  <a:pt x="12402" y="743"/>
                </a:lnTo>
                <a:cubicBezTo>
                  <a:pt x="11419" y="382"/>
                  <a:pt x="10087" y="0"/>
                  <a:pt x="8861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38100" dir="157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26" name="Google Shape;226;p20"/>
          <p:cNvSpPr/>
          <p:nvPr/>
        </p:nvSpPr>
        <p:spPr>
          <a:xfrm flipH="1">
            <a:off x="5522" y="1722542"/>
            <a:ext cx="1276895" cy="4065471"/>
          </a:xfrm>
          <a:custGeom>
            <a:avLst/>
            <a:gdLst/>
            <a:ahLst/>
            <a:cxnLst/>
            <a:rect l="l" t="t" r="r" b="b"/>
            <a:pathLst>
              <a:path w="5085" h="16190" extrusionOk="0">
                <a:moveTo>
                  <a:pt x="4947" y="1"/>
                </a:moveTo>
                <a:cubicBezTo>
                  <a:pt x="3385" y="1"/>
                  <a:pt x="3531" y="2861"/>
                  <a:pt x="2980" y="4451"/>
                </a:cubicBezTo>
                <a:cubicBezTo>
                  <a:pt x="2201" y="6683"/>
                  <a:pt x="289" y="6405"/>
                  <a:pt x="139" y="7505"/>
                </a:cubicBezTo>
                <a:cubicBezTo>
                  <a:pt x="1" y="8541"/>
                  <a:pt x="1399" y="8424"/>
                  <a:pt x="1646" y="9481"/>
                </a:cubicBezTo>
                <a:cubicBezTo>
                  <a:pt x="1976" y="10891"/>
                  <a:pt x="225" y="11404"/>
                  <a:pt x="919" y="14021"/>
                </a:cubicBezTo>
                <a:cubicBezTo>
                  <a:pt x="1430" y="15932"/>
                  <a:pt x="3731" y="16190"/>
                  <a:pt x="4930" y="16190"/>
                </a:cubicBezTo>
                <a:cubicBezTo>
                  <a:pt x="4984" y="16190"/>
                  <a:pt x="5036" y="16189"/>
                  <a:pt x="5085" y="16189"/>
                </a:cubicBezTo>
                <a:lnTo>
                  <a:pt x="5085" y="8"/>
                </a:lnTo>
                <a:cubicBezTo>
                  <a:pt x="5037" y="3"/>
                  <a:pt x="4992" y="1"/>
                  <a:pt x="4947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200025" dir="40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27" name="Google Shape;227;p20"/>
          <p:cNvSpPr/>
          <p:nvPr/>
        </p:nvSpPr>
        <p:spPr>
          <a:xfrm flipH="1">
            <a:off x="1" y="5240348"/>
            <a:ext cx="2301423" cy="1617651"/>
          </a:xfrm>
          <a:custGeom>
            <a:avLst/>
            <a:gdLst/>
            <a:ahLst/>
            <a:cxnLst/>
            <a:rect l="l" t="t" r="r" b="b"/>
            <a:pathLst>
              <a:path w="9165" h="6442" extrusionOk="0">
                <a:moveTo>
                  <a:pt x="6969" y="1"/>
                </a:moveTo>
                <a:cubicBezTo>
                  <a:pt x="6062" y="1"/>
                  <a:pt x="5147" y="144"/>
                  <a:pt x="4475" y="589"/>
                </a:cubicBezTo>
                <a:cubicBezTo>
                  <a:pt x="2531" y="1870"/>
                  <a:pt x="3909" y="3622"/>
                  <a:pt x="3749" y="4722"/>
                </a:cubicBezTo>
                <a:cubicBezTo>
                  <a:pt x="3673" y="5214"/>
                  <a:pt x="3499" y="5372"/>
                  <a:pt x="3271" y="5372"/>
                </a:cubicBezTo>
                <a:cubicBezTo>
                  <a:pt x="3050" y="5372"/>
                  <a:pt x="2779" y="5222"/>
                  <a:pt x="2499" y="5085"/>
                </a:cubicBezTo>
                <a:cubicBezTo>
                  <a:pt x="2179" y="4935"/>
                  <a:pt x="1890" y="4807"/>
                  <a:pt x="1676" y="4807"/>
                </a:cubicBezTo>
                <a:cubicBezTo>
                  <a:pt x="523" y="4818"/>
                  <a:pt x="865" y="5844"/>
                  <a:pt x="0" y="6442"/>
                </a:cubicBezTo>
                <a:lnTo>
                  <a:pt x="9164" y="6442"/>
                </a:lnTo>
                <a:lnTo>
                  <a:pt x="9164" y="225"/>
                </a:lnTo>
                <a:cubicBezTo>
                  <a:pt x="8551" y="111"/>
                  <a:pt x="7763" y="1"/>
                  <a:pt x="6969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76200" dir="88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28" name="Google Shape;228;p20"/>
          <p:cNvSpPr/>
          <p:nvPr/>
        </p:nvSpPr>
        <p:spPr>
          <a:xfrm flipH="1">
            <a:off x="2423594" y="6160416"/>
            <a:ext cx="3510769" cy="697584"/>
          </a:xfrm>
          <a:custGeom>
            <a:avLst/>
            <a:gdLst/>
            <a:ahLst/>
            <a:cxnLst/>
            <a:rect l="l" t="t" r="r" b="b"/>
            <a:pathLst>
              <a:path w="13981" h="2778" extrusionOk="0">
                <a:moveTo>
                  <a:pt x="10490" y="1"/>
                </a:moveTo>
                <a:cubicBezTo>
                  <a:pt x="10379" y="1"/>
                  <a:pt x="10264" y="11"/>
                  <a:pt x="10147" y="32"/>
                </a:cubicBezTo>
                <a:cubicBezTo>
                  <a:pt x="8636" y="312"/>
                  <a:pt x="8469" y="2288"/>
                  <a:pt x="6274" y="2288"/>
                </a:cubicBezTo>
                <a:cubicBezTo>
                  <a:pt x="6032" y="2288"/>
                  <a:pt x="5765" y="2264"/>
                  <a:pt x="5469" y="2211"/>
                </a:cubicBezTo>
                <a:cubicBezTo>
                  <a:pt x="4760" y="2083"/>
                  <a:pt x="4104" y="2026"/>
                  <a:pt x="3496" y="2026"/>
                </a:cubicBezTo>
                <a:cubicBezTo>
                  <a:pt x="2079" y="2026"/>
                  <a:pt x="927" y="2336"/>
                  <a:pt x="0" y="2778"/>
                </a:cubicBezTo>
                <a:lnTo>
                  <a:pt x="13981" y="2778"/>
                </a:lnTo>
                <a:cubicBezTo>
                  <a:pt x="13179" y="2286"/>
                  <a:pt x="12171" y="1"/>
                  <a:pt x="10490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33350" dir="114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29" name="Google Shape;229;p20"/>
          <p:cNvSpPr/>
          <p:nvPr/>
        </p:nvSpPr>
        <p:spPr>
          <a:xfrm flipH="1">
            <a:off x="11333399" y="2832671"/>
            <a:ext cx="858596" cy="3213287"/>
          </a:xfrm>
          <a:custGeom>
            <a:avLst/>
            <a:gdLst/>
            <a:ahLst/>
            <a:cxnLst/>
            <a:rect l="l" t="t" r="r" b="b"/>
            <a:pathLst>
              <a:path w="2629" h="9839" extrusionOk="0">
                <a:moveTo>
                  <a:pt x="1" y="1"/>
                </a:moveTo>
                <a:lnTo>
                  <a:pt x="1" y="9838"/>
                </a:lnTo>
                <a:cubicBezTo>
                  <a:pt x="2575" y="7531"/>
                  <a:pt x="2628" y="5640"/>
                  <a:pt x="289" y="589"/>
                </a:cubicBezTo>
                <a:cubicBezTo>
                  <a:pt x="204" y="385"/>
                  <a:pt x="97" y="193"/>
                  <a:pt x="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247650" dir="162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30" name="Google Shape;230;p20"/>
          <p:cNvSpPr/>
          <p:nvPr/>
        </p:nvSpPr>
        <p:spPr>
          <a:xfrm flipH="1">
            <a:off x="7194235" y="1"/>
            <a:ext cx="4997771" cy="3591695"/>
          </a:xfrm>
          <a:custGeom>
            <a:avLst/>
            <a:gdLst/>
            <a:ahLst/>
            <a:cxnLst/>
            <a:rect l="l" t="t" r="r" b="b"/>
            <a:pathLst>
              <a:path w="7937" h="5704" extrusionOk="0">
                <a:moveTo>
                  <a:pt x="1" y="0"/>
                </a:moveTo>
                <a:lnTo>
                  <a:pt x="1" y="5704"/>
                </a:lnTo>
                <a:cubicBezTo>
                  <a:pt x="214" y="5533"/>
                  <a:pt x="482" y="5362"/>
                  <a:pt x="823" y="5191"/>
                </a:cubicBezTo>
                <a:cubicBezTo>
                  <a:pt x="3312" y="3898"/>
                  <a:pt x="620" y="1677"/>
                  <a:pt x="2062" y="620"/>
                </a:cubicBezTo>
                <a:cubicBezTo>
                  <a:pt x="2291" y="452"/>
                  <a:pt x="2522" y="383"/>
                  <a:pt x="2754" y="383"/>
                </a:cubicBezTo>
                <a:cubicBezTo>
                  <a:pt x="3797" y="383"/>
                  <a:pt x="4869" y="1766"/>
                  <a:pt x="5903" y="1766"/>
                </a:cubicBezTo>
                <a:cubicBezTo>
                  <a:pt x="6091" y="1766"/>
                  <a:pt x="6278" y="1720"/>
                  <a:pt x="6463" y="1613"/>
                </a:cubicBezTo>
                <a:cubicBezTo>
                  <a:pt x="7040" y="1282"/>
                  <a:pt x="7488" y="620"/>
                  <a:pt x="7937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76200" dir="14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31" name="Google Shape;231;p20"/>
          <p:cNvSpPr/>
          <p:nvPr/>
        </p:nvSpPr>
        <p:spPr>
          <a:xfrm flipH="1">
            <a:off x="3446679" y="1"/>
            <a:ext cx="4215109" cy="1240644"/>
          </a:xfrm>
          <a:custGeom>
            <a:avLst/>
            <a:gdLst/>
            <a:ahLst/>
            <a:cxnLst/>
            <a:rect l="l" t="t" r="r" b="b"/>
            <a:pathLst>
              <a:path w="12316" h="3625" extrusionOk="0">
                <a:moveTo>
                  <a:pt x="1" y="0"/>
                </a:moveTo>
                <a:cubicBezTo>
                  <a:pt x="972" y="1325"/>
                  <a:pt x="1784" y="3162"/>
                  <a:pt x="3803" y="3556"/>
                </a:cubicBezTo>
                <a:cubicBezTo>
                  <a:pt x="4037" y="3602"/>
                  <a:pt x="4281" y="3624"/>
                  <a:pt x="4533" y="3624"/>
                </a:cubicBezTo>
                <a:cubicBezTo>
                  <a:pt x="7086" y="3624"/>
                  <a:pt x="10439" y="1409"/>
                  <a:pt x="12315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23825" dir="14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32" name="Google Shape;232;p20"/>
          <p:cNvSpPr/>
          <p:nvPr/>
        </p:nvSpPr>
        <p:spPr>
          <a:xfrm flipH="1">
            <a:off x="5537" y="0"/>
            <a:ext cx="5863712" cy="3498445"/>
          </a:xfrm>
          <a:custGeom>
            <a:avLst/>
            <a:gdLst/>
            <a:ahLst/>
            <a:cxnLst/>
            <a:rect l="l" t="t" r="r" b="b"/>
            <a:pathLst>
              <a:path w="17133" h="10222" extrusionOk="0">
                <a:moveTo>
                  <a:pt x="1" y="0"/>
                </a:moveTo>
                <a:cubicBezTo>
                  <a:pt x="1570" y="662"/>
                  <a:pt x="3419" y="1313"/>
                  <a:pt x="4529" y="1313"/>
                </a:cubicBezTo>
                <a:cubicBezTo>
                  <a:pt x="6373" y="1313"/>
                  <a:pt x="7673" y="389"/>
                  <a:pt x="8664" y="389"/>
                </a:cubicBezTo>
                <a:cubicBezTo>
                  <a:pt x="8844" y="389"/>
                  <a:pt x="9014" y="419"/>
                  <a:pt x="9175" y="491"/>
                </a:cubicBezTo>
                <a:cubicBezTo>
                  <a:pt x="9699" y="726"/>
                  <a:pt x="9773" y="1292"/>
                  <a:pt x="9272" y="3204"/>
                </a:cubicBezTo>
                <a:cubicBezTo>
                  <a:pt x="9120" y="3797"/>
                  <a:pt x="9438" y="3990"/>
                  <a:pt x="9926" y="3990"/>
                </a:cubicBezTo>
                <a:cubicBezTo>
                  <a:pt x="10748" y="3990"/>
                  <a:pt x="12054" y="3444"/>
                  <a:pt x="12422" y="3343"/>
                </a:cubicBezTo>
                <a:cubicBezTo>
                  <a:pt x="12696" y="3268"/>
                  <a:pt x="13011" y="3218"/>
                  <a:pt x="13322" y="3218"/>
                </a:cubicBezTo>
                <a:cubicBezTo>
                  <a:pt x="13811" y="3218"/>
                  <a:pt x="14288" y="3343"/>
                  <a:pt x="14569" y="3696"/>
                </a:cubicBezTo>
                <a:cubicBezTo>
                  <a:pt x="15626" y="5041"/>
                  <a:pt x="15488" y="6815"/>
                  <a:pt x="15744" y="8064"/>
                </a:cubicBezTo>
                <a:cubicBezTo>
                  <a:pt x="16011" y="9324"/>
                  <a:pt x="16513" y="9976"/>
                  <a:pt x="17133" y="10221"/>
                </a:cubicBezTo>
                <a:lnTo>
                  <a:pt x="17133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23825" dir="14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cxnSp>
        <p:nvCxnSpPr>
          <p:cNvPr id="233" name="Google Shape;233;p20"/>
          <p:cNvCxnSpPr/>
          <p:nvPr/>
        </p:nvCxnSpPr>
        <p:spPr>
          <a:xfrm rot="10800000">
            <a:off x="10676900" y="0"/>
            <a:ext cx="0" cy="4126000"/>
          </a:xfrm>
          <a:prstGeom prst="straightConnector1">
            <a:avLst/>
          </a:prstGeom>
          <a:noFill/>
          <a:ln w="2857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73960172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1"/>
          <p:cNvSpPr/>
          <p:nvPr/>
        </p:nvSpPr>
        <p:spPr>
          <a:xfrm flipH="1">
            <a:off x="9527621" y="0"/>
            <a:ext cx="2609428" cy="3533995"/>
          </a:xfrm>
          <a:custGeom>
            <a:avLst/>
            <a:gdLst/>
            <a:ahLst/>
            <a:cxnLst/>
            <a:rect l="l" t="t" r="r" b="b"/>
            <a:pathLst>
              <a:path w="7990" h="10821" extrusionOk="0">
                <a:moveTo>
                  <a:pt x="4049" y="0"/>
                </a:moveTo>
                <a:lnTo>
                  <a:pt x="1016" y="1880"/>
                </a:lnTo>
                <a:lnTo>
                  <a:pt x="1" y="6655"/>
                </a:lnTo>
                <a:cubicBezTo>
                  <a:pt x="1" y="6655"/>
                  <a:pt x="55" y="6826"/>
                  <a:pt x="150" y="7092"/>
                </a:cubicBezTo>
                <a:cubicBezTo>
                  <a:pt x="1293" y="7455"/>
                  <a:pt x="3793" y="8417"/>
                  <a:pt x="4551" y="10030"/>
                </a:cubicBezTo>
                <a:cubicBezTo>
                  <a:pt x="4690" y="10318"/>
                  <a:pt x="4764" y="10574"/>
                  <a:pt x="4797" y="10820"/>
                </a:cubicBezTo>
                <a:cubicBezTo>
                  <a:pt x="5609" y="10403"/>
                  <a:pt x="6271" y="9698"/>
                  <a:pt x="6324" y="8844"/>
                </a:cubicBezTo>
                <a:cubicBezTo>
                  <a:pt x="6409" y="7103"/>
                  <a:pt x="3440" y="7092"/>
                  <a:pt x="3867" y="6516"/>
                </a:cubicBezTo>
                <a:cubicBezTo>
                  <a:pt x="4294" y="5939"/>
                  <a:pt x="6313" y="6558"/>
                  <a:pt x="7135" y="4903"/>
                </a:cubicBezTo>
                <a:cubicBezTo>
                  <a:pt x="7990" y="3173"/>
                  <a:pt x="5908" y="876"/>
                  <a:pt x="5010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36" name="Google Shape;236;p21"/>
          <p:cNvSpPr/>
          <p:nvPr/>
        </p:nvSpPr>
        <p:spPr>
          <a:xfrm flipH="1">
            <a:off x="5554366" y="0"/>
            <a:ext cx="6875629" cy="6743035"/>
          </a:xfrm>
          <a:custGeom>
            <a:avLst/>
            <a:gdLst/>
            <a:ahLst/>
            <a:cxnLst/>
            <a:rect l="l" t="t" r="r" b="b"/>
            <a:pathLst>
              <a:path w="21053" h="20647" extrusionOk="0">
                <a:moveTo>
                  <a:pt x="738" y="0"/>
                </a:moveTo>
                <a:lnTo>
                  <a:pt x="738" y="20647"/>
                </a:lnTo>
                <a:cubicBezTo>
                  <a:pt x="2874" y="19194"/>
                  <a:pt x="4764" y="13661"/>
                  <a:pt x="2628" y="12967"/>
                </a:cubicBezTo>
                <a:cubicBezTo>
                  <a:pt x="866" y="12390"/>
                  <a:pt x="0" y="10831"/>
                  <a:pt x="2051" y="8919"/>
                </a:cubicBezTo>
                <a:cubicBezTo>
                  <a:pt x="4102" y="7007"/>
                  <a:pt x="919" y="5587"/>
                  <a:pt x="2030" y="4187"/>
                </a:cubicBezTo>
                <a:cubicBezTo>
                  <a:pt x="2299" y="3843"/>
                  <a:pt x="2637" y="3724"/>
                  <a:pt x="3010" y="3724"/>
                </a:cubicBezTo>
                <a:cubicBezTo>
                  <a:pt x="3839" y="3724"/>
                  <a:pt x="4845" y="4307"/>
                  <a:pt x="5669" y="4307"/>
                </a:cubicBezTo>
                <a:cubicBezTo>
                  <a:pt x="5994" y="4307"/>
                  <a:pt x="6291" y="4217"/>
                  <a:pt x="6537" y="3963"/>
                </a:cubicBezTo>
                <a:cubicBezTo>
                  <a:pt x="7663" y="2806"/>
                  <a:pt x="7494" y="84"/>
                  <a:pt x="9550" y="84"/>
                </a:cubicBezTo>
                <a:cubicBezTo>
                  <a:pt x="9581" y="84"/>
                  <a:pt x="9613" y="84"/>
                  <a:pt x="9646" y="86"/>
                </a:cubicBezTo>
                <a:cubicBezTo>
                  <a:pt x="11723" y="158"/>
                  <a:pt x="13041" y="3333"/>
                  <a:pt x="15826" y="3333"/>
                </a:cubicBezTo>
                <a:cubicBezTo>
                  <a:pt x="15918" y="3333"/>
                  <a:pt x="16012" y="3330"/>
                  <a:pt x="16107" y="3322"/>
                </a:cubicBezTo>
                <a:cubicBezTo>
                  <a:pt x="18383" y="3151"/>
                  <a:pt x="20070" y="1378"/>
                  <a:pt x="21053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47625" dir="94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37" name="Google Shape;237;p21"/>
          <p:cNvSpPr/>
          <p:nvPr/>
        </p:nvSpPr>
        <p:spPr>
          <a:xfrm flipH="1">
            <a:off x="8163468" y="2284796"/>
            <a:ext cx="4025833" cy="4573193"/>
          </a:xfrm>
          <a:custGeom>
            <a:avLst/>
            <a:gdLst/>
            <a:ahLst/>
            <a:cxnLst/>
            <a:rect l="l" t="t" r="r" b="b"/>
            <a:pathLst>
              <a:path w="12327" h="14003" extrusionOk="0">
                <a:moveTo>
                  <a:pt x="1" y="1"/>
                </a:moveTo>
                <a:lnTo>
                  <a:pt x="1" y="14003"/>
                </a:lnTo>
                <a:lnTo>
                  <a:pt x="12327" y="14003"/>
                </a:lnTo>
                <a:cubicBezTo>
                  <a:pt x="11012" y="12977"/>
                  <a:pt x="11717" y="11204"/>
                  <a:pt x="10671" y="10276"/>
                </a:cubicBezTo>
                <a:cubicBezTo>
                  <a:pt x="10267" y="9919"/>
                  <a:pt x="9798" y="9790"/>
                  <a:pt x="9311" y="9790"/>
                </a:cubicBezTo>
                <a:cubicBezTo>
                  <a:pt x="8056" y="9790"/>
                  <a:pt x="6678" y="10643"/>
                  <a:pt x="5960" y="10643"/>
                </a:cubicBezTo>
                <a:cubicBezTo>
                  <a:pt x="5762" y="10643"/>
                  <a:pt x="5615" y="10578"/>
                  <a:pt x="5534" y="10414"/>
                </a:cubicBezTo>
                <a:cubicBezTo>
                  <a:pt x="5031" y="9421"/>
                  <a:pt x="5928" y="8705"/>
                  <a:pt x="4914" y="8097"/>
                </a:cubicBezTo>
                <a:cubicBezTo>
                  <a:pt x="4732" y="7979"/>
                  <a:pt x="4423" y="7936"/>
                  <a:pt x="4070" y="7904"/>
                </a:cubicBezTo>
                <a:cubicBezTo>
                  <a:pt x="3440" y="7851"/>
                  <a:pt x="2810" y="7840"/>
                  <a:pt x="3194" y="6943"/>
                </a:cubicBezTo>
                <a:cubicBezTo>
                  <a:pt x="3621" y="5918"/>
                  <a:pt x="5704" y="5127"/>
                  <a:pt x="4711" y="3034"/>
                </a:cubicBezTo>
                <a:cubicBezTo>
                  <a:pt x="3867" y="1250"/>
                  <a:pt x="887" y="257"/>
                  <a:pt x="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38" name="Google Shape;238;p21"/>
          <p:cNvSpPr txBox="1">
            <a:spLocks noGrp="1"/>
          </p:cNvSpPr>
          <p:nvPr>
            <p:ph type="ctrTitle"/>
          </p:nvPr>
        </p:nvSpPr>
        <p:spPr>
          <a:xfrm flipH="1">
            <a:off x="8070851" y="1103953"/>
            <a:ext cx="3078000" cy="46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8491358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">
  <p:cSld name="TITLE 2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2"/>
          <p:cNvSpPr txBox="1"/>
          <p:nvPr/>
        </p:nvSpPr>
        <p:spPr>
          <a:xfrm>
            <a:off x="9030589" y="6227763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067" b="0" i="0" u="none" strike="noStrike" cap="none">
                <a:solidFill>
                  <a:schemeClr val="dk1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67" b="0" i="0" u="none" strike="noStrike" cap="none">
              <a:solidFill>
                <a:schemeClr val="dk1"/>
              </a:solidFill>
              <a:latin typeface="Nunito Sans SemiBold"/>
              <a:ea typeface="Nunito Sans SemiBold"/>
              <a:cs typeface="Nunito Sans SemiBold"/>
              <a:sym typeface="Nunito Sans SemiBold"/>
            </a:endParaRPr>
          </a:p>
        </p:txBody>
      </p:sp>
      <p:sp>
        <p:nvSpPr>
          <p:cNvPr id="241" name="Google Shape;241;p22"/>
          <p:cNvSpPr/>
          <p:nvPr/>
        </p:nvSpPr>
        <p:spPr>
          <a:xfrm>
            <a:off x="44897" y="0"/>
            <a:ext cx="2609428" cy="3533995"/>
          </a:xfrm>
          <a:custGeom>
            <a:avLst/>
            <a:gdLst/>
            <a:ahLst/>
            <a:cxnLst/>
            <a:rect l="l" t="t" r="r" b="b"/>
            <a:pathLst>
              <a:path w="7990" h="10821" extrusionOk="0">
                <a:moveTo>
                  <a:pt x="4049" y="0"/>
                </a:moveTo>
                <a:lnTo>
                  <a:pt x="1016" y="1880"/>
                </a:lnTo>
                <a:lnTo>
                  <a:pt x="1" y="6655"/>
                </a:lnTo>
                <a:cubicBezTo>
                  <a:pt x="1" y="6655"/>
                  <a:pt x="55" y="6826"/>
                  <a:pt x="150" y="7092"/>
                </a:cubicBezTo>
                <a:cubicBezTo>
                  <a:pt x="1293" y="7455"/>
                  <a:pt x="3793" y="8417"/>
                  <a:pt x="4551" y="10030"/>
                </a:cubicBezTo>
                <a:cubicBezTo>
                  <a:pt x="4690" y="10318"/>
                  <a:pt x="4764" y="10574"/>
                  <a:pt x="4797" y="10820"/>
                </a:cubicBezTo>
                <a:cubicBezTo>
                  <a:pt x="5609" y="10403"/>
                  <a:pt x="6271" y="9698"/>
                  <a:pt x="6324" y="8844"/>
                </a:cubicBezTo>
                <a:cubicBezTo>
                  <a:pt x="6409" y="7103"/>
                  <a:pt x="3440" y="7092"/>
                  <a:pt x="3867" y="6516"/>
                </a:cubicBezTo>
                <a:cubicBezTo>
                  <a:pt x="4294" y="5939"/>
                  <a:pt x="6313" y="6558"/>
                  <a:pt x="7135" y="4903"/>
                </a:cubicBezTo>
                <a:cubicBezTo>
                  <a:pt x="7990" y="3173"/>
                  <a:pt x="5908" y="876"/>
                  <a:pt x="5010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42" name="Google Shape;242;p22"/>
          <p:cNvSpPr/>
          <p:nvPr/>
        </p:nvSpPr>
        <p:spPr>
          <a:xfrm>
            <a:off x="-248051" y="0"/>
            <a:ext cx="6875629" cy="6743035"/>
          </a:xfrm>
          <a:custGeom>
            <a:avLst/>
            <a:gdLst/>
            <a:ahLst/>
            <a:cxnLst/>
            <a:rect l="l" t="t" r="r" b="b"/>
            <a:pathLst>
              <a:path w="21053" h="20647" extrusionOk="0">
                <a:moveTo>
                  <a:pt x="738" y="0"/>
                </a:moveTo>
                <a:lnTo>
                  <a:pt x="738" y="20647"/>
                </a:lnTo>
                <a:cubicBezTo>
                  <a:pt x="2874" y="19194"/>
                  <a:pt x="4764" y="13661"/>
                  <a:pt x="2628" y="12967"/>
                </a:cubicBezTo>
                <a:cubicBezTo>
                  <a:pt x="866" y="12390"/>
                  <a:pt x="0" y="10831"/>
                  <a:pt x="2051" y="8919"/>
                </a:cubicBezTo>
                <a:cubicBezTo>
                  <a:pt x="4102" y="7007"/>
                  <a:pt x="919" y="5587"/>
                  <a:pt x="2030" y="4187"/>
                </a:cubicBezTo>
                <a:cubicBezTo>
                  <a:pt x="2299" y="3843"/>
                  <a:pt x="2637" y="3724"/>
                  <a:pt x="3010" y="3724"/>
                </a:cubicBezTo>
                <a:cubicBezTo>
                  <a:pt x="3839" y="3724"/>
                  <a:pt x="4845" y="4307"/>
                  <a:pt x="5669" y="4307"/>
                </a:cubicBezTo>
                <a:cubicBezTo>
                  <a:pt x="5994" y="4307"/>
                  <a:pt x="6291" y="4217"/>
                  <a:pt x="6537" y="3963"/>
                </a:cubicBezTo>
                <a:cubicBezTo>
                  <a:pt x="7663" y="2806"/>
                  <a:pt x="7494" y="84"/>
                  <a:pt x="9550" y="84"/>
                </a:cubicBezTo>
                <a:cubicBezTo>
                  <a:pt x="9581" y="84"/>
                  <a:pt x="9613" y="84"/>
                  <a:pt x="9646" y="86"/>
                </a:cubicBezTo>
                <a:cubicBezTo>
                  <a:pt x="11723" y="158"/>
                  <a:pt x="13041" y="3333"/>
                  <a:pt x="15826" y="3333"/>
                </a:cubicBezTo>
                <a:cubicBezTo>
                  <a:pt x="15918" y="3333"/>
                  <a:pt x="16012" y="3330"/>
                  <a:pt x="16107" y="3322"/>
                </a:cubicBezTo>
                <a:cubicBezTo>
                  <a:pt x="18383" y="3151"/>
                  <a:pt x="20070" y="1378"/>
                  <a:pt x="21053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47625" dir="94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43" name="Google Shape;243;p22"/>
          <p:cNvSpPr/>
          <p:nvPr/>
        </p:nvSpPr>
        <p:spPr>
          <a:xfrm>
            <a:off x="-7357" y="2284796"/>
            <a:ext cx="4025833" cy="4573193"/>
          </a:xfrm>
          <a:custGeom>
            <a:avLst/>
            <a:gdLst/>
            <a:ahLst/>
            <a:cxnLst/>
            <a:rect l="l" t="t" r="r" b="b"/>
            <a:pathLst>
              <a:path w="12327" h="14003" extrusionOk="0">
                <a:moveTo>
                  <a:pt x="1" y="1"/>
                </a:moveTo>
                <a:lnTo>
                  <a:pt x="1" y="14003"/>
                </a:lnTo>
                <a:lnTo>
                  <a:pt x="12327" y="14003"/>
                </a:lnTo>
                <a:cubicBezTo>
                  <a:pt x="11012" y="12977"/>
                  <a:pt x="11717" y="11204"/>
                  <a:pt x="10671" y="10276"/>
                </a:cubicBezTo>
                <a:cubicBezTo>
                  <a:pt x="10267" y="9919"/>
                  <a:pt x="9798" y="9790"/>
                  <a:pt x="9311" y="9790"/>
                </a:cubicBezTo>
                <a:cubicBezTo>
                  <a:pt x="8056" y="9790"/>
                  <a:pt x="6678" y="10643"/>
                  <a:pt x="5960" y="10643"/>
                </a:cubicBezTo>
                <a:cubicBezTo>
                  <a:pt x="5762" y="10643"/>
                  <a:pt x="5615" y="10578"/>
                  <a:pt x="5534" y="10414"/>
                </a:cubicBezTo>
                <a:cubicBezTo>
                  <a:pt x="5031" y="9421"/>
                  <a:pt x="5928" y="8705"/>
                  <a:pt x="4914" y="8097"/>
                </a:cubicBezTo>
                <a:cubicBezTo>
                  <a:pt x="4732" y="7979"/>
                  <a:pt x="4423" y="7936"/>
                  <a:pt x="4070" y="7904"/>
                </a:cubicBezTo>
                <a:cubicBezTo>
                  <a:pt x="3440" y="7851"/>
                  <a:pt x="2810" y="7840"/>
                  <a:pt x="3194" y="6943"/>
                </a:cubicBezTo>
                <a:cubicBezTo>
                  <a:pt x="3621" y="5918"/>
                  <a:pt x="5704" y="5127"/>
                  <a:pt x="4711" y="3034"/>
                </a:cubicBezTo>
                <a:cubicBezTo>
                  <a:pt x="3867" y="1250"/>
                  <a:pt x="887" y="257"/>
                  <a:pt x="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44" name="Google Shape;244;p22"/>
          <p:cNvSpPr txBox="1">
            <a:spLocks noGrp="1"/>
          </p:cNvSpPr>
          <p:nvPr>
            <p:ph type="ctrTitle"/>
          </p:nvPr>
        </p:nvSpPr>
        <p:spPr>
          <a:xfrm flipH="1">
            <a:off x="1112331" y="1103953"/>
            <a:ext cx="3078000" cy="46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6821105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 1">
  <p:cSld name="TITLE + SIX COLUMNS 1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3"/>
          <p:cNvSpPr txBox="1"/>
          <p:nvPr/>
        </p:nvSpPr>
        <p:spPr>
          <a:xfrm>
            <a:off x="9030589" y="6227763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067" b="0" i="0" u="none" strike="noStrike" cap="none">
                <a:solidFill>
                  <a:schemeClr val="dk1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67" b="0" i="0" u="none" strike="noStrike" cap="none">
              <a:solidFill>
                <a:schemeClr val="dk1"/>
              </a:solidFill>
              <a:latin typeface="Nunito Sans SemiBold"/>
              <a:ea typeface="Nunito Sans SemiBold"/>
              <a:cs typeface="Nunito Sans SemiBold"/>
              <a:sym typeface="Nunito Sans SemiBold"/>
            </a:endParaRPr>
          </a:p>
        </p:txBody>
      </p:sp>
      <p:sp>
        <p:nvSpPr>
          <p:cNvPr id="247" name="Google Shape;247;p23"/>
          <p:cNvSpPr/>
          <p:nvPr/>
        </p:nvSpPr>
        <p:spPr>
          <a:xfrm>
            <a:off x="4079000" y="-164760"/>
            <a:ext cx="2385600" cy="35064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23"/>
          <p:cNvSpPr/>
          <p:nvPr/>
        </p:nvSpPr>
        <p:spPr>
          <a:xfrm>
            <a:off x="6655919" y="-164760"/>
            <a:ext cx="2382400" cy="35064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23"/>
          <p:cNvSpPr/>
          <p:nvPr/>
        </p:nvSpPr>
        <p:spPr>
          <a:xfrm>
            <a:off x="9250195" y="-164760"/>
            <a:ext cx="2349200" cy="35064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23"/>
          <p:cNvSpPr/>
          <p:nvPr/>
        </p:nvSpPr>
        <p:spPr>
          <a:xfrm>
            <a:off x="4079000" y="3613805"/>
            <a:ext cx="2385600" cy="34080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23"/>
          <p:cNvSpPr/>
          <p:nvPr/>
        </p:nvSpPr>
        <p:spPr>
          <a:xfrm>
            <a:off x="6655919" y="3613805"/>
            <a:ext cx="2382400" cy="34080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23"/>
          <p:cNvSpPr/>
          <p:nvPr/>
        </p:nvSpPr>
        <p:spPr>
          <a:xfrm>
            <a:off x="9250195" y="3613805"/>
            <a:ext cx="2349200" cy="34080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3"/>
          <p:cNvSpPr txBox="1">
            <a:spLocks noGrp="1"/>
          </p:cNvSpPr>
          <p:nvPr>
            <p:ph type="subTitle" idx="1"/>
          </p:nvPr>
        </p:nvSpPr>
        <p:spPr>
          <a:xfrm flipH="1">
            <a:off x="4079001" y="2036367"/>
            <a:ext cx="23856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54" name="Google Shape;254;p23"/>
          <p:cNvSpPr txBox="1">
            <a:spLocks noGrp="1"/>
          </p:cNvSpPr>
          <p:nvPr>
            <p:ph type="subTitle" idx="2"/>
          </p:nvPr>
        </p:nvSpPr>
        <p:spPr>
          <a:xfrm>
            <a:off x="4326649" y="2232325"/>
            <a:ext cx="1890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55" name="Google Shape;255;p23"/>
          <p:cNvSpPr txBox="1">
            <a:spLocks noGrp="1"/>
          </p:cNvSpPr>
          <p:nvPr>
            <p:ph type="subTitle" idx="3"/>
          </p:nvPr>
        </p:nvSpPr>
        <p:spPr>
          <a:xfrm flipH="1">
            <a:off x="6673651" y="2036367"/>
            <a:ext cx="23492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56" name="Google Shape;256;p23"/>
          <p:cNvSpPr txBox="1">
            <a:spLocks noGrp="1"/>
          </p:cNvSpPr>
          <p:nvPr>
            <p:ph type="subTitle" idx="4"/>
          </p:nvPr>
        </p:nvSpPr>
        <p:spPr>
          <a:xfrm>
            <a:off x="6903163" y="2232325"/>
            <a:ext cx="1890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57" name="Google Shape;257;p23"/>
          <p:cNvSpPr txBox="1">
            <a:spLocks noGrp="1"/>
          </p:cNvSpPr>
          <p:nvPr>
            <p:ph type="subTitle" idx="5"/>
          </p:nvPr>
        </p:nvSpPr>
        <p:spPr>
          <a:xfrm flipH="1">
            <a:off x="9231984" y="2036367"/>
            <a:ext cx="23856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58" name="Google Shape;258;p23"/>
          <p:cNvSpPr txBox="1">
            <a:spLocks noGrp="1"/>
          </p:cNvSpPr>
          <p:nvPr>
            <p:ph type="subTitle" idx="6"/>
          </p:nvPr>
        </p:nvSpPr>
        <p:spPr>
          <a:xfrm>
            <a:off x="9479700" y="2232325"/>
            <a:ext cx="1890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59" name="Google Shape;259;p23"/>
          <p:cNvSpPr txBox="1">
            <a:spLocks noGrp="1"/>
          </p:cNvSpPr>
          <p:nvPr>
            <p:ph type="subTitle" idx="7"/>
          </p:nvPr>
        </p:nvSpPr>
        <p:spPr>
          <a:xfrm flipH="1">
            <a:off x="4078935" y="4716300"/>
            <a:ext cx="23856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60" name="Google Shape;260;p23"/>
          <p:cNvSpPr txBox="1">
            <a:spLocks noGrp="1"/>
          </p:cNvSpPr>
          <p:nvPr>
            <p:ph type="subTitle" idx="8"/>
          </p:nvPr>
        </p:nvSpPr>
        <p:spPr>
          <a:xfrm>
            <a:off x="4326649" y="4912251"/>
            <a:ext cx="1890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61" name="Google Shape;261;p23"/>
          <p:cNvSpPr txBox="1">
            <a:spLocks noGrp="1"/>
          </p:cNvSpPr>
          <p:nvPr>
            <p:ph type="subTitle" idx="9"/>
          </p:nvPr>
        </p:nvSpPr>
        <p:spPr>
          <a:xfrm flipH="1">
            <a:off x="6655451" y="4716300"/>
            <a:ext cx="23856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62" name="Google Shape;262;p23"/>
          <p:cNvSpPr txBox="1">
            <a:spLocks noGrp="1"/>
          </p:cNvSpPr>
          <p:nvPr>
            <p:ph type="subTitle" idx="13"/>
          </p:nvPr>
        </p:nvSpPr>
        <p:spPr>
          <a:xfrm>
            <a:off x="6903163" y="4912251"/>
            <a:ext cx="1890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63" name="Google Shape;263;p23"/>
          <p:cNvSpPr txBox="1">
            <a:spLocks noGrp="1"/>
          </p:cNvSpPr>
          <p:nvPr>
            <p:ph type="subTitle" idx="14"/>
          </p:nvPr>
        </p:nvSpPr>
        <p:spPr>
          <a:xfrm flipH="1">
            <a:off x="9233584" y="4716300"/>
            <a:ext cx="23824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64" name="Google Shape;264;p23"/>
          <p:cNvSpPr txBox="1">
            <a:spLocks noGrp="1"/>
          </p:cNvSpPr>
          <p:nvPr>
            <p:ph type="subTitle" idx="15"/>
          </p:nvPr>
        </p:nvSpPr>
        <p:spPr>
          <a:xfrm>
            <a:off x="9479700" y="4912251"/>
            <a:ext cx="1890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67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65" name="Google Shape;265;p23"/>
          <p:cNvSpPr/>
          <p:nvPr/>
        </p:nvSpPr>
        <p:spPr>
          <a:xfrm>
            <a:off x="44897" y="0"/>
            <a:ext cx="2609428" cy="3533995"/>
          </a:xfrm>
          <a:custGeom>
            <a:avLst/>
            <a:gdLst/>
            <a:ahLst/>
            <a:cxnLst/>
            <a:rect l="l" t="t" r="r" b="b"/>
            <a:pathLst>
              <a:path w="7990" h="10821" extrusionOk="0">
                <a:moveTo>
                  <a:pt x="4049" y="0"/>
                </a:moveTo>
                <a:lnTo>
                  <a:pt x="1016" y="1880"/>
                </a:lnTo>
                <a:lnTo>
                  <a:pt x="1" y="6655"/>
                </a:lnTo>
                <a:cubicBezTo>
                  <a:pt x="1" y="6655"/>
                  <a:pt x="55" y="6826"/>
                  <a:pt x="150" y="7092"/>
                </a:cubicBezTo>
                <a:cubicBezTo>
                  <a:pt x="1293" y="7455"/>
                  <a:pt x="3793" y="8417"/>
                  <a:pt x="4551" y="10030"/>
                </a:cubicBezTo>
                <a:cubicBezTo>
                  <a:pt x="4690" y="10318"/>
                  <a:pt x="4764" y="10574"/>
                  <a:pt x="4797" y="10820"/>
                </a:cubicBezTo>
                <a:cubicBezTo>
                  <a:pt x="5609" y="10403"/>
                  <a:pt x="6271" y="9698"/>
                  <a:pt x="6324" y="8844"/>
                </a:cubicBezTo>
                <a:cubicBezTo>
                  <a:pt x="6409" y="7103"/>
                  <a:pt x="3440" y="7092"/>
                  <a:pt x="3867" y="6516"/>
                </a:cubicBezTo>
                <a:cubicBezTo>
                  <a:pt x="4294" y="5939"/>
                  <a:pt x="6313" y="6558"/>
                  <a:pt x="7135" y="4903"/>
                </a:cubicBezTo>
                <a:cubicBezTo>
                  <a:pt x="7990" y="3173"/>
                  <a:pt x="5908" y="876"/>
                  <a:pt x="5010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66" name="Google Shape;266;p23"/>
          <p:cNvSpPr/>
          <p:nvPr/>
        </p:nvSpPr>
        <p:spPr>
          <a:xfrm>
            <a:off x="-248051" y="0"/>
            <a:ext cx="6875629" cy="6743035"/>
          </a:xfrm>
          <a:custGeom>
            <a:avLst/>
            <a:gdLst/>
            <a:ahLst/>
            <a:cxnLst/>
            <a:rect l="l" t="t" r="r" b="b"/>
            <a:pathLst>
              <a:path w="21053" h="20647" extrusionOk="0">
                <a:moveTo>
                  <a:pt x="738" y="0"/>
                </a:moveTo>
                <a:lnTo>
                  <a:pt x="738" y="20647"/>
                </a:lnTo>
                <a:cubicBezTo>
                  <a:pt x="2874" y="19194"/>
                  <a:pt x="4764" y="13661"/>
                  <a:pt x="2628" y="12967"/>
                </a:cubicBezTo>
                <a:cubicBezTo>
                  <a:pt x="866" y="12390"/>
                  <a:pt x="0" y="10831"/>
                  <a:pt x="2051" y="8919"/>
                </a:cubicBezTo>
                <a:cubicBezTo>
                  <a:pt x="4102" y="7007"/>
                  <a:pt x="919" y="5587"/>
                  <a:pt x="2030" y="4187"/>
                </a:cubicBezTo>
                <a:cubicBezTo>
                  <a:pt x="2299" y="3843"/>
                  <a:pt x="2637" y="3724"/>
                  <a:pt x="3010" y="3724"/>
                </a:cubicBezTo>
                <a:cubicBezTo>
                  <a:pt x="3839" y="3724"/>
                  <a:pt x="4845" y="4307"/>
                  <a:pt x="5669" y="4307"/>
                </a:cubicBezTo>
                <a:cubicBezTo>
                  <a:pt x="5994" y="4307"/>
                  <a:pt x="6291" y="4217"/>
                  <a:pt x="6537" y="3963"/>
                </a:cubicBezTo>
                <a:cubicBezTo>
                  <a:pt x="7663" y="2806"/>
                  <a:pt x="7494" y="84"/>
                  <a:pt x="9550" y="84"/>
                </a:cubicBezTo>
                <a:cubicBezTo>
                  <a:pt x="9581" y="84"/>
                  <a:pt x="9613" y="84"/>
                  <a:pt x="9646" y="86"/>
                </a:cubicBezTo>
                <a:cubicBezTo>
                  <a:pt x="11723" y="158"/>
                  <a:pt x="13041" y="3333"/>
                  <a:pt x="15826" y="3333"/>
                </a:cubicBezTo>
                <a:cubicBezTo>
                  <a:pt x="15918" y="3333"/>
                  <a:pt x="16012" y="3330"/>
                  <a:pt x="16107" y="3322"/>
                </a:cubicBezTo>
                <a:cubicBezTo>
                  <a:pt x="18383" y="3151"/>
                  <a:pt x="20070" y="1378"/>
                  <a:pt x="21053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47625" dir="94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67" name="Google Shape;267;p23"/>
          <p:cNvSpPr/>
          <p:nvPr/>
        </p:nvSpPr>
        <p:spPr>
          <a:xfrm>
            <a:off x="-7357" y="2284796"/>
            <a:ext cx="4025833" cy="4573193"/>
          </a:xfrm>
          <a:custGeom>
            <a:avLst/>
            <a:gdLst/>
            <a:ahLst/>
            <a:cxnLst/>
            <a:rect l="l" t="t" r="r" b="b"/>
            <a:pathLst>
              <a:path w="12327" h="14003" extrusionOk="0">
                <a:moveTo>
                  <a:pt x="1" y="1"/>
                </a:moveTo>
                <a:lnTo>
                  <a:pt x="1" y="14003"/>
                </a:lnTo>
                <a:lnTo>
                  <a:pt x="12327" y="14003"/>
                </a:lnTo>
                <a:cubicBezTo>
                  <a:pt x="11012" y="12977"/>
                  <a:pt x="11717" y="11204"/>
                  <a:pt x="10671" y="10276"/>
                </a:cubicBezTo>
                <a:cubicBezTo>
                  <a:pt x="10267" y="9919"/>
                  <a:pt x="9798" y="9790"/>
                  <a:pt x="9311" y="9790"/>
                </a:cubicBezTo>
                <a:cubicBezTo>
                  <a:pt x="8056" y="9790"/>
                  <a:pt x="6678" y="10643"/>
                  <a:pt x="5960" y="10643"/>
                </a:cubicBezTo>
                <a:cubicBezTo>
                  <a:pt x="5762" y="10643"/>
                  <a:pt x="5615" y="10578"/>
                  <a:pt x="5534" y="10414"/>
                </a:cubicBezTo>
                <a:cubicBezTo>
                  <a:pt x="5031" y="9421"/>
                  <a:pt x="5928" y="8705"/>
                  <a:pt x="4914" y="8097"/>
                </a:cubicBezTo>
                <a:cubicBezTo>
                  <a:pt x="4732" y="7979"/>
                  <a:pt x="4423" y="7936"/>
                  <a:pt x="4070" y="7904"/>
                </a:cubicBezTo>
                <a:cubicBezTo>
                  <a:pt x="3440" y="7851"/>
                  <a:pt x="2810" y="7840"/>
                  <a:pt x="3194" y="6943"/>
                </a:cubicBezTo>
                <a:cubicBezTo>
                  <a:pt x="3621" y="5918"/>
                  <a:pt x="5704" y="5127"/>
                  <a:pt x="4711" y="3034"/>
                </a:cubicBezTo>
                <a:cubicBezTo>
                  <a:pt x="3867" y="1250"/>
                  <a:pt x="887" y="257"/>
                  <a:pt x="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68" name="Google Shape;268;p23"/>
          <p:cNvSpPr txBox="1">
            <a:spLocks noGrp="1"/>
          </p:cNvSpPr>
          <p:nvPr>
            <p:ph type="ctrTitle"/>
          </p:nvPr>
        </p:nvSpPr>
        <p:spPr>
          <a:xfrm flipH="1">
            <a:off x="1112331" y="1103953"/>
            <a:ext cx="3078000" cy="46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49531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 2">
  <p:cSld name="TITLE + THREE COLUMNS 2"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4"/>
          <p:cNvSpPr/>
          <p:nvPr/>
        </p:nvSpPr>
        <p:spPr>
          <a:xfrm>
            <a:off x="3885533" y="-43700"/>
            <a:ext cx="2276400" cy="69456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24"/>
          <p:cNvSpPr/>
          <p:nvPr/>
        </p:nvSpPr>
        <p:spPr>
          <a:xfrm>
            <a:off x="6447761" y="-43700"/>
            <a:ext cx="2276400" cy="69456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24"/>
          <p:cNvSpPr/>
          <p:nvPr/>
        </p:nvSpPr>
        <p:spPr>
          <a:xfrm>
            <a:off x="9009989" y="-43700"/>
            <a:ext cx="2276400" cy="69456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24"/>
          <p:cNvSpPr/>
          <p:nvPr/>
        </p:nvSpPr>
        <p:spPr>
          <a:xfrm>
            <a:off x="44897" y="0"/>
            <a:ext cx="2609428" cy="3533995"/>
          </a:xfrm>
          <a:custGeom>
            <a:avLst/>
            <a:gdLst/>
            <a:ahLst/>
            <a:cxnLst/>
            <a:rect l="l" t="t" r="r" b="b"/>
            <a:pathLst>
              <a:path w="7990" h="10821" extrusionOk="0">
                <a:moveTo>
                  <a:pt x="4049" y="0"/>
                </a:moveTo>
                <a:lnTo>
                  <a:pt x="1016" y="1880"/>
                </a:lnTo>
                <a:lnTo>
                  <a:pt x="1" y="6655"/>
                </a:lnTo>
                <a:cubicBezTo>
                  <a:pt x="1" y="6655"/>
                  <a:pt x="55" y="6826"/>
                  <a:pt x="150" y="7092"/>
                </a:cubicBezTo>
                <a:cubicBezTo>
                  <a:pt x="1293" y="7455"/>
                  <a:pt x="3793" y="8417"/>
                  <a:pt x="4551" y="10030"/>
                </a:cubicBezTo>
                <a:cubicBezTo>
                  <a:pt x="4690" y="10318"/>
                  <a:pt x="4764" y="10574"/>
                  <a:pt x="4797" y="10820"/>
                </a:cubicBezTo>
                <a:cubicBezTo>
                  <a:pt x="5609" y="10403"/>
                  <a:pt x="6271" y="9698"/>
                  <a:pt x="6324" y="8844"/>
                </a:cubicBezTo>
                <a:cubicBezTo>
                  <a:pt x="6409" y="7103"/>
                  <a:pt x="3440" y="7092"/>
                  <a:pt x="3867" y="6516"/>
                </a:cubicBezTo>
                <a:cubicBezTo>
                  <a:pt x="4294" y="5939"/>
                  <a:pt x="6313" y="6558"/>
                  <a:pt x="7135" y="4903"/>
                </a:cubicBezTo>
                <a:cubicBezTo>
                  <a:pt x="7990" y="3173"/>
                  <a:pt x="5908" y="876"/>
                  <a:pt x="5010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74" name="Google Shape;274;p24"/>
          <p:cNvSpPr/>
          <p:nvPr/>
        </p:nvSpPr>
        <p:spPr>
          <a:xfrm>
            <a:off x="-7357" y="2284796"/>
            <a:ext cx="4025833" cy="4573193"/>
          </a:xfrm>
          <a:custGeom>
            <a:avLst/>
            <a:gdLst/>
            <a:ahLst/>
            <a:cxnLst/>
            <a:rect l="l" t="t" r="r" b="b"/>
            <a:pathLst>
              <a:path w="12327" h="14003" extrusionOk="0">
                <a:moveTo>
                  <a:pt x="1" y="1"/>
                </a:moveTo>
                <a:lnTo>
                  <a:pt x="1" y="14003"/>
                </a:lnTo>
                <a:lnTo>
                  <a:pt x="12327" y="14003"/>
                </a:lnTo>
                <a:cubicBezTo>
                  <a:pt x="11012" y="12977"/>
                  <a:pt x="11717" y="11204"/>
                  <a:pt x="10671" y="10276"/>
                </a:cubicBezTo>
                <a:cubicBezTo>
                  <a:pt x="10267" y="9919"/>
                  <a:pt x="9798" y="9790"/>
                  <a:pt x="9311" y="9790"/>
                </a:cubicBezTo>
                <a:cubicBezTo>
                  <a:pt x="8056" y="9790"/>
                  <a:pt x="6678" y="10643"/>
                  <a:pt x="5960" y="10643"/>
                </a:cubicBezTo>
                <a:cubicBezTo>
                  <a:pt x="5762" y="10643"/>
                  <a:pt x="5615" y="10578"/>
                  <a:pt x="5534" y="10414"/>
                </a:cubicBezTo>
                <a:cubicBezTo>
                  <a:pt x="5031" y="9421"/>
                  <a:pt x="5928" y="8705"/>
                  <a:pt x="4914" y="8097"/>
                </a:cubicBezTo>
                <a:cubicBezTo>
                  <a:pt x="4732" y="7979"/>
                  <a:pt x="4423" y="7936"/>
                  <a:pt x="4070" y="7904"/>
                </a:cubicBezTo>
                <a:cubicBezTo>
                  <a:pt x="3440" y="7851"/>
                  <a:pt x="2810" y="7840"/>
                  <a:pt x="3194" y="6943"/>
                </a:cubicBezTo>
                <a:cubicBezTo>
                  <a:pt x="3621" y="5918"/>
                  <a:pt x="5704" y="5127"/>
                  <a:pt x="4711" y="3034"/>
                </a:cubicBezTo>
                <a:cubicBezTo>
                  <a:pt x="3867" y="1250"/>
                  <a:pt x="887" y="257"/>
                  <a:pt x="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75" name="Google Shape;275;p24"/>
          <p:cNvSpPr txBox="1">
            <a:spLocks noGrp="1"/>
          </p:cNvSpPr>
          <p:nvPr>
            <p:ph type="ctrTitle"/>
          </p:nvPr>
        </p:nvSpPr>
        <p:spPr>
          <a:xfrm flipH="1">
            <a:off x="1112331" y="1103953"/>
            <a:ext cx="3078000" cy="46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276" name="Google Shape;276;p24"/>
          <p:cNvSpPr/>
          <p:nvPr/>
        </p:nvSpPr>
        <p:spPr>
          <a:xfrm>
            <a:off x="-248051" y="0"/>
            <a:ext cx="6875629" cy="6743035"/>
          </a:xfrm>
          <a:custGeom>
            <a:avLst/>
            <a:gdLst/>
            <a:ahLst/>
            <a:cxnLst/>
            <a:rect l="l" t="t" r="r" b="b"/>
            <a:pathLst>
              <a:path w="21053" h="20647" extrusionOk="0">
                <a:moveTo>
                  <a:pt x="738" y="0"/>
                </a:moveTo>
                <a:lnTo>
                  <a:pt x="738" y="20647"/>
                </a:lnTo>
                <a:cubicBezTo>
                  <a:pt x="2874" y="19194"/>
                  <a:pt x="4764" y="13661"/>
                  <a:pt x="2628" y="12967"/>
                </a:cubicBezTo>
                <a:cubicBezTo>
                  <a:pt x="866" y="12390"/>
                  <a:pt x="0" y="10831"/>
                  <a:pt x="2051" y="8919"/>
                </a:cubicBezTo>
                <a:cubicBezTo>
                  <a:pt x="4102" y="7007"/>
                  <a:pt x="919" y="5587"/>
                  <a:pt x="2030" y="4187"/>
                </a:cubicBezTo>
                <a:cubicBezTo>
                  <a:pt x="2299" y="3843"/>
                  <a:pt x="2637" y="3724"/>
                  <a:pt x="3010" y="3724"/>
                </a:cubicBezTo>
                <a:cubicBezTo>
                  <a:pt x="3839" y="3724"/>
                  <a:pt x="4845" y="4307"/>
                  <a:pt x="5669" y="4307"/>
                </a:cubicBezTo>
                <a:cubicBezTo>
                  <a:pt x="5994" y="4307"/>
                  <a:pt x="6291" y="4217"/>
                  <a:pt x="6537" y="3963"/>
                </a:cubicBezTo>
                <a:cubicBezTo>
                  <a:pt x="7663" y="2806"/>
                  <a:pt x="7494" y="84"/>
                  <a:pt x="9550" y="84"/>
                </a:cubicBezTo>
                <a:cubicBezTo>
                  <a:pt x="9581" y="84"/>
                  <a:pt x="9613" y="84"/>
                  <a:pt x="9646" y="86"/>
                </a:cubicBezTo>
                <a:cubicBezTo>
                  <a:pt x="11723" y="158"/>
                  <a:pt x="13041" y="3333"/>
                  <a:pt x="15826" y="3333"/>
                </a:cubicBezTo>
                <a:cubicBezTo>
                  <a:pt x="15918" y="3333"/>
                  <a:pt x="16012" y="3330"/>
                  <a:pt x="16107" y="3322"/>
                </a:cubicBezTo>
                <a:cubicBezTo>
                  <a:pt x="18383" y="3151"/>
                  <a:pt x="20070" y="1378"/>
                  <a:pt x="21053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47625" dir="94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77" name="Google Shape;277;p24"/>
          <p:cNvSpPr/>
          <p:nvPr/>
        </p:nvSpPr>
        <p:spPr>
          <a:xfrm flipH="1">
            <a:off x="9113992" y="3361502"/>
            <a:ext cx="3078011" cy="3496503"/>
          </a:xfrm>
          <a:custGeom>
            <a:avLst/>
            <a:gdLst/>
            <a:ahLst/>
            <a:cxnLst/>
            <a:rect l="l" t="t" r="r" b="b"/>
            <a:pathLst>
              <a:path w="12327" h="14003" extrusionOk="0">
                <a:moveTo>
                  <a:pt x="1" y="1"/>
                </a:moveTo>
                <a:lnTo>
                  <a:pt x="1" y="14003"/>
                </a:lnTo>
                <a:lnTo>
                  <a:pt x="12327" y="14003"/>
                </a:lnTo>
                <a:cubicBezTo>
                  <a:pt x="11012" y="12977"/>
                  <a:pt x="11717" y="11204"/>
                  <a:pt x="10671" y="10276"/>
                </a:cubicBezTo>
                <a:cubicBezTo>
                  <a:pt x="10267" y="9919"/>
                  <a:pt x="9798" y="9790"/>
                  <a:pt x="9311" y="9790"/>
                </a:cubicBezTo>
                <a:cubicBezTo>
                  <a:pt x="8056" y="9790"/>
                  <a:pt x="6678" y="10643"/>
                  <a:pt x="5960" y="10643"/>
                </a:cubicBezTo>
                <a:cubicBezTo>
                  <a:pt x="5762" y="10643"/>
                  <a:pt x="5615" y="10578"/>
                  <a:pt x="5534" y="10414"/>
                </a:cubicBezTo>
                <a:cubicBezTo>
                  <a:pt x="5031" y="9421"/>
                  <a:pt x="5928" y="8705"/>
                  <a:pt x="4914" y="8097"/>
                </a:cubicBezTo>
                <a:cubicBezTo>
                  <a:pt x="4732" y="7979"/>
                  <a:pt x="4423" y="7936"/>
                  <a:pt x="4070" y="7904"/>
                </a:cubicBezTo>
                <a:cubicBezTo>
                  <a:pt x="3440" y="7851"/>
                  <a:pt x="2810" y="7840"/>
                  <a:pt x="3194" y="6943"/>
                </a:cubicBezTo>
                <a:cubicBezTo>
                  <a:pt x="3621" y="5918"/>
                  <a:pt x="5704" y="5127"/>
                  <a:pt x="4711" y="3034"/>
                </a:cubicBezTo>
                <a:cubicBezTo>
                  <a:pt x="3867" y="1250"/>
                  <a:pt x="887" y="257"/>
                  <a:pt x="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78" name="Google Shape;278;p24"/>
          <p:cNvSpPr/>
          <p:nvPr/>
        </p:nvSpPr>
        <p:spPr>
          <a:xfrm flipH="1">
            <a:off x="5557683" y="0"/>
            <a:ext cx="6875629" cy="6743035"/>
          </a:xfrm>
          <a:custGeom>
            <a:avLst/>
            <a:gdLst/>
            <a:ahLst/>
            <a:cxnLst/>
            <a:rect l="l" t="t" r="r" b="b"/>
            <a:pathLst>
              <a:path w="21053" h="20647" extrusionOk="0">
                <a:moveTo>
                  <a:pt x="738" y="0"/>
                </a:moveTo>
                <a:lnTo>
                  <a:pt x="738" y="20647"/>
                </a:lnTo>
                <a:cubicBezTo>
                  <a:pt x="2874" y="19194"/>
                  <a:pt x="4764" y="13661"/>
                  <a:pt x="2628" y="12967"/>
                </a:cubicBezTo>
                <a:cubicBezTo>
                  <a:pt x="866" y="12390"/>
                  <a:pt x="0" y="10831"/>
                  <a:pt x="2051" y="8919"/>
                </a:cubicBezTo>
                <a:cubicBezTo>
                  <a:pt x="4102" y="7007"/>
                  <a:pt x="919" y="5587"/>
                  <a:pt x="2030" y="4187"/>
                </a:cubicBezTo>
                <a:cubicBezTo>
                  <a:pt x="2299" y="3843"/>
                  <a:pt x="2637" y="3724"/>
                  <a:pt x="3010" y="3724"/>
                </a:cubicBezTo>
                <a:cubicBezTo>
                  <a:pt x="3839" y="3724"/>
                  <a:pt x="4845" y="4307"/>
                  <a:pt x="5669" y="4307"/>
                </a:cubicBezTo>
                <a:cubicBezTo>
                  <a:pt x="5994" y="4307"/>
                  <a:pt x="6291" y="4217"/>
                  <a:pt x="6537" y="3963"/>
                </a:cubicBezTo>
                <a:cubicBezTo>
                  <a:pt x="7663" y="2806"/>
                  <a:pt x="7494" y="84"/>
                  <a:pt x="9550" y="84"/>
                </a:cubicBezTo>
                <a:cubicBezTo>
                  <a:pt x="9581" y="84"/>
                  <a:pt x="9613" y="84"/>
                  <a:pt x="9646" y="86"/>
                </a:cubicBezTo>
                <a:cubicBezTo>
                  <a:pt x="11723" y="158"/>
                  <a:pt x="13041" y="3333"/>
                  <a:pt x="15826" y="3333"/>
                </a:cubicBezTo>
                <a:cubicBezTo>
                  <a:pt x="15918" y="3333"/>
                  <a:pt x="16012" y="3330"/>
                  <a:pt x="16107" y="3322"/>
                </a:cubicBezTo>
                <a:cubicBezTo>
                  <a:pt x="18383" y="3151"/>
                  <a:pt x="20070" y="1378"/>
                  <a:pt x="21053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47625" dir="94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79" name="Google Shape;279;p24"/>
          <p:cNvSpPr txBox="1">
            <a:spLocks noGrp="1"/>
          </p:cNvSpPr>
          <p:nvPr>
            <p:ph type="subTitle" idx="1"/>
          </p:nvPr>
        </p:nvSpPr>
        <p:spPr>
          <a:xfrm flipH="1">
            <a:off x="3871235" y="3172800"/>
            <a:ext cx="22764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80" name="Google Shape;280;p24"/>
          <p:cNvSpPr txBox="1">
            <a:spLocks noGrp="1"/>
          </p:cNvSpPr>
          <p:nvPr>
            <p:ph type="subTitle" idx="2"/>
          </p:nvPr>
        </p:nvSpPr>
        <p:spPr>
          <a:xfrm>
            <a:off x="4064349" y="3368733"/>
            <a:ext cx="1890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81" name="Google Shape;281;p24"/>
          <p:cNvSpPr txBox="1">
            <a:spLocks noGrp="1"/>
          </p:cNvSpPr>
          <p:nvPr>
            <p:ph type="subTitle" idx="3"/>
          </p:nvPr>
        </p:nvSpPr>
        <p:spPr>
          <a:xfrm flipH="1">
            <a:off x="6447763" y="3172800"/>
            <a:ext cx="22764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82" name="Google Shape;282;p24"/>
          <p:cNvSpPr txBox="1">
            <a:spLocks noGrp="1"/>
          </p:cNvSpPr>
          <p:nvPr>
            <p:ph type="subTitle" idx="4"/>
          </p:nvPr>
        </p:nvSpPr>
        <p:spPr>
          <a:xfrm>
            <a:off x="6640863" y="3368733"/>
            <a:ext cx="1890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83" name="Google Shape;283;p24"/>
          <p:cNvSpPr txBox="1">
            <a:spLocks noGrp="1"/>
          </p:cNvSpPr>
          <p:nvPr>
            <p:ph type="subTitle" idx="5"/>
          </p:nvPr>
        </p:nvSpPr>
        <p:spPr>
          <a:xfrm flipH="1">
            <a:off x="9024284" y="3172800"/>
            <a:ext cx="2276400" cy="311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Squada One"/>
              <a:buNone/>
              <a:defRPr sz="1867">
                <a:solidFill>
                  <a:srgbClr val="FFFFFF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84" name="Google Shape;284;p24"/>
          <p:cNvSpPr txBox="1">
            <a:spLocks noGrp="1"/>
          </p:cNvSpPr>
          <p:nvPr>
            <p:ph type="subTitle" idx="6"/>
          </p:nvPr>
        </p:nvSpPr>
        <p:spPr>
          <a:xfrm>
            <a:off x="9217400" y="3368733"/>
            <a:ext cx="1890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61362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LINE 1">
  <p:cSld name="HEADLINE 1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0"/>
          <p:cNvSpPr/>
          <p:nvPr/>
        </p:nvSpPr>
        <p:spPr>
          <a:xfrm rot="5400000">
            <a:off x="5245963" y="-79298"/>
            <a:ext cx="7149108" cy="6743035"/>
          </a:xfrm>
          <a:custGeom>
            <a:avLst/>
            <a:gdLst/>
            <a:ahLst/>
            <a:cxnLst/>
            <a:rect l="l" t="t" r="r" b="b"/>
            <a:pathLst>
              <a:path w="21053" h="20647" extrusionOk="0">
                <a:moveTo>
                  <a:pt x="738" y="0"/>
                </a:moveTo>
                <a:lnTo>
                  <a:pt x="738" y="20647"/>
                </a:lnTo>
                <a:cubicBezTo>
                  <a:pt x="2874" y="19194"/>
                  <a:pt x="4764" y="13661"/>
                  <a:pt x="2628" y="12967"/>
                </a:cubicBezTo>
                <a:cubicBezTo>
                  <a:pt x="866" y="12390"/>
                  <a:pt x="0" y="10831"/>
                  <a:pt x="2051" y="8919"/>
                </a:cubicBezTo>
                <a:cubicBezTo>
                  <a:pt x="4102" y="7007"/>
                  <a:pt x="919" y="5587"/>
                  <a:pt x="2030" y="4187"/>
                </a:cubicBezTo>
                <a:cubicBezTo>
                  <a:pt x="2299" y="3843"/>
                  <a:pt x="2637" y="3724"/>
                  <a:pt x="3010" y="3724"/>
                </a:cubicBezTo>
                <a:cubicBezTo>
                  <a:pt x="3839" y="3724"/>
                  <a:pt x="4845" y="4307"/>
                  <a:pt x="5669" y="4307"/>
                </a:cubicBezTo>
                <a:cubicBezTo>
                  <a:pt x="5994" y="4307"/>
                  <a:pt x="6291" y="4217"/>
                  <a:pt x="6537" y="3963"/>
                </a:cubicBezTo>
                <a:cubicBezTo>
                  <a:pt x="7663" y="2806"/>
                  <a:pt x="7494" y="84"/>
                  <a:pt x="9550" y="84"/>
                </a:cubicBezTo>
                <a:cubicBezTo>
                  <a:pt x="9581" y="84"/>
                  <a:pt x="9613" y="84"/>
                  <a:pt x="9646" y="86"/>
                </a:cubicBezTo>
                <a:cubicBezTo>
                  <a:pt x="11723" y="158"/>
                  <a:pt x="13041" y="3333"/>
                  <a:pt x="15826" y="3333"/>
                </a:cubicBezTo>
                <a:cubicBezTo>
                  <a:pt x="15918" y="3333"/>
                  <a:pt x="16012" y="3330"/>
                  <a:pt x="16107" y="3322"/>
                </a:cubicBezTo>
                <a:cubicBezTo>
                  <a:pt x="18383" y="3151"/>
                  <a:pt x="20070" y="1378"/>
                  <a:pt x="21053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10"/>
          <p:cNvSpPr txBox="1">
            <a:spLocks noGrp="1"/>
          </p:cNvSpPr>
          <p:nvPr>
            <p:ph type="ctrTitle"/>
          </p:nvPr>
        </p:nvSpPr>
        <p:spPr>
          <a:xfrm>
            <a:off x="25" y="3261967"/>
            <a:ext cx="12192000" cy="6192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subTitle" idx="1"/>
          </p:nvPr>
        </p:nvSpPr>
        <p:spPr>
          <a:xfrm>
            <a:off x="4325825" y="3817017"/>
            <a:ext cx="3540400" cy="1056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ctrTitle" idx="2"/>
          </p:nvPr>
        </p:nvSpPr>
        <p:spPr>
          <a:xfrm>
            <a:off x="1985169" y="2642767"/>
            <a:ext cx="8221600" cy="6192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9" name="Google Shape;109;p10"/>
          <p:cNvSpPr/>
          <p:nvPr/>
        </p:nvSpPr>
        <p:spPr>
          <a:xfrm>
            <a:off x="36682" y="0"/>
            <a:ext cx="2609428" cy="3533995"/>
          </a:xfrm>
          <a:custGeom>
            <a:avLst/>
            <a:gdLst/>
            <a:ahLst/>
            <a:cxnLst/>
            <a:rect l="l" t="t" r="r" b="b"/>
            <a:pathLst>
              <a:path w="7990" h="10821" extrusionOk="0">
                <a:moveTo>
                  <a:pt x="4049" y="0"/>
                </a:moveTo>
                <a:lnTo>
                  <a:pt x="1016" y="1880"/>
                </a:lnTo>
                <a:lnTo>
                  <a:pt x="1" y="6655"/>
                </a:lnTo>
                <a:cubicBezTo>
                  <a:pt x="1" y="6655"/>
                  <a:pt x="55" y="6826"/>
                  <a:pt x="150" y="7092"/>
                </a:cubicBezTo>
                <a:cubicBezTo>
                  <a:pt x="1293" y="7455"/>
                  <a:pt x="3793" y="8417"/>
                  <a:pt x="4551" y="10030"/>
                </a:cubicBezTo>
                <a:cubicBezTo>
                  <a:pt x="4690" y="10318"/>
                  <a:pt x="4764" y="10574"/>
                  <a:pt x="4797" y="10820"/>
                </a:cubicBezTo>
                <a:cubicBezTo>
                  <a:pt x="5609" y="10403"/>
                  <a:pt x="6271" y="9698"/>
                  <a:pt x="6324" y="8844"/>
                </a:cubicBezTo>
                <a:cubicBezTo>
                  <a:pt x="6409" y="7103"/>
                  <a:pt x="3440" y="7092"/>
                  <a:pt x="3867" y="6516"/>
                </a:cubicBezTo>
                <a:cubicBezTo>
                  <a:pt x="4294" y="5939"/>
                  <a:pt x="6313" y="6558"/>
                  <a:pt x="7135" y="4903"/>
                </a:cubicBezTo>
                <a:cubicBezTo>
                  <a:pt x="7990" y="3173"/>
                  <a:pt x="5908" y="876"/>
                  <a:pt x="5010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" name="Google Shape;110;p10"/>
          <p:cNvSpPr/>
          <p:nvPr/>
        </p:nvSpPr>
        <p:spPr>
          <a:xfrm>
            <a:off x="-256266" y="-25242"/>
            <a:ext cx="6992895" cy="6857969"/>
          </a:xfrm>
          <a:custGeom>
            <a:avLst/>
            <a:gdLst/>
            <a:ahLst/>
            <a:cxnLst/>
            <a:rect l="l" t="t" r="r" b="b"/>
            <a:pathLst>
              <a:path w="21053" h="20647" extrusionOk="0">
                <a:moveTo>
                  <a:pt x="738" y="0"/>
                </a:moveTo>
                <a:lnTo>
                  <a:pt x="738" y="20647"/>
                </a:lnTo>
                <a:cubicBezTo>
                  <a:pt x="2874" y="19194"/>
                  <a:pt x="4764" y="13661"/>
                  <a:pt x="2628" y="12967"/>
                </a:cubicBezTo>
                <a:cubicBezTo>
                  <a:pt x="866" y="12390"/>
                  <a:pt x="0" y="10831"/>
                  <a:pt x="2051" y="8919"/>
                </a:cubicBezTo>
                <a:cubicBezTo>
                  <a:pt x="4102" y="7007"/>
                  <a:pt x="919" y="5587"/>
                  <a:pt x="2030" y="4187"/>
                </a:cubicBezTo>
                <a:cubicBezTo>
                  <a:pt x="2299" y="3843"/>
                  <a:pt x="2637" y="3724"/>
                  <a:pt x="3010" y="3724"/>
                </a:cubicBezTo>
                <a:cubicBezTo>
                  <a:pt x="3839" y="3724"/>
                  <a:pt x="4845" y="4307"/>
                  <a:pt x="5669" y="4307"/>
                </a:cubicBezTo>
                <a:cubicBezTo>
                  <a:pt x="5994" y="4307"/>
                  <a:pt x="6291" y="4217"/>
                  <a:pt x="6537" y="3963"/>
                </a:cubicBezTo>
                <a:cubicBezTo>
                  <a:pt x="7663" y="2806"/>
                  <a:pt x="7494" y="84"/>
                  <a:pt x="9550" y="84"/>
                </a:cubicBezTo>
                <a:cubicBezTo>
                  <a:pt x="9581" y="84"/>
                  <a:pt x="9613" y="84"/>
                  <a:pt x="9646" y="86"/>
                </a:cubicBezTo>
                <a:cubicBezTo>
                  <a:pt x="11723" y="158"/>
                  <a:pt x="13041" y="3333"/>
                  <a:pt x="15826" y="3333"/>
                </a:cubicBezTo>
                <a:cubicBezTo>
                  <a:pt x="15918" y="3333"/>
                  <a:pt x="16012" y="3330"/>
                  <a:pt x="16107" y="3322"/>
                </a:cubicBezTo>
                <a:cubicBezTo>
                  <a:pt x="18383" y="3151"/>
                  <a:pt x="20070" y="1378"/>
                  <a:pt x="21053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" name="Google Shape;111;p10"/>
          <p:cNvSpPr/>
          <p:nvPr/>
        </p:nvSpPr>
        <p:spPr>
          <a:xfrm>
            <a:off x="9261526" y="3671702"/>
            <a:ext cx="2930463" cy="3198916"/>
          </a:xfrm>
          <a:custGeom>
            <a:avLst/>
            <a:gdLst/>
            <a:ahLst/>
            <a:cxnLst/>
            <a:rect l="l" t="t" r="r" b="b"/>
            <a:pathLst>
              <a:path w="8973" h="9795" extrusionOk="0">
                <a:moveTo>
                  <a:pt x="8482" y="1"/>
                </a:moveTo>
                <a:cubicBezTo>
                  <a:pt x="8430" y="1"/>
                  <a:pt x="8376" y="8"/>
                  <a:pt x="8320" y="22"/>
                </a:cubicBezTo>
                <a:cubicBezTo>
                  <a:pt x="7017" y="396"/>
                  <a:pt x="8513" y="4369"/>
                  <a:pt x="7135" y="5747"/>
                </a:cubicBezTo>
                <a:cubicBezTo>
                  <a:pt x="6110" y="6772"/>
                  <a:pt x="3696" y="5992"/>
                  <a:pt x="1603" y="7765"/>
                </a:cubicBezTo>
                <a:cubicBezTo>
                  <a:pt x="737" y="8503"/>
                  <a:pt x="246" y="9175"/>
                  <a:pt x="0" y="9795"/>
                </a:cubicBezTo>
                <a:lnTo>
                  <a:pt x="8972" y="9795"/>
                </a:lnTo>
                <a:lnTo>
                  <a:pt x="8972" y="203"/>
                </a:lnTo>
                <a:cubicBezTo>
                  <a:pt x="8815" y="80"/>
                  <a:pt x="8659" y="1"/>
                  <a:pt x="8482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" name="Google Shape;112;p10"/>
          <p:cNvSpPr/>
          <p:nvPr/>
        </p:nvSpPr>
        <p:spPr>
          <a:xfrm>
            <a:off x="8888238" y="1"/>
            <a:ext cx="3303751" cy="3072201"/>
          </a:xfrm>
          <a:custGeom>
            <a:avLst/>
            <a:gdLst/>
            <a:ahLst/>
            <a:cxnLst/>
            <a:rect l="l" t="t" r="r" b="b"/>
            <a:pathLst>
              <a:path w="10116" h="9407" extrusionOk="0">
                <a:moveTo>
                  <a:pt x="0" y="0"/>
                </a:moveTo>
                <a:cubicBezTo>
                  <a:pt x="636" y="1119"/>
                  <a:pt x="2078" y="3205"/>
                  <a:pt x="4119" y="3205"/>
                </a:cubicBezTo>
                <a:cubicBezTo>
                  <a:pt x="4378" y="3205"/>
                  <a:pt x="4647" y="3171"/>
                  <a:pt x="4924" y="3098"/>
                </a:cubicBezTo>
                <a:cubicBezTo>
                  <a:pt x="6438" y="2690"/>
                  <a:pt x="6967" y="1149"/>
                  <a:pt x="7940" y="1149"/>
                </a:cubicBezTo>
                <a:cubicBezTo>
                  <a:pt x="8011" y="1149"/>
                  <a:pt x="8084" y="1158"/>
                  <a:pt x="8160" y="1175"/>
                </a:cubicBezTo>
                <a:cubicBezTo>
                  <a:pt x="8716" y="1293"/>
                  <a:pt x="9442" y="2447"/>
                  <a:pt x="9069" y="4379"/>
                </a:cubicBezTo>
                <a:cubicBezTo>
                  <a:pt x="8684" y="6387"/>
                  <a:pt x="8193" y="7616"/>
                  <a:pt x="8438" y="8374"/>
                </a:cubicBezTo>
                <a:cubicBezTo>
                  <a:pt x="8675" y="9108"/>
                  <a:pt x="9148" y="9406"/>
                  <a:pt x="9649" y="9406"/>
                </a:cubicBezTo>
                <a:cubicBezTo>
                  <a:pt x="9804" y="9406"/>
                  <a:pt x="9961" y="9378"/>
                  <a:pt x="10115" y="9325"/>
                </a:cubicBezTo>
                <a:lnTo>
                  <a:pt x="10115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" name="Google Shape;113;p10"/>
          <p:cNvSpPr/>
          <p:nvPr/>
        </p:nvSpPr>
        <p:spPr>
          <a:xfrm>
            <a:off x="-15571" y="2297425"/>
            <a:ext cx="4025833" cy="4573193"/>
          </a:xfrm>
          <a:custGeom>
            <a:avLst/>
            <a:gdLst/>
            <a:ahLst/>
            <a:cxnLst/>
            <a:rect l="l" t="t" r="r" b="b"/>
            <a:pathLst>
              <a:path w="12327" h="14003" extrusionOk="0">
                <a:moveTo>
                  <a:pt x="1" y="1"/>
                </a:moveTo>
                <a:lnTo>
                  <a:pt x="1" y="14003"/>
                </a:lnTo>
                <a:lnTo>
                  <a:pt x="12327" y="14003"/>
                </a:lnTo>
                <a:cubicBezTo>
                  <a:pt x="11012" y="12977"/>
                  <a:pt x="11717" y="11204"/>
                  <a:pt x="10671" y="10276"/>
                </a:cubicBezTo>
                <a:cubicBezTo>
                  <a:pt x="10267" y="9919"/>
                  <a:pt x="9798" y="9790"/>
                  <a:pt x="9311" y="9790"/>
                </a:cubicBezTo>
                <a:cubicBezTo>
                  <a:pt x="8056" y="9790"/>
                  <a:pt x="6678" y="10643"/>
                  <a:pt x="5960" y="10643"/>
                </a:cubicBezTo>
                <a:cubicBezTo>
                  <a:pt x="5762" y="10643"/>
                  <a:pt x="5615" y="10578"/>
                  <a:pt x="5534" y="10414"/>
                </a:cubicBezTo>
                <a:cubicBezTo>
                  <a:pt x="5031" y="9421"/>
                  <a:pt x="5928" y="8705"/>
                  <a:pt x="4914" y="8097"/>
                </a:cubicBezTo>
                <a:cubicBezTo>
                  <a:pt x="4732" y="7979"/>
                  <a:pt x="4423" y="7936"/>
                  <a:pt x="4070" y="7904"/>
                </a:cubicBezTo>
                <a:cubicBezTo>
                  <a:pt x="3440" y="7851"/>
                  <a:pt x="2810" y="7840"/>
                  <a:pt x="3194" y="6943"/>
                </a:cubicBezTo>
                <a:cubicBezTo>
                  <a:pt x="3621" y="5918"/>
                  <a:pt x="5704" y="5127"/>
                  <a:pt x="4711" y="3034"/>
                </a:cubicBezTo>
                <a:cubicBezTo>
                  <a:pt x="3867" y="1250"/>
                  <a:pt x="887" y="257"/>
                  <a:pt x="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" name="Google Shape;114;p10"/>
          <p:cNvSpPr/>
          <p:nvPr/>
        </p:nvSpPr>
        <p:spPr>
          <a:xfrm>
            <a:off x="3317267" y="1893568"/>
            <a:ext cx="5684000" cy="33560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92774265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CHNOLOGY 1">
  <p:cSld name="TECHNOLOGY 1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5"/>
          <p:cNvSpPr/>
          <p:nvPr/>
        </p:nvSpPr>
        <p:spPr>
          <a:xfrm>
            <a:off x="809672" y="-99267"/>
            <a:ext cx="3130000" cy="7092400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87" name="Google Shape;287;p25"/>
          <p:cNvSpPr txBox="1"/>
          <p:nvPr/>
        </p:nvSpPr>
        <p:spPr>
          <a:xfrm>
            <a:off x="9030589" y="6227763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067" b="0" i="0" u="none" strike="noStrike" cap="none">
                <a:solidFill>
                  <a:schemeClr val="dk1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67" b="0" i="0" u="none" strike="noStrike" cap="none">
              <a:solidFill>
                <a:schemeClr val="dk1"/>
              </a:solidFill>
              <a:latin typeface="Nunito Sans SemiBold"/>
              <a:ea typeface="Nunito Sans SemiBold"/>
              <a:cs typeface="Nunito Sans SemiBold"/>
              <a:sym typeface="Nunito Sans SemiBold"/>
            </a:endParaRPr>
          </a:p>
        </p:txBody>
      </p:sp>
      <p:sp>
        <p:nvSpPr>
          <p:cNvPr id="288" name="Google Shape;288;p25"/>
          <p:cNvSpPr txBox="1">
            <a:spLocks noGrp="1"/>
          </p:cNvSpPr>
          <p:nvPr>
            <p:ph type="ctrTitle"/>
          </p:nvPr>
        </p:nvSpPr>
        <p:spPr>
          <a:xfrm flipH="1">
            <a:off x="1066405" y="875353"/>
            <a:ext cx="3078000" cy="30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289" name="Google Shape;289;p25"/>
          <p:cNvSpPr txBox="1">
            <a:spLocks noGrp="1"/>
          </p:cNvSpPr>
          <p:nvPr>
            <p:ph type="subTitle" idx="1"/>
          </p:nvPr>
        </p:nvSpPr>
        <p:spPr>
          <a:xfrm>
            <a:off x="1066405" y="4441051"/>
            <a:ext cx="2444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290" name="Google Shape;290;p25"/>
          <p:cNvSpPr/>
          <p:nvPr/>
        </p:nvSpPr>
        <p:spPr>
          <a:xfrm>
            <a:off x="5500418" y="5975345"/>
            <a:ext cx="2306052" cy="870027"/>
          </a:xfrm>
          <a:custGeom>
            <a:avLst/>
            <a:gdLst/>
            <a:ahLst/>
            <a:cxnLst/>
            <a:rect l="l" t="t" r="r" b="b"/>
            <a:pathLst>
              <a:path w="7061" h="2664" extrusionOk="0">
                <a:moveTo>
                  <a:pt x="3349" y="1"/>
                </a:moveTo>
                <a:cubicBezTo>
                  <a:pt x="3178" y="1"/>
                  <a:pt x="3002" y="22"/>
                  <a:pt x="2821" y="69"/>
                </a:cubicBezTo>
                <a:cubicBezTo>
                  <a:pt x="1539" y="399"/>
                  <a:pt x="1197" y="1980"/>
                  <a:pt x="1" y="2664"/>
                </a:cubicBezTo>
                <a:lnTo>
                  <a:pt x="7060" y="2664"/>
                </a:lnTo>
                <a:cubicBezTo>
                  <a:pt x="6171" y="1958"/>
                  <a:pt x="4984" y="1"/>
                  <a:pt x="3349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14300" dir="2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91" name="Google Shape;291;p25"/>
          <p:cNvSpPr/>
          <p:nvPr/>
        </p:nvSpPr>
        <p:spPr>
          <a:xfrm>
            <a:off x="8584823" y="4378396"/>
            <a:ext cx="3607187" cy="2477160"/>
          </a:xfrm>
          <a:custGeom>
            <a:avLst/>
            <a:gdLst/>
            <a:ahLst/>
            <a:cxnLst/>
            <a:rect l="l" t="t" r="r" b="b"/>
            <a:pathLst>
              <a:path w="11045" h="7585" extrusionOk="0">
                <a:moveTo>
                  <a:pt x="8458" y="1"/>
                </a:moveTo>
                <a:cubicBezTo>
                  <a:pt x="6822" y="1"/>
                  <a:pt x="5207" y="190"/>
                  <a:pt x="4379" y="824"/>
                </a:cubicBezTo>
                <a:cubicBezTo>
                  <a:pt x="2329" y="2405"/>
                  <a:pt x="3995" y="4252"/>
                  <a:pt x="3899" y="5491"/>
                </a:cubicBezTo>
                <a:cubicBezTo>
                  <a:pt x="3859" y="6074"/>
                  <a:pt x="3660" y="6253"/>
                  <a:pt x="3384" y="6253"/>
                </a:cubicBezTo>
                <a:cubicBezTo>
                  <a:pt x="3144" y="6253"/>
                  <a:pt x="2845" y="6118"/>
                  <a:pt x="2542" y="5994"/>
                </a:cubicBezTo>
                <a:cubicBezTo>
                  <a:pt x="2208" y="5856"/>
                  <a:pt x="1901" y="5745"/>
                  <a:pt x="1662" y="5745"/>
                </a:cubicBezTo>
                <a:cubicBezTo>
                  <a:pt x="1642" y="5745"/>
                  <a:pt x="1622" y="5746"/>
                  <a:pt x="1602" y="5748"/>
                </a:cubicBezTo>
                <a:cubicBezTo>
                  <a:pt x="385" y="5833"/>
                  <a:pt x="748" y="6848"/>
                  <a:pt x="0" y="7585"/>
                </a:cubicBezTo>
                <a:lnTo>
                  <a:pt x="2553" y="7585"/>
                </a:lnTo>
                <a:cubicBezTo>
                  <a:pt x="2773" y="6492"/>
                  <a:pt x="3631" y="6085"/>
                  <a:pt x="4717" y="6085"/>
                </a:cubicBezTo>
                <a:cubicBezTo>
                  <a:pt x="5638" y="6085"/>
                  <a:pt x="6723" y="6378"/>
                  <a:pt x="7723" y="6794"/>
                </a:cubicBezTo>
                <a:cubicBezTo>
                  <a:pt x="8150" y="6972"/>
                  <a:pt x="8575" y="7068"/>
                  <a:pt x="8966" y="7068"/>
                </a:cubicBezTo>
                <a:cubicBezTo>
                  <a:pt x="10149" y="7068"/>
                  <a:pt x="11031" y="6197"/>
                  <a:pt x="10799" y="4103"/>
                </a:cubicBezTo>
                <a:cubicBezTo>
                  <a:pt x="10735" y="3494"/>
                  <a:pt x="10842" y="3077"/>
                  <a:pt x="11044" y="2768"/>
                </a:cubicBezTo>
                <a:lnTo>
                  <a:pt x="11044" y="130"/>
                </a:lnTo>
                <a:cubicBezTo>
                  <a:pt x="10260" y="58"/>
                  <a:pt x="9356" y="1"/>
                  <a:pt x="8458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66675" dir="97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92" name="Google Shape;292;p25"/>
          <p:cNvSpPr/>
          <p:nvPr/>
        </p:nvSpPr>
        <p:spPr>
          <a:xfrm>
            <a:off x="9418600" y="5282388"/>
            <a:ext cx="2773403" cy="1573168"/>
          </a:xfrm>
          <a:custGeom>
            <a:avLst/>
            <a:gdLst/>
            <a:ahLst/>
            <a:cxnLst/>
            <a:rect l="l" t="t" r="r" b="b"/>
            <a:pathLst>
              <a:path w="8492" h="4817" extrusionOk="0">
                <a:moveTo>
                  <a:pt x="8491" y="0"/>
                </a:moveTo>
                <a:cubicBezTo>
                  <a:pt x="8289" y="309"/>
                  <a:pt x="8182" y="726"/>
                  <a:pt x="8246" y="1335"/>
                </a:cubicBezTo>
                <a:cubicBezTo>
                  <a:pt x="8478" y="3429"/>
                  <a:pt x="7596" y="4300"/>
                  <a:pt x="6413" y="4300"/>
                </a:cubicBezTo>
                <a:cubicBezTo>
                  <a:pt x="6022" y="4300"/>
                  <a:pt x="5597" y="4204"/>
                  <a:pt x="5170" y="4026"/>
                </a:cubicBezTo>
                <a:cubicBezTo>
                  <a:pt x="4170" y="3610"/>
                  <a:pt x="3085" y="3317"/>
                  <a:pt x="2164" y="3317"/>
                </a:cubicBezTo>
                <a:cubicBezTo>
                  <a:pt x="1078" y="3317"/>
                  <a:pt x="220" y="3724"/>
                  <a:pt x="0" y="4817"/>
                </a:cubicBezTo>
                <a:lnTo>
                  <a:pt x="8491" y="4817"/>
                </a:lnTo>
                <a:lnTo>
                  <a:pt x="8491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23825" dir="138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93" name="Google Shape;293;p25"/>
          <p:cNvSpPr/>
          <p:nvPr/>
        </p:nvSpPr>
        <p:spPr>
          <a:xfrm>
            <a:off x="9292865" y="0"/>
            <a:ext cx="2899140" cy="1992179"/>
          </a:xfrm>
          <a:custGeom>
            <a:avLst/>
            <a:gdLst/>
            <a:ahLst/>
            <a:cxnLst/>
            <a:rect l="l" t="t" r="r" b="b"/>
            <a:pathLst>
              <a:path w="8877" h="6100" extrusionOk="0">
                <a:moveTo>
                  <a:pt x="1" y="0"/>
                </a:moveTo>
                <a:cubicBezTo>
                  <a:pt x="75" y="1410"/>
                  <a:pt x="471" y="2969"/>
                  <a:pt x="1613" y="4102"/>
                </a:cubicBezTo>
                <a:cubicBezTo>
                  <a:pt x="2744" y="5232"/>
                  <a:pt x="4189" y="5276"/>
                  <a:pt x="5547" y="5276"/>
                </a:cubicBezTo>
                <a:cubicBezTo>
                  <a:pt x="5661" y="5276"/>
                  <a:pt x="5775" y="5276"/>
                  <a:pt x="5887" y="5276"/>
                </a:cubicBezTo>
                <a:cubicBezTo>
                  <a:pt x="6942" y="5276"/>
                  <a:pt x="7921" y="5303"/>
                  <a:pt x="8631" y="5864"/>
                </a:cubicBezTo>
                <a:cubicBezTo>
                  <a:pt x="8727" y="5939"/>
                  <a:pt x="8802" y="6014"/>
                  <a:pt x="8876" y="6099"/>
                </a:cubicBezTo>
                <a:lnTo>
                  <a:pt x="8876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04775" dir="49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94" name="Google Shape;294;p25"/>
          <p:cNvSpPr/>
          <p:nvPr/>
        </p:nvSpPr>
        <p:spPr>
          <a:xfrm>
            <a:off x="10077653" y="1696470"/>
            <a:ext cx="2114344" cy="4166593"/>
          </a:xfrm>
          <a:custGeom>
            <a:avLst/>
            <a:gdLst/>
            <a:ahLst/>
            <a:cxnLst/>
            <a:rect l="l" t="t" r="r" b="b"/>
            <a:pathLst>
              <a:path w="6474" h="12758" extrusionOk="0">
                <a:moveTo>
                  <a:pt x="6473" y="0"/>
                </a:moveTo>
                <a:cubicBezTo>
                  <a:pt x="5032" y="523"/>
                  <a:pt x="3664" y="1378"/>
                  <a:pt x="3418" y="2766"/>
                </a:cubicBezTo>
                <a:cubicBezTo>
                  <a:pt x="2991" y="5127"/>
                  <a:pt x="5576" y="6046"/>
                  <a:pt x="5576" y="6964"/>
                </a:cubicBezTo>
                <a:cubicBezTo>
                  <a:pt x="5576" y="7135"/>
                  <a:pt x="5470" y="7198"/>
                  <a:pt x="5291" y="7198"/>
                </a:cubicBezTo>
                <a:cubicBezTo>
                  <a:pt x="4801" y="7198"/>
                  <a:pt x="3760" y="6733"/>
                  <a:pt x="2796" y="6733"/>
                </a:cubicBezTo>
                <a:cubicBezTo>
                  <a:pt x="2197" y="6733"/>
                  <a:pt x="1627" y="6913"/>
                  <a:pt x="1239" y="7498"/>
                </a:cubicBezTo>
                <a:cubicBezTo>
                  <a:pt x="1" y="9367"/>
                  <a:pt x="1891" y="12604"/>
                  <a:pt x="3717" y="12753"/>
                </a:cubicBezTo>
                <a:cubicBezTo>
                  <a:pt x="3761" y="12756"/>
                  <a:pt x="3805" y="12758"/>
                  <a:pt x="3851" y="12758"/>
                </a:cubicBezTo>
                <a:cubicBezTo>
                  <a:pt x="4559" y="12758"/>
                  <a:pt x="5530" y="12381"/>
                  <a:pt x="6473" y="11909"/>
                </a:cubicBezTo>
                <a:lnTo>
                  <a:pt x="6473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14300" dir="80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16441575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CHNOLOGY 2">
  <p:cSld name="TECHNOLOGY 2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6"/>
          <p:cNvSpPr/>
          <p:nvPr/>
        </p:nvSpPr>
        <p:spPr>
          <a:xfrm>
            <a:off x="8044833" y="-61833"/>
            <a:ext cx="3130000" cy="7047200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97" name="Google Shape;297;p26"/>
          <p:cNvSpPr txBox="1"/>
          <p:nvPr/>
        </p:nvSpPr>
        <p:spPr>
          <a:xfrm>
            <a:off x="9030589" y="6227763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067" b="0" i="0" u="none" strike="noStrike" cap="none">
                <a:solidFill>
                  <a:schemeClr val="dk1"/>
                </a:solidFill>
                <a:latin typeface="Nunito Sans SemiBold"/>
                <a:ea typeface="Nunito Sans SemiBold"/>
                <a:cs typeface="Nunito Sans SemiBold"/>
                <a:sym typeface="Nunito Sans SemiBold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067" b="0" i="0" u="none" strike="noStrike" cap="none">
              <a:solidFill>
                <a:schemeClr val="dk1"/>
              </a:solidFill>
              <a:latin typeface="Nunito Sans SemiBold"/>
              <a:ea typeface="Nunito Sans SemiBold"/>
              <a:cs typeface="Nunito Sans SemiBold"/>
              <a:sym typeface="Nunito Sans SemiBold"/>
            </a:endParaRPr>
          </a:p>
        </p:txBody>
      </p:sp>
      <p:sp>
        <p:nvSpPr>
          <p:cNvPr id="298" name="Google Shape;298;p26"/>
          <p:cNvSpPr txBox="1">
            <a:spLocks noGrp="1"/>
          </p:cNvSpPr>
          <p:nvPr>
            <p:ph type="ctrTitle"/>
          </p:nvPr>
        </p:nvSpPr>
        <p:spPr>
          <a:xfrm flipH="1">
            <a:off x="7842251" y="875353"/>
            <a:ext cx="3078000" cy="30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299" name="Google Shape;299;p26"/>
          <p:cNvSpPr txBox="1">
            <a:spLocks noGrp="1"/>
          </p:cNvSpPr>
          <p:nvPr>
            <p:ph type="subTitle" idx="1"/>
          </p:nvPr>
        </p:nvSpPr>
        <p:spPr>
          <a:xfrm>
            <a:off x="8476151" y="4441051"/>
            <a:ext cx="2444000" cy="311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>
                <a:solidFill>
                  <a:srgbClr val="FFFFFF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900"/>
              <a:buNone/>
              <a:defRPr sz="12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300" name="Google Shape;300;p26"/>
          <p:cNvSpPr/>
          <p:nvPr/>
        </p:nvSpPr>
        <p:spPr>
          <a:xfrm flipH="1">
            <a:off x="4385542" y="5975345"/>
            <a:ext cx="2306052" cy="870027"/>
          </a:xfrm>
          <a:custGeom>
            <a:avLst/>
            <a:gdLst/>
            <a:ahLst/>
            <a:cxnLst/>
            <a:rect l="l" t="t" r="r" b="b"/>
            <a:pathLst>
              <a:path w="7061" h="2664" extrusionOk="0">
                <a:moveTo>
                  <a:pt x="3349" y="1"/>
                </a:moveTo>
                <a:cubicBezTo>
                  <a:pt x="3178" y="1"/>
                  <a:pt x="3002" y="22"/>
                  <a:pt x="2821" y="69"/>
                </a:cubicBezTo>
                <a:cubicBezTo>
                  <a:pt x="1539" y="399"/>
                  <a:pt x="1197" y="1980"/>
                  <a:pt x="1" y="2664"/>
                </a:cubicBezTo>
                <a:lnTo>
                  <a:pt x="7060" y="2664"/>
                </a:lnTo>
                <a:cubicBezTo>
                  <a:pt x="6171" y="1958"/>
                  <a:pt x="4984" y="1"/>
                  <a:pt x="3349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14300" dir="2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301" name="Google Shape;301;p26"/>
          <p:cNvSpPr/>
          <p:nvPr/>
        </p:nvSpPr>
        <p:spPr>
          <a:xfrm flipH="1">
            <a:off x="0" y="4378396"/>
            <a:ext cx="3607187" cy="2477160"/>
          </a:xfrm>
          <a:custGeom>
            <a:avLst/>
            <a:gdLst/>
            <a:ahLst/>
            <a:cxnLst/>
            <a:rect l="l" t="t" r="r" b="b"/>
            <a:pathLst>
              <a:path w="11045" h="7585" extrusionOk="0">
                <a:moveTo>
                  <a:pt x="8458" y="1"/>
                </a:moveTo>
                <a:cubicBezTo>
                  <a:pt x="6822" y="1"/>
                  <a:pt x="5207" y="190"/>
                  <a:pt x="4379" y="824"/>
                </a:cubicBezTo>
                <a:cubicBezTo>
                  <a:pt x="2329" y="2405"/>
                  <a:pt x="3995" y="4252"/>
                  <a:pt x="3899" y="5491"/>
                </a:cubicBezTo>
                <a:cubicBezTo>
                  <a:pt x="3859" y="6074"/>
                  <a:pt x="3660" y="6253"/>
                  <a:pt x="3384" y="6253"/>
                </a:cubicBezTo>
                <a:cubicBezTo>
                  <a:pt x="3144" y="6253"/>
                  <a:pt x="2845" y="6118"/>
                  <a:pt x="2542" y="5994"/>
                </a:cubicBezTo>
                <a:cubicBezTo>
                  <a:pt x="2208" y="5856"/>
                  <a:pt x="1901" y="5745"/>
                  <a:pt x="1662" y="5745"/>
                </a:cubicBezTo>
                <a:cubicBezTo>
                  <a:pt x="1642" y="5745"/>
                  <a:pt x="1622" y="5746"/>
                  <a:pt x="1602" y="5748"/>
                </a:cubicBezTo>
                <a:cubicBezTo>
                  <a:pt x="385" y="5833"/>
                  <a:pt x="748" y="6848"/>
                  <a:pt x="0" y="7585"/>
                </a:cubicBezTo>
                <a:lnTo>
                  <a:pt x="2553" y="7585"/>
                </a:lnTo>
                <a:cubicBezTo>
                  <a:pt x="2773" y="6492"/>
                  <a:pt x="3631" y="6085"/>
                  <a:pt x="4717" y="6085"/>
                </a:cubicBezTo>
                <a:cubicBezTo>
                  <a:pt x="5638" y="6085"/>
                  <a:pt x="6723" y="6378"/>
                  <a:pt x="7723" y="6794"/>
                </a:cubicBezTo>
                <a:cubicBezTo>
                  <a:pt x="8150" y="6972"/>
                  <a:pt x="8575" y="7068"/>
                  <a:pt x="8966" y="7068"/>
                </a:cubicBezTo>
                <a:cubicBezTo>
                  <a:pt x="10149" y="7068"/>
                  <a:pt x="11031" y="6197"/>
                  <a:pt x="10799" y="4103"/>
                </a:cubicBezTo>
                <a:cubicBezTo>
                  <a:pt x="10735" y="3494"/>
                  <a:pt x="10842" y="3077"/>
                  <a:pt x="11044" y="2768"/>
                </a:cubicBezTo>
                <a:lnTo>
                  <a:pt x="11044" y="130"/>
                </a:lnTo>
                <a:cubicBezTo>
                  <a:pt x="10260" y="58"/>
                  <a:pt x="9356" y="1"/>
                  <a:pt x="8458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14300" dir="24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302" name="Google Shape;302;p26"/>
          <p:cNvSpPr/>
          <p:nvPr/>
        </p:nvSpPr>
        <p:spPr>
          <a:xfrm flipH="1">
            <a:off x="8" y="5282388"/>
            <a:ext cx="2773403" cy="1573168"/>
          </a:xfrm>
          <a:custGeom>
            <a:avLst/>
            <a:gdLst/>
            <a:ahLst/>
            <a:cxnLst/>
            <a:rect l="l" t="t" r="r" b="b"/>
            <a:pathLst>
              <a:path w="8492" h="4817" extrusionOk="0">
                <a:moveTo>
                  <a:pt x="8491" y="0"/>
                </a:moveTo>
                <a:cubicBezTo>
                  <a:pt x="8289" y="309"/>
                  <a:pt x="8182" y="726"/>
                  <a:pt x="8246" y="1335"/>
                </a:cubicBezTo>
                <a:cubicBezTo>
                  <a:pt x="8478" y="3429"/>
                  <a:pt x="7596" y="4300"/>
                  <a:pt x="6413" y="4300"/>
                </a:cubicBezTo>
                <a:cubicBezTo>
                  <a:pt x="6022" y="4300"/>
                  <a:pt x="5597" y="4204"/>
                  <a:pt x="5170" y="4026"/>
                </a:cubicBezTo>
                <a:cubicBezTo>
                  <a:pt x="4170" y="3610"/>
                  <a:pt x="3085" y="3317"/>
                  <a:pt x="2164" y="3317"/>
                </a:cubicBezTo>
                <a:cubicBezTo>
                  <a:pt x="1078" y="3317"/>
                  <a:pt x="220" y="3724"/>
                  <a:pt x="0" y="4817"/>
                </a:cubicBezTo>
                <a:lnTo>
                  <a:pt x="8491" y="4817"/>
                </a:lnTo>
                <a:lnTo>
                  <a:pt x="8491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57150" dir="103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303" name="Google Shape;303;p26"/>
          <p:cNvSpPr/>
          <p:nvPr/>
        </p:nvSpPr>
        <p:spPr>
          <a:xfrm flipH="1">
            <a:off x="7" y="-2434"/>
            <a:ext cx="2899140" cy="1992179"/>
          </a:xfrm>
          <a:custGeom>
            <a:avLst/>
            <a:gdLst/>
            <a:ahLst/>
            <a:cxnLst/>
            <a:rect l="l" t="t" r="r" b="b"/>
            <a:pathLst>
              <a:path w="8877" h="6100" extrusionOk="0">
                <a:moveTo>
                  <a:pt x="1" y="0"/>
                </a:moveTo>
                <a:cubicBezTo>
                  <a:pt x="75" y="1410"/>
                  <a:pt x="471" y="2969"/>
                  <a:pt x="1613" y="4102"/>
                </a:cubicBezTo>
                <a:cubicBezTo>
                  <a:pt x="2744" y="5232"/>
                  <a:pt x="4189" y="5276"/>
                  <a:pt x="5547" y="5276"/>
                </a:cubicBezTo>
                <a:cubicBezTo>
                  <a:pt x="5661" y="5276"/>
                  <a:pt x="5775" y="5276"/>
                  <a:pt x="5887" y="5276"/>
                </a:cubicBezTo>
                <a:cubicBezTo>
                  <a:pt x="6942" y="5276"/>
                  <a:pt x="7921" y="5303"/>
                  <a:pt x="8631" y="5864"/>
                </a:cubicBezTo>
                <a:cubicBezTo>
                  <a:pt x="8727" y="5939"/>
                  <a:pt x="8802" y="6014"/>
                  <a:pt x="8876" y="6099"/>
                </a:cubicBezTo>
                <a:lnTo>
                  <a:pt x="8876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19050" dir="12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304" name="Google Shape;304;p26"/>
          <p:cNvSpPr/>
          <p:nvPr/>
        </p:nvSpPr>
        <p:spPr>
          <a:xfrm flipH="1">
            <a:off x="13" y="1696470"/>
            <a:ext cx="2114344" cy="4166593"/>
          </a:xfrm>
          <a:custGeom>
            <a:avLst/>
            <a:gdLst/>
            <a:ahLst/>
            <a:cxnLst/>
            <a:rect l="l" t="t" r="r" b="b"/>
            <a:pathLst>
              <a:path w="6474" h="12758" extrusionOk="0">
                <a:moveTo>
                  <a:pt x="6473" y="0"/>
                </a:moveTo>
                <a:cubicBezTo>
                  <a:pt x="5032" y="523"/>
                  <a:pt x="3664" y="1378"/>
                  <a:pt x="3418" y="2766"/>
                </a:cubicBezTo>
                <a:cubicBezTo>
                  <a:pt x="2991" y="5127"/>
                  <a:pt x="5576" y="6046"/>
                  <a:pt x="5576" y="6964"/>
                </a:cubicBezTo>
                <a:cubicBezTo>
                  <a:pt x="5576" y="7135"/>
                  <a:pt x="5470" y="7198"/>
                  <a:pt x="5291" y="7198"/>
                </a:cubicBezTo>
                <a:cubicBezTo>
                  <a:pt x="4801" y="7198"/>
                  <a:pt x="3760" y="6733"/>
                  <a:pt x="2796" y="6733"/>
                </a:cubicBezTo>
                <a:cubicBezTo>
                  <a:pt x="2197" y="6733"/>
                  <a:pt x="1627" y="6913"/>
                  <a:pt x="1239" y="7498"/>
                </a:cubicBezTo>
                <a:cubicBezTo>
                  <a:pt x="1" y="9367"/>
                  <a:pt x="1891" y="12604"/>
                  <a:pt x="3717" y="12753"/>
                </a:cubicBezTo>
                <a:cubicBezTo>
                  <a:pt x="3761" y="12756"/>
                  <a:pt x="3805" y="12758"/>
                  <a:pt x="3851" y="12758"/>
                </a:cubicBezTo>
                <a:cubicBezTo>
                  <a:pt x="4559" y="12758"/>
                  <a:pt x="5530" y="12381"/>
                  <a:pt x="6473" y="11909"/>
                </a:cubicBezTo>
                <a:lnTo>
                  <a:pt x="6473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28588" dist="57150" dir="126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</p:spTree>
    <p:extLst>
      <p:ext uri="{BB962C8B-B14F-4D97-AF65-F5344CB8AC3E}">
        <p14:creationId xmlns:p14="http://schemas.microsoft.com/office/powerpoint/2010/main" val="144284350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156437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394832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345458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0155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LINE 1 1">
  <p:cSld name="HEADLINE 1 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1"/>
          <p:cNvSpPr/>
          <p:nvPr/>
        </p:nvSpPr>
        <p:spPr>
          <a:xfrm>
            <a:off x="3317267" y="-224665"/>
            <a:ext cx="5684000" cy="33560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" name="Google Shape;117;p11"/>
          <p:cNvSpPr/>
          <p:nvPr/>
        </p:nvSpPr>
        <p:spPr>
          <a:xfrm rot="5400000">
            <a:off x="5245963" y="-79298"/>
            <a:ext cx="7149108" cy="6743035"/>
          </a:xfrm>
          <a:custGeom>
            <a:avLst/>
            <a:gdLst/>
            <a:ahLst/>
            <a:cxnLst/>
            <a:rect l="l" t="t" r="r" b="b"/>
            <a:pathLst>
              <a:path w="21053" h="20647" extrusionOk="0">
                <a:moveTo>
                  <a:pt x="738" y="0"/>
                </a:moveTo>
                <a:lnTo>
                  <a:pt x="738" y="20647"/>
                </a:lnTo>
                <a:cubicBezTo>
                  <a:pt x="2874" y="19194"/>
                  <a:pt x="4764" y="13661"/>
                  <a:pt x="2628" y="12967"/>
                </a:cubicBezTo>
                <a:cubicBezTo>
                  <a:pt x="866" y="12390"/>
                  <a:pt x="0" y="10831"/>
                  <a:pt x="2051" y="8919"/>
                </a:cubicBezTo>
                <a:cubicBezTo>
                  <a:pt x="4102" y="7007"/>
                  <a:pt x="919" y="5587"/>
                  <a:pt x="2030" y="4187"/>
                </a:cubicBezTo>
                <a:cubicBezTo>
                  <a:pt x="2299" y="3843"/>
                  <a:pt x="2637" y="3724"/>
                  <a:pt x="3010" y="3724"/>
                </a:cubicBezTo>
                <a:cubicBezTo>
                  <a:pt x="3839" y="3724"/>
                  <a:pt x="4845" y="4307"/>
                  <a:pt x="5669" y="4307"/>
                </a:cubicBezTo>
                <a:cubicBezTo>
                  <a:pt x="5994" y="4307"/>
                  <a:pt x="6291" y="4217"/>
                  <a:pt x="6537" y="3963"/>
                </a:cubicBezTo>
                <a:cubicBezTo>
                  <a:pt x="7663" y="2806"/>
                  <a:pt x="7494" y="84"/>
                  <a:pt x="9550" y="84"/>
                </a:cubicBezTo>
                <a:cubicBezTo>
                  <a:pt x="9581" y="84"/>
                  <a:pt x="9613" y="84"/>
                  <a:pt x="9646" y="86"/>
                </a:cubicBezTo>
                <a:cubicBezTo>
                  <a:pt x="11723" y="158"/>
                  <a:pt x="13041" y="3333"/>
                  <a:pt x="15826" y="3333"/>
                </a:cubicBezTo>
                <a:cubicBezTo>
                  <a:pt x="15918" y="3333"/>
                  <a:pt x="16012" y="3330"/>
                  <a:pt x="16107" y="3322"/>
                </a:cubicBezTo>
                <a:cubicBezTo>
                  <a:pt x="18383" y="3151"/>
                  <a:pt x="20070" y="1378"/>
                  <a:pt x="21053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" name="Google Shape;118;p11"/>
          <p:cNvSpPr txBox="1">
            <a:spLocks noGrp="1"/>
          </p:cNvSpPr>
          <p:nvPr>
            <p:ph type="ctrTitle"/>
          </p:nvPr>
        </p:nvSpPr>
        <p:spPr>
          <a:xfrm>
            <a:off x="25" y="3261967"/>
            <a:ext cx="12192000" cy="6192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19" name="Google Shape;119;p11"/>
          <p:cNvSpPr txBox="1">
            <a:spLocks noGrp="1"/>
          </p:cNvSpPr>
          <p:nvPr>
            <p:ph type="subTitle" idx="1"/>
          </p:nvPr>
        </p:nvSpPr>
        <p:spPr>
          <a:xfrm>
            <a:off x="4325825" y="3817017"/>
            <a:ext cx="3540400" cy="1056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3733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20" name="Google Shape;120;p11"/>
          <p:cNvSpPr txBox="1">
            <a:spLocks noGrp="1"/>
          </p:cNvSpPr>
          <p:nvPr>
            <p:ph type="ctrTitle" idx="2"/>
          </p:nvPr>
        </p:nvSpPr>
        <p:spPr>
          <a:xfrm>
            <a:off x="3190796" y="2467833"/>
            <a:ext cx="5810400" cy="6192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4000">
                <a:solidFill>
                  <a:srgbClr val="FFFFFF"/>
                </a:solidFill>
              </a:defRPr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21" name="Google Shape;121;p11"/>
          <p:cNvSpPr/>
          <p:nvPr/>
        </p:nvSpPr>
        <p:spPr>
          <a:xfrm>
            <a:off x="36682" y="0"/>
            <a:ext cx="2609428" cy="3533995"/>
          </a:xfrm>
          <a:custGeom>
            <a:avLst/>
            <a:gdLst/>
            <a:ahLst/>
            <a:cxnLst/>
            <a:rect l="l" t="t" r="r" b="b"/>
            <a:pathLst>
              <a:path w="7990" h="10821" extrusionOk="0">
                <a:moveTo>
                  <a:pt x="4049" y="0"/>
                </a:moveTo>
                <a:lnTo>
                  <a:pt x="1016" y="1880"/>
                </a:lnTo>
                <a:lnTo>
                  <a:pt x="1" y="6655"/>
                </a:lnTo>
                <a:cubicBezTo>
                  <a:pt x="1" y="6655"/>
                  <a:pt x="55" y="6826"/>
                  <a:pt x="150" y="7092"/>
                </a:cubicBezTo>
                <a:cubicBezTo>
                  <a:pt x="1293" y="7455"/>
                  <a:pt x="3793" y="8417"/>
                  <a:pt x="4551" y="10030"/>
                </a:cubicBezTo>
                <a:cubicBezTo>
                  <a:pt x="4690" y="10318"/>
                  <a:pt x="4764" y="10574"/>
                  <a:pt x="4797" y="10820"/>
                </a:cubicBezTo>
                <a:cubicBezTo>
                  <a:pt x="5609" y="10403"/>
                  <a:pt x="6271" y="9698"/>
                  <a:pt x="6324" y="8844"/>
                </a:cubicBezTo>
                <a:cubicBezTo>
                  <a:pt x="6409" y="7103"/>
                  <a:pt x="3440" y="7092"/>
                  <a:pt x="3867" y="6516"/>
                </a:cubicBezTo>
                <a:cubicBezTo>
                  <a:pt x="4294" y="5939"/>
                  <a:pt x="6313" y="6558"/>
                  <a:pt x="7135" y="4903"/>
                </a:cubicBezTo>
                <a:cubicBezTo>
                  <a:pt x="7990" y="3173"/>
                  <a:pt x="5908" y="876"/>
                  <a:pt x="5010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" name="Google Shape;122;p11"/>
          <p:cNvSpPr/>
          <p:nvPr/>
        </p:nvSpPr>
        <p:spPr>
          <a:xfrm>
            <a:off x="-256266" y="-25242"/>
            <a:ext cx="6992895" cy="6857969"/>
          </a:xfrm>
          <a:custGeom>
            <a:avLst/>
            <a:gdLst/>
            <a:ahLst/>
            <a:cxnLst/>
            <a:rect l="l" t="t" r="r" b="b"/>
            <a:pathLst>
              <a:path w="21053" h="20647" extrusionOk="0">
                <a:moveTo>
                  <a:pt x="738" y="0"/>
                </a:moveTo>
                <a:lnTo>
                  <a:pt x="738" y="20647"/>
                </a:lnTo>
                <a:cubicBezTo>
                  <a:pt x="2874" y="19194"/>
                  <a:pt x="4764" y="13661"/>
                  <a:pt x="2628" y="12967"/>
                </a:cubicBezTo>
                <a:cubicBezTo>
                  <a:pt x="866" y="12390"/>
                  <a:pt x="0" y="10831"/>
                  <a:pt x="2051" y="8919"/>
                </a:cubicBezTo>
                <a:cubicBezTo>
                  <a:pt x="4102" y="7007"/>
                  <a:pt x="919" y="5587"/>
                  <a:pt x="2030" y="4187"/>
                </a:cubicBezTo>
                <a:cubicBezTo>
                  <a:pt x="2299" y="3843"/>
                  <a:pt x="2637" y="3724"/>
                  <a:pt x="3010" y="3724"/>
                </a:cubicBezTo>
                <a:cubicBezTo>
                  <a:pt x="3839" y="3724"/>
                  <a:pt x="4845" y="4307"/>
                  <a:pt x="5669" y="4307"/>
                </a:cubicBezTo>
                <a:cubicBezTo>
                  <a:pt x="5994" y="4307"/>
                  <a:pt x="6291" y="4217"/>
                  <a:pt x="6537" y="3963"/>
                </a:cubicBezTo>
                <a:cubicBezTo>
                  <a:pt x="7663" y="2806"/>
                  <a:pt x="7494" y="84"/>
                  <a:pt x="9550" y="84"/>
                </a:cubicBezTo>
                <a:cubicBezTo>
                  <a:pt x="9581" y="84"/>
                  <a:pt x="9613" y="84"/>
                  <a:pt x="9646" y="86"/>
                </a:cubicBezTo>
                <a:cubicBezTo>
                  <a:pt x="11723" y="158"/>
                  <a:pt x="13041" y="3333"/>
                  <a:pt x="15826" y="3333"/>
                </a:cubicBezTo>
                <a:cubicBezTo>
                  <a:pt x="15918" y="3333"/>
                  <a:pt x="16012" y="3330"/>
                  <a:pt x="16107" y="3322"/>
                </a:cubicBezTo>
                <a:cubicBezTo>
                  <a:pt x="18383" y="3151"/>
                  <a:pt x="20070" y="1378"/>
                  <a:pt x="21053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" name="Google Shape;123;p11"/>
          <p:cNvSpPr/>
          <p:nvPr/>
        </p:nvSpPr>
        <p:spPr>
          <a:xfrm>
            <a:off x="9261526" y="3671702"/>
            <a:ext cx="2930463" cy="3198916"/>
          </a:xfrm>
          <a:custGeom>
            <a:avLst/>
            <a:gdLst/>
            <a:ahLst/>
            <a:cxnLst/>
            <a:rect l="l" t="t" r="r" b="b"/>
            <a:pathLst>
              <a:path w="8973" h="9795" extrusionOk="0">
                <a:moveTo>
                  <a:pt x="8482" y="1"/>
                </a:moveTo>
                <a:cubicBezTo>
                  <a:pt x="8430" y="1"/>
                  <a:pt x="8376" y="8"/>
                  <a:pt x="8320" y="22"/>
                </a:cubicBezTo>
                <a:cubicBezTo>
                  <a:pt x="7017" y="396"/>
                  <a:pt x="8513" y="4369"/>
                  <a:pt x="7135" y="5747"/>
                </a:cubicBezTo>
                <a:cubicBezTo>
                  <a:pt x="6110" y="6772"/>
                  <a:pt x="3696" y="5992"/>
                  <a:pt x="1603" y="7765"/>
                </a:cubicBezTo>
                <a:cubicBezTo>
                  <a:pt x="737" y="8503"/>
                  <a:pt x="246" y="9175"/>
                  <a:pt x="0" y="9795"/>
                </a:cubicBezTo>
                <a:lnTo>
                  <a:pt x="8972" y="9795"/>
                </a:lnTo>
                <a:lnTo>
                  <a:pt x="8972" y="203"/>
                </a:lnTo>
                <a:cubicBezTo>
                  <a:pt x="8815" y="80"/>
                  <a:pt x="8659" y="1"/>
                  <a:pt x="8482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" name="Google Shape;124;p11"/>
          <p:cNvSpPr/>
          <p:nvPr/>
        </p:nvSpPr>
        <p:spPr>
          <a:xfrm>
            <a:off x="8888238" y="1"/>
            <a:ext cx="3303751" cy="3072201"/>
          </a:xfrm>
          <a:custGeom>
            <a:avLst/>
            <a:gdLst/>
            <a:ahLst/>
            <a:cxnLst/>
            <a:rect l="l" t="t" r="r" b="b"/>
            <a:pathLst>
              <a:path w="10116" h="9407" extrusionOk="0">
                <a:moveTo>
                  <a:pt x="0" y="0"/>
                </a:moveTo>
                <a:cubicBezTo>
                  <a:pt x="636" y="1119"/>
                  <a:pt x="2078" y="3205"/>
                  <a:pt x="4119" y="3205"/>
                </a:cubicBezTo>
                <a:cubicBezTo>
                  <a:pt x="4378" y="3205"/>
                  <a:pt x="4647" y="3171"/>
                  <a:pt x="4924" y="3098"/>
                </a:cubicBezTo>
                <a:cubicBezTo>
                  <a:pt x="6438" y="2690"/>
                  <a:pt x="6967" y="1149"/>
                  <a:pt x="7940" y="1149"/>
                </a:cubicBezTo>
                <a:cubicBezTo>
                  <a:pt x="8011" y="1149"/>
                  <a:pt x="8084" y="1158"/>
                  <a:pt x="8160" y="1175"/>
                </a:cubicBezTo>
                <a:cubicBezTo>
                  <a:pt x="8716" y="1293"/>
                  <a:pt x="9442" y="2447"/>
                  <a:pt x="9069" y="4379"/>
                </a:cubicBezTo>
                <a:cubicBezTo>
                  <a:pt x="8684" y="6387"/>
                  <a:pt x="8193" y="7616"/>
                  <a:pt x="8438" y="8374"/>
                </a:cubicBezTo>
                <a:cubicBezTo>
                  <a:pt x="8675" y="9108"/>
                  <a:pt x="9148" y="9406"/>
                  <a:pt x="9649" y="9406"/>
                </a:cubicBezTo>
                <a:cubicBezTo>
                  <a:pt x="9804" y="9406"/>
                  <a:pt x="9961" y="9378"/>
                  <a:pt x="10115" y="9325"/>
                </a:cubicBezTo>
                <a:lnTo>
                  <a:pt x="10115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5" name="Google Shape;125;p11"/>
          <p:cNvSpPr/>
          <p:nvPr/>
        </p:nvSpPr>
        <p:spPr>
          <a:xfrm>
            <a:off x="-15571" y="2297425"/>
            <a:ext cx="4025833" cy="4573193"/>
          </a:xfrm>
          <a:custGeom>
            <a:avLst/>
            <a:gdLst/>
            <a:ahLst/>
            <a:cxnLst/>
            <a:rect l="l" t="t" r="r" b="b"/>
            <a:pathLst>
              <a:path w="12327" h="14003" extrusionOk="0">
                <a:moveTo>
                  <a:pt x="1" y="1"/>
                </a:moveTo>
                <a:lnTo>
                  <a:pt x="1" y="14003"/>
                </a:lnTo>
                <a:lnTo>
                  <a:pt x="12327" y="14003"/>
                </a:lnTo>
                <a:cubicBezTo>
                  <a:pt x="11012" y="12977"/>
                  <a:pt x="11717" y="11204"/>
                  <a:pt x="10671" y="10276"/>
                </a:cubicBezTo>
                <a:cubicBezTo>
                  <a:pt x="10267" y="9919"/>
                  <a:pt x="9798" y="9790"/>
                  <a:pt x="9311" y="9790"/>
                </a:cubicBezTo>
                <a:cubicBezTo>
                  <a:pt x="8056" y="9790"/>
                  <a:pt x="6678" y="10643"/>
                  <a:pt x="5960" y="10643"/>
                </a:cubicBezTo>
                <a:cubicBezTo>
                  <a:pt x="5762" y="10643"/>
                  <a:pt x="5615" y="10578"/>
                  <a:pt x="5534" y="10414"/>
                </a:cubicBezTo>
                <a:cubicBezTo>
                  <a:pt x="5031" y="9421"/>
                  <a:pt x="5928" y="8705"/>
                  <a:pt x="4914" y="8097"/>
                </a:cubicBezTo>
                <a:cubicBezTo>
                  <a:pt x="4732" y="7979"/>
                  <a:pt x="4423" y="7936"/>
                  <a:pt x="4070" y="7904"/>
                </a:cubicBezTo>
                <a:cubicBezTo>
                  <a:pt x="3440" y="7851"/>
                  <a:pt x="2810" y="7840"/>
                  <a:pt x="3194" y="6943"/>
                </a:cubicBezTo>
                <a:cubicBezTo>
                  <a:pt x="3621" y="5918"/>
                  <a:pt x="5704" y="5127"/>
                  <a:pt x="4711" y="3034"/>
                </a:cubicBezTo>
                <a:cubicBezTo>
                  <a:pt x="3867" y="1250"/>
                  <a:pt x="887" y="257"/>
                  <a:pt x="1" y="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1430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22603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28" Type="http://schemas.openxmlformats.org/officeDocument/2006/relationships/theme" Target="../theme/theme4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Relationship Id="rId27" Type="http://schemas.openxmlformats.org/officeDocument/2006/relationships/slideLayout" Target="../slideLayouts/slideLayout5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5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" Type="http://schemas.openxmlformats.org/officeDocument/2006/relationships/slideLayout" Target="../slideLayouts/slideLayout60.xml"/><Relationship Id="rId21" Type="http://schemas.openxmlformats.org/officeDocument/2006/relationships/slideLayout" Target="../slideLayouts/slideLayout78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4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8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3300"/>
              <a:buFont typeface="Squada One"/>
              <a:buNone/>
              <a:defRPr sz="3300" b="1" i="0" u="none" strike="noStrike" cap="none">
                <a:solidFill>
                  <a:srgbClr val="071B55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857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Light"/>
              <a:buChar char="•"/>
              <a:defRPr sz="900" i="0" u="none" strike="noStrike" cap="none">
                <a:solidFill>
                  <a:srgbClr val="071B55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1pPr>
            <a:lvl2pPr marL="91440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Light"/>
              <a:buChar char="•"/>
              <a:defRPr sz="900" i="0" u="none" strike="noStrike" cap="none">
                <a:solidFill>
                  <a:srgbClr val="071B55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Light"/>
              <a:buChar char="•"/>
              <a:defRPr sz="900" i="0" u="none" strike="noStrike" cap="none">
                <a:solidFill>
                  <a:srgbClr val="071B55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marL="1828800" marR="0" lvl="3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Light"/>
              <a:buChar char="•"/>
              <a:defRPr sz="900" i="0" u="none" strike="noStrike" cap="none">
                <a:solidFill>
                  <a:srgbClr val="071B55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marL="2286000" marR="0" lvl="4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Light"/>
              <a:buChar char="•"/>
              <a:defRPr sz="900" i="0" u="none" strike="noStrike" cap="none">
                <a:solidFill>
                  <a:srgbClr val="071B55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marL="2743200" marR="0" lvl="5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Light"/>
              <a:buChar char="•"/>
              <a:defRPr sz="900" i="0" u="none" strike="noStrike" cap="none">
                <a:solidFill>
                  <a:srgbClr val="071B55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marL="3200400" marR="0" lvl="6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Light"/>
              <a:buChar char="•"/>
              <a:defRPr sz="900" i="0" u="none" strike="noStrike" cap="none">
                <a:solidFill>
                  <a:srgbClr val="071B55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marL="3657600" marR="0" lvl="7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Light"/>
              <a:buChar char="•"/>
              <a:defRPr sz="900" i="0" u="none" strike="noStrike" cap="none">
                <a:solidFill>
                  <a:srgbClr val="071B55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marL="4114800" marR="0" lvl="8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Light"/>
              <a:buChar char="•"/>
              <a:defRPr sz="900" i="0" u="none" strike="noStrike" cap="none">
                <a:solidFill>
                  <a:srgbClr val="071B55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F402932F-0D3F-40E6-B191-CE6456FDEF26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ru-RU"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FE3C7FAF-F215-4398-B145-6D4E69B3E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1335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  <p:sldLayoutId id="2147483762" r:id="rId17"/>
    <p:sldLayoutId id="2147483763" r:id="rId18"/>
    <p:sldLayoutId id="2147483764" r:id="rId19"/>
    <p:sldLayoutId id="2147483765" r:id="rId20"/>
    <p:sldLayoutId id="2147483766" r:id="rId21"/>
    <p:sldLayoutId id="2147483767" r:id="rId22"/>
    <p:sldLayoutId id="2147483768" r:id="rId23"/>
    <p:sldLayoutId id="2147483769" r:id="rId24"/>
    <p:sldLayoutId id="2147483770" r:id="rId25"/>
    <p:sldLayoutId id="2147483771" r:id="rId26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8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308" name="Google Shape;308;p28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●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○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■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●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○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■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●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○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■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309" name="Google Shape;309;p28"/>
          <p:cNvSpPr txBox="1">
            <a:spLocks noGrp="1"/>
          </p:cNvSpPr>
          <p:nvPr>
            <p:ph type="sldNum" idx="12"/>
          </p:nvPr>
        </p:nvSpPr>
        <p:spPr>
          <a:xfrm>
            <a:off x="113982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600">
                <a:latin typeface="Arvo"/>
                <a:ea typeface="Arvo"/>
                <a:cs typeface="Arvo"/>
                <a:sym typeface="Arvo"/>
              </a:defRPr>
            </a:lvl1pPr>
            <a:lvl2pPr lvl="1" rtl="0">
              <a:buNone/>
              <a:defRPr sz="1600">
                <a:latin typeface="Arvo"/>
                <a:ea typeface="Arvo"/>
                <a:cs typeface="Arvo"/>
                <a:sym typeface="Arvo"/>
              </a:defRPr>
            </a:lvl2pPr>
            <a:lvl3pPr lvl="2" rtl="0">
              <a:buNone/>
              <a:defRPr sz="1600">
                <a:latin typeface="Arvo"/>
                <a:ea typeface="Arvo"/>
                <a:cs typeface="Arvo"/>
                <a:sym typeface="Arvo"/>
              </a:defRPr>
            </a:lvl3pPr>
            <a:lvl4pPr lvl="3" rtl="0">
              <a:buNone/>
              <a:defRPr sz="1600">
                <a:latin typeface="Arvo"/>
                <a:ea typeface="Arvo"/>
                <a:cs typeface="Arvo"/>
                <a:sym typeface="Arvo"/>
              </a:defRPr>
            </a:lvl4pPr>
            <a:lvl5pPr lvl="4" rtl="0">
              <a:buNone/>
              <a:defRPr sz="1600">
                <a:latin typeface="Arvo"/>
                <a:ea typeface="Arvo"/>
                <a:cs typeface="Arvo"/>
                <a:sym typeface="Arvo"/>
              </a:defRPr>
            </a:lvl5pPr>
            <a:lvl6pPr lvl="5" rtl="0">
              <a:buNone/>
              <a:defRPr sz="1600">
                <a:latin typeface="Arvo"/>
                <a:ea typeface="Arvo"/>
                <a:cs typeface="Arvo"/>
                <a:sym typeface="Arvo"/>
              </a:defRPr>
            </a:lvl6pPr>
            <a:lvl7pPr lvl="6" rtl="0">
              <a:buNone/>
              <a:defRPr sz="1600">
                <a:latin typeface="Arvo"/>
                <a:ea typeface="Arvo"/>
                <a:cs typeface="Arvo"/>
                <a:sym typeface="Arvo"/>
              </a:defRPr>
            </a:lvl7pPr>
            <a:lvl8pPr lvl="7" rtl="0">
              <a:buNone/>
              <a:defRPr sz="1600">
                <a:latin typeface="Arvo"/>
                <a:ea typeface="Arvo"/>
                <a:cs typeface="Arvo"/>
                <a:sym typeface="Arvo"/>
              </a:defRPr>
            </a:lvl8pPr>
            <a:lvl9pPr lvl="8" rtl="0">
              <a:buNone/>
              <a:defRPr sz="1600">
                <a:latin typeface="Arvo"/>
                <a:ea typeface="Arvo"/>
                <a:cs typeface="Arvo"/>
                <a:sym typeface="Arvo"/>
              </a:defRPr>
            </a:lvl9pPr>
          </a:lstStyle>
          <a:p>
            <a:fld id="{00000000-1234-1234-1234-123412341234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276665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73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0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313" name="Google Shape;313;p30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567226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75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3300"/>
              <a:buFont typeface="Squada One"/>
              <a:buNone/>
              <a:defRPr sz="3300" b="1" i="0" u="none" strike="noStrike" cap="none">
                <a:solidFill>
                  <a:srgbClr val="071B55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857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Light"/>
              <a:buChar char="•"/>
              <a:defRPr sz="900" i="0" u="none" strike="noStrike" cap="none">
                <a:solidFill>
                  <a:srgbClr val="071B55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1pPr>
            <a:lvl2pPr marL="91440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Light"/>
              <a:buChar char="•"/>
              <a:defRPr sz="900" i="0" u="none" strike="noStrike" cap="none">
                <a:solidFill>
                  <a:srgbClr val="071B55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Light"/>
              <a:buChar char="•"/>
              <a:defRPr sz="900" i="0" u="none" strike="noStrike" cap="none">
                <a:solidFill>
                  <a:srgbClr val="071B55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marL="1828800" marR="0" lvl="3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Light"/>
              <a:buChar char="•"/>
              <a:defRPr sz="900" i="0" u="none" strike="noStrike" cap="none">
                <a:solidFill>
                  <a:srgbClr val="071B55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marL="2286000" marR="0" lvl="4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Light"/>
              <a:buChar char="•"/>
              <a:defRPr sz="900" i="0" u="none" strike="noStrike" cap="none">
                <a:solidFill>
                  <a:srgbClr val="071B55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marL="2743200" marR="0" lvl="5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Light"/>
              <a:buChar char="•"/>
              <a:defRPr sz="900" i="0" u="none" strike="noStrike" cap="none">
                <a:solidFill>
                  <a:srgbClr val="071B55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marL="3200400" marR="0" lvl="6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Light"/>
              <a:buChar char="•"/>
              <a:defRPr sz="900" i="0" u="none" strike="noStrike" cap="none">
                <a:solidFill>
                  <a:srgbClr val="071B55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marL="3657600" marR="0" lvl="7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Light"/>
              <a:buChar char="•"/>
              <a:defRPr sz="900" i="0" u="none" strike="noStrike" cap="none">
                <a:solidFill>
                  <a:srgbClr val="071B55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marL="4114800" marR="0" lvl="8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Light"/>
              <a:buChar char="•"/>
              <a:defRPr sz="900" i="0" u="none" strike="noStrike" cap="none">
                <a:solidFill>
                  <a:srgbClr val="071B55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F402932F-0D3F-40E6-B191-CE6456FDEF26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ru-RU"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FE3C7FAF-F215-4398-B145-6D4E69B3E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78142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  <p:sldLayoutId id="2147483793" r:id="rId17"/>
    <p:sldLayoutId id="2147483794" r:id="rId18"/>
    <p:sldLayoutId id="2147483795" r:id="rId19"/>
    <p:sldLayoutId id="2147483796" r:id="rId20"/>
    <p:sldLayoutId id="2147483797" r:id="rId21"/>
    <p:sldLayoutId id="2147483798" r:id="rId22"/>
    <p:sldLayoutId id="2147483799" r:id="rId23"/>
    <p:sldLayoutId id="2147483800" r:id="rId24"/>
    <p:sldLayoutId id="2147483801" r:id="rId25"/>
    <p:sldLayoutId id="2147483802" r:id="rId26"/>
    <p:sldLayoutId id="2147483803" r:id="rId27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8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308" name="Google Shape;308;p28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●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○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■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●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○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■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●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○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■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309" name="Google Shape;309;p28"/>
          <p:cNvSpPr txBox="1">
            <a:spLocks noGrp="1"/>
          </p:cNvSpPr>
          <p:nvPr>
            <p:ph type="sldNum" idx="12"/>
          </p:nvPr>
        </p:nvSpPr>
        <p:spPr>
          <a:xfrm>
            <a:off x="113982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600">
                <a:latin typeface="Arvo"/>
                <a:ea typeface="Arvo"/>
                <a:cs typeface="Arvo"/>
                <a:sym typeface="Arvo"/>
              </a:defRPr>
            </a:lvl1pPr>
            <a:lvl2pPr lvl="1" rtl="0">
              <a:buNone/>
              <a:defRPr sz="1600">
                <a:latin typeface="Arvo"/>
                <a:ea typeface="Arvo"/>
                <a:cs typeface="Arvo"/>
                <a:sym typeface="Arvo"/>
              </a:defRPr>
            </a:lvl2pPr>
            <a:lvl3pPr lvl="2" rtl="0">
              <a:buNone/>
              <a:defRPr sz="1600">
                <a:latin typeface="Arvo"/>
                <a:ea typeface="Arvo"/>
                <a:cs typeface="Arvo"/>
                <a:sym typeface="Arvo"/>
              </a:defRPr>
            </a:lvl3pPr>
            <a:lvl4pPr lvl="3" rtl="0">
              <a:buNone/>
              <a:defRPr sz="1600">
                <a:latin typeface="Arvo"/>
                <a:ea typeface="Arvo"/>
                <a:cs typeface="Arvo"/>
                <a:sym typeface="Arvo"/>
              </a:defRPr>
            </a:lvl4pPr>
            <a:lvl5pPr lvl="4" rtl="0">
              <a:buNone/>
              <a:defRPr sz="1600">
                <a:latin typeface="Arvo"/>
                <a:ea typeface="Arvo"/>
                <a:cs typeface="Arvo"/>
                <a:sym typeface="Arvo"/>
              </a:defRPr>
            </a:lvl5pPr>
            <a:lvl6pPr lvl="5" rtl="0">
              <a:buNone/>
              <a:defRPr sz="1600">
                <a:latin typeface="Arvo"/>
                <a:ea typeface="Arvo"/>
                <a:cs typeface="Arvo"/>
                <a:sym typeface="Arvo"/>
              </a:defRPr>
            </a:lvl6pPr>
            <a:lvl7pPr lvl="6" rtl="0">
              <a:buNone/>
              <a:defRPr sz="1600">
                <a:latin typeface="Arvo"/>
                <a:ea typeface="Arvo"/>
                <a:cs typeface="Arvo"/>
                <a:sym typeface="Arvo"/>
              </a:defRPr>
            </a:lvl7pPr>
            <a:lvl8pPr lvl="7" rtl="0">
              <a:buNone/>
              <a:defRPr sz="1600">
                <a:latin typeface="Arvo"/>
                <a:ea typeface="Arvo"/>
                <a:cs typeface="Arvo"/>
                <a:sym typeface="Arvo"/>
              </a:defRPr>
            </a:lvl8pPr>
            <a:lvl9pPr lvl="8" rtl="0">
              <a:buNone/>
              <a:defRPr sz="1600">
                <a:latin typeface="Arvo"/>
                <a:ea typeface="Arvo"/>
                <a:cs typeface="Arvo"/>
                <a:sym typeface="Arvo"/>
              </a:defRPr>
            </a:lvl9pPr>
          </a:lstStyle>
          <a:p>
            <a:fld id="{00000000-1234-1234-1234-123412341234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55438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05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0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313" name="Google Shape;313;p30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017407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07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3300"/>
              <a:buFont typeface="Squada One"/>
              <a:buNone/>
              <a:defRPr sz="3300" b="1" i="0" u="none" strike="noStrike" cap="none">
                <a:solidFill>
                  <a:srgbClr val="071B55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857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Light"/>
              <a:buChar char="•"/>
              <a:defRPr sz="900" i="0" u="none" strike="noStrike" cap="none">
                <a:solidFill>
                  <a:srgbClr val="071B55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1pPr>
            <a:lvl2pPr marL="91440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Light"/>
              <a:buChar char="•"/>
              <a:defRPr sz="900" i="0" u="none" strike="noStrike" cap="none">
                <a:solidFill>
                  <a:srgbClr val="071B55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Light"/>
              <a:buChar char="•"/>
              <a:defRPr sz="900" i="0" u="none" strike="noStrike" cap="none">
                <a:solidFill>
                  <a:srgbClr val="071B55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marL="1828800" marR="0" lvl="3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Light"/>
              <a:buChar char="•"/>
              <a:defRPr sz="900" i="0" u="none" strike="noStrike" cap="none">
                <a:solidFill>
                  <a:srgbClr val="071B55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marL="2286000" marR="0" lvl="4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Light"/>
              <a:buChar char="•"/>
              <a:defRPr sz="900" i="0" u="none" strike="noStrike" cap="none">
                <a:solidFill>
                  <a:srgbClr val="071B55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marL="2743200" marR="0" lvl="5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Light"/>
              <a:buChar char="•"/>
              <a:defRPr sz="900" i="0" u="none" strike="noStrike" cap="none">
                <a:solidFill>
                  <a:srgbClr val="071B55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marL="3200400" marR="0" lvl="6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Light"/>
              <a:buChar char="•"/>
              <a:defRPr sz="900" i="0" u="none" strike="noStrike" cap="none">
                <a:solidFill>
                  <a:srgbClr val="071B55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marL="3657600" marR="0" lvl="7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Light"/>
              <a:buChar char="•"/>
              <a:defRPr sz="900" i="0" u="none" strike="noStrike" cap="none">
                <a:solidFill>
                  <a:srgbClr val="071B55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marL="4114800" marR="0" lvl="8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Light"/>
              <a:buChar char="•"/>
              <a:defRPr sz="900" i="0" u="none" strike="noStrike" cap="none">
                <a:solidFill>
                  <a:srgbClr val="071B55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F402932F-0D3F-40E6-B191-CE6456FDEF26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ru-RU"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FE3C7FAF-F215-4398-B145-6D4E69B3E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22386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  <p:sldLayoutId id="2147483838" r:id="rId17"/>
    <p:sldLayoutId id="2147483839" r:id="rId18"/>
    <p:sldLayoutId id="2147483840" r:id="rId19"/>
    <p:sldLayoutId id="2147483841" r:id="rId20"/>
    <p:sldLayoutId id="2147483842" r:id="rId21"/>
    <p:sldLayoutId id="2147483843" r:id="rId22"/>
    <p:sldLayoutId id="2147483844" r:id="rId23"/>
    <p:sldLayoutId id="2147483845" r:id="rId24"/>
    <p:sldLayoutId id="2147483846" r:id="rId25"/>
    <p:sldLayoutId id="2147483847" r:id="rId26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8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308" name="Google Shape;308;p28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●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○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■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●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○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■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●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○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200"/>
              <a:buFont typeface="Proxima Nova"/>
              <a:buChar char="■"/>
              <a:defRPr sz="12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309" name="Google Shape;309;p28"/>
          <p:cNvSpPr txBox="1">
            <a:spLocks noGrp="1"/>
          </p:cNvSpPr>
          <p:nvPr>
            <p:ph type="sldNum" idx="12"/>
          </p:nvPr>
        </p:nvSpPr>
        <p:spPr>
          <a:xfrm>
            <a:off x="113982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600">
                <a:latin typeface="Arvo"/>
                <a:ea typeface="Arvo"/>
                <a:cs typeface="Arvo"/>
                <a:sym typeface="Arvo"/>
              </a:defRPr>
            </a:lvl1pPr>
            <a:lvl2pPr lvl="1" rtl="0">
              <a:buNone/>
              <a:defRPr sz="1600">
                <a:latin typeface="Arvo"/>
                <a:ea typeface="Arvo"/>
                <a:cs typeface="Arvo"/>
                <a:sym typeface="Arvo"/>
              </a:defRPr>
            </a:lvl2pPr>
            <a:lvl3pPr lvl="2" rtl="0">
              <a:buNone/>
              <a:defRPr sz="1600">
                <a:latin typeface="Arvo"/>
                <a:ea typeface="Arvo"/>
                <a:cs typeface="Arvo"/>
                <a:sym typeface="Arvo"/>
              </a:defRPr>
            </a:lvl3pPr>
            <a:lvl4pPr lvl="3" rtl="0">
              <a:buNone/>
              <a:defRPr sz="1600">
                <a:latin typeface="Arvo"/>
                <a:ea typeface="Arvo"/>
                <a:cs typeface="Arvo"/>
                <a:sym typeface="Arvo"/>
              </a:defRPr>
            </a:lvl4pPr>
            <a:lvl5pPr lvl="4" rtl="0">
              <a:buNone/>
              <a:defRPr sz="1600">
                <a:latin typeface="Arvo"/>
                <a:ea typeface="Arvo"/>
                <a:cs typeface="Arvo"/>
                <a:sym typeface="Arvo"/>
              </a:defRPr>
            </a:lvl5pPr>
            <a:lvl6pPr lvl="5" rtl="0">
              <a:buNone/>
              <a:defRPr sz="1600">
                <a:latin typeface="Arvo"/>
                <a:ea typeface="Arvo"/>
                <a:cs typeface="Arvo"/>
                <a:sym typeface="Arvo"/>
              </a:defRPr>
            </a:lvl6pPr>
            <a:lvl7pPr lvl="6" rtl="0">
              <a:buNone/>
              <a:defRPr sz="1600">
                <a:latin typeface="Arvo"/>
                <a:ea typeface="Arvo"/>
                <a:cs typeface="Arvo"/>
                <a:sym typeface="Arvo"/>
              </a:defRPr>
            </a:lvl7pPr>
            <a:lvl8pPr lvl="7" rtl="0">
              <a:buNone/>
              <a:defRPr sz="1600">
                <a:latin typeface="Arvo"/>
                <a:ea typeface="Arvo"/>
                <a:cs typeface="Arvo"/>
                <a:sym typeface="Arvo"/>
              </a:defRPr>
            </a:lvl8pPr>
            <a:lvl9pPr lvl="8" rtl="0">
              <a:buNone/>
              <a:defRPr sz="1600">
                <a:latin typeface="Arvo"/>
                <a:ea typeface="Arvo"/>
                <a:cs typeface="Arvo"/>
                <a:sym typeface="Arvo"/>
              </a:defRPr>
            </a:lvl9pPr>
          </a:lstStyle>
          <a:p>
            <a:fld id="{00000000-1234-1234-1234-123412341234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0510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49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0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313" name="Google Shape;313;p30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9944133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51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7DDAD64E-1448-4D68-BDC6-BFD7D482D513}"/>
              </a:ext>
            </a:extLst>
          </p:cNvPr>
          <p:cNvSpPr/>
          <p:nvPr/>
        </p:nvSpPr>
        <p:spPr>
          <a:xfrm>
            <a:off x="3624943" y="107771"/>
            <a:ext cx="5192486" cy="642257"/>
          </a:xfrm>
          <a:prstGeom prst="roundRect">
            <a:avLst>
              <a:gd name="adj" fmla="val 50000"/>
            </a:avLst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EC0032-1537-44F6-9DDF-E7A86348C3E6}"/>
              </a:ext>
            </a:extLst>
          </p:cNvPr>
          <p:cNvSpPr txBox="1"/>
          <p:nvPr/>
        </p:nvSpPr>
        <p:spPr>
          <a:xfrm>
            <a:off x="0" y="5549900"/>
            <a:ext cx="63005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ған: Нарбаев Жақсан</a:t>
            </a:r>
          </a:p>
          <a:p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Қабылдаған: Турунтаева Альбина Алихановна</a:t>
            </a:r>
          </a:p>
          <a:p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Тобы: ИС 23-13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06390D-7CD9-4D2A-A70D-897DFD8A87CC}"/>
              </a:ext>
            </a:extLst>
          </p:cNvPr>
          <p:cNvSpPr txBox="1"/>
          <p:nvPr/>
        </p:nvSpPr>
        <p:spPr>
          <a:xfrm>
            <a:off x="3185309" y="2504888"/>
            <a:ext cx="58213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latin typeface="Algerian" panose="04020705040A02060702" pitchFamily="82" charset="0"/>
              </a:rPr>
              <a:t>Argentina</a:t>
            </a:r>
            <a:endParaRPr lang="ru-RU" sz="8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6F9470-ABAD-4AB0-A824-DE516559CB7C}"/>
              </a:ext>
            </a:extLst>
          </p:cNvPr>
          <p:cNvSpPr txBox="1"/>
          <p:nvPr/>
        </p:nvSpPr>
        <p:spPr>
          <a:xfrm>
            <a:off x="3924299" y="244233"/>
            <a:ext cx="45937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Алматинский Технологический Университет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123FAE-0514-4DAE-B36A-B9F46B01C985}"/>
              </a:ext>
            </a:extLst>
          </p:cNvPr>
          <p:cNvSpPr txBox="1"/>
          <p:nvPr/>
        </p:nvSpPr>
        <p:spPr>
          <a:xfrm>
            <a:off x="3924299" y="-824076"/>
            <a:ext cx="419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Құқықтық жүйесі: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8635EC-F916-4C61-BACF-385B7155F9A3}"/>
              </a:ext>
            </a:extLst>
          </p:cNvPr>
          <p:cNvSpPr txBox="1"/>
          <p:nvPr/>
        </p:nvSpPr>
        <p:spPr>
          <a:xfrm>
            <a:off x="1892301" y="6858000"/>
            <a:ext cx="935736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Азаматтық</a:t>
            </a:r>
            <a:r>
              <a:rPr lang="ru-RU" sz="2800" b="1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құқық</a:t>
            </a:r>
            <a:r>
              <a:rPr lang="ru-RU" sz="2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800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азаматтық заңдарда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көрініс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тапқан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мүліктік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мүліктік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қатынастармен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байланысы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мүліктік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қатынастарды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реттейтін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нормалар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жиынтығы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нормалар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азаматтық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заңнамада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көрініс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тапқан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CD817F6-A280-41B2-88C9-29D70BBA5B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576569" y="8212217"/>
            <a:ext cx="2695460" cy="269546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40F0CC9-0651-4B45-B2A8-9384931624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7706" y="352609"/>
            <a:ext cx="4137159" cy="585331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B8A7213-1297-48AC-AEF3-6F093FFF72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49115" y="448982"/>
            <a:ext cx="4348200" cy="271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2611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C7DDCFD-324E-4819-9AB8-E368921AF3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3787"/>
            <a:ext cx="12669520" cy="83788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129671-93B6-4F28-9593-2B04F856CA6A}"/>
              </a:ext>
            </a:extLst>
          </p:cNvPr>
          <p:cNvSpPr txBox="1"/>
          <p:nvPr/>
        </p:nvSpPr>
        <p:spPr>
          <a:xfrm>
            <a:off x="1101969" y="1659285"/>
            <a:ext cx="940190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Конституциясы</a:t>
            </a:r>
            <a:r>
              <a:rPr lang="ru-RU" sz="2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мемлекеттің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құқықтық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негіздерін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органдар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азаматтардың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құқықтары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бостандықтарының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кепілдіктерін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айқындайтын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Заңы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Конституциясы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1995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тамызда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қабылданды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соңғы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толықтырулар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2022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маусымда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бүкілхалықтық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референдум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нәтижелері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енгізілді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330A30D-FE44-432B-83D5-C9399F189439}"/>
              </a:ext>
            </a:extLst>
          </p:cNvPr>
          <p:cNvSpPr txBox="1">
            <a:spLocks/>
          </p:cNvSpPr>
          <p:nvPr/>
        </p:nvSpPr>
        <p:spPr>
          <a:xfrm>
            <a:off x="1911760" y="-2480438"/>
            <a:ext cx="8846000" cy="95511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k-KZ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 рахмет!</a:t>
            </a:r>
            <a:endParaRPr lang="ru-RU" sz="6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2955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D104F997-D86F-4B93-97A1-F9702BBF599A}"/>
              </a:ext>
            </a:extLst>
          </p:cNvPr>
          <p:cNvSpPr/>
          <p:nvPr/>
        </p:nvSpPr>
        <p:spPr>
          <a:xfrm>
            <a:off x="3499757" y="-824046"/>
            <a:ext cx="5192486" cy="642257"/>
          </a:xfrm>
          <a:prstGeom prst="roundRect">
            <a:avLst>
              <a:gd name="adj" fmla="val 50000"/>
            </a:avLst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E1F2CB-65EA-45E1-A9C7-67366B095FE5}"/>
              </a:ext>
            </a:extLst>
          </p:cNvPr>
          <p:cNvSpPr txBox="1"/>
          <p:nvPr/>
        </p:nvSpPr>
        <p:spPr>
          <a:xfrm>
            <a:off x="-6416040" y="5473700"/>
            <a:ext cx="63005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ған: Нарбаев Жақсан</a:t>
            </a:r>
          </a:p>
          <a:p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Қабылдаған: Турунтаева Альбина Алихановна</a:t>
            </a:r>
          </a:p>
          <a:p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Тобы: ИС 23-13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E1478F-F3AE-40D7-AB46-52E8658A9BF2}"/>
              </a:ext>
            </a:extLst>
          </p:cNvPr>
          <p:cNvSpPr txBox="1"/>
          <p:nvPr/>
        </p:nvSpPr>
        <p:spPr>
          <a:xfrm>
            <a:off x="12542669" y="2306768"/>
            <a:ext cx="58213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latin typeface="Algerian" panose="04020705040A02060702" pitchFamily="82" charset="0"/>
              </a:rPr>
              <a:t>Argentina</a:t>
            </a:r>
            <a:endParaRPr lang="ru-RU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87F1A1-316F-4FB7-A7A4-1A9C5BB433F4}"/>
              </a:ext>
            </a:extLst>
          </p:cNvPr>
          <p:cNvSpPr txBox="1"/>
          <p:nvPr/>
        </p:nvSpPr>
        <p:spPr>
          <a:xfrm>
            <a:off x="3799113" y="-687584"/>
            <a:ext cx="45937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Алматинский Технологический Университет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A14FE1D-44A3-4698-9AF2-A60945AA67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294" y="3580167"/>
            <a:ext cx="2695460" cy="269546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CF5EA21-FFBD-4350-8A33-FF2AAE9C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8826" y="422312"/>
            <a:ext cx="4137159" cy="585331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9DF8B71-6C59-4A98-8F38-2D79FD5443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895" y="422312"/>
            <a:ext cx="4348200" cy="271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8019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8AF8759-577C-4F09-9E3C-60A86BA77E62}"/>
              </a:ext>
            </a:extLst>
          </p:cNvPr>
          <p:cNvSpPr txBox="1"/>
          <p:nvPr/>
        </p:nvSpPr>
        <p:spPr>
          <a:xfrm>
            <a:off x="4000500" y="723900"/>
            <a:ext cx="6438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Құқықтық жүйесі: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9D06E3-FB47-498A-921C-16C4360D426B}"/>
              </a:ext>
            </a:extLst>
          </p:cNvPr>
          <p:cNvSpPr txBox="1"/>
          <p:nvPr/>
        </p:nvSpPr>
        <p:spPr>
          <a:xfrm>
            <a:off x="1417320" y="2751891"/>
            <a:ext cx="935736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Азаматтық</a:t>
            </a:r>
            <a:r>
              <a:rPr lang="ru-RU" sz="2800" b="1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құқық</a:t>
            </a:r>
            <a:r>
              <a:rPr lang="ru-RU" sz="2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800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азаматтық заңдарда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көрініс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тапқан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мүліктік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мүліктік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қатынастармен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байланысы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мүліктік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қатынастарды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реттейтін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нормалар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жиынтығы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нормалар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азаматтық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заңнамада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көрініс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тапқан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0533BD-9D15-4155-BA5D-035C4ABA0628}"/>
              </a:ext>
            </a:extLst>
          </p:cNvPr>
          <p:cNvSpPr txBox="1"/>
          <p:nvPr/>
        </p:nvSpPr>
        <p:spPr>
          <a:xfrm>
            <a:off x="3781103" y="6722674"/>
            <a:ext cx="46297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 нысаны: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660D18-953B-47C6-860E-14510D459370}"/>
              </a:ext>
            </a:extLst>
          </p:cNvPr>
          <p:cNvSpPr txBox="1"/>
          <p:nvPr/>
        </p:nvSpPr>
        <p:spPr>
          <a:xfrm>
            <a:off x="3217648" y="8458277"/>
            <a:ext cx="57567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Президенттік республика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FD8AD4-CDDC-4D7E-9F19-3CFF5F7B235C}"/>
              </a:ext>
            </a:extLst>
          </p:cNvPr>
          <p:cNvSpPr txBox="1"/>
          <p:nvPr/>
        </p:nvSpPr>
        <p:spPr>
          <a:xfrm>
            <a:off x="1933741" y="9385407"/>
            <a:ext cx="832451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басқарудың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тұтқалары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президенттің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қолында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шоғырланған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2BF6A0C-578B-4EB5-8BA7-7227849161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373" y="7464490"/>
            <a:ext cx="2695460" cy="269546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6727C85-8A08-427B-9A81-BD6B9B8C48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4697" y="502341"/>
            <a:ext cx="4137159" cy="585331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4FA754D-911E-4A34-B13A-752F51F95A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26133" y="422312"/>
            <a:ext cx="4348200" cy="271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3897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8AF8759-577C-4F09-9E3C-60A86BA77E62}"/>
              </a:ext>
            </a:extLst>
          </p:cNvPr>
          <p:cNvSpPr txBox="1"/>
          <p:nvPr/>
        </p:nvSpPr>
        <p:spPr>
          <a:xfrm>
            <a:off x="4000500" y="-3568700"/>
            <a:ext cx="419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Құқықтық жүйесі: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9D06E3-FB47-498A-921C-16C4360D426B}"/>
              </a:ext>
            </a:extLst>
          </p:cNvPr>
          <p:cNvSpPr txBox="1"/>
          <p:nvPr/>
        </p:nvSpPr>
        <p:spPr>
          <a:xfrm>
            <a:off x="1417320" y="-1540709"/>
            <a:ext cx="935736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Азаматтық</a:t>
            </a:r>
            <a:r>
              <a:rPr lang="ru-RU" sz="2800" b="1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құқық</a:t>
            </a:r>
            <a:r>
              <a:rPr lang="ru-RU" sz="2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800" dirty="0">
              <a:solidFill>
                <a:srgbClr val="2021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азаматтық заңдарда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көрініс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тапқан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мүліктік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мүліктік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қатынастармен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байланысы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мүліктік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қатынастарды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реттейтін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нормалар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жиынтығы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нормалар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азаматтық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заңнамада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көрініс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тапқан</a:t>
            </a:r>
            <a:r>
              <a:rPr lang="ru-RU" sz="18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71DBDA-7D62-4752-A713-BC34BC8DD5CE}"/>
              </a:ext>
            </a:extLst>
          </p:cNvPr>
          <p:cNvSpPr txBox="1"/>
          <p:nvPr/>
        </p:nvSpPr>
        <p:spPr>
          <a:xfrm>
            <a:off x="3763034" y="718114"/>
            <a:ext cx="50946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 нысаны: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46E351-26C1-446A-ABC2-839CB1DCC385}"/>
              </a:ext>
            </a:extLst>
          </p:cNvPr>
          <p:cNvSpPr txBox="1"/>
          <p:nvPr/>
        </p:nvSpPr>
        <p:spPr>
          <a:xfrm>
            <a:off x="3199579" y="2453717"/>
            <a:ext cx="57567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Президенттік республика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Номер слайда 1">
            <a:extLst>
              <a:ext uri="{FF2B5EF4-FFF2-40B4-BE49-F238E27FC236}">
                <a16:creationId xmlns:a16="http://schemas.microsoft.com/office/drawing/2014/main" id="{17595E97-DFAB-46E8-A584-1B5ABBD2C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2" y="61259"/>
            <a:ext cx="2743200" cy="3652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E472EE-F98B-4C33-8A99-F9537F3ABDBD}"/>
              </a:ext>
            </a:extLst>
          </p:cNvPr>
          <p:cNvSpPr txBox="1"/>
          <p:nvPr/>
        </p:nvSpPr>
        <p:spPr>
          <a:xfrm>
            <a:off x="667903" y="-4758918"/>
            <a:ext cx="1085619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0" dirty="0" err="1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федеративті</a:t>
            </a:r>
            <a:r>
              <a:rPr lang="ru-RU" sz="4800" b="1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0" dirty="0" err="1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</a:t>
            </a:r>
            <a:endParaRPr lang="ru-RU" sz="40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Әкімшілік-аумақтық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түрінде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Аргентина-23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провинциядан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Буэнос-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Айрестің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федералды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округінен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тұратын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федералды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Федерацияның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субъектісінің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өзіндік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конституциясы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бар,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өзін-өзі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асырылады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9F633F-F095-466C-98B7-9DFE89D7BEB2}"/>
              </a:ext>
            </a:extLst>
          </p:cNvPr>
          <p:cNvSpPr txBox="1"/>
          <p:nvPr/>
        </p:nvSpPr>
        <p:spPr>
          <a:xfrm>
            <a:off x="3739424" y="-5945566"/>
            <a:ext cx="47131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 нысаны: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74317F-D160-429E-B67D-9753FEB42535}"/>
              </a:ext>
            </a:extLst>
          </p:cNvPr>
          <p:cNvSpPr txBox="1"/>
          <p:nvPr/>
        </p:nvSpPr>
        <p:spPr>
          <a:xfrm>
            <a:off x="2102298" y="3634441"/>
            <a:ext cx="832451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басқарудың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тұтқалары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президенттің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қолында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шоғырланған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1035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6B6A3FC-4264-4054-8004-D6561759D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3B4D32-103E-4BAD-8407-85DDED35AE92}"/>
              </a:ext>
            </a:extLst>
          </p:cNvPr>
          <p:cNvSpPr txBox="1"/>
          <p:nvPr/>
        </p:nvSpPr>
        <p:spPr>
          <a:xfrm>
            <a:off x="-5198086" y="641914"/>
            <a:ext cx="46297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 нысаны: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AD348F-D202-459E-94AF-8AA7210ED7BF}"/>
              </a:ext>
            </a:extLst>
          </p:cNvPr>
          <p:cNvSpPr txBox="1"/>
          <p:nvPr/>
        </p:nvSpPr>
        <p:spPr>
          <a:xfrm>
            <a:off x="12192000" y="2026997"/>
            <a:ext cx="57567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Президенттік республика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3CE920-A85C-4FF2-B98D-260C65853064}"/>
              </a:ext>
            </a:extLst>
          </p:cNvPr>
          <p:cNvSpPr txBox="1"/>
          <p:nvPr/>
        </p:nvSpPr>
        <p:spPr>
          <a:xfrm>
            <a:off x="667901" y="1536174"/>
            <a:ext cx="1085619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i="1" dirty="0" err="1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федеративті</a:t>
            </a:r>
            <a:r>
              <a:rPr lang="ru-RU" sz="4800" i="1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i="1" dirty="0" err="1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</a:t>
            </a:r>
            <a:endParaRPr lang="ru-RU" sz="4000" i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Әкімшілік-аумақтық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түрінде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Аргентина-23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провинциядан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Буэнос-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Айрестің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федералды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округінен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тұратын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федералды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Федерацияның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субъектісінің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өзіндік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конституциясы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бар,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өзін-өзі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асырылады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E4876D-9B94-419E-AA71-DF758B6BCDBC}"/>
              </a:ext>
            </a:extLst>
          </p:cNvPr>
          <p:cNvSpPr txBox="1"/>
          <p:nvPr/>
        </p:nvSpPr>
        <p:spPr>
          <a:xfrm>
            <a:off x="3739422" y="349526"/>
            <a:ext cx="47131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 нысаны: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2956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AF1D32F-6133-4AE5-B1C2-F08A4C171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Номер слайда 1">
            <a:extLst>
              <a:ext uri="{FF2B5EF4-FFF2-40B4-BE49-F238E27FC236}">
                <a16:creationId xmlns:a16="http://schemas.microsoft.com/office/drawing/2014/main" id="{5DEE3372-7DF2-4CEC-A75B-56BC1FB88A72}"/>
              </a:ext>
            </a:extLst>
          </p:cNvPr>
          <p:cNvSpPr txBox="1">
            <a:spLocks/>
          </p:cNvSpPr>
          <p:nvPr/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AC132E-B7C7-456E-8D46-C1362BB71150}"/>
              </a:ext>
            </a:extLst>
          </p:cNvPr>
          <p:cNvSpPr txBox="1"/>
          <p:nvPr/>
        </p:nvSpPr>
        <p:spPr>
          <a:xfrm>
            <a:off x="497607" y="-4890026"/>
            <a:ext cx="1085619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i="1" dirty="0" err="1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федеративті</a:t>
            </a:r>
            <a:r>
              <a:rPr lang="ru-RU" sz="4800" i="1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i="1" dirty="0" err="1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</a:t>
            </a:r>
            <a:endParaRPr lang="ru-RU" sz="4000" i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Әкімшілік-аумақтық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түрінде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Аргентина-23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провинциядан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Буэнос-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Айрестің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федералды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округінен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тұратын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федералды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Федерацияның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субъектісінің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өзіндік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конституциясы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бар,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өзін-өзі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асырылады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3FE0AC-AFB1-4592-B504-8C3236C44488}"/>
              </a:ext>
            </a:extLst>
          </p:cNvPr>
          <p:cNvSpPr txBox="1"/>
          <p:nvPr/>
        </p:nvSpPr>
        <p:spPr>
          <a:xfrm>
            <a:off x="-5125178" y="476526"/>
            <a:ext cx="47131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 нысаны: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40C44F-3727-4924-B167-020FBBED15EB}"/>
              </a:ext>
            </a:extLst>
          </p:cNvPr>
          <p:cNvSpPr txBox="1"/>
          <p:nvPr/>
        </p:nvSpPr>
        <p:spPr>
          <a:xfrm>
            <a:off x="3183183" y="538081"/>
            <a:ext cx="58256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Әкімшілік құрылым нысаны: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28E8C3-EDF1-4902-8BBA-B8C37C9DA8A7}"/>
              </a:ext>
            </a:extLst>
          </p:cNvPr>
          <p:cNvSpPr txBox="1"/>
          <p:nvPr/>
        </p:nvSpPr>
        <p:spPr>
          <a:xfrm>
            <a:off x="4429268" y="2151727"/>
            <a:ext cx="41813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Вице Президент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b="0" i="0" dirty="0" err="1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4000" b="0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конгресс</a:t>
            </a:r>
            <a:endParaRPr lang="ru-RU" sz="32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4191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DFBEDD4-83D4-4D0F-8EA2-2723D01D2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804DAD-4311-4215-BD96-D50570A0C8A1}"/>
              </a:ext>
            </a:extLst>
          </p:cNvPr>
          <p:cNvSpPr txBox="1"/>
          <p:nvPr/>
        </p:nvSpPr>
        <p:spPr>
          <a:xfrm>
            <a:off x="3183183" y="-1016399"/>
            <a:ext cx="58256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Әкімшілік құрылым нысаны: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0525D4-689C-4BE8-A693-61FAB0BEFB16}"/>
              </a:ext>
            </a:extLst>
          </p:cNvPr>
          <p:cNvSpPr txBox="1"/>
          <p:nvPr/>
        </p:nvSpPr>
        <p:spPr>
          <a:xfrm>
            <a:off x="2045688" y="2348263"/>
            <a:ext cx="810062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Аргентина федерация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23 провинция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астаналық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1994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24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тамызда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өзгертілген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1853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Конституция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күшінде.Басқару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Аргентина парламентаризм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элементтері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республика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075DC6-8715-4C89-858D-F34C25940F97}"/>
              </a:ext>
            </a:extLst>
          </p:cNvPr>
          <p:cNvSpPr txBox="1"/>
          <p:nvPr/>
        </p:nvSpPr>
        <p:spPr>
          <a:xfrm>
            <a:off x="3048000" y="559144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8C84E4-880D-4A4B-AD44-8A9660756B94}"/>
              </a:ext>
            </a:extLst>
          </p:cNvPr>
          <p:cNvSpPr txBox="1"/>
          <p:nvPr/>
        </p:nvSpPr>
        <p:spPr>
          <a:xfrm>
            <a:off x="4429268" y="7653367"/>
            <a:ext cx="41813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Вице Президент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b="0" i="0" dirty="0" err="1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4000" b="0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конгресс</a:t>
            </a:r>
            <a:endParaRPr lang="ru-RU" sz="32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Номер слайда 1">
            <a:extLst>
              <a:ext uri="{FF2B5EF4-FFF2-40B4-BE49-F238E27FC236}">
                <a16:creationId xmlns:a16="http://schemas.microsoft.com/office/drawing/2014/main" id="{4068F5DC-57B8-48E2-91AA-E0173D8D0489}"/>
              </a:ext>
            </a:extLst>
          </p:cNvPr>
          <p:cNvSpPr txBox="1">
            <a:spLocks/>
          </p:cNvSpPr>
          <p:nvPr/>
        </p:nvSpPr>
        <p:spPr>
          <a:xfrm>
            <a:off x="19507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0" name="Номер слайда 1">
            <a:extLst>
              <a:ext uri="{FF2B5EF4-FFF2-40B4-BE49-F238E27FC236}">
                <a16:creationId xmlns:a16="http://schemas.microsoft.com/office/drawing/2014/main" id="{40885C60-B30F-4B6B-AD70-E177B87C96F7}"/>
              </a:ext>
            </a:extLst>
          </p:cNvPr>
          <p:cNvSpPr txBox="1">
            <a:spLocks/>
          </p:cNvSpPr>
          <p:nvPr/>
        </p:nvSpPr>
        <p:spPr>
          <a:xfrm>
            <a:off x="19507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382D35-5C62-4D35-88CD-7E068D3A765D}"/>
              </a:ext>
            </a:extLst>
          </p:cNvPr>
          <p:cNvSpPr txBox="1"/>
          <p:nvPr/>
        </p:nvSpPr>
        <p:spPr>
          <a:xfrm>
            <a:off x="11898630" y="2828835"/>
            <a:ext cx="101879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0" i="0" dirty="0" err="1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Министрлер</a:t>
            </a:r>
            <a:r>
              <a:rPr lang="ru-RU" sz="3600" b="0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кабинетінің</a:t>
            </a:r>
            <a:r>
              <a:rPr lang="ru-RU" sz="3600" b="0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басшысы</a:t>
            </a:r>
            <a:r>
              <a:rPr lang="ru-RU" sz="3600" b="0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36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0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Аргентина </a:t>
            </a:r>
            <a:r>
              <a:rPr lang="ru-RU" sz="3600" b="0" i="0" dirty="0" err="1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үкіметінің</a:t>
            </a:r>
            <a:r>
              <a:rPr lang="ru-RU" sz="3600" b="0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басшысы</a:t>
            </a:r>
            <a:r>
              <a:rPr lang="ru-RU" sz="3600" b="0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CC71B6-79DF-4A75-B04F-B96B3E2D405A}"/>
              </a:ext>
            </a:extLst>
          </p:cNvPr>
          <p:cNvSpPr txBox="1"/>
          <p:nvPr/>
        </p:nvSpPr>
        <p:spPr>
          <a:xfrm>
            <a:off x="13388889" y="824941"/>
            <a:ext cx="73789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Мемлекеттің үкімет басшысы: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2956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EB3A0F6-221B-4F2E-9039-4AABFDDB3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Номер слайда 1">
            <a:extLst>
              <a:ext uri="{FF2B5EF4-FFF2-40B4-BE49-F238E27FC236}">
                <a16:creationId xmlns:a16="http://schemas.microsoft.com/office/drawing/2014/main" id="{64C3D1E3-3E15-420F-ACE0-4A7AB191C6E1}"/>
              </a:ext>
            </a:extLst>
          </p:cNvPr>
          <p:cNvSpPr txBox="1">
            <a:spLocks/>
          </p:cNvSpPr>
          <p:nvPr/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5D8CC8-373B-42DC-B369-4CEEF911A2F0}"/>
              </a:ext>
            </a:extLst>
          </p:cNvPr>
          <p:cNvSpPr txBox="1"/>
          <p:nvPr/>
        </p:nvSpPr>
        <p:spPr>
          <a:xfrm>
            <a:off x="-8100623" y="2444783"/>
            <a:ext cx="810062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Аргентина федерация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23 провинция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астаналық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1994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24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тамызда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өзгертілген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1853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Конституция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күшінде.Басқару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Аргентина парламентаризм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элементтері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республика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512DA7-A7DD-4032-8D25-5629C4EAD8ED}"/>
              </a:ext>
            </a:extLst>
          </p:cNvPr>
          <p:cNvSpPr txBox="1"/>
          <p:nvPr/>
        </p:nvSpPr>
        <p:spPr>
          <a:xfrm>
            <a:off x="-7098311" y="655664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98A6EA-C6C9-4593-BEFE-96DF8D805495}"/>
              </a:ext>
            </a:extLst>
          </p:cNvPr>
          <p:cNvSpPr txBox="1"/>
          <p:nvPr/>
        </p:nvSpPr>
        <p:spPr>
          <a:xfrm>
            <a:off x="1002030" y="2828835"/>
            <a:ext cx="101879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0" i="0" dirty="0" err="1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Министрлер</a:t>
            </a:r>
            <a:r>
              <a:rPr lang="ru-RU" sz="3600" b="0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кабинетінің</a:t>
            </a:r>
            <a:r>
              <a:rPr lang="ru-RU" sz="3600" b="0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басшысы</a:t>
            </a:r>
            <a:r>
              <a:rPr lang="ru-RU" sz="3600" b="0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36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0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Аргентина </a:t>
            </a:r>
            <a:r>
              <a:rPr lang="ru-RU" sz="3600" b="0" i="0" dirty="0" err="1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үкіметінің</a:t>
            </a:r>
            <a:r>
              <a:rPr lang="ru-RU" sz="3600" b="0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басшысы</a:t>
            </a:r>
            <a:r>
              <a:rPr lang="ru-RU" sz="3600" b="0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9ADF68-5C3A-463F-8055-EFD405342EC8}"/>
              </a:ext>
            </a:extLst>
          </p:cNvPr>
          <p:cNvSpPr txBox="1"/>
          <p:nvPr/>
        </p:nvSpPr>
        <p:spPr>
          <a:xfrm>
            <a:off x="2492289" y="824941"/>
            <a:ext cx="73789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Мемлекеттің үкімет басшысы: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Номер слайда 1">
            <a:extLst>
              <a:ext uri="{FF2B5EF4-FFF2-40B4-BE49-F238E27FC236}">
                <a16:creationId xmlns:a16="http://schemas.microsoft.com/office/drawing/2014/main" id="{4B64A912-3215-4C8E-BD8D-7F7A33206565}"/>
              </a:ext>
            </a:extLst>
          </p:cNvPr>
          <p:cNvSpPr txBox="1">
            <a:spLocks/>
          </p:cNvSpPr>
          <p:nvPr/>
        </p:nvSpPr>
        <p:spPr>
          <a:xfrm>
            <a:off x="8446770" y="12850935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1" name="Номер слайда 1">
            <a:extLst>
              <a:ext uri="{FF2B5EF4-FFF2-40B4-BE49-F238E27FC236}">
                <a16:creationId xmlns:a16="http://schemas.microsoft.com/office/drawing/2014/main" id="{6F199E96-8188-4538-B3B3-494F413E3A13}"/>
              </a:ext>
            </a:extLst>
          </p:cNvPr>
          <p:cNvSpPr txBox="1">
            <a:spLocks/>
          </p:cNvSpPr>
          <p:nvPr/>
        </p:nvSpPr>
        <p:spPr>
          <a:xfrm>
            <a:off x="8446770" y="7833458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2" name="Номер слайда 1">
            <a:extLst>
              <a:ext uri="{FF2B5EF4-FFF2-40B4-BE49-F238E27FC236}">
                <a16:creationId xmlns:a16="http://schemas.microsoft.com/office/drawing/2014/main" id="{6D1B4D78-2EE4-4EF0-AE78-B57F22026724}"/>
              </a:ext>
            </a:extLst>
          </p:cNvPr>
          <p:cNvSpPr txBox="1">
            <a:spLocks/>
          </p:cNvSpPr>
          <p:nvPr/>
        </p:nvSpPr>
        <p:spPr>
          <a:xfrm>
            <a:off x="8446770" y="7833458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C7B2E8-99A7-4207-92DD-90E232E88830}"/>
              </a:ext>
            </a:extLst>
          </p:cNvPr>
          <p:cNvSpPr txBox="1"/>
          <p:nvPr/>
        </p:nvSpPr>
        <p:spPr>
          <a:xfrm>
            <a:off x="4095770" y="7187127"/>
            <a:ext cx="36728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Конституциясы: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842663-DBE5-462D-AD9B-F6B721F95A8D}"/>
              </a:ext>
            </a:extLst>
          </p:cNvPr>
          <p:cNvSpPr txBox="1"/>
          <p:nvPr/>
        </p:nvSpPr>
        <p:spPr>
          <a:xfrm>
            <a:off x="1178462" y="8334511"/>
            <a:ext cx="1001150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Конституциясы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1853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реформаланды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соңғы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ауқымды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реформа 1994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Конституция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кіріспеден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129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баптан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өтпелі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ережелерден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президенттік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белгілейді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7667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C758C21-ED73-4A78-BC49-B866C5F79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Номер слайда 1">
            <a:extLst>
              <a:ext uri="{FF2B5EF4-FFF2-40B4-BE49-F238E27FC236}">
                <a16:creationId xmlns:a16="http://schemas.microsoft.com/office/drawing/2014/main" id="{E09ACF08-0E47-42CE-B4CC-917EFC4483B0}"/>
              </a:ext>
            </a:extLst>
          </p:cNvPr>
          <p:cNvSpPr txBox="1">
            <a:spLocks/>
          </p:cNvSpPr>
          <p:nvPr/>
        </p:nvSpPr>
        <p:spPr>
          <a:xfrm>
            <a:off x="8610600" y="1338874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BB48EE-7327-4AAE-AEDF-3110D215EE75}"/>
              </a:ext>
            </a:extLst>
          </p:cNvPr>
          <p:cNvSpPr txBox="1"/>
          <p:nvPr/>
        </p:nvSpPr>
        <p:spPr>
          <a:xfrm>
            <a:off x="1002030" y="-2188642"/>
            <a:ext cx="101879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0" i="0" dirty="0" err="1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Министрлер</a:t>
            </a:r>
            <a:r>
              <a:rPr lang="ru-RU" sz="3600" b="0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кабинетінің</a:t>
            </a:r>
            <a:r>
              <a:rPr lang="ru-RU" sz="3600" b="0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басшысы</a:t>
            </a:r>
            <a:r>
              <a:rPr lang="ru-RU" sz="3600" b="0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36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0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Аргентина </a:t>
            </a:r>
            <a:r>
              <a:rPr lang="ru-RU" sz="3600" b="0" i="0" dirty="0" err="1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үкіметінің</a:t>
            </a:r>
            <a:r>
              <a:rPr lang="ru-RU" sz="3600" b="0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басшысы</a:t>
            </a:r>
            <a:r>
              <a:rPr lang="ru-RU" sz="3600" b="0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585319-A873-4CE5-9241-5D5934B55C74}"/>
              </a:ext>
            </a:extLst>
          </p:cNvPr>
          <p:cNvSpPr txBox="1"/>
          <p:nvPr/>
        </p:nvSpPr>
        <p:spPr>
          <a:xfrm>
            <a:off x="2492289" y="-4192536"/>
            <a:ext cx="73789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Мемлекеттің үкімет басшысы: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85689B-46BC-4784-A270-B9C29E50A1B1}"/>
              </a:ext>
            </a:extLst>
          </p:cNvPr>
          <p:cNvSpPr txBox="1"/>
          <p:nvPr/>
        </p:nvSpPr>
        <p:spPr>
          <a:xfrm>
            <a:off x="4259600" y="692543"/>
            <a:ext cx="36728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Конституциясы: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7C1565-2CD0-4563-9605-EABFEBC02B78}"/>
              </a:ext>
            </a:extLst>
          </p:cNvPr>
          <p:cNvSpPr txBox="1"/>
          <p:nvPr/>
        </p:nvSpPr>
        <p:spPr>
          <a:xfrm>
            <a:off x="1342292" y="1839927"/>
            <a:ext cx="1001150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Конституциясы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1853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реформаланды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соңғы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ауқымды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реформа 1994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Конституция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кіріспеден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129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баптан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өтпелі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ережелерден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президенттік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белгілейді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BD963B0-CA41-4913-9B95-F052A2346D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760" y="6858000"/>
            <a:ext cx="12669520" cy="837880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1EEF98A-C44E-4BE1-B709-04F2649CC5ED}"/>
              </a:ext>
            </a:extLst>
          </p:cNvPr>
          <p:cNvSpPr txBox="1"/>
          <p:nvPr/>
        </p:nvSpPr>
        <p:spPr>
          <a:xfrm>
            <a:off x="863209" y="8893205"/>
            <a:ext cx="940190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Конституциясы</a:t>
            </a:r>
            <a:r>
              <a:rPr lang="ru-RU" sz="2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мемлекеттің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құқықтық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негіздерін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органдар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азаматтардың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құқықтары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бостандықтарының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кепілдіктерін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айқындайтын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Заңы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Конституциясы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1995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тамызда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қабылданды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соңғы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толықтырулар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2022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маусымда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бүкілхалықтық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референдум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нәтижелері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енгізілді</a:t>
            </a:r>
            <a:r>
              <a:rPr lang="ru-RU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4809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Elegant waves by slidesgo">
  <a:themeElements>
    <a:clrScheme name="Personalizado 1">
      <a:dk1>
        <a:srgbClr val="00072D"/>
      </a:dk1>
      <a:lt1>
        <a:srgbClr val="FFFFFF"/>
      </a:lt1>
      <a:dk2>
        <a:srgbClr val="FFFFFF"/>
      </a:dk2>
      <a:lt2>
        <a:srgbClr val="FFFFFF"/>
      </a:lt2>
      <a:accent1>
        <a:srgbClr val="0C2E3A"/>
      </a:accent1>
      <a:accent2>
        <a:srgbClr val="110F16"/>
      </a:accent2>
      <a:accent3>
        <a:srgbClr val="0A2472"/>
      </a:accent3>
      <a:accent4>
        <a:srgbClr val="001C55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Стандартная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Elegant waves by slidesgo">
  <a:themeElements>
    <a:clrScheme name="Personalizado 1">
      <a:dk1>
        <a:srgbClr val="00072D"/>
      </a:dk1>
      <a:lt1>
        <a:srgbClr val="FFFFFF"/>
      </a:lt1>
      <a:dk2>
        <a:srgbClr val="FFFFFF"/>
      </a:dk2>
      <a:lt2>
        <a:srgbClr val="FFFFFF"/>
      </a:lt2>
      <a:accent1>
        <a:srgbClr val="0C2E3A"/>
      </a:accent1>
      <a:accent2>
        <a:srgbClr val="110F16"/>
      </a:accent2>
      <a:accent3>
        <a:srgbClr val="0A2472"/>
      </a:accent3>
      <a:accent4>
        <a:srgbClr val="001C55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Стандартная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Elegant waves by slidesgo">
  <a:themeElements>
    <a:clrScheme name="Personalizado 1">
      <a:dk1>
        <a:srgbClr val="00072D"/>
      </a:dk1>
      <a:lt1>
        <a:srgbClr val="FFFFFF"/>
      </a:lt1>
      <a:dk2>
        <a:srgbClr val="FFFFFF"/>
      </a:dk2>
      <a:lt2>
        <a:srgbClr val="FFFFFF"/>
      </a:lt2>
      <a:accent1>
        <a:srgbClr val="0C2E3A"/>
      </a:accent1>
      <a:accent2>
        <a:srgbClr val="110F16"/>
      </a:accent2>
      <a:accent3>
        <a:srgbClr val="0A2472"/>
      </a:accent3>
      <a:accent4>
        <a:srgbClr val="001C55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Стандартная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4_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5_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Startup Inspiration Black by Slidesgo</Template>
  <TotalTime>194</TotalTime>
  <Words>585</Words>
  <Application>Microsoft Office PowerPoint</Application>
  <PresentationFormat>Широкоэкранный</PresentationFormat>
  <Paragraphs>79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10</vt:i4>
      </vt:variant>
    </vt:vector>
  </HeadingPairs>
  <TitlesOfParts>
    <vt:vector size="33" baseType="lpstr">
      <vt:lpstr>Algerian</vt:lpstr>
      <vt:lpstr>Arial</vt:lpstr>
      <vt:lpstr>Arvo</vt:lpstr>
      <vt:lpstr>Calibri</vt:lpstr>
      <vt:lpstr>Nunito Sans</vt:lpstr>
      <vt:lpstr>Nunito Sans ExtraBold</vt:lpstr>
      <vt:lpstr>Nunito Sans SemiBold</vt:lpstr>
      <vt:lpstr>Proxima Nova</vt:lpstr>
      <vt:lpstr>Proxima Nova Semibold</vt:lpstr>
      <vt:lpstr>Roboto</vt:lpstr>
      <vt:lpstr>Roboto Light</vt:lpstr>
      <vt:lpstr>Roboto Slab Light</vt:lpstr>
      <vt:lpstr>Squada One</vt:lpstr>
      <vt:lpstr>Times New Roman</vt:lpstr>
      <vt:lpstr>Elegant waves by slidesgo</vt:lpstr>
      <vt:lpstr>SlidesGo Final Pages</vt:lpstr>
      <vt:lpstr>1_Slidesgo Final Pages</vt:lpstr>
      <vt:lpstr>1_Elegant waves by slidesgo</vt:lpstr>
      <vt:lpstr>2_SlidesGo Final Pages</vt:lpstr>
      <vt:lpstr>3_Slidesgo Final Pages</vt:lpstr>
      <vt:lpstr>2_Elegant waves by slidesgo</vt:lpstr>
      <vt:lpstr>4_SlidesGo Final Pages</vt:lpstr>
      <vt:lpstr>5_Slidesgo Final Pages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Zhaksan Narbaev</dc:creator>
  <cp:lastModifiedBy>Zhaksan Narbaev</cp:lastModifiedBy>
  <cp:revision>20</cp:revision>
  <dcterms:created xsi:type="dcterms:W3CDTF">2023-09-07T13:08:42Z</dcterms:created>
  <dcterms:modified xsi:type="dcterms:W3CDTF">2023-10-03T19:04:30Z</dcterms:modified>
</cp:coreProperties>
</file>