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2;&#1091;&#1082;&#1091;\Desktop\spokojnaja_muzikazvuki_prirodi_-_ptici_(zf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0042"/>
            <a:ext cx="8435130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“Ромашка”</a:t>
            </a:r>
            <a:endParaRPr lang="uk-UA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Марія Познанська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romashk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23709">
            <a:off x="1114376" y="3038013"/>
            <a:ext cx="2886503" cy="3924300"/>
          </a:xfrm>
          <a:prstGeom prst="rect">
            <a:avLst/>
          </a:prstGeom>
        </p:spPr>
      </p:pic>
      <p:pic>
        <p:nvPicPr>
          <p:cNvPr id="5" name="spokojnaja_muzikazvuki_prirodi_-_ptici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-translate-detected_23-2147499449.jpg"/>
          <p:cNvPicPr>
            <a:picLocks noChangeAspect="1"/>
          </p:cNvPicPr>
          <p:nvPr/>
        </p:nvPicPr>
        <p:blipFill>
          <a:blip r:embed="rId2"/>
          <a:srcRect b="53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637"/>
            <a:ext cx="1214446" cy="1857364"/>
          </a:xfrm>
          <a:prstGeom prst="rect">
            <a:avLst/>
          </a:prstGeom>
        </p:spPr>
      </p:pic>
      <p:pic>
        <p:nvPicPr>
          <p:cNvPr id="6" name="Рисунок 5" descr="XfP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6291269"/>
            <a:ext cx="9644130" cy="566731"/>
          </a:xfrm>
          <a:prstGeom prst="rect">
            <a:avLst/>
          </a:prstGeom>
        </p:spPr>
      </p:pic>
      <p:pic>
        <p:nvPicPr>
          <p:cNvPr id="8" name="Рисунок 7" descr="12031368012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2473">
            <a:off x="424197" y="4941970"/>
            <a:ext cx="1356510" cy="1111034"/>
          </a:xfrm>
          <a:prstGeom prst="rect">
            <a:avLst/>
          </a:prstGeom>
        </p:spPr>
      </p:pic>
      <p:pic>
        <p:nvPicPr>
          <p:cNvPr id="9" name="Рисунок 8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523741" y="4871619"/>
            <a:ext cx="1143008" cy="11668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4876" y="642918"/>
            <a:ext cx="408310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стрункій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високій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ніжці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Біля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річки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лужку,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11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809493" y="4728742"/>
            <a:ext cx="1143008" cy="1166809"/>
          </a:xfrm>
          <a:prstGeom prst="rect">
            <a:avLst/>
          </a:prstGeom>
        </p:spPr>
      </p:pic>
      <p:pic>
        <p:nvPicPr>
          <p:cNvPr id="13" name="Рисунок 12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309428" y="4943056"/>
            <a:ext cx="1143008" cy="1166809"/>
          </a:xfrm>
          <a:prstGeom prst="rect">
            <a:avLst/>
          </a:prstGeom>
        </p:spPr>
      </p:pic>
      <p:pic>
        <p:nvPicPr>
          <p:cNvPr id="14" name="Рисунок 13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809494" y="4943056"/>
            <a:ext cx="1143008" cy="1166809"/>
          </a:xfrm>
          <a:prstGeom prst="rect">
            <a:avLst/>
          </a:prstGeom>
        </p:spPr>
      </p:pic>
      <p:pic>
        <p:nvPicPr>
          <p:cNvPr id="15" name="Рисунок 14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238022" y="5014495"/>
            <a:ext cx="1143008" cy="1166809"/>
          </a:xfrm>
          <a:prstGeom prst="rect">
            <a:avLst/>
          </a:prstGeom>
        </p:spPr>
      </p:pic>
      <p:pic>
        <p:nvPicPr>
          <p:cNvPr id="16" name="Рисунок 15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880931" y="5014495"/>
            <a:ext cx="1143008" cy="1166809"/>
          </a:xfrm>
          <a:prstGeom prst="rect">
            <a:avLst/>
          </a:prstGeom>
        </p:spPr>
      </p:pic>
      <p:pic>
        <p:nvPicPr>
          <p:cNvPr id="17" name="Рисунок 16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238021" y="5157371"/>
            <a:ext cx="1143008" cy="1166809"/>
          </a:xfrm>
          <a:prstGeom prst="rect">
            <a:avLst/>
          </a:prstGeom>
        </p:spPr>
      </p:pic>
      <p:pic>
        <p:nvPicPr>
          <p:cNvPr id="18" name="Рисунок 17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79822">
            <a:off x="523740" y="4728743"/>
            <a:ext cx="1143008" cy="1166809"/>
          </a:xfrm>
          <a:prstGeom prst="rect">
            <a:avLst/>
          </a:prstGeom>
        </p:spPr>
      </p:pic>
      <p:pic>
        <p:nvPicPr>
          <p:cNvPr id="19" name="Рисунок 18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76880">
            <a:off x="523741" y="5228809"/>
            <a:ext cx="1143008" cy="1166809"/>
          </a:xfrm>
          <a:prstGeom prst="rect">
            <a:avLst/>
          </a:prstGeom>
        </p:spPr>
      </p:pic>
      <p:pic>
        <p:nvPicPr>
          <p:cNvPr id="20" name="Рисунок 19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83784">
            <a:off x="676141" y="5024019"/>
            <a:ext cx="1143008" cy="116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-translate-detected_23-2147499449.jpg"/>
          <p:cNvPicPr>
            <a:picLocks noChangeAspect="1"/>
          </p:cNvPicPr>
          <p:nvPr/>
        </p:nvPicPr>
        <p:blipFill>
          <a:blip r:embed="rId2"/>
          <a:srcRect b="53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637"/>
            <a:ext cx="1214446" cy="1857364"/>
          </a:xfrm>
          <a:prstGeom prst="rect">
            <a:avLst/>
          </a:prstGeom>
        </p:spPr>
      </p:pic>
      <p:pic>
        <p:nvPicPr>
          <p:cNvPr id="6" name="Рисунок 5" descr="XfP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6291269"/>
            <a:ext cx="9644130" cy="566731"/>
          </a:xfrm>
          <a:prstGeom prst="rect">
            <a:avLst/>
          </a:prstGeom>
        </p:spPr>
      </p:pic>
      <p:pic>
        <p:nvPicPr>
          <p:cNvPr id="7" name="Рисунок 6" descr="names_by_month_in_2017.png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2000232" y="2329032"/>
            <a:ext cx="2357454" cy="4528968"/>
          </a:xfrm>
          <a:prstGeom prst="rect">
            <a:avLst/>
          </a:prstGeom>
        </p:spPr>
      </p:pic>
      <p:pic>
        <p:nvPicPr>
          <p:cNvPr id="8" name="Рисунок 7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2473">
            <a:off x="424197" y="4941970"/>
            <a:ext cx="1356510" cy="1111034"/>
          </a:xfrm>
          <a:prstGeom prst="rect">
            <a:avLst/>
          </a:prstGeom>
        </p:spPr>
      </p:pic>
      <p:pic>
        <p:nvPicPr>
          <p:cNvPr id="9" name="Рисунок 8" descr="1203136801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279822">
            <a:off x="523741" y="4871619"/>
            <a:ext cx="1143008" cy="1166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7818" y="785794"/>
            <a:ext cx="350871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хустинці-білосніжці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Стрів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я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квітоньку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-translate-detected_23-2147499449.jpg"/>
          <p:cNvPicPr>
            <a:picLocks noChangeAspect="1"/>
          </p:cNvPicPr>
          <p:nvPr/>
        </p:nvPicPr>
        <p:blipFill>
          <a:blip r:embed="rId2"/>
          <a:srcRect b="53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637"/>
            <a:ext cx="1214446" cy="1857364"/>
          </a:xfrm>
          <a:prstGeom prst="rect">
            <a:avLst/>
          </a:prstGeom>
        </p:spPr>
      </p:pic>
      <p:pic>
        <p:nvPicPr>
          <p:cNvPr id="6" name="Рисунок 5" descr="XfP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6291269"/>
            <a:ext cx="9644130" cy="566731"/>
          </a:xfrm>
          <a:prstGeom prst="rect">
            <a:avLst/>
          </a:prstGeom>
        </p:spPr>
      </p:pic>
      <p:pic>
        <p:nvPicPr>
          <p:cNvPr id="7" name="Рисунок 6" descr="names_by_month_in_2017.png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2071670" y="2329032"/>
            <a:ext cx="2357454" cy="4528968"/>
          </a:xfrm>
          <a:prstGeom prst="rect">
            <a:avLst/>
          </a:prstGeom>
        </p:spPr>
      </p:pic>
      <p:pic>
        <p:nvPicPr>
          <p:cNvPr id="8" name="Рисунок 7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2473">
            <a:off x="424197" y="4941970"/>
            <a:ext cx="1356510" cy="1111034"/>
          </a:xfrm>
          <a:prstGeom prst="rect">
            <a:avLst/>
          </a:prstGeom>
        </p:spPr>
      </p:pic>
      <p:pic>
        <p:nvPicPr>
          <p:cNvPr id="9" name="Рисунок 8" descr="1203136801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279822">
            <a:off x="523741" y="4871619"/>
            <a:ext cx="1143008" cy="1166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6314" y="714356"/>
            <a:ext cx="408175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Ясним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оком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жовтуватим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Усміхалася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мені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 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-translate-detected_23-2147499449.jpg"/>
          <p:cNvPicPr>
            <a:picLocks noChangeAspect="1"/>
          </p:cNvPicPr>
          <p:nvPr/>
        </p:nvPicPr>
        <p:blipFill>
          <a:blip r:embed="rId2"/>
          <a:srcRect b="53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637"/>
            <a:ext cx="1214446" cy="1857364"/>
          </a:xfrm>
          <a:prstGeom prst="rect">
            <a:avLst/>
          </a:prstGeom>
        </p:spPr>
      </p:pic>
      <p:pic>
        <p:nvPicPr>
          <p:cNvPr id="6" name="Рисунок 5" descr="XfP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6291269"/>
            <a:ext cx="9644130" cy="566731"/>
          </a:xfrm>
          <a:prstGeom prst="rect">
            <a:avLst/>
          </a:prstGeom>
        </p:spPr>
      </p:pic>
      <p:pic>
        <p:nvPicPr>
          <p:cNvPr id="7" name="Рисунок 6" descr="names_by_month_in_2017.png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2000232" y="2329032"/>
            <a:ext cx="2357454" cy="4528968"/>
          </a:xfrm>
          <a:prstGeom prst="rect">
            <a:avLst/>
          </a:prstGeom>
        </p:spPr>
      </p:pic>
      <p:pic>
        <p:nvPicPr>
          <p:cNvPr id="8" name="Рисунок 7" descr="1203136801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2473">
            <a:off x="424197" y="4941970"/>
            <a:ext cx="1356510" cy="1111034"/>
          </a:xfrm>
          <a:prstGeom prst="rect">
            <a:avLst/>
          </a:prstGeom>
        </p:spPr>
      </p:pic>
      <p:pic>
        <p:nvPicPr>
          <p:cNvPr id="9" name="Рисунок 8" descr="1203136801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279822">
            <a:off x="523741" y="4871619"/>
            <a:ext cx="1143008" cy="1166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4942" y="714356"/>
            <a:ext cx="348338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хотів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її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зірвати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 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бджола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сказала: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yikKj6yk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57288" y="2857496"/>
            <a:ext cx="1071570" cy="1024066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428596" y="3357562"/>
            <a:ext cx="914400" cy="61264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15469 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6435 C -0.02483 -0.03495 -0.03767 0.01065 -0.02344 0.03866 C -0.00851 0.06829 0.0283 0.06922 0.06059 0.04051 C 0.09271 0.01135 0.12951 0.0125 0.14427 0.0419 C 0.15851 0.07037 0.14566 0.11598 0.11337 0.14514 " pathEditMode="relative" rAng="3364406" ptsTypes="fffff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92D050"/>
      </a:dk1>
      <a:lt1>
        <a:srgbClr val="00B05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</Words>
  <PresentationFormat>Экран (4:3)</PresentationFormat>
  <Paragraphs>7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куку</dc:creator>
  <cp:lastModifiedBy>куку</cp:lastModifiedBy>
  <cp:revision>10</cp:revision>
  <dcterms:created xsi:type="dcterms:W3CDTF">2019-04-14T15:15:23Z</dcterms:created>
  <dcterms:modified xsi:type="dcterms:W3CDTF">2019-04-16T15:34:50Z</dcterms:modified>
</cp:coreProperties>
</file>