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D39DF-AD8B-9D52-D7E7-58A4D2BA0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D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ECE887-29D2-7891-246A-48304706C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D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34E0-F8D2-1427-AEDB-4815CCECD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3172-F9ED-B445-8038-74AC2BF159AB}" type="datetimeFigureOut">
              <a:rPr lang="ru-DE" smtClean="0"/>
              <a:t>26.04.24</a:t>
            </a:fld>
            <a:endParaRPr lang="ru-D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5516FB-8C7A-D8FA-84D3-45FF121C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D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EDDB18-5CEB-E74B-1035-CB30BE56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3F9-9E39-4048-8278-3DFE6809BF6D}" type="slidenum">
              <a:rPr lang="ru-DE" smtClean="0"/>
              <a:t>‹#›</a:t>
            </a:fld>
            <a:endParaRPr lang="ru-DE"/>
          </a:p>
        </p:txBody>
      </p:sp>
    </p:spTree>
    <p:extLst>
      <p:ext uri="{BB962C8B-B14F-4D97-AF65-F5344CB8AC3E}">
        <p14:creationId xmlns:p14="http://schemas.microsoft.com/office/powerpoint/2010/main" val="105880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C62DE-0E1C-DD61-A204-D26B6A065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D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B289B8-B887-D1CE-E1E6-4003A4DF4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D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0B0D67-9AE8-7369-4EA3-D441DCE9F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3172-F9ED-B445-8038-74AC2BF159AB}" type="datetimeFigureOut">
              <a:rPr lang="ru-DE" smtClean="0"/>
              <a:t>26.04.24</a:t>
            </a:fld>
            <a:endParaRPr lang="ru-D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58BEE5-5F20-F4A8-DCD5-62105AF7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D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EFC6BB-3B5C-C140-663C-64DAF44E0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3F9-9E39-4048-8278-3DFE6809BF6D}" type="slidenum">
              <a:rPr lang="ru-DE" smtClean="0"/>
              <a:t>‹#›</a:t>
            </a:fld>
            <a:endParaRPr lang="ru-DE"/>
          </a:p>
        </p:txBody>
      </p:sp>
    </p:spTree>
    <p:extLst>
      <p:ext uri="{BB962C8B-B14F-4D97-AF65-F5344CB8AC3E}">
        <p14:creationId xmlns:p14="http://schemas.microsoft.com/office/powerpoint/2010/main" val="387948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8C5A6C-68D9-4B4F-26BD-0CB23C407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D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B98C1E-197A-EAB0-8E8C-62FEC27E4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D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E3AEA6-5390-BEC5-1E0F-3F5C8EB8D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3172-F9ED-B445-8038-74AC2BF159AB}" type="datetimeFigureOut">
              <a:rPr lang="ru-DE" smtClean="0"/>
              <a:t>26.04.24</a:t>
            </a:fld>
            <a:endParaRPr lang="ru-D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E7118E-919B-864D-6A4E-FC3BC82D8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D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E6F88C-8F9C-B395-9641-471C20F3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3F9-9E39-4048-8278-3DFE6809BF6D}" type="slidenum">
              <a:rPr lang="ru-DE" smtClean="0"/>
              <a:t>‹#›</a:t>
            </a:fld>
            <a:endParaRPr lang="ru-DE"/>
          </a:p>
        </p:txBody>
      </p:sp>
    </p:spTree>
    <p:extLst>
      <p:ext uri="{BB962C8B-B14F-4D97-AF65-F5344CB8AC3E}">
        <p14:creationId xmlns:p14="http://schemas.microsoft.com/office/powerpoint/2010/main" val="409172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80BE4-4584-BCB4-7C96-0E7F4170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D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E868FB-EC85-D70F-DA69-DF0C8F12B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D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BB3694-A0A4-A4B1-CC23-FF86591A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3172-F9ED-B445-8038-74AC2BF159AB}" type="datetimeFigureOut">
              <a:rPr lang="ru-DE" smtClean="0"/>
              <a:t>26.04.24</a:t>
            </a:fld>
            <a:endParaRPr lang="ru-D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05EAA6-A1A1-E13B-374F-79F5D9E54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D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043961-FCF1-A481-C121-C6D75912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3F9-9E39-4048-8278-3DFE6809BF6D}" type="slidenum">
              <a:rPr lang="ru-DE" smtClean="0"/>
              <a:t>‹#›</a:t>
            </a:fld>
            <a:endParaRPr lang="ru-DE"/>
          </a:p>
        </p:txBody>
      </p:sp>
    </p:spTree>
    <p:extLst>
      <p:ext uri="{BB962C8B-B14F-4D97-AF65-F5344CB8AC3E}">
        <p14:creationId xmlns:p14="http://schemas.microsoft.com/office/powerpoint/2010/main" val="143865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1A872-DB02-E7E6-032E-A180883AB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D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CCC640-32B9-5107-D6E6-1F830A738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335B9A-8380-6AD6-B323-8B9E3A90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3172-F9ED-B445-8038-74AC2BF159AB}" type="datetimeFigureOut">
              <a:rPr lang="ru-DE" smtClean="0"/>
              <a:t>26.04.24</a:t>
            </a:fld>
            <a:endParaRPr lang="ru-D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F04C2-CB57-8868-0662-A1C3E3C4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D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C5AAEF-3AA9-679E-2113-5B4A27E1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3F9-9E39-4048-8278-3DFE6809BF6D}" type="slidenum">
              <a:rPr lang="ru-DE" smtClean="0"/>
              <a:t>‹#›</a:t>
            </a:fld>
            <a:endParaRPr lang="ru-DE"/>
          </a:p>
        </p:txBody>
      </p:sp>
    </p:spTree>
    <p:extLst>
      <p:ext uri="{BB962C8B-B14F-4D97-AF65-F5344CB8AC3E}">
        <p14:creationId xmlns:p14="http://schemas.microsoft.com/office/powerpoint/2010/main" val="421828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BA6C7-A158-F61E-8336-3BB2BCE81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D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5F3000-19F3-C2D1-E943-205E96C98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D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058992-DC51-3D3C-AF50-E7E29D5CE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D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063F9A-A6E1-D442-75C4-9F90F091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3172-F9ED-B445-8038-74AC2BF159AB}" type="datetimeFigureOut">
              <a:rPr lang="ru-DE" smtClean="0"/>
              <a:t>26.04.24</a:t>
            </a:fld>
            <a:endParaRPr lang="ru-D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6CA17C-C524-0ABF-A820-EB9169AA7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D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5F1067-58A7-4AA0-E532-2AF2907B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3F9-9E39-4048-8278-3DFE6809BF6D}" type="slidenum">
              <a:rPr lang="ru-DE" smtClean="0"/>
              <a:t>‹#›</a:t>
            </a:fld>
            <a:endParaRPr lang="ru-DE"/>
          </a:p>
        </p:txBody>
      </p:sp>
    </p:spTree>
    <p:extLst>
      <p:ext uri="{BB962C8B-B14F-4D97-AF65-F5344CB8AC3E}">
        <p14:creationId xmlns:p14="http://schemas.microsoft.com/office/powerpoint/2010/main" val="114251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741D4-1B6E-6328-A523-92AB2F4FC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D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6685F5-4AFA-1627-F2D9-876CF5B5F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8F32A6-5B50-624C-D329-A3022AA2A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D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4FD4EF-BCDF-984F-ACED-98E7008F0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2E0C03-666C-60B1-A7D8-9C6571855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D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313B33-DB0E-C061-B75D-65BEFE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3172-F9ED-B445-8038-74AC2BF159AB}" type="datetimeFigureOut">
              <a:rPr lang="ru-DE" smtClean="0"/>
              <a:t>26.04.24</a:t>
            </a:fld>
            <a:endParaRPr lang="ru-D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3A18DD-A588-EA01-440E-2370E96A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D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B7A000-9505-2A5A-8CB3-85812535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3F9-9E39-4048-8278-3DFE6809BF6D}" type="slidenum">
              <a:rPr lang="ru-DE" smtClean="0"/>
              <a:t>‹#›</a:t>
            </a:fld>
            <a:endParaRPr lang="ru-DE"/>
          </a:p>
        </p:txBody>
      </p:sp>
    </p:spTree>
    <p:extLst>
      <p:ext uri="{BB962C8B-B14F-4D97-AF65-F5344CB8AC3E}">
        <p14:creationId xmlns:p14="http://schemas.microsoft.com/office/powerpoint/2010/main" val="269330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BAC90-2FB9-66C4-4B25-442A1860D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D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33EFEE-C597-C81F-799F-78B3E6234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3172-F9ED-B445-8038-74AC2BF159AB}" type="datetimeFigureOut">
              <a:rPr lang="ru-DE" smtClean="0"/>
              <a:t>26.04.24</a:t>
            </a:fld>
            <a:endParaRPr lang="ru-D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0E507B-164F-16F8-9861-8120F6220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D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944B8A-D371-CB02-503A-C96319E0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3F9-9E39-4048-8278-3DFE6809BF6D}" type="slidenum">
              <a:rPr lang="ru-DE" smtClean="0"/>
              <a:t>‹#›</a:t>
            </a:fld>
            <a:endParaRPr lang="ru-DE"/>
          </a:p>
        </p:txBody>
      </p:sp>
    </p:spTree>
    <p:extLst>
      <p:ext uri="{BB962C8B-B14F-4D97-AF65-F5344CB8AC3E}">
        <p14:creationId xmlns:p14="http://schemas.microsoft.com/office/powerpoint/2010/main" val="314756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155FB2-0BB7-985C-C0D0-1B5E01BE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3172-F9ED-B445-8038-74AC2BF159AB}" type="datetimeFigureOut">
              <a:rPr lang="ru-DE" smtClean="0"/>
              <a:t>26.04.24</a:t>
            </a:fld>
            <a:endParaRPr lang="ru-D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527E20-46F0-787A-7A43-ED6F70482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D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9E3EF9-8FB4-4B32-FC76-5C641AAEB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3F9-9E39-4048-8278-3DFE6809BF6D}" type="slidenum">
              <a:rPr lang="ru-DE" smtClean="0"/>
              <a:t>‹#›</a:t>
            </a:fld>
            <a:endParaRPr lang="ru-DE"/>
          </a:p>
        </p:txBody>
      </p:sp>
    </p:spTree>
    <p:extLst>
      <p:ext uri="{BB962C8B-B14F-4D97-AF65-F5344CB8AC3E}">
        <p14:creationId xmlns:p14="http://schemas.microsoft.com/office/powerpoint/2010/main" val="25047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A22A2-C42A-59EE-BE73-ED807A4EC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D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1EE662-6755-D933-0C9C-60EDAF78A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D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61BC94-4F51-4B97-EF24-3754EE804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454169-7F4C-05D9-DF5A-E09059CD9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3172-F9ED-B445-8038-74AC2BF159AB}" type="datetimeFigureOut">
              <a:rPr lang="ru-DE" smtClean="0"/>
              <a:t>26.04.24</a:t>
            </a:fld>
            <a:endParaRPr lang="ru-D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B7E596-9E9C-59BB-7EE5-928D4CF8D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D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6BEA16-7884-4F6A-91AE-EC036144A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3F9-9E39-4048-8278-3DFE6809BF6D}" type="slidenum">
              <a:rPr lang="ru-DE" smtClean="0"/>
              <a:t>‹#›</a:t>
            </a:fld>
            <a:endParaRPr lang="ru-DE"/>
          </a:p>
        </p:txBody>
      </p:sp>
    </p:spTree>
    <p:extLst>
      <p:ext uri="{BB962C8B-B14F-4D97-AF65-F5344CB8AC3E}">
        <p14:creationId xmlns:p14="http://schemas.microsoft.com/office/powerpoint/2010/main" val="386937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FDC7E-4767-A505-AB97-D19DC765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D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BED81D-7B82-4FC6-9589-D4AF240F3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D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F687A2-BBA4-DCE6-720B-B4C41E312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E7D9A4-103D-284E-F638-3BF2CAB3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3172-F9ED-B445-8038-74AC2BF159AB}" type="datetimeFigureOut">
              <a:rPr lang="ru-DE" smtClean="0"/>
              <a:t>26.04.24</a:t>
            </a:fld>
            <a:endParaRPr lang="ru-D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52427D-83A2-1A56-3301-E94DBBBA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D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F058C0-8FE0-3C85-B292-B0D8BF8BE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3F9-9E39-4048-8278-3DFE6809BF6D}" type="slidenum">
              <a:rPr lang="ru-DE" smtClean="0"/>
              <a:t>‹#›</a:t>
            </a:fld>
            <a:endParaRPr lang="ru-DE"/>
          </a:p>
        </p:txBody>
      </p:sp>
    </p:spTree>
    <p:extLst>
      <p:ext uri="{BB962C8B-B14F-4D97-AF65-F5344CB8AC3E}">
        <p14:creationId xmlns:p14="http://schemas.microsoft.com/office/powerpoint/2010/main" val="372451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F0F20-E50C-C9C1-8AD0-33AC314C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D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4B23F0-F8D7-C644-632B-D0E1C55F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D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C1EFA-F620-3041-DC5B-2D23E2DF7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3172-F9ED-B445-8038-74AC2BF159AB}" type="datetimeFigureOut">
              <a:rPr lang="ru-DE" smtClean="0"/>
              <a:t>26.04.24</a:t>
            </a:fld>
            <a:endParaRPr lang="ru-D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C282A6-EC69-8B0B-3FC8-5C0E5D038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D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B84718-D9FC-FCB8-83A8-A0EDC7C3A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8E3F9-9E39-4048-8278-3DFE6809BF6D}" type="slidenum">
              <a:rPr lang="ru-DE" smtClean="0"/>
              <a:t>‹#›</a:t>
            </a:fld>
            <a:endParaRPr lang="ru-DE"/>
          </a:p>
        </p:txBody>
      </p:sp>
    </p:spTree>
    <p:extLst>
      <p:ext uri="{BB962C8B-B14F-4D97-AF65-F5344CB8AC3E}">
        <p14:creationId xmlns:p14="http://schemas.microsoft.com/office/powerpoint/2010/main" val="358467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FE2139-6A15-77B2-6481-626A5F8EF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405" y="2029375"/>
            <a:ext cx="10668000" cy="1892479"/>
          </a:xfrm>
        </p:spPr>
        <p:txBody>
          <a:bodyPr>
            <a:normAutofit/>
          </a:bodyPr>
          <a:lstStyle/>
          <a:p>
            <a:r>
              <a:rPr lang="ru-RU" sz="8000" b="1" dirty="0" err="1"/>
              <a:t>Головатая</a:t>
            </a:r>
            <a:r>
              <a:rPr lang="ru-RU" sz="8000" b="1" dirty="0"/>
              <a:t> Елена</a:t>
            </a:r>
            <a:endParaRPr lang="ru-DE" sz="8000" b="1" dirty="0"/>
          </a:p>
        </p:txBody>
      </p:sp>
    </p:spTree>
    <p:extLst>
      <p:ext uri="{BB962C8B-B14F-4D97-AF65-F5344CB8AC3E}">
        <p14:creationId xmlns:p14="http://schemas.microsoft.com/office/powerpoint/2010/main" val="1178529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BF57D2-2BBC-7541-CC85-B285CA2ED049}"/>
              </a:ext>
            </a:extLst>
          </p:cNvPr>
          <p:cNvSpPr txBox="1"/>
          <p:nvPr/>
        </p:nvSpPr>
        <p:spPr>
          <a:xfrm>
            <a:off x="9172150" y="2659559"/>
            <a:ext cx="2024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b="1" dirty="0"/>
              <a:t>Кухня</a:t>
            </a:r>
            <a:endParaRPr lang="ru-DE" sz="4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F2130B-EC1D-33C5-2216-AE63AB024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60" y="0"/>
            <a:ext cx="6727911" cy="672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8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D3B77F-3C3F-16E8-D27C-15F7F090D9B5}"/>
              </a:ext>
            </a:extLst>
          </p:cNvPr>
          <p:cNvSpPr txBox="1"/>
          <p:nvPr/>
        </p:nvSpPr>
        <p:spPr>
          <a:xfrm>
            <a:off x="9078784" y="1955279"/>
            <a:ext cx="4331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b="1" dirty="0"/>
              <a:t>К</a:t>
            </a:r>
            <a:endParaRPr lang="ru-DE" sz="4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152E4B-0376-D154-1172-CAEE0795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95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ED8827-94A0-0110-646F-5580A2DF4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95"/>
            <a:ext cx="6954795" cy="69547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914C85-3D6D-62B9-1EC8-86B51B05A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962" y="-96796"/>
            <a:ext cx="6954795" cy="695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2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A1D3E8-D192-CB6A-D657-270B88B9F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78" y="174711"/>
            <a:ext cx="6508578" cy="65085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952E97-D2D7-F2AE-C150-A00157E2068F}"/>
              </a:ext>
            </a:extLst>
          </p:cNvPr>
          <p:cNvSpPr txBox="1"/>
          <p:nvPr/>
        </p:nvSpPr>
        <p:spPr>
          <a:xfrm>
            <a:off x="7860270" y="1452948"/>
            <a:ext cx="43317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 dirty="0"/>
              <a:t>Уютный строгий кабинет для пары сотрудников</a:t>
            </a:r>
            <a:endParaRPr lang="ru-DE" sz="4400" b="1" dirty="0"/>
          </a:p>
        </p:txBody>
      </p:sp>
    </p:spTree>
    <p:extLst>
      <p:ext uri="{BB962C8B-B14F-4D97-AF65-F5344CB8AC3E}">
        <p14:creationId xmlns:p14="http://schemas.microsoft.com/office/powerpoint/2010/main" val="321067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7A73F7-66A4-70C3-3A56-0F01A79596AC}"/>
              </a:ext>
            </a:extLst>
          </p:cNvPr>
          <p:cNvSpPr txBox="1"/>
          <p:nvPr/>
        </p:nvSpPr>
        <p:spPr>
          <a:xfrm>
            <a:off x="8574902" y="1727542"/>
            <a:ext cx="43317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 dirty="0"/>
              <a:t>Молодежный кабинет для сотрудников</a:t>
            </a:r>
            <a:endParaRPr lang="ru-DE" sz="4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C5397B-85CB-C210-686D-A2570A733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02" y="497874"/>
            <a:ext cx="7772400" cy="58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5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1DC5AE-C118-651D-AE22-F72F4550BF21}"/>
              </a:ext>
            </a:extLst>
          </p:cNvPr>
          <p:cNvSpPr txBox="1"/>
          <p:nvPr/>
        </p:nvSpPr>
        <p:spPr>
          <a:xfrm>
            <a:off x="7613821" y="2002137"/>
            <a:ext cx="43317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 dirty="0"/>
              <a:t>Вариант рабочего пространства по типу </a:t>
            </a:r>
            <a:r>
              <a:rPr lang="en-US" sz="4400" b="1" dirty="0"/>
              <a:t>Open-Space</a:t>
            </a:r>
            <a:endParaRPr lang="ru-DE" sz="4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11CDCB-1F38-DAAC-32D7-AB246F21E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54" y="162697"/>
            <a:ext cx="6532605" cy="653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4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57441B-8BDA-7B10-7AD7-92CE0DB03408}"/>
              </a:ext>
            </a:extLst>
          </p:cNvPr>
          <p:cNvSpPr txBox="1"/>
          <p:nvPr/>
        </p:nvSpPr>
        <p:spPr>
          <a:xfrm>
            <a:off x="7658784" y="2002137"/>
            <a:ext cx="43317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 dirty="0"/>
              <a:t>Если много сотрудников, но мало места🤗 </a:t>
            </a:r>
            <a:endParaRPr lang="ru-DE" sz="4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16B1DA-17F7-2944-A738-10132F734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64" y="54576"/>
            <a:ext cx="6748848" cy="674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9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2CE12B-9EA7-200E-8069-970391976677}"/>
              </a:ext>
            </a:extLst>
          </p:cNvPr>
          <p:cNvSpPr txBox="1"/>
          <p:nvPr/>
        </p:nvSpPr>
        <p:spPr>
          <a:xfrm>
            <a:off x="8334631" y="1012954"/>
            <a:ext cx="39136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 dirty="0"/>
              <a:t>Много воздуха, света и пространства… для маленьких встреч и делегаций</a:t>
            </a:r>
            <a:endParaRPr lang="ru-DE" sz="4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488BD1-59DE-7DDA-B7AC-02415140B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346"/>
            <a:ext cx="8334631" cy="639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09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A1FFCB-6223-3FB1-EEBD-260C53F13CD5}"/>
              </a:ext>
            </a:extLst>
          </p:cNvPr>
          <p:cNvSpPr txBox="1"/>
          <p:nvPr/>
        </p:nvSpPr>
        <p:spPr>
          <a:xfrm>
            <a:off x="7619999" y="2367171"/>
            <a:ext cx="50738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 dirty="0"/>
              <a:t>Гостиная в </a:t>
            </a:r>
            <a:r>
              <a:rPr lang="ru-RU" sz="4400" b="1" dirty="0" err="1"/>
              <a:t>минималистичном</a:t>
            </a:r>
            <a:r>
              <a:rPr lang="ru-RU" sz="4400" b="1" dirty="0"/>
              <a:t> стиле</a:t>
            </a:r>
            <a:endParaRPr lang="ru-DE" sz="4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D96EE1-B8B0-68CF-251F-E51FB95F9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08" y="40503"/>
            <a:ext cx="6817497" cy="68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7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F44850-4BD6-52BA-4D28-343C4681F376}"/>
              </a:ext>
            </a:extLst>
          </p:cNvPr>
          <p:cNvSpPr txBox="1"/>
          <p:nvPr/>
        </p:nvSpPr>
        <p:spPr>
          <a:xfrm>
            <a:off x="8340811" y="1690062"/>
            <a:ext cx="35251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b="1" dirty="0"/>
              <a:t>Хочется просыпаться в таком 90 дней в году…</a:t>
            </a:r>
          </a:p>
          <a:p>
            <a:pPr algn="l"/>
            <a:r>
              <a:rPr lang="ru-RU" sz="4400" b="1" dirty="0"/>
              <a:t>Правда?</a:t>
            </a:r>
            <a:endParaRPr lang="ru-DE" sz="44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B10048-A176-3FE4-A40A-3010FBEFB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969"/>
            <a:ext cx="8340811" cy="663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9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C49FA2-0F61-BA04-5CAB-8DE7A7EEBC64}"/>
              </a:ext>
            </a:extLst>
          </p:cNvPr>
          <p:cNvSpPr txBox="1"/>
          <p:nvPr/>
        </p:nvSpPr>
        <p:spPr>
          <a:xfrm>
            <a:off x="8134865" y="1441621"/>
            <a:ext cx="3535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b="1" dirty="0"/>
              <a:t>Просто богатый стол</a:t>
            </a:r>
            <a:endParaRPr lang="ru-DE" sz="44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8688D3-CA70-C064-03A3-EB124F4C2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209035"/>
            <a:ext cx="6439930" cy="643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23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12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lora.devis@gmail.com</dc:creator>
  <cp:lastModifiedBy>lora.devis@gmail.com</cp:lastModifiedBy>
  <cp:revision>1</cp:revision>
  <dcterms:created xsi:type="dcterms:W3CDTF">2024-04-26T11:24:34Z</dcterms:created>
  <dcterms:modified xsi:type="dcterms:W3CDTF">2024-04-26T12:21:17Z</dcterms:modified>
</cp:coreProperties>
</file>