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92674E8-915E-4F53-AB24-58193A50EB99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B740680-2249-44AF-B4D1-2AC3BA566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74E8-915E-4F53-AB24-58193A50EB99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40680-2249-44AF-B4D1-2AC3BA566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74E8-915E-4F53-AB24-58193A50EB99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40680-2249-44AF-B4D1-2AC3BA566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92674E8-915E-4F53-AB24-58193A50EB99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B740680-2249-44AF-B4D1-2AC3BA5662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92674E8-915E-4F53-AB24-58193A50EB99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B740680-2249-44AF-B4D1-2AC3BA566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74E8-915E-4F53-AB24-58193A50EB99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40680-2249-44AF-B4D1-2AC3BA5662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74E8-915E-4F53-AB24-58193A50EB99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40680-2249-44AF-B4D1-2AC3BA5662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92674E8-915E-4F53-AB24-58193A50EB99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B740680-2249-44AF-B4D1-2AC3BA5662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74E8-915E-4F53-AB24-58193A50EB99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40680-2249-44AF-B4D1-2AC3BA566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92674E8-915E-4F53-AB24-58193A50EB99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B740680-2249-44AF-B4D1-2AC3BA5662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92674E8-915E-4F53-AB24-58193A50EB99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B740680-2249-44AF-B4D1-2AC3BA5662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92674E8-915E-4F53-AB24-58193A50EB99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B740680-2249-44AF-B4D1-2AC3BA566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Проєкт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на тему:</a:t>
            </a:r>
            <a:br>
              <a:rPr lang="uk-UA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Література рідного краю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5105400"/>
            <a:ext cx="6400800" cy="1752600"/>
          </a:xfrm>
        </p:spPr>
        <p:txBody>
          <a:bodyPr>
            <a:normAutofit/>
          </a:bodyPr>
          <a:lstStyle/>
          <a:p>
            <a:pPr algn="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71546"/>
            <a:ext cx="9144000" cy="3000396"/>
          </a:xfrm>
        </p:spPr>
        <p:txBody>
          <a:bodyPr>
            <a:normAutofit/>
          </a:bodyPr>
          <a:lstStyle/>
          <a:p>
            <a:pPr algn="ctr"/>
            <a:r>
              <a:rPr lang="uk-UA" sz="6600" dirty="0" smtClean="0"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0"/>
            <a:ext cx="9144000" cy="1857364"/>
          </a:xfrm>
        </p:spPr>
        <p:txBody>
          <a:bodyPr>
            <a:normAutofit/>
          </a:bodyPr>
          <a:lstStyle/>
          <a:p>
            <a:pPr algn="ctr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На  Волині є чимало чудових письменників. Але сьогодні я б хотіла розглянути життєвий та творчий шлях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Криштальської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Олени Василівни.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250px-Olena_Kryshtalska_2007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28595" y="1571612"/>
            <a:ext cx="3798687" cy="4786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IMG_89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1428736"/>
            <a:ext cx="3576080" cy="5072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643306" y="214290"/>
            <a:ext cx="5500694" cy="6643710"/>
          </a:xfrm>
        </p:spPr>
        <p:txBody>
          <a:bodyPr/>
          <a:lstStyle/>
          <a:p>
            <a:pPr fontAlgn="base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Дитячі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роки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майбутньої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поетеси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пройшли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мальовничому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селі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Привітному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Локачинського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району, де вона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народилася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19 листопада 1943 року.</a:t>
            </a:r>
          </a:p>
          <a:p>
            <a:pPr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Там вона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успішно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закінчує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середню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поступає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Камінь-Каширське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медичне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училище. У 1971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успішно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закінчивши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працює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медсестрою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Горохівській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районній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лікарні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Любов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літератури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поетичні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почуття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завжди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заповняли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серце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душу Олени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Криштальської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майбутньому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вилилось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першу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поетичну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збірку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„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Відкриваю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собі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таємницю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” (1985 р.). Вона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розпочинається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хуторським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віршем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” про голодного школяра-переростка,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котрим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лірична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героїня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авторка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ділиться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підпалком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мабуть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сенс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літературної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вияву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прекрасних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поривань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людської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душі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ділитися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щедрістю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чуттів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роздумів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5" name="Содержимое 4" descr="137771.00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1357298"/>
            <a:ext cx="3714744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14810" y="0"/>
            <a:ext cx="4929190" cy="6858000"/>
          </a:xfrm>
        </p:spPr>
        <p:txBody>
          <a:bodyPr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збірці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Відкриваю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собі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таємницю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переважає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інтимна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пейзажна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лірика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наступній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збірці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Олени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Криштальської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Хліб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камінь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” (1933 р.)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закладене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філософське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осмислення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образу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хліба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буття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земного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книга стала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яскравим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свідченням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поетеса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продовжує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свою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літературну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працю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якісно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вищому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художньому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рівні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dsc0260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1500174"/>
            <a:ext cx="4357686" cy="3377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071934" y="214290"/>
            <a:ext cx="5072066" cy="6643710"/>
          </a:xfrm>
        </p:spPr>
        <p:txBody>
          <a:bodyPr>
            <a:noAutofit/>
          </a:bodyPr>
          <a:lstStyle/>
          <a:p>
            <a:pPr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70-х роках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Олена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Криштальська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самотужки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опанувала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іспанську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мову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навчаючись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Київських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міських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державних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курсах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іноземних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іспанської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мови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поєднане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захопленням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поезією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природним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загостреним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чуттям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слова,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закономірно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породило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бажання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перекладати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будувати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зв’язки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літературами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народів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Ось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збірці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Хліб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камінь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окрім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власних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поезій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Олени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Криштальської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знаходимо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так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багато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перекладів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творів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знайомих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дуже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знайомих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українському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читачеві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авторів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Федеріко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Гарсіа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Лорка,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Рафаель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Альберті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Рубен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Даріо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Габріела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Містраль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Цілий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розділ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„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Пульсуючі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струни” 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представляє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зразки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поезії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Іспанії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Нікарагуа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Аргентини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Чилі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Куби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23_gei2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1036701"/>
            <a:ext cx="4143372" cy="27439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0"/>
            <a:ext cx="9144000" cy="1785926"/>
          </a:xfrm>
        </p:spPr>
        <p:txBody>
          <a:bodyPr>
            <a:noAutofit/>
          </a:bodyPr>
          <a:lstStyle/>
          <a:p>
            <a:pPr algn="ctr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Згодом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у 1993 р.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вийшла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окрема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збірка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перекладів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Олени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Криштальської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представника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іспанського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романтизму XIX ст. Густава Адольфа Беккера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скромною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назвою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Рими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”.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Без названия (2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628" y="1714488"/>
            <a:ext cx="3886908" cy="4853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2hjmym-0x-1-4500x3000-eof2lazkwy6ip7bzvn3euikqrd2jpos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10" y="2500306"/>
            <a:ext cx="4717856" cy="3143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0"/>
            <a:ext cx="9144000" cy="2214554"/>
          </a:xfrm>
        </p:spPr>
        <p:txBody>
          <a:bodyPr/>
          <a:lstStyle/>
          <a:p>
            <a:pPr algn="ctr" fontAlgn="base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Знавці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слова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високо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оцінили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поезію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Олени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Криштальської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Адже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переклади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оригінальні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поетичні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твори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спільним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рішенням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секретаріату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Ради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національної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Спілки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письменників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президії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Української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всесвітньої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Координаційної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ради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присуджено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премію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Василя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Мисика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Без названия (4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7158" y="1500174"/>
            <a:ext cx="3690410" cy="4857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Без названия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1571612"/>
            <a:ext cx="3227988" cy="4643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0"/>
            <a:ext cx="6172200" cy="928670"/>
          </a:xfrm>
        </p:spPr>
        <p:txBody>
          <a:bodyPr/>
          <a:lstStyle/>
          <a:p>
            <a:r>
              <a:rPr lang="uk-UA" dirty="0" smtClean="0"/>
              <a:t>Премії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28794" y="1071546"/>
            <a:ext cx="7215206" cy="5786454"/>
          </a:xfrm>
        </p:spPr>
        <p:txBody>
          <a:bodyPr>
            <a:normAutofit/>
          </a:bodyPr>
          <a:lstStyle/>
          <a:p>
            <a:pPr fontAlgn="base"/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Літературна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премія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Василя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Мисика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Національної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спілки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письменників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Всесвітньої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української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координаційної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ради (2001).</a:t>
            </a:r>
          </a:p>
          <a:p>
            <a:pPr fontAlgn="base"/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Обласна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літературно-мистецька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премія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Агатангела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Кримського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(2003).</a:t>
            </a:r>
          </a:p>
          <a:p>
            <a:pPr fontAlgn="base"/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Літературна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премія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Григорія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Кочура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(2013).</a:t>
            </a:r>
          </a:p>
          <a:p>
            <a:pPr fontAlgn="base"/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Польська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міжнародна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літературна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премія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Юзефа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Лободовського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(2015).</a:t>
            </a:r>
          </a:p>
          <a:p>
            <a:pPr fontAlgn="base"/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Книга Олени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Криштальської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Пізня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яблуня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відзначена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дипломом ІІІ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ступеня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номінації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Поезія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» на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конкурсі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Найкраща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книга </a:t>
            </a:r>
            <a:r>
              <a:rPr lang="ru-RU" sz="2400" b="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— 2009».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0"/>
            <a:ext cx="6172200" cy="928670"/>
          </a:xfrm>
        </p:spPr>
        <p:txBody>
          <a:bodyPr/>
          <a:lstStyle/>
          <a:p>
            <a:r>
              <a:rPr lang="ru-RU" dirty="0" smtClean="0"/>
              <a:t>ОКРЕМІ ВИДАННЯ ТВОРІВ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928670"/>
            <a:ext cx="6858000" cy="5929330"/>
          </a:xfrm>
        </p:spPr>
        <p:txBody>
          <a:bodyPr>
            <a:noAutofit/>
          </a:bodyPr>
          <a:lstStyle/>
          <a:p>
            <a:pPr fontAlgn="base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Криштальська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О. В.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Пізня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яблуня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вибрані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поезії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/ О. В.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Криштальська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Луцьк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: Волин. обл.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друк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., 2009. – 308 с.</a:t>
            </a:r>
          </a:p>
          <a:p>
            <a:pPr fontAlgn="base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Криштальська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О. В.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Сорочина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для сороки :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вірші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казка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, загадки / О. В.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Криштальська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Луцьк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Надстир’я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, 2004. – 20 с.</a:t>
            </a:r>
          </a:p>
          <a:p>
            <a:pPr fontAlgn="base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Криштальська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О. В.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Хліб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камінь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поезії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/ О. В.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Криштальська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Луцьк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Надстир’я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, 1993. – 96 с.</a:t>
            </a:r>
          </a:p>
          <a:p>
            <a:pPr fontAlgn="base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Пульсуючі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струни :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антологія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іспанської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латиноамерик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лірики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І-ХХ ст. / пер.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іспанс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 та португ. О.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Криштальської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; пер. І.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Качуровського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Луцьк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: Волин. обл.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друк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., 2010. – 400 с.</a:t>
            </a:r>
          </a:p>
          <a:p>
            <a:pPr fontAlgn="base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Фрончек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З. В.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Любов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Любліні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оповідання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бувальщина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, легенда / З. В.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Фрончек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; [пер.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пол. О.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Криштальської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]. –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Луцьк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: Волин. обл.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друк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., 2011. – 168 с.</a:t>
            </a:r>
          </a:p>
          <a:p>
            <a:pPr fontAlgn="base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249</TotalTime>
  <Words>461</Words>
  <Application>Microsoft Office PowerPoint</Application>
  <PresentationFormat>Экран (4:3)</PresentationFormat>
  <Paragraphs>23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Проєкт на тему: Література рідного краю</vt:lpstr>
      <vt:lpstr>Слайд 2</vt:lpstr>
      <vt:lpstr>Слайд 3</vt:lpstr>
      <vt:lpstr>Слайд 4</vt:lpstr>
      <vt:lpstr>Слайд 5</vt:lpstr>
      <vt:lpstr>Слайд 6</vt:lpstr>
      <vt:lpstr>Слайд 7</vt:lpstr>
      <vt:lpstr>Премії</vt:lpstr>
      <vt:lpstr>ОКРЕМІ ВИДАННЯ ТВОРІВ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KVShop</dc:creator>
  <cp:lastModifiedBy>KVShop</cp:lastModifiedBy>
  <cp:revision>25</cp:revision>
  <dcterms:created xsi:type="dcterms:W3CDTF">2020-05-01T12:46:02Z</dcterms:created>
  <dcterms:modified xsi:type="dcterms:W3CDTF">2021-01-16T14:22:16Z</dcterms:modified>
</cp:coreProperties>
</file>