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8" r:id="rId3"/>
    <p:sldId id="257" r:id="rId4"/>
    <p:sldId id="260" r:id="rId5"/>
    <p:sldId id="261" r:id="rId6"/>
    <p:sldId id="25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885C662-BA71-4E47-BB1B-3C0AA7207671}" type="datetimeFigureOut">
              <a:rPr lang="ru-RU" smtClean="0"/>
              <a:t>26.02.2023</a:t>
            </a:fld>
            <a:endParaRPr lang="ru-R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ru-R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8E49DD83-607C-4C53-BD50-90D0E37AB77E}" type="slidenum">
              <a:rPr lang="ru-RU" smtClean="0"/>
              <a:t>‹#›</a:t>
            </a:fld>
            <a:endParaRPr lang="ru-RU"/>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2580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85C662-BA71-4E47-BB1B-3C0AA7207671}" type="datetimeFigureOut">
              <a:rPr lang="ru-RU" smtClean="0"/>
              <a:t>26.02.2023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2014425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85C662-BA71-4E47-BB1B-3C0AA7207671}" type="datetimeFigureOut">
              <a:rPr lang="ru-RU" smtClean="0"/>
              <a:t>26.02.2023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618385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85C662-BA71-4E47-BB1B-3C0AA7207671}" type="datetimeFigureOut">
              <a:rPr lang="ru-RU" smtClean="0"/>
              <a:t>26.02.2023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1724700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885C662-BA71-4E47-BB1B-3C0AA7207671}" type="datetimeFigureOut">
              <a:rPr lang="ru-RU" smtClean="0"/>
              <a:t>26.02.2023</a:t>
            </a:fld>
            <a:endParaRPr lang="ru-R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8E49DD83-607C-4C53-BD50-90D0E37AB77E}" type="slidenum">
              <a:rPr lang="ru-RU" smtClean="0"/>
              <a:t>‹#›</a:t>
            </a:fld>
            <a:endParaRPr lang="ru-RU"/>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6478575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85C662-BA71-4E47-BB1B-3C0AA7207671}" type="datetimeFigureOut">
              <a:rPr lang="ru-RU" smtClean="0"/>
              <a:t>26.02.2023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182042464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85C662-BA71-4E47-BB1B-3C0AA7207671}" type="datetimeFigureOut">
              <a:rPr lang="ru-RU" smtClean="0"/>
              <a:t>26.02.2023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42264983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85C662-BA71-4E47-BB1B-3C0AA7207671}" type="datetimeFigureOut">
              <a:rPr lang="ru-RU" smtClean="0"/>
              <a:t>26.02.2023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3197724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85C662-BA71-4E47-BB1B-3C0AA7207671}" type="datetimeFigureOut">
              <a:rPr lang="ru-RU" smtClean="0"/>
              <a:t>26.02.2023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787777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4885C662-BA71-4E47-BB1B-3C0AA7207671}" type="datetimeFigureOut">
              <a:rPr lang="ru-RU" smtClean="0"/>
              <a:t>26.02.2023</a:t>
            </a:fld>
            <a:endParaRPr lang="ru-RU"/>
          </a:p>
        </p:txBody>
      </p:sp>
      <p:sp>
        <p:nvSpPr>
          <p:cNvPr id="6" name="Footer Placeholder 5"/>
          <p:cNvSpPr>
            <a:spLocks noGrp="1"/>
          </p:cNvSpPr>
          <p:nvPr>
            <p:ph type="ftr" sz="quarter" idx="11"/>
          </p:nvPr>
        </p:nvSpPr>
        <p:spPr>
          <a:xfrm>
            <a:off x="2103620" y="6375679"/>
            <a:ext cx="3482179" cy="345796"/>
          </a:xfrm>
        </p:spPr>
        <p:txBody>
          <a:bodyPr/>
          <a:lstStyle/>
          <a:p>
            <a:endParaRPr lang="ru-RU"/>
          </a:p>
        </p:txBody>
      </p:sp>
      <p:sp>
        <p:nvSpPr>
          <p:cNvPr id="7" name="Slide Number Placeholder 6"/>
          <p:cNvSpPr>
            <a:spLocks noGrp="1"/>
          </p:cNvSpPr>
          <p:nvPr>
            <p:ph type="sldNum" sz="quarter" idx="12"/>
          </p:nvPr>
        </p:nvSpPr>
        <p:spPr>
          <a:xfrm>
            <a:off x="5691014" y="6375679"/>
            <a:ext cx="1232456" cy="345796"/>
          </a:xfrm>
        </p:spPr>
        <p:txBody>
          <a:bodyPr/>
          <a:lstStyle/>
          <a:p>
            <a:fld id="{8E49DD83-607C-4C53-BD50-90D0E37AB77E}" type="slidenum">
              <a:rPr lang="ru-RU" smtClean="0"/>
              <a:t>‹#›</a:t>
            </a:fld>
            <a:endParaRPr lang="ru-RU"/>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886142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4885C662-BA71-4E47-BB1B-3C0AA7207671}" type="datetimeFigureOut">
              <a:rPr lang="ru-RU" smtClean="0"/>
              <a:t>26.02.2023</a:t>
            </a:fld>
            <a:endParaRPr lang="ru-RU"/>
          </a:p>
        </p:txBody>
      </p:sp>
      <p:sp>
        <p:nvSpPr>
          <p:cNvPr id="6" name="Footer Placeholder 5"/>
          <p:cNvSpPr>
            <a:spLocks noGrp="1"/>
          </p:cNvSpPr>
          <p:nvPr>
            <p:ph type="ftr" sz="quarter" idx="11"/>
          </p:nvPr>
        </p:nvSpPr>
        <p:spPr>
          <a:xfrm>
            <a:off x="2103621" y="6375679"/>
            <a:ext cx="3482178" cy="345796"/>
          </a:xfrm>
        </p:spPr>
        <p:txBody>
          <a:bodyPr/>
          <a:lstStyle/>
          <a:p>
            <a:endParaRPr lang="ru-RU"/>
          </a:p>
        </p:txBody>
      </p:sp>
      <p:sp>
        <p:nvSpPr>
          <p:cNvPr id="7" name="Slide Number Placeholder 6"/>
          <p:cNvSpPr>
            <a:spLocks noGrp="1"/>
          </p:cNvSpPr>
          <p:nvPr>
            <p:ph type="sldNum" sz="quarter" idx="12"/>
          </p:nvPr>
        </p:nvSpPr>
        <p:spPr>
          <a:xfrm>
            <a:off x="5687568" y="6375679"/>
            <a:ext cx="1234440" cy="345796"/>
          </a:xfrm>
        </p:spPr>
        <p:txBody>
          <a:bodyPr/>
          <a:lstStyle/>
          <a:p>
            <a:fld id="{8E49DD83-607C-4C53-BD50-90D0E37AB77E}" type="slidenum">
              <a:rPr lang="ru-RU" smtClean="0"/>
              <a:t>‹#›</a:t>
            </a:fld>
            <a:endParaRPr lang="ru-RU"/>
          </a:p>
        </p:txBody>
      </p:sp>
    </p:spTree>
    <p:extLst>
      <p:ext uri="{BB962C8B-B14F-4D97-AF65-F5344CB8AC3E}">
        <p14:creationId xmlns:p14="http://schemas.microsoft.com/office/powerpoint/2010/main" val="4100272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885C662-BA71-4E47-BB1B-3C0AA7207671}" type="datetimeFigureOut">
              <a:rPr lang="ru-RU" smtClean="0"/>
              <a:t>26.02.2023</a:t>
            </a:fld>
            <a:endParaRPr lang="ru-R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E49DD83-607C-4C53-BD50-90D0E37AB77E}" type="slidenum">
              <a:rPr lang="ru-RU" smtClean="0"/>
              <a:t>‹#›</a:t>
            </a:fld>
            <a:endParaRPr lang="ru-RU"/>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611969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E73EAC-9974-B7CF-FB2A-8FD8B6C848A5}"/>
              </a:ext>
            </a:extLst>
          </p:cNvPr>
          <p:cNvSpPr>
            <a:spLocks noGrp="1"/>
          </p:cNvSpPr>
          <p:nvPr>
            <p:ph type="ctrTitle"/>
          </p:nvPr>
        </p:nvSpPr>
        <p:spPr/>
        <p:txBody>
          <a:bodyPr/>
          <a:lstStyle/>
          <a:p>
            <a:r>
              <a:rPr lang="uk-UA" dirty="0"/>
              <a:t>Асортимент магазину</a:t>
            </a:r>
            <a:br>
              <a:rPr lang="uk-UA" dirty="0"/>
            </a:br>
            <a:r>
              <a:rPr lang="uk-UA" dirty="0"/>
              <a:t>«</a:t>
            </a:r>
            <a:r>
              <a:rPr lang="en-US" dirty="0"/>
              <a:t>house of lamp</a:t>
            </a:r>
            <a:r>
              <a:rPr lang="uk-UA" dirty="0"/>
              <a:t>»</a:t>
            </a:r>
            <a:endParaRPr lang="ru-RU" dirty="0"/>
          </a:p>
        </p:txBody>
      </p:sp>
      <p:sp>
        <p:nvSpPr>
          <p:cNvPr id="3" name="Подзаголовок 2">
            <a:extLst>
              <a:ext uri="{FF2B5EF4-FFF2-40B4-BE49-F238E27FC236}">
                <a16:creationId xmlns:a16="http://schemas.microsoft.com/office/drawing/2014/main" id="{DF5CE431-AC7E-8D32-7BC1-6B606082D100}"/>
              </a:ext>
            </a:extLst>
          </p:cNvPr>
          <p:cNvSpPr>
            <a:spLocks noGrp="1"/>
          </p:cNvSpPr>
          <p:nvPr>
            <p:ph type="subTitle" idx="1"/>
          </p:nvPr>
        </p:nvSpPr>
        <p:spPr/>
        <p:txBody>
          <a:bodyPr/>
          <a:lstStyle/>
          <a:p>
            <a:endParaRPr lang="uk-UA" dirty="0"/>
          </a:p>
          <a:p>
            <a:endParaRPr lang="ru-RU" dirty="0"/>
          </a:p>
        </p:txBody>
      </p:sp>
    </p:spTree>
    <p:extLst>
      <p:ext uri="{BB962C8B-B14F-4D97-AF65-F5344CB8AC3E}">
        <p14:creationId xmlns:p14="http://schemas.microsoft.com/office/powerpoint/2010/main" val="2819533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DBB8F6-FCFA-4C33-9CCB-C44DF9E1EB33}"/>
              </a:ext>
            </a:extLst>
          </p:cNvPr>
          <p:cNvSpPr>
            <a:spLocks noGrp="1"/>
          </p:cNvSpPr>
          <p:nvPr>
            <p:ph type="title"/>
          </p:nvPr>
        </p:nvSpPr>
        <p:spPr/>
        <p:txBody>
          <a:bodyPr/>
          <a:lstStyle/>
          <a:p>
            <a:pPr algn="ctr"/>
            <a:r>
              <a:rPr lang="uk-UA" dirty="0"/>
              <a:t>Про себе</a:t>
            </a:r>
            <a:endParaRPr lang="ru-RU" dirty="0"/>
          </a:p>
        </p:txBody>
      </p:sp>
      <p:sp>
        <p:nvSpPr>
          <p:cNvPr id="3" name="Объект 2">
            <a:extLst>
              <a:ext uri="{FF2B5EF4-FFF2-40B4-BE49-F238E27FC236}">
                <a16:creationId xmlns:a16="http://schemas.microsoft.com/office/drawing/2014/main" id="{04729AE0-60F5-655B-01A5-2DCBBCB0DC07}"/>
              </a:ext>
            </a:extLst>
          </p:cNvPr>
          <p:cNvSpPr>
            <a:spLocks noGrp="1"/>
          </p:cNvSpPr>
          <p:nvPr>
            <p:ph idx="1"/>
          </p:nvPr>
        </p:nvSpPr>
        <p:spPr/>
        <p:txBody>
          <a:bodyPr>
            <a:normAutofit/>
          </a:bodyPr>
          <a:lstStyle/>
          <a:p>
            <a:r>
              <a:rPr lang="uk-UA" sz="2800" b="1" dirty="0">
                <a:solidFill>
                  <a:schemeClr val="tx1"/>
                </a:solidFill>
              </a:rPr>
              <a:t>Магазин «</a:t>
            </a:r>
            <a:r>
              <a:rPr lang="en-US" sz="2800" b="1" dirty="0">
                <a:solidFill>
                  <a:schemeClr val="tx1"/>
                </a:solidFill>
              </a:rPr>
              <a:t>house of lamp</a:t>
            </a:r>
            <a:r>
              <a:rPr lang="uk-UA" sz="2800" b="1" dirty="0">
                <a:solidFill>
                  <a:schemeClr val="tx1"/>
                </a:solidFill>
              </a:rPr>
              <a:t>»  спеціалізується на освітленні вашої оселі. Настільні лампи, світильники, нічники для дітей, </a:t>
            </a:r>
            <a:r>
              <a:rPr lang="en-US" sz="2800" b="1" dirty="0">
                <a:solidFill>
                  <a:schemeClr val="tx1"/>
                </a:solidFill>
              </a:rPr>
              <a:t>RGB</a:t>
            </a:r>
            <a:r>
              <a:rPr lang="uk-UA" sz="2800" b="1" dirty="0">
                <a:solidFill>
                  <a:schemeClr val="tx1"/>
                </a:solidFill>
              </a:rPr>
              <a:t>-підсвітка та багато чого іншого ви може знайти у соціальних мережах інтернет магазину. </a:t>
            </a:r>
            <a:endParaRPr lang="ru-RU" sz="2800" b="1" dirty="0">
              <a:solidFill>
                <a:schemeClr val="tx1"/>
              </a:solidFill>
            </a:endParaRPr>
          </a:p>
        </p:txBody>
      </p:sp>
    </p:spTree>
    <p:extLst>
      <p:ext uri="{BB962C8B-B14F-4D97-AF65-F5344CB8AC3E}">
        <p14:creationId xmlns:p14="http://schemas.microsoft.com/office/powerpoint/2010/main" val="27374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B351B944-5E19-1CDF-5994-E8E5AC3F2A3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3074" b="3074"/>
          <a:stretch>
            <a:fillRect/>
          </a:stretch>
        </p:blipFill>
        <p:spPr>
          <a:xfrm>
            <a:off x="274799" y="0"/>
            <a:ext cx="7355585" cy="6857999"/>
          </a:xfrm>
        </p:spPr>
      </p:pic>
      <p:sp>
        <p:nvSpPr>
          <p:cNvPr id="4" name="Заголовок 3">
            <a:extLst>
              <a:ext uri="{FF2B5EF4-FFF2-40B4-BE49-F238E27FC236}">
                <a16:creationId xmlns:a16="http://schemas.microsoft.com/office/drawing/2014/main" id="{E0875B20-ED7A-9C5D-495E-4C3AE6F81944}"/>
              </a:ext>
            </a:extLst>
          </p:cNvPr>
          <p:cNvSpPr>
            <a:spLocks noGrp="1"/>
          </p:cNvSpPr>
          <p:nvPr>
            <p:ph type="title"/>
          </p:nvPr>
        </p:nvSpPr>
        <p:spPr/>
        <p:txBody>
          <a:bodyPr/>
          <a:lstStyle/>
          <a:p>
            <a:r>
              <a:rPr lang="uk-UA" dirty="0"/>
              <a:t>Силіконовий нічник для дітей у вигляді котика</a:t>
            </a:r>
            <a:endParaRPr lang="ru-RU" dirty="0"/>
          </a:p>
        </p:txBody>
      </p:sp>
      <p:sp>
        <p:nvSpPr>
          <p:cNvPr id="6" name="Текст 5">
            <a:extLst>
              <a:ext uri="{FF2B5EF4-FFF2-40B4-BE49-F238E27FC236}">
                <a16:creationId xmlns:a16="http://schemas.microsoft.com/office/drawing/2014/main" id="{CCB30528-07B6-809F-FD98-6A4355CD4064}"/>
              </a:ext>
            </a:extLst>
          </p:cNvPr>
          <p:cNvSpPr>
            <a:spLocks noGrp="1"/>
          </p:cNvSpPr>
          <p:nvPr>
            <p:ph type="body" sz="half" idx="2"/>
          </p:nvPr>
        </p:nvSpPr>
        <p:spPr>
          <a:xfrm>
            <a:off x="8337883" y="1741336"/>
            <a:ext cx="3239828" cy="4476584"/>
          </a:xfrm>
        </p:spPr>
        <p:txBody>
          <a:bodyPr>
            <a:normAutofit lnSpcReduction="10000"/>
          </a:bodyPr>
          <a:lstStyle/>
          <a:p>
            <a:r>
              <a:rPr lang="uk-UA" sz="2000" dirty="0"/>
              <a:t>Наш котик сенсорний – при натисканні на нього він починає переливатися усіма кольорами райдуги, або якщо вам потрібен статичний колір, то він може надати вам м’який жовтий колір, якій забезпечить атмосферний вигляд стола або кімнати де він знаходиться.</a:t>
            </a:r>
          </a:p>
          <a:p>
            <a:r>
              <a:rPr lang="ru-RU" sz="2000" dirty="0" err="1"/>
              <a:t>Вартість</a:t>
            </a:r>
            <a:r>
              <a:rPr lang="ru-RU" sz="2000" dirty="0"/>
              <a:t> - 400 гривень</a:t>
            </a:r>
          </a:p>
        </p:txBody>
      </p:sp>
    </p:spTree>
    <p:extLst>
      <p:ext uri="{BB962C8B-B14F-4D97-AF65-F5344CB8AC3E}">
        <p14:creationId xmlns:p14="http://schemas.microsoft.com/office/powerpoint/2010/main" val="248379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CD6A0D80-7E47-C7FD-32C0-FD5183A0038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7184" b="7184"/>
          <a:stretch>
            <a:fillRect/>
          </a:stretch>
        </p:blipFill>
        <p:spPr/>
      </p:pic>
      <p:sp>
        <p:nvSpPr>
          <p:cNvPr id="3" name="Заголовок 2">
            <a:extLst>
              <a:ext uri="{FF2B5EF4-FFF2-40B4-BE49-F238E27FC236}">
                <a16:creationId xmlns:a16="http://schemas.microsoft.com/office/drawing/2014/main" id="{B4415030-2ED5-7387-D219-AEAAE470C285}"/>
              </a:ext>
            </a:extLst>
          </p:cNvPr>
          <p:cNvSpPr>
            <a:spLocks noGrp="1"/>
          </p:cNvSpPr>
          <p:nvPr>
            <p:ph type="title"/>
          </p:nvPr>
        </p:nvSpPr>
        <p:spPr/>
        <p:txBody>
          <a:bodyPr/>
          <a:lstStyle/>
          <a:p>
            <a:r>
              <a:rPr lang="uk-UA" dirty="0"/>
              <a:t>Силіконовий нічник для дітей у вигляді качки </a:t>
            </a:r>
            <a:endParaRPr lang="ru-RU" dirty="0"/>
          </a:p>
        </p:txBody>
      </p:sp>
      <p:sp>
        <p:nvSpPr>
          <p:cNvPr id="4" name="Текст 3">
            <a:extLst>
              <a:ext uri="{FF2B5EF4-FFF2-40B4-BE49-F238E27FC236}">
                <a16:creationId xmlns:a16="http://schemas.microsoft.com/office/drawing/2014/main" id="{17E573CB-840B-5052-483B-694EDB971226}"/>
              </a:ext>
            </a:extLst>
          </p:cNvPr>
          <p:cNvSpPr>
            <a:spLocks noGrp="1"/>
          </p:cNvSpPr>
          <p:nvPr>
            <p:ph type="body" sz="half" idx="2"/>
          </p:nvPr>
        </p:nvSpPr>
        <p:spPr/>
        <p:txBody>
          <a:bodyPr>
            <a:normAutofit/>
          </a:bodyPr>
          <a:lstStyle/>
          <a:p>
            <a:r>
              <a:rPr lang="uk-UA" sz="2000" dirty="0"/>
              <a:t>Ця мила качечка може не лише зробити атмосферу у вашій кімнаті, а і використовуватись як підставка для телефону. Лапки качки рухомі, вона може знаходитись у бідь якій позі, в яку вам тільки захочеться її поставити. Вартість - 600 гривень. </a:t>
            </a:r>
            <a:endParaRPr lang="ru-RU" sz="2000" dirty="0"/>
          </a:p>
        </p:txBody>
      </p:sp>
    </p:spTree>
    <p:extLst>
      <p:ext uri="{BB962C8B-B14F-4D97-AF65-F5344CB8AC3E}">
        <p14:creationId xmlns:p14="http://schemas.microsoft.com/office/powerpoint/2010/main" val="3350069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1D8BE779-9ADA-439C-DE29-27D6E8B78A1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632" b="2632"/>
          <a:stretch>
            <a:fillRect/>
          </a:stretch>
        </p:blipFill>
        <p:spPr/>
      </p:pic>
      <p:sp>
        <p:nvSpPr>
          <p:cNvPr id="3" name="Заголовок 2">
            <a:extLst>
              <a:ext uri="{FF2B5EF4-FFF2-40B4-BE49-F238E27FC236}">
                <a16:creationId xmlns:a16="http://schemas.microsoft.com/office/drawing/2014/main" id="{3AC8D335-2486-ADCD-CC25-0BF21A30B733}"/>
              </a:ext>
            </a:extLst>
          </p:cNvPr>
          <p:cNvSpPr>
            <a:spLocks noGrp="1"/>
          </p:cNvSpPr>
          <p:nvPr>
            <p:ph type="title"/>
          </p:nvPr>
        </p:nvSpPr>
        <p:spPr/>
        <p:txBody>
          <a:bodyPr/>
          <a:lstStyle/>
          <a:p>
            <a:r>
              <a:rPr lang="uk-UA" dirty="0"/>
              <a:t>Силіконовий нічник для дітей у вигляді груші </a:t>
            </a:r>
            <a:endParaRPr lang="ru-RU" dirty="0"/>
          </a:p>
        </p:txBody>
      </p:sp>
      <p:sp>
        <p:nvSpPr>
          <p:cNvPr id="4" name="Текст 3">
            <a:extLst>
              <a:ext uri="{FF2B5EF4-FFF2-40B4-BE49-F238E27FC236}">
                <a16:creationId xmlns:a16="http://schemas.microsoft.com/office/drawing/2014/main" id="{C6BF7074-2161-74EB-BC34-500ED13501C7}"/>
              </a:ext>
            </a:extLst>
          </p:cNvPr>
          <p:cNvSpPr>
            <a:spLocks noGrp="1"/>
          </p:cNvSpPr>
          <p:nvPr>
            <p:ph type="body" sz="half" idx="2"/>
          </p:nvPr>
        </p:nvSpPr>
        <p:spPr/>
        <p:txBody>
          <a:bodyPr>
            <a:normAutofit lnSpcReduction="10000"/>
          </a:bodyPr>
          <a:lstStyle/>
          <a:p>
            <a:r>
              <a:rPr lang="uk-UA" sz="2000" dirty="0"/>
              <a:t>Ця грушка готова допомогти додати вам в вашу кімнату затишок та комфорт. Наша грушка також може переливатися кольорами райдуги. Тепло-жовтий колір дає вам відчуття безпеки, його посмішка допоможе вам у скрутні часи! </a:t>
            </a:r>
            <a:endParaRPr lang="ru-RU" sz="2000" dirty="0"/>
          </a:p>
          <a:p>
            <a:r>
              <a:rPr lang="uk-UA" sz="2000" dirty="0"/>
              <a:t>Вартість-600 гривень</a:t>
            </a:r>
          </a:p>
        </p:txBody>
      </p:sp>
    </p:spTree>
    <p:extLst>
      <p:ext uri="{BB962C8B-B14F-4D97-AF65-F5344CB8AC3E}">
        <p14:creationId xmlns:p14="http://schemas.microsoft.com/office/powerpoint/2010/main" val="1237892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0A43B635-DF9C-3F4A-A151-3159B3021619}"/>
              </a:ext>
            </a:extLst>
          </p:cNvPr>
          <p:cNvSpPr>
            <a:spLocks noGrp="1"/>
          </p:cNvSpPr>
          <p:nvPr>
            <p:ph type="title"/>
          </p:nvPr>
        </p:nvSpPr>
        <p:spPr/>
        <p:txBody>
          <a:bodyPr/>
          <a:lstStyle/>
          <a:p>
            <a:pPr algn="ctr"/>
            <a:r>
              <a:rPr lang="uk-UA" dirty="0"/>
              <a:t>Характеристика світильників</a:t>
            </a:r>
            <a:endParaRPr lang="ru-RU" dirty="0"/>
          </a:p>
        </p:txBody>
      </p:sp>
      <p:sp>
        <p:nvSpPr>
          <p:cNvPr id="6" name="Объект 5">
            <a:extLst>
              <a:ext uri="{FF2B5EF4-FFF2-40B4-BE49-F238E27FC236}">
                <a16:creationId xmlns:a16="http://schemas.microsoft.com/office/drawing/2014/main" id="{8FA3C8D5-4615-8E39-704C-AFB540B444D0}"/>
              </a:ext>
            </a:extLst>
          </p:cNvPr>
          <p:cNvSpPr>
            <a:spLocks noGrp="1"/>
          </p:cNvSpPr>
          <p:nvPr>
            <p:ph idx="1"/>
          </p:nvPr>
        </p:nvSpPr>
        <p:spPr/>
        <p:txBody>
          <a:bodyPr/>
          <a:lstStyle/>
          <a:p>
            <a:r>
              <a:rPr lang="uk-UA" b="1" dirty="0">
                <a:solidFill>
                  <a:schemeClr val="tx1"/>
                </a:solidFill>
              </a:rPr>
              <a:t>Працює від батарейок типу ААА (три штуки).</a:t>
            </a:r>
          </a:p>
          <a:p>
            <a:r>
              <a:rPr lang="uk-UA" b="1" dirty="0">
                <a:solidFill>
                  <a:schemeClr val="tx1"/>
                </a:solidFill>
              </a:rPr>
              <a:t>Робоча напруга: 4,5 вольт.</a:t>
            </a:r>
          </a:p>
          <a:p>
            <a:r>
              <a:rPr lang="uk-UA" b="1" dirty="0">
                <a:solidFill>
                  <a:schemeClr val="tx1"/>
                </a:solidFill>
              </a:rPr>
              <a:t>Вага становить близько 0,15-0,20кг.</a:t>
            </a:r>
          </a:p>
          <a:p>
            <a:r>
              <a:rPr lang="uk-UA" b="1" dirty="0">
                <a:solidFill>
                  <a:schemeClr val="tx1"/>
                </a:solidFill>
              </a:rPr>
              <a:t>Розмір: 9*9*10 см.</a:t>
            </a:r>
          </a:p>
          <a:p>
            <a:r>
              <a:rPr lang="uk-UA" b="1" dirty="0">
                <a:solidFill>
                  <a:schemeClr val="tx1"/>
                </a:solidFill>
              </a:rPr>
              <a:t> Зроблений з силікону, не нагрівається, тому це ідеальний варіант для кімнати дитини.</a:t>
            </a:r>
          </a:p>
        </p:txBody>
      </p:sp>
    </p:spTree>
    <p:extLst>
      <p:ext uri="{BB962C8B-B14F-4D97-AF65-F5344CB8AC3E}">
        <p14:creationId xmlns:p14="http://schemas.microsoft.com/office/powerpoint/2010/main" val="147752064"/>
      </p:ext>
    </p:extLst>
  </p:cSld>
  <p:clrMapOvr>
    <a:masterClrMapping/>
  </p:clrMapOvr>
</p:sld>
</file>

<file path=ppt/theme/theme1.xml><?xml version="1.0" encoding="utf-8"?>
<a:theme xmlns:a="http://schemas.openxmlformats.org/drawingml/2006/main" name="Эмблема">
  <a:themeElements>
    <a:clrScheme name="Эмблема">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Эмблема">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Эмблем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TM10001106[[fn=Эмблема]]</Template>
  <TotalTime>74</TotalTime>
  <Words>239</Words>
  <Application>Microsoft Office PowerPoint</Application>
  <PresentationFormat>Широкоэкранный</PresentationFormat>
  <Paragraphs>17</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Corbel</vt:lpstr>
      <vt:lpstr>Gill Sans MT</vt:lpstr>
      <vt:lpstr>Impact</vt:lpstr>
      <vt:lpstr>Эмблема</vt:lpstr>
      <vt:lpstr>Асортимент магазину «house of lamp»</vt:lpstr>
      <vt:lpstr>Про себе</vt:lpstr>
      <vt:lpstr>Силіконовий нічник для дітей у вигляді котика</vt:lpstr>
      <vt:lpstr>Силіконовий нічник для дітей у вигляді качки </vt:lpstr>
      <vt:lpstr>Силіконовий нічник для дітей у вигляді груші </vt:lpstr>
      <vt:lpstr>Характеристика світильників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Продукція магазину «house of lamp»</dc:title>
  <dc:creator>саша довжинец</dc:creator>
  <cp:lastModifiedBy>саша довжинец</cp:lastModifiedBy>
  <cp:revision>2</cp:revision>
  <dcterms:created xsi:type="dcterms:W3CDTF">2023-02-26T10:07:14Z</dcterms:created>
  <dcterms:modified xsi:type="dcterms:W3CDTF">2023-02-26T12:42:45Z</dcterms:modified>
</cp:coreProperties>
</file>