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69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978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3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82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684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947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26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581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4244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744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336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266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3B7E-E10B-4353-A8F4-7F0761EB1A62}" type="datetimeFigureOut">
              <a:rPr lang="uk-UA" smtClean="0"/>
              <a:t>26.11.2025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9AC6-402D-4A13-A8E1-8ED2F9EB1D1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1289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2C773C-8C79-F6B8-1CA7-9416C0753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071" y="0"/>
            <a:ext cx="9700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69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277B9D-AD77-2D89-9B7C-2DC87889B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" r="3601"/>
          <a:stretch>
            <a:fillRect/>
          </a:stretch>
        </p:blipFill>
        <p:spPr>
          <a:xfrm>
            <a:off x="0" y="0"/>
            <a:ext cx="9154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36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</TotalTime>
  <Words>0</Words>
  <Application>Microsoft Office PowerPoint</Application>
  <PresentationFormat>Екран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Діана Заварзіна</dc:creator>
  <cp:lastModifiedBy>Діана Заварзіна</cp:lastModifiedBy>
  <cp:revision>1</cp:revision>
  <dcterms:created xsi:type="dcterms:W3CDTF">2025-11-26T19:24:05Z</dcterms:created>
  <dcterms:modified xsi:type="dcterms:W3CDTF">2025-11-26T19:29:27Z</dcterms:modified>
</cp:coreProperties>
</file>