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18"/>
  </p:notesMasterIdLst>
  <p:handoutMasterIdLst>
    <p:handoutMasterId r:id="rId19"/>
  </p:handoutMasterIdLst>
  <p:sldIdLst>
    <p:sldId id="325" r:id="rId5"/>
    <p:sldId id="326" r:id="rId6"/>
    <p:sldId id="327" r:id="rId7"/>
    <p:sldId id="328" r:id="rId8"/>
    <p:sldId id="329" r:id="rId9"/>
    <p:sldId id="330" r:id="rId10"/>
    <p:sldId id="331" r:id="rId11"/>
    <p:sldId id="332" r:id="rId12"/>
    <p:sldId id="333" r:id="rId13"/>
    <p:sldId id="334" r:id="rId14"/>
    <p:sldId id="335" r:id="rId15"/>
    <p:sldId id="336" r:id="rId16"/>
    <p:sldId id="337" r:id="rId17"/>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notesViewPr>
    <p:cSldViewPr snapToGrid="0">
      <p:cViewPr varScale="1">
        <p:scale>
          <a:sx n="99" d="100"/>
          <a:sy n="99" d="100"/>
        </p:scale>
        <p:origin x="357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1"/>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04E2525-1762-4758-95A9-6BDE2C608EE0}" type="datetime1">
              <a:rPr lang="ru-RU" noProof="1" smtClean="0"/>
              <a:t>09.03.2026</a:t>
            </a:fld>
            <a:endParaRPr lang="ru-RU" noProof="1"/>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1"/>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0354338-D2CE-4AD9-88CC-F07324AF15B9}" type="slidenum">
              <a:rPr lang="ru-RU" noProof="1" smtClean="0"/>
              <a:t>‹#›</a:t>
            </a:fld>
            <a:endParaRPr lang="ru-RU" noProof="1"/>
          </a:p>
        </p:txBody>
      </p:sp>
    </p:spTree>
    <p:extLst>
      <p:ext uri="{BB962C8B-B14F-4D97-AF65-F5344CB8AC3E}">
        <p14:creationId xmlns:p14="http://schemas.microsoft.com/office/powerpoint/2010/main" val="21725375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1"/>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B778ED30-BE94-4839-8F4D-D5EE2CF862FA}" type="datetime1">
              <a:rPr lang="ru-RU" noProof="1" smtClean="0"/>
              <a:t>09.03.2026</a:t>
            </a:fld>
            <a:endParaRPr lang="ru-RU" noProof="1"/>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1"/>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1"/>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394154B-F4A3-483A-917E-306EE56506CE}" type="slidenum">
              <a:rPr lang="ru-RU" noProof="1" dirty="0" smtClean="0"/>
              <a:t>‹#›</a:t>
            </a:fld>
            <a:endParaRPr lang="ru-RU" noProof="1"/>
          </a:p>
        </p:txBody>
      </p:sp>
    </p:spTree>
    <p:extLst>
      <p:ext uri="{BB962C8B-B14F-4D97-AF65-F5344CB8AC3E}">
        <p14:creationId xmlns:p14="http://schemas.microsoft.com/office/powerpoint/2010/main" val="38912431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noProof="1"/>
          </a:p>
        </p:txBody>
      </p:sp>
      <p:sp>
        <p:nvSpPr>
          <p:cNvPr id="4" name="Номер слайда 3"/>
          <p:cNvSpPr>
            <a:spLocks noGrp="1"/>
          </p:cNvSpPr>
          <p:nvPr>
            <p:ph type="sldNum" sz="quarter" idx="10"/>
          </p:nvPr>
        </p:nvSpPr>
        <p:spPr/>
        <p:txBody>
          <a:bodyPr rtlCol="0"/>
          <a:lstStyle/>
          <a:p>
            <a:pPr rtl="0"/>
            <a:fld id="{0394154B-F4A3-483A-917E-306EE56506CE}" type="slidenum">
              <a:rPr lang="ru-RU" noProof="1" smtClean="0"/>
              <a:t>1</a:t>
            </a:fld>
            <a:endParaRPr lang="ru-RU" noProof="1"/>
          </a:p>
        </p:txBody>
      </p:sp>
    </p:spTree>
    <p:extLst>
      <p:ext uri="{BB962C8B-B14F-4D97-AF65-F5344CB8AC3E}">
        <p14:creationId xmlns:p14="http://schemas.microsoft.com/office/powerpoint/2010/main" val="3349630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noProof="1"/>
          </a:p>
        </p:txBody>
      </p:sp>
      <p:sp>
        <p:nvSpPr>
          <p:cNvPr id="4" name="Номер слайда 3"/>
          <p:cNvSpPr>
            <a:spLocks noGrp="1"/>
          </p:cNvSpPr>
          <p:nvPr>
            <p:ph type="sldNum" sz="quarter" idx="10"/>
          </p:nvPr>
        </p:nvSpPr>
        <p:spPr/>
        <p:txBody>
          <a:bodyPr rtlCol="0"/>
          <a:lstStyle/>
          <a:p>
            <a:pPr rtl="0"/>
            <a:fld id="{0394154B-F4A3-483A-917E-306EE56506CE}" type="slidenum">
              <a:rPr lang="ru-RU" noProof="1" smtClean="0"/>
              <a:t>2</a:t>
            </a:fld>
            <a:endParaRPr lang="ru-RU" noProof="1"/>
          </a:p>
        </p:txBody>
      </p:sp>
    </p:spTree>
    <p:extLst>
      <p:ext uri="{BB962C8B-B14F-4D97-AF65-F5344CB8AC3E}">
        <p14:creationId xmlns:p14="http://schemas.microsoft.com/office/powerpoint/2010/main" val="4162037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89213" y="2514600"/>
            <a:ext cx="8915399" cy="2262781"/>
          </a:xfrm>
        </p:spPr>
        <p:txBody>
          <a:bodyPr rtlCol="0" anchor="b">
            <a:normAutofit/>
          </a:bodyPr>
          <a:lstStyle>
            <a:lvl1pPr>
              <a:defRPr sz="5400"/>
            </a:lvl1pPr>
          </a:lstStyle>
          <a:p>
            <a:pPr rtl="0"/>
            <a:r>
              <a:rPr lang="ru-RU" noProof="1" smtClean="0"/>
              <a:t>Образец заголовка</a:t>
            </a:r>
            <a:endParaRPr lang="ru-RU" noProof="1"/>
          </a:p>
        </p:txBody>
      </p:sp>
      <p:sp>
        <p:nvSpPr>
          <p:cNvPr id="3" name="Подзаголовок 2"/>
          <p:cNvSpPr>
            <a:spLocks noGrp="1"/>
          </p:cNvSpPr>
          <p:nvPr>
            <p:ph type="subTitle" idx="1"/>
          </p:nvPr>
        </p:nvSpPr>
        <p:spPr>
          <a:xfrm>
            <a:off x="2589213" y="4777379"/>
            <a:ext cx="8915399" cy="1126283"/>
          </a:xfrm>
        </p:spPr>
        <p:txBody>
          <a:bodyPr rtlCol="0"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ru-RU" noProof="1" smtClean="0"/>
              <a:t>Образец подзаголовка</a:t>
            </a:r>
            <a:endParaRPr lang="ru-RU" noProof="1"/>
          </a:p>
        </p:txBody>
      </p:sp>
      <p:sp>
        <p:nvSpPr>
          <p:cNvPr id="4" name="Дата 3"/>
          <p:cNvSpPr>
            <a:spLocks noGrp="1"/>
          </p:cNvSpPr>
          <p:nvPr>
            <p:ph type="dt" sz="half" idx="10"/>
          </p:nvPr>
        </p:nvSpPr>
        <p:spPr/>
        <p:txBody>
          <a:bodyPr rtlCol="0"/>
          <a:lstStyle/>
          <a:p>
            <a:pPr rtl="0"/>
            <a:fld id="{0BD4F7A8-39B8-4C79-8FEE-1A7FD2619318}" type="datetime1">
              <a:rPr lang="ru-RU" noProof="1" smtClean="0"/>
              <a:t>09.03.2026</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7" name="Полилиния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Номер слайда 5"/>
          <p:cNvSpPr>
            <a:spLocks noGrp="1"/>
          </p:cNvSpPr>
          <p:nvPr>
            <p:ph type="sldNum" sz="quarter" idx="12"/>
          </p:nvPr>
        </p:nvSpPr>
        <p:spPr>
          <a:xfrm>
            <a:off x="531812" y="4529540"/>
            <a:ext cx="779767" cy="365125"/>
          </a:xfrm>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609600"/>
            <a:ext cx="8915399" cy="3117040"/>
          </a:xfrm>
        </p:spPr>
        <p:txBody>
          <a:bodyPr rtlCol="0" anchor="ctr">
            <a:normAutofit/>
          </a:bodyPr>
          <a:lstStyle>
            <a:lvl1pPr algn="l">
              <a:defRPr sz="4800" b="0" cap="none"/>
            </a:lvl1pPr>
          </a:lstStyle>
          <a:p>
            <a:pPr rtl="0"/>
            <a:r>
              <a:rPr lang="ru-RU" noProof="1" smtClean="0"/>
              <a:t>Образец заголовка</a:t>
            </a:r>
            <a:endParaRPr lang="ru-RU" noProof="1"/>
          </a:p>
        </p:txBody>
      </p:sp>
      <p:sp>
        <p:nvSpPr>
          <p:cNvPr id="3" name="Текст 2"/>
          <p:cNvSpPr>
            <a:spLocks noGrp="1"/>
          </p:cNvSpPr>
          <p:nvPr>
            <p:ph type="body" idx="1" hasCustomPrompt="1"/>
          </p:nvPr>
        </p:nvSpPr>
        <p:spPr>
          <a:xfrm>
            <a:off x="2589212" y="4354046"/>
            <a:ext cx="8915399" cy="1555864"/>
          </a:xfrm>
        </p:spPr>
        <p:txBody>
          <a:bodyPr rtlCol="0"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1"/>
              <a:t>Щелкните, чтобы изменить стили текста образца слайда</a:t>
            </a:r>
          </a:p>
        </p:txBody>
      </p:sp>
      <p:sp>
        <p:nvSpPr>
          <p:cNvPr id="4" name="Дата 3"/>
          <p:cNvSpPr>
            <a:spLocks noGrp="1"/>
          </p:cNvSpPr>
          <p:nvPr>
            <p:ph type="dt" sz="half" idx="10"/>
          </p:nvPr>
        </p:nvSpPr>
        <p:spPr/>
        <p:txBody>
          <a:bodyPr rtlCol="0"/>
          <a:lstStyle/>
          <a:p>
            <a:pPr rtl="0"/>
            <a:fld id="{AD33739D-917E-4B4B-B178-37C4BA23BEB5}" type="datetime1">
              <a:rPr lang="ru-RU" noProof="1" smtClean="0"/>
              <a:t>09.03.2026</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9" name="Полилиния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Номер слайда 5"/>
          <p:cNvSpPr>
            <a:spLocks noGrp="1"/>
          </p:cNvSpPr>
          <p:nvPr>
            <p:ph type="sldNum" sz="quarter" idx="12"/>
          </p:nvPr>
        </p:nvSpPr>
        <p:spPr>
          <a:xfrm>
            <a:off x="531812" y="3244139"/>
            <a:ext cx="779767" cy="365125"/>
          </a:xfrm>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49949" y="609600"/>
            <a:ext cx="8393926" cy="2895600"/>
          </a:xfrm>
        </p:spPr>
        <p:txBody>
          <a:bodyPr rtlCol="0" anchor="ctr">
            <a:normAutofit/>
          </a:bodyPr>
          <a:lstStyle>
            <a:lvl1pPr algn="l">
              <a:defRPr sz="4800" b="0" cap="none"/>
            </a:lvl1pPr>
          </a:lstStyle>
          <a:p>
            <a:pPr rtl="0"/>
            <a:r>
              <a:rPr lang="ru-RU" noProof="1" smtClean="0"/>
              <a:t>Образец заголовка</a:t>
            </a:r>
            <a:endParaRPr lang="ru-RU" noProof="1"/>
          </a:p>
        </p:txBody>
      </p:sp>
      <p:sp>
        <p:nvSpPr>
          <p:cNvPr id="13" name="Текст 9"/>
          <p:cNvSpPr>
            <a:spLocks noGrp="1"/>
          </p:cNvSpPr>
          <p:nvPr>
            <p:ph type="body" sz="quarter" idx="13" hasCustomPrompt="1"/>
          </p:nvPr>
        </p:nvSpPr>
        <p:spPr>
          <a:xfrm>
            <a:off x="3275012" y="3505200"/>
            <a:ext cx="7536554" cy="381000"/>
          </a:xfrm>
        </p:spPr>
        <p:txBody>
          <a:bodyPr rtlCol="0"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ru-RU" noProof="1"/>
              <a:t>Щелкните, чтобы изменить стили текста образца слайда</a:t>
            </a:r>
          </a:p>
        </p:txBody>
      </p:sp>
      <p:sp>
        <p:nvSpPr>
          <p:cNvPr id="3" name="Текст 2"/>
          <p:cNvSpPr>
            <a:spLocks noGrp="1"/>
          </p:cNvSpPr>
          <p:nvPr>
            <p:ph type="body" idx="1" hasCustomPrompt="1"/>
          </p:nvPr>
        </p:nvSpPr>
        <p:spPr>
          <a:xfrm>
            <a:off x="2589212" y="4354046"/>
            <a:ext cx="8915399" cy="1555864"/>
          </a:xfrm>
        </p:spPr>
        <p:txBody>
          <a:bodyPr rtlCol="0"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1"/>
              <a:t>Щелкните, чтобы изменить стили текста образца слайда</a:t>
            </a:r>
          </a:p>
        </p:txBody>
      </p:sp>
      <p:sp>
        <p:nvSpPr>
          <p:cNvPr id="4" name="Дата 3"/>
          <p:cNvSpPr>
            <a:spLocks noGrp="1"/>
          </p:cNvSpPr>
          <p:nvPr>
            <p:ph type="dt" sz="half" idx="10"/>
          </p:nvPr>
        </p:nvSpPr>
        <p:spPr/>
        <p:txBody>
          <a:bodyPr rtlCol="0"/>
          <a:lstStyle/>
          <a:p>
            <a:pPr rtl="0"/>
            <a:fld id="{79704C54-86D5-40CA-B514-7F29D695F732}" type="datetime1">
              <a:rPr lang="ru-RU" noProof="1" smtClean="0"/>
              <a:t>09.03.2026</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11" name="Полилиния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Номер слайда 5"/>
          <p:cNvSpPr>
            <a:spLocks noGrp="1"/>
          </p:cNvSpPr>
          <p:nvPr>
            <p:ph type="sldNum" sz="quarter" idx="12"/>
          </p:nvPr>
        </p:nvSpPr>
        <p:spPr>
          <a:xfrm>
            <a:off x="531812" y="3244139"/>
            <a:ext cx="779767" cy="365125"/>
          </a:xfrm>
        </p:spPr>
        <p:txBody>
          <a:bodyPr rtlCol="0"/>
          <a:lstStyle/>
          <a:p>
            <a:pPr rtl="0"/>
            <a:fld id="{D57F1E4F-1CFF-5643-939E-217C01CDF565}" type="slidenum">
              <a:rPr lang="ru-RU" noProof="1" dirty="0" smtClean="0"/>
              <a:pPr/>
              <a:t>‹#›</a:t>
            </a:fld>
            <a:endParaRPr lang="ru-RU" noProof="1"/>
          </a:p>
        </p:txBody>
      </p:sp>
      <p:sp>
        <p:nvSpPr>
          <p:cNvPr id="14" name="Надпись 13"/>
          <p:cNvSpPr txBox="1"/>
          <p:nvPr/>
        </p:nvSpPr>
        <p:spPr>
          <a:xfrm>
            <a:off x="2467652" y="648005"/>
            <a:ext cx="609600" cy="584776"/>
          </a:xfrm>
          <a:prstGeom prst="rect">
            <a:avLst/>
          </a:prstGeom>
        </p:spPr>
        <p:txBody>
          <a:bodyPr vert="horz" lIns="91440" tIns="45720" rIns="91440" bIns="45720" rtlCol="0" anchor="ctr">
            <a:noAutofit/>
          </a:bodyPr>
          <a:lstStyle/>
          <a:p>
            <a:pPr lvl="0" rtl="0"/>
            <a:r>
              <a:rPr lang="ru-RU" sz="8000" noProof="1">
                <a:ln w="3175" cmpd="sng">
                  <a:noFill/>
                </a:ln>
                <a:solidFill>
                  <a:schemeClr val="accent1"/>
                </a:solidFill>
                <a:effectLst/>
                <a:latin typeface="Arial"/>
              </a:rPr>
              <a:t>«</a:t>
            </a:r>
          </a:p>
        </p:txBody>
      </p:sp>
      <p:sp>
        <p:nvSpPr>
          <p:cNvPr id="15" name="Надпись 14"/>
          <p:cNvSpPr txBox="1"/>
          <p:nvPr/>
        </p:nvSpPr>
        <p:spPr>
          <a:xfrm>
            <a:off x="11114852" y="2905306"/>
            <a:ext cx="609600" cy="584776"/>
          </a:xfrm>
          <a:prstGeom prst="rect">
            <a:avLst/>
          </a:prstGeom>
        </p:spPr>
        <p:txBody>
          <a:bodyPr vert="horz" lIns="91440" tIns="45720" rIns="91440" bIns="45720" rtlCol="0" anchor="ctr">
            <a:noAutofit/>
          </a:bodyPr>
          <a:lstStyle/>
          <a:p>
            <a:pPr lvl="0" rtl="0"/>
            <a:r>
              <a:rPr lang="ru-RU" sz="8000" noProof="1">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3" y="2438400"/>
            <a:ext cx="8915400" cy="2724845"/>
          </a:xfrm>
        </p:spPr>
        <p:txBody>
          <a:bodyPr rtlCol="0" anchor="b">
            <a:normAutofit/>
          </a:bodyPr>
          <a:lstStyle>
            <a:lvl1pPr algn="l">
              <a:defRPr sz="4800" b="0"/>
            </a:lvl1pPr>
          </a:lstStyle>
          <a:p>
            <a:pPr rtl="0"/>
            <a:r>
              <a:rPr lang="ru-RU" noProof="1" smtClean="0"/>
              <a:t>Образец заголовка</a:t>
            </a:r>
            <a:endParaRPr lang="ru-RU" noProof="1"/>
          </a:p>
        </p:txBody>
      </p:sp>
      <p:sp>
        <p:nvSpPr>
          <p:cNvPr id="4" name="Текст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C221135E-517B-4C1B-A83F-3FEFA0114CF2}" type="datetime1">
              <a:rPr lang="ru-RU" noProof="1" smtClean="0"/>
              <a:t>09.03.2026</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9" name="Полилиния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Номер слайда 6"/>
          <p:cNvSpPr>
            <a:spLocks noGrp="1"/>
          </p:cNvSpPr>
          <p:nvPr>
            <p:ph type="sldNum" sz="quarter" idx="12"/>
          </p:nvPr>
        </p:nvSpPr>
        <p:spPr>
          <a:xfrm>
            <a:off x="531812" y="4983087"/>
            <a:ext cx="779767" cy="365125"/>
          </a:xfrm>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с цитатой">
    <p:spTree>
      <p:nvGrpSpPr>
        <p:cNvPr id="1" name=""/>
        <p:cNvGrpSpPr/>
        <p:nvPr/>
      </p:nvGrpSpPr>
      <p:grpSpPr>
        <a:xfrm>
          <a:off x="0" y="0"/>
          <a:ext cx="0" cy="0"/>
          <a:chOff x="0" y="0"/>
          <a:chExt cx="0" cy="0"/>
        </a:xfrm>
      </p:grpSpPr>
      <p:sp>
        <p:nvSpPr>
          <p:cNvPr id="12" name="Заголовок 1"/>
          <p:cNvSpPr>
            <a:spLocks noGrp="1"/>
          </p:cNvSpPr>
          <p:nvPr>
            <p:ph type="title"/>
          </p:nvPr>
        </p:nvSpPr>
        <p:spPr>
          <a:xfrm>
            <a:off x="2849949" y="609600"/>
            <a:ext cx="8393926" cy="2895600"/>
          </a:xfrm>
        </p:spPr>
        <p:txBody>
          <a:bodyPr rtlCol="0" anchor="ctr">
            <a:normAutofit/>
          </a:bodyPr>
          <a:lstStyle>
            <a:lvl1pPr algn="l">
              <a:defRPr sz="4800" b="0" cap="none"/>
            </a:lvl1pPr>
          </a:lstStyle>
          <a:p>
            <a:pPr rtl="0"/>
            <a:r>
              <a:rPr lang="ru-RU" noProof="1" smtClean="0"/>
              <a:t>Образец заголовка</a:t>
            </a:r>
            <a:endParaRPr lang="ru-RU" noProof="1"/>
          </a:p>
        </p:txBody>
      </p:sp>
      <p:sp>
        <p:nvSpPr>
          <p:cNvPr id="21" name="Текст 9"/>
          <p:cNvSpPr>
            <a:spLocks noGrp="1"/>
          </p:cNvSpPr>
          <p:nvPr>
            <p:ph type="body" sz="quarter" idx="13" hasCustomPrompt="1"/>
          </p:nvPr>
        </p:nvSpPr>
        <p:spPr>
          <a:xfrm>
            <a:off x="2589212" y="4343400"/>
            <a:ext cx="8915400" cy="838200"/>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ru-RU" noProof="1"/>
              <a:t>Щелкните, чтобы изменить стили текста образца слайда</a:t>
            </a:r>
          </a:p>
        </p:txBody>
      </p:sp>
      <p:sp>
        <p:nvSpPr>
          <p:cNvPr id="4" name="Текст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6B357B51-8261-4190-87F4-09C3551EFB7D}" type="datetime1">
              <a:rPr lang="ru-RU" noProof="1" smtClean="0"/>
              <a:t>09.03.2026</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11" name="Полилиния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Номер слайда 6"/>
          <p:cNvSpPr>
            <a:spLocks noGrp="1"/>
          </p:cNvSpPr>
          <p:nvPr>
            <p:ph type="sldNum" sz="quarter" idx="12"/>
          </p:nvPr>
        </p:nvSpPr>
        <p:spPr>
          <a:xfrm>
            <a:off x="531812" y="4983087"/>
            <a:ext cx="779767" cy="365125"/>
          </a:xfrm>
        </p:spPr>
        <p:txBody>
          <a:bodyPr rtlCol="0"/>
          <a:lstStyle/>
          <a:p>
            <a:pPr rtl="0"/>
            <a:fld id="{D57F1E4F-1CFF-5643-939E-217C01CDF565}" type="slidenum">
              <a:rPr lang="ru-RU" noProof="1" dirty="0" smtClean="0"/>
              <a:pPr/>
              <a:t>‹#›</a:t>
            </a:fld>
            <a:endParaRPr lang="ru-RU" noProof="1"/>
          </a:p>
        </p:txBody>
      </p:sp>
      <p:sp>
        <p:nvSpPr>
          <p:cNvPr id="17" name="Текстовое поле 16"/>
          <p:cNvSpPr txBox="1"/>
          <p:nvPr/>
        </p:nvSpPr>
        <p:spPr>
          <a:xfrm>
            <a:off x="2467652" y="648005"/>
            <a:ext cx="609600" cy="584776"/>
          </a:xfrm>
          <a:prstGeom prst="rect">
            <a:avLst/>
          </a:prstGeom>
        </p:spPr>
        <p:txBody>
          <a:bodyPr vert="horz" lIns="91440" tIns="45720" rIns="91440" bIns="45720" rtlCol="0" anchor="ctr">
            <a:noAutofit/>
          </a:bodyPr>
          <a:lstStyle/>
          <a:p>
            <a:pPr lvl="0" rtl="0"/>
            <a:r>
              <a:rPr lang="ru-RU" sz="8000" noProof="1">
                <a:ln w="3175" cmpd="sng">
                  <a:noFill/>
                </a:ln>
                <a:solidFill>
                  <a:schemeClr val="accent1"/>
                </a:solidFill>
                <a:effectLst/>
                <a:latin typeface="Arial"/>
              </a:rPr>
              <a:t>«</a:t>
            </a:r>
          </a:p>
        </p:txBody>
      </p:sp>
      <p:sp>
        <p:nvSpPr>
          <p:cNvPr id="18" name="Текстовое поле 17"/>
          <p:cNvSpPr txBox="1"/>
          <p:nvPr/>
        </p:nvSpPr>
        <p:spPr>
          <a:xfrm>
            <a:off x="11114852" y="2905306"/>
            <a:ext cx="609600" cy="584776"/>
          </a:xfrm>
          <a:prstGeom prst="rect">
            <a:avLst/>
          </a:prstGeom>
        </p:spPr>
        <p:txBody>
          <a:bodyPr vert="horz" lIns="91440" tIns="45720" rIns="91440" bIns="45720" rtlCol="0" anchor="ctr">
            <a:noAutofit/>
          </a:bodyPr>
          <a:lstStyle/>
          <a:p>
            <a:pPr lvl="0" rtl="0"/>
            <a:r>
              <a:rPr lang="ru-RU" sz="8000" noProof="1">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627407"/>
            <a:ext cx="8915399" cy="2880020"/>
          </a:xfrm>
        </p:spPr>
        <p:txBody>
          <a:bodyPr rtlCol="0" anchor="ctr">
            <a:normAutofit/>
          </a:bodyPr>
          <a:lstStyle>
            <a:lvl1pPr algn="l">
              <a:defRPr sz="4800" b="0"/>
            </a:lvl1pPr>
          </a:lstStyle>
          <a:p>
            <a:pPr rtl="0"/>
            <a:r>
              <a:rPr lang="ru-RU" noProof="1" smtClean="0"/>
              <a:t>Образец заголовка</a:t>
            </a:r>
            <a:endParaRPr lang="ru-RU" noProof="1"/>
          </a:p>
        </p:txBody>
      </p:sp>
      <p:sp>
        <p:nvSpPr>
          <p:cNvPr id="21" name="Текст 9"/>
          <p:cNvSpPr>
            <a:spLocks noGrp="1"/>
          </p:cNvSpPr>
          <p:nvPr>
            <p:ph type="body" sz="quarter" idx="13" hasCustomPrompt="1"/>
          </p:nvPr>
        </p:nvSpPr>
        <p:spPr>
          <a:xfrm>
            <a:off x="2589212" y="4343400"/>
            <a:ext cx="8915400" cy="838200"/>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ru-RU" noProof="1"/>
              <a:t>Щелкните, чтобы изменить стили текста образца слайда</a:t>
            </a:r>
          </a:p>
        </p:txBody>
      </p:sp>
      <p:sp>
        <p:nvSpPr>
          <p:cNvPr id="4" name="Текст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072A64E5-2667-44AE-ACE9-0B2E267A5327}" type="datetime1">
              <a:rPr lang="ru-RU" noProof="1" smtClean="0"/>
              <a:t>09.03.2026</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9" name="Полилиния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Номер слайда 6"/>
          <p:cNvSpPr>
            <a:spLocks noGrp="1"/>
          </p:cNvSpPr>
          <p:nvPr>
            <p:ph type="sldNum" sz="quarter" idx="12"/>
          </p:nvPr>
        </p:nvSpPr>
        <p:spPr>
          <a:xfrm>
            <a:off x="531812" y="4983087"/>
            <a:ext cx="779767" cy="365125"/>
          </a:xfrm>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1" smtClean="0"/>
              <a:t>Образец заголовка</a:t>
            </a:r>
            <a:endParaRPr lang="ru-RU" noProof="1"/>
          </a:p>
        </p:txBody>
      </p:sp>
      <p:sp>
        <p:nvSpPr>
          <p:cNvPr id="3" name="Вертикальный текст 2"/>
          <p:cNvSpPr>
            <a:spLocks noGrp="1"/>
          </p:cNvSpPr>
          <p:nvPr>
            <p:ph type="body" orient="vert" idx="1" hasCustomPrompt="1"/>
          </p:nvPr>
        </p:nvSpPr>
        <p:spPr/>
        <p:txBody>
          <a:bodyPr vert="eaVert" rtlCol="0" anchor="t"/>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p:txBody>
          <a:bodyPr rtlCol="0"/>
          <a:lstStyle/>
          <a:p>
            <a:pPr rtl="0"/>
            <a:fld id="{BB15C0AD-9852-4236-9EEB-F5BEC12B113D}" type="datetime1">
              <a:rPr lang="ru-RU" noProof="1" smtClean="0"/>
              <a:t>09.03.2026</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8" name="Полилиния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294812" y="627405"/>
            <a:ext cx="2207601" cy="5283817"/>
          </a:xfrm>
        </p:spPr>
        <p:txBody>
          <a:bodyPr vert="eaVert" rtlCol="0" anchor="ctr"/>
          <a:lstStyle/>
          <a:p>
            <a:pPr rtl="0"/>
            <a:r>
              <a:rPr lang="ru-RU" noProof="1" smtClean="0"/>
              <a:t>Образец заголовка</a:t>
            </a:r>
            <a:endParaRPr lang="ru-RU" noProof="1"/>
          </a:p>
        </p:txBody>
      </p:sp>
      <p:sp>
        <p:nvSpPr>
          <p:cNvPr id="3" name="Вертикальный текст 2"/>
          <p:cNvSpPr>
            <a:spLocks noGrp="1"/>
          </p:cNvSpPr>
          <p:nvPr>
            <p:ph type="body" orient="vert" idx="1" hasCustomPrompt="1"/>
          </p:nvPr>
        </p:nvSpPr>
        <p:spPr>
          <a:xfrm>
            <a:off x="2589212" y="627405"/>
            <a:ext cx="6477000" cy="5283817"/>
          </a:xfrm>
        </p:spPr>
        <p:txBody>
          <a:bodyPr vert="eaVert"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p:txBody>
          <a:bodyPr rtlCol="0"/>
          <a:lstStyle/>
          <a:p>
            <a:pPr rtl="0"/>
            <a:fld id="{8A2EBBA2-8FE1-4906-BD24-145EF9D6B1B8}" type="datetime1">
              <a:rPr lang="ru-RU" noProof="1" smtClean="0"/>
              <a:t>09.03.2026</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8" name="Полилиния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1280890"/>
          </a:xfrm>
        </p:spPr>
        <p:txBody>
          <a:bodyPr rtlCol="0"/>
          <a:lstStyle/>
          <a:p>
            <a:pPr rtl="0"/>
            <a:r>
              <a:rPr lang="ru-RU" noProof="1" smtClean="0"/>
              <a:t>Образец заголовка</a:t>
            </a:r>
            <a:endParaRPr lang="ru-RU" noProof="1"/>
          </a:p>
        </p:txBody>
      </p:sp>
      <p:sp>
        <p:nvSpPr>
          <p:cNvPr id="3" name="Объект 2"/>
          <p:cNvSpPr>
            <a:spLocks noGrp="1"/>
          </p:cNvSpPr>
          <p:nvPr>
            <p:ph idx="1" hasCustomPrompt="1"/>
          </p:nvPr>
        </p:nvSpPr>
        <p:spPr>
          <a:xfrm>
            <a:off x="2589212" y="2133600"/>
            <a:ext cx="8915400" cy="3777622"/>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p:txBody>
          <a:bodyPr rtlCol="0"/>
          <a:lstStyle/>
          <a:p>
            <a:pPr rtl="0"/>
            <a:fld id="{4672A66A-9635-4530-A0A2-5D55D7A98F91}" type="datetime1">
              <a:rPr lang="ru-RU" noProof="1" smtClean="0"/>
              <a:t>09.03.2026</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8" name="Полилиния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Номер слайда 5"/>
          <p:cNvSpPr>
            <a:spLocks noGrp="1"/>
          </p:cNvSpPr>
          <p:nvPr>
            <p:ph type="sldNum" sz="quarter" idx="12"/>
          </p:nvPr>
        </p:nvSpPr>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2058750"/>
            <a:ext cx="8915399" cy="1468800"/>
          </a:xfrm>
        </p:spPr>
        <p:txBody>
          <a:bodyPr rtlCol="0" anchor="b"/>
          <a:lstStyle>
            <a:lvl1pPr algn="l">
              <a:defRPr sz="4000" b="0" cap="none"/>
            </a:lvl1pPr>
          </a:lstStyle>
          <a:p>
            <a:pPr rtl="0"/>
            <a:r>
              <a:rPr lang="ru-RU" noProof="1" smtClean="0"/>
              <a:t>Образец заголовка</a:t>
            </a:r>
            <a:endParaRPr lang="ru-RU" noProof="1"/>
          </a:p>
        </p:txBody>
      </p:sp>
      <p:sp>
        <p:nvSpPr>
          <p:cNvPr id="3" name="Текст 2"/>
          <p:cNvSpPr>
            <a:spLocks noGrp="1"/>
          </p:cNvSpPr>
          <p:nvPr>
            <p:ph type="body" idx="1" hasCustomPrompt="1"/>
          </p:nvPr>
        </p:nvSpPr>
        <p:spPr>
          <a:xfrm>
            <a:off x="2589212" y="3530129"/>
            <a:ext cx="8915399" cy="860400"/>
          </a:xfrm>
        </p:spPr>
        <p:txBody>
          <a:bodyPr rtlCol="0"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1"/>
              <a:t>Щелкните, чтобы изменить стили текста образца слайда</a:t>
            </a:r>
          </a:p>
        </p:txBody>
      </p:sp>
      <p:sp>
        <p:nvSpPr>
          <p:cNvPr id="4" name="Дата 3"/>
          <p:cNvSpPr>
            <a:spLocks noGrp="1"/>
          </p:cNvSpPr>
          <p:nvPr>
            <p:ph type="dt" sz="half" idx="10"/>
          </p:nvPr>
        </p:nvSpPr>
        <p:spPr/>
        <p:txBody>
          <a:bodyPr rtlCol="0"/>
          <a:lstStyle/>
          <a:p>
            <a:pPr rtl="0"/>
            <a:fld id="{BC7511CD-CFDE-4E03-88E7-A986F74E8755}" type="datetime1">
              <a:rPr lang="ru-RU" noProof="1" smtClean="0"/>
              <a:t>09.03.2026</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9" name="Полилиния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Номер слайда 5"/>
          <p:cNvSpPr>
            <a:spLocks noGrp="1"/>
          </p:cNvSpPr>
          <p:nvPr>
            <p:ph type="sldNum" sz="quarter" idx="12"/>
          </p:nvPr>
        </p:nvSpPr>
        <p:spPr>
          <a:xfrm>
            <a:off x="531812" y="3244139"/>
            <a:ext cx="779767" cy="365125"/>
          </a:xfrm>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Заголовок 7"/>
          <p:cNvSpPr>
            <a:spLocks noGrp="1"/>
          </p:cNvSpPr>
          <p:nvPr>
            <p:ph type="title"/>
          </p:nvPr>
        </p:nvSpPr>
        <p:spPr/>
        <p:txBody>
          <a:bodyPr rtlCol="0"/>
          <a:lstStyle/>
          <a:p>
            <a:pPr rtl="0"/>
            <a:r>
              <a:rPr lang="ru-RU" noProof="1" smtClean="0"/>
              <a:t>Образец заголовка</a:t>
            </a:r>
            <a:endParaRPr lang="ru-RU" noProof="1"/>
          </a:p>
        </p:txBody>
      </p:sp>
      <p:sp>
        <p:nvSpPr>
          <p:cNvPr id="3" name="Объект 2"/>
          <p:cNvSpPr>
            <a:spLocks noGrp="1"/>
          </p:cNvSpPr>
          <p:nvPr>
            <p:ph sz="half" idx="1" hasCustomPrompt="1"/>
          </p:nvPr>
        </p:nvSpPr>
        <p:spPr>
          <a:xfrm>
            <a:off x="2589212" y="2133600"/>
            <a:ext cx="4313864" cy="3777622"/>
          </a:xfrm>
        </p:spPr>
        <p:txBody>
          <a:bodyPr rtlCol="0">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Объект 3"/>
          <p:cNvSpPr>
            <a:spLocks noGrp="1"/>
          </p:cNvSpPr>
          <p:nvPr>
            <p:ph sz="half" idx="2" hasCustomPrompt="1"/>
          </p:nvPr>
        </p:nvSpPr>
        <p:spPr>
          <a:xfrm>
            <a:off x="7190747" y="2126222"/>
            <a:ext cx="4313864" cy="3777622"/>
          </a:xfrm>
        </p:spPr>
        <p:txBody>
          <a:bodyPr rtlCol="0">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5" name="Дата 4"/>
          <p:cNvSpPr>
            <a:spLocks noGrp="1"/>
          </p:cNvSpPr>
          <p:nvPr>
            <p:ph type="dt" sz="half" idx="10"/>
          </p:nvPr>
        </p:nvSpPr>
        <p:spPr/>
        <p:txBody>
          <a:bodyPr rtlCol="0"/>
          <a:lstStyle/>
          <a:p>
            <a:pPr rtl="0"/>
            <a:fld id="{8A5F7C3B-DA57-4C33-B38F-1C8200B6DF03}" type="datetime1">
              <a:rPr lang="ru-RU" noProof="1" smtClean="0"/>
              <a:t>09.03.2026</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10" name="Полилиния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Номер слайда 5"/>
          <p:cNvSpPr>
            <a:spLocks noGrp="1"/>
          </p:cNvSpPr>
          <p:nvPr>
            <p:ph type="sldNum" sz="quarter" idx="12"/>
          </p:nvPr>
        </p:nvSpPr>
        <p:spPr>
          <a:xfrm>
            <a:off x="531812" y="787782"/>
            <a:ext cx="779767" cy="365125"/>
          </a:xfrm>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Заголовок 9"/>
          <p:cNvSpPr>
            <a:spLocks noGrp="1"/>
          </p:cNvSpPr>
          <p:nvPr>
            <p:ph type="title"/>
          </p:nvPr>
        </p:nvSpPr>
        <p:spPr/>
        <p:txBody>
          <a:bodyPr rtlCol="0"/>
          <a:lstStyle/>
          <a:p>
            <a:pPr rtl="0"/>
            <a:r>
              <a:rPr lang="ru-RU" noProof="1" smtClean="0"/>
              <a:t>Образец заголовка</a:t>
            </a:r>
            <a:endParaRPr lang="ru-RU" noProof="1"/>
          </a:p>
        </p:txBody>
      </p:sp>
      <p:sp>
        <p:nvSpPr>
          <p:cNvPr id="3" name="Текст 2"/>
          <p:cNvSpPr>
            <a:spLocks noGrp="1"/>
          </p:cNvSpPr>
          <p:nvPr>
            <p:ph type="body" idx="1" hasCustomPrompt="1"/>
          </p:nvPr>
        </p:nvSpPr>
        <p:spPr>
          <a:xfrm>
            <a:off x="2939373" y="1972703"/>
            <a:ext cx="3992732"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4" name="Объект 3"/>
          <p:cNvSpPr>
            <a:spLocks noGrp="1"/>
          </p:cNvSpPr>
          <p:nvPr>
            <p:ph sz="half" idx="2" hasCustomPrompt="1"/>
          </p:nvPr>
        </p:nvSpPr>
        <p:spPr>
          <a:xfrm>
            <a:off x="2589212" y="2548966"/>
            <a:ext cx="4342893" cy="3354060"/>
          </a:xfrm>
        </p:spPr>
        <p:txBody>
          <a:bodyPr rtlCol="0">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5" name="Текст 4"/>
          <p:cNvSpPr>
            <a:spLocks noGrp="1"/>
          </p:cNvSpPr>
          <p:nvPr>
            <p:ph type="body" sz="quarter" idx="3" hasCustomPrompt="1"/>
          </p:nvPr>
        </p:nvSpPr>
        <p:spPr>
          <a:xfrm>
            <a:off x="7506629" y="1969475"/>
            <a:ext cx="3999001"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6" name="Объект 5"/>
          <p:cNvSpPr>
            <a:spLocks noGrp="1"/>
          </p:cNvSpPr>
          <p:nvPr>
            <p:ph sz="quarter" idx="4" hasCustomPrompt="1"/>
          </p:nvPr>
        </p:nvSpPr>
        <p:spPr>
          <a:xfrm>
            <a:off x="7166957" y="2545738"/>
            <a:ext cx="4338674" cy="3354060"/>
          </a:xfrm>
        </p:spPr>
        <p:txBody>
          <a:bodyPr rtlCol="0">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7" name="Дата 6"/>
          <p:cNvSpPr>
            <a:spLocks noGrp="1"/>
          </p:cNvSpPr>
          <p:nvPr>
            <p:ph type="dt" sz="half" idx="10"/>
          </p:nvPr>
        </p:nvSpPr>
        <p:spPr/>
        <p:txBody>
          <a:bodyPr rtlCol="0"/>
          <a:lstStyle/>
          <a:p>
            <a:pPr rtl="0"/>
            <a:fld id="{4CEB39BA-CB11-4588-B731-47DBFEC4CC93}" type="datetime1">
              <a:rPr lang="ru-RU" noProof="1" smtClean="0"/>
              <a:t>09.03.2026</a:t>
            </a:fld>
            <a:endParaRPr lang="ru-RU" noProof="1"/>
          </a:p>
        </p:txBody>
      </p:sp>
      <p:sp>
        <p:nvSpPr>
          <p:cNvPr id="8" name="Нижний колонтитул 7"/>
          <p:cNvSpPr>
            <a:spLocks noGrp="1"/>
          </p:cNvSpPr>
          <p:nvPr>
            <p:ph type="ftr" sz="quarter" idx="11"/>
          </p:nvPr>
        </p:nvSpPr>
        <p:spPr/>
        <p:txBody>
          <a:bodyPr rtlCol="0"/>
          <a:lstStyle/>
          <a:p>
            <a:pPr rtl="0"/>
            <a:endParaRPr lang="ru-RU" noProof="1"/>
          </a:p>
        </p:txBody>
      </p:sp>
      <p:sp>
        <p:nvSpPr>
          <p:cNvPr id="12" name="Полилиния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Номер слайда 5"/>
          <p:cNvSpPr>
            <a:spLocks noGrp="1"/>
          </p:cNvSpPr>
          <p:nvPr>
            <p:ph type="sldNum" sz="quarter" idx="12"/>
          </p:nvPr>
        </p:nvSpPr>
        <p:spPr>
          <a:xfrm>
            <a:off x="531812" y="787782"/>
            <a:ext cx="779767" cy="365125"/>
          </a:xfrm>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1" smtClean="0"/>
              <a:t>Образец заголовка</a:t>
            </a:r>
            <a:endParaRPr lang="ru-RU" noProof="1"/>
          </a:p>
        </p:txBody>
      </p:sp>
      <p:sp>
        <p:nvSpPr>
          <p:cNvPr id="3" name="Дата 2"/>
          <p:cNvSpPr>
            <a:spLocks noGrp="1"/>
          </p:cNvSpPr>
          <p:nvPr>
            <p:ph type="dt" sz="half" idx="10"/>
          </p:nvPr>
        </p:nvSpPr>
        <p:spPr/>
        <p:txBody>
          <a:bodyPr rtlCol="0"/>
          <a:lstStyle/>
          <a:p>
            <a:pPr rtl="0"/>
            <a:fld id="{AFB6B8DA-EDB5-4D99-B34A-8377FDFCF22A}" type="datetime1">
              <a:rPr lang="ru-RU" noProof="1" smtClean="0"/>
              <a:t>09.03.2026</a:t>
            </a:fld>
            <a:endParaRPr lang="ru-RU" noProof="1"/>
          </a:p>
        </p:txBody>
      </p:sp>
      <p:sp>
        <p:nvSpPr>
          <p:cNvPr id="4" name="Нижний колонтитул 3"/>
          <p:cNvSpPr>
            <a:spLocks noGrp="1"/>
          </p:cNvSpPr>
          <p:nvPr>
            <p:ph type="ftr" sz="quarter" idx="11"/>
          </p:nvPr>
        </p:nvSpPr>
        <p:spPr/>
        <p:txBody>
          <a:bodyPr rtlCol="0"/>
          <a:lstStyle/>
          <a:p>
            <a:pPr rtl="0"/>
            <a:endParaRPr lang="ru-RU" noProof="1"/>
          </a:p>
        </p:txBody>
      </p:sp>
      <p:sp>
        <p:nvSpPr>
          <p:cNvPr id="7" name="Полилиния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Номер слайда 4"/>
          <p:cNvSpPr>
            <a:spLocks noGrp="1"/>
          </p:cNvSpPr>
          <p:nvPr>
            <p:ph type="sldNum" sz="quarter" idx="12"/>
          </p:nvPr>
        </p:nvSpPr>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968155D9-3732-4DD2-84FB-8B3F1C557ECD}" type="datetime1">
              <a:rPr lang="ru-RU" noProof="1" smtClean="0"/>
              <a:t>09.03.2026</a:t>
            </a:fld>
            <a:endParaRPr lang="ru-RU" noProof="1"/>
          </a:p>
        </p:txBody>
      </p:sp>
      <p:sp>
        <p:nvSpPr>
          <p:cNvPr id="3" name="Нижний колонтитул 2"/>
          <p:cNvSpPr>
            <a:spLocks noGrp="1"/>
          </p:cNvSpPr>
          <p:nvPr>
            <p:ph type="ftr" sz="quarter" idx="11"/>
          </p:nvPr>
        </p:nvSpPr>
        <p:spPr/>
        <p:txBody>
          <a:bodyPr rtlCol="0"/>
          <a:lstStyle/>
          <a:p>
            <a:pPr rtl="0"/>
            <a:endParaRPr lang="ru-RU" noProof="1"/>
          </a:p>
        </p:txBody>
      </p:sp>
      <p:sp>
        <p:nvSpPr>
          <p:cNvPr id="6" name="Полилиния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Номер слайда 3"/>
          <p:cNvSpPr>
            <a:spLocks noGrp="1"/>
          </p:cNvSpPr>
          <p:nvPr>
            <p:ph type="sldNum" sz="quarter" idx="12"/>
          </p:nvPr>
        </p:nvSpPr>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446088"/>
            <a:ext cx="3505199" cy="976312"/>
          </a:xfrm>
        </p:spPr>
        <p:txBody>
          <a:bodyPr rtlCol="0" anchor="b"/>
          <a:lstStyle>
            <a:lvl1pPr algn="l">
              <a:defRPr sz="2000" b="0"/>
            </a:lvl1pPr>
          </a:lstStyle>
          <a:p>
            <a:pPr rtl="0"/>
            <a:r>
              <a:rPr lang="ru-RU" noProof="1" smtClean="0"/>
              <a:t>Образец заголовка</a:t>
            </a:r>
            <a:endParaRPr lang="ru-RU" noProof="1"/>
          </a:p>
        </p:txBody>
      </p:sp>
      <p:sp>
        <p:nvSpPr>
          <p:cNvPr id="3" name="Объект 2"/>
          <p:cNvSpPr>
            <a:spLocks noGrp="1"/>
          </p:cNvSpPr>
          <p:nvPr>
            <p:ph idx="1" hasCustomPrompt="1"/>
          </p:nvPr>
        </p:nvSpPr>
        <p:spPr>
          <a:xfrm>
            <a:off x="6323012" y="446088"/>
            <a:ext cx="5181600" cy="5414963"/>
          </a:xfrm>
        </p:spPr>
        <p:txBody>
          <a:bodyPr rtlCol="0" anchor="ctr">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Текст 3"/>
          <p:cNvSpPr>
            <a:spLocks noGrp="1"/>
          </p:cNvSpPr>
          <p:nvPr>
            <p:ph type="body" sz="half" idx="2" hasCustomPrompt="1"/>
          </p:nvPr>
        </p:nvSpPr>
        <p:spPr>
          <a:xfrm>
            <a:off x="2589212" y="1598613"/>
            <a:ext cx="3505199" cy="4262436"/>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C78CEA4E-0A45-4E18-BABA-BEF2F2586834}" type="datetime1">
              <a:rPr lang="ru-RU" noProof="1" smtClean="0"/>
              <a:t>09.03.2026</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9" name="Полилиния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Номер слайда 6"/>
          <p:cNvSpPr>
            <a:spLocks noGrp="1"/>
          </p:cNvSpPr>
          <p:nvPr>
            <p:ph type="sldNum" sz="quarter" idx="12"/>
          </p:nvPr>
        </p:nvSpPr>
        <p:spPr/>
        <p:txBody>
          <a:bodyPr rtlCol="0"/>
          <a:lstStyle/>
          <a:p>
            <a:pPr rtl="0"/>
            <a:fld id="{D57F1E4F-1CFF-5643-939E-217C01CDF565}" type="slidenum">
              <a:rPr lang="ru-RU" noProof="1" dirty="0" smtClean="0"/>
              <a:pPr/>
              <a:t>‹#›</a:t>
            </a:fld>
            <a:endParaRPr lang="ru-RU"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3" y="4800600"/>
            <a:ext cx="8915400" cy="566738"/>
          </a:xfrm>
        </p:spPr>
        <p:txBody>
          <a:bodyPr rtlCol="0" anchor="b">
            <a:normAutofit/>
          </a:bodyPr>
          <a:lstStyle>
            <a:lvl1pPr algn="l">
              <a:defRPr sz="2400" b="0"/>
            </a:lvl1pPr>
          </a:lstStyle>
          <a:p>
            <a:pPr rtl="0"/>
            <a:r>
              <a:rPr lang="ru-RU" noProof="0" smtClean="0"/>
              <a:t>Образец заголовка</a:t>
            </a:r>
            <a:endParaRPr lang="ru-RU" noProof="0"/>
          </a:p>
        </p:txBody>
      </p:sp>
      <p:sp>
        <p:nvSpPr>
          <p:cNvPr id="3" name="Рисунок 2"/>
          <p:cNvSpPr>
            <a:spLocks noGrp="1" noChangeAspect="1"/>
          </p:cNvSpPr>
          <p:nvPr>
            <p:ph type="pic" idx="1" hasCustomPrompt="1"/>
          </p:nvPr>
        </p:nvSpPr>
        <p:spPr>
          <a:xfrm>
            <a:off x="2589212" y="634965"/>
            <a:ext cx="8915400" cy="3854970"/>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0"/>
              <a:t>Щелкните значок, чтобы добавить изображение</a:t>
            </a:r>
          </a:p>
        </p:txBody>
      </p:sp>
      <p:sp>
        <p:nvSpPr>
          <p:cNvPr id="4" name="Текст 3"/>
          <p:cNvSpPr>
            <a:spLocks noGrp="1"/>
          </p:cNvSpPr>
          <p:nvPr>
            <p:ph type="body" sz="half" idx="2" hasCustomPrompt="1"/>
          </p:nvPr>
        </p:nvSpPr>
        <p:spPr>
          <a:xfrm>
            <a:off x="2589213" y="5367338"/>
            <a:ext cx="8915400" cy="493712"/>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FCA81B76-D4C0-46DC-AC03-23B02EBB43F9}" type="datetime1">
              <a:rPr lang="ru-RU" noProof="0" smtClean="0"/>
              <a:t>09.03.2026</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9" name="Полилиния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Номер слайда 6"/>
          <p:cNvSpPr>
            <a:spLocks noGrp="1"/>
          </p:cNvSpPr>
          <p:nvPr>
            <p:ph type="sldNum" sz="quarter" idx="12"/>
          </p:nvPr>
        </p:nvSpPr>
        <p:spPr>
          <a:xfrm>
            <a:off x="531812" y="4983087"/>
            <a:ext cx="779767" cy="365125"/>
          </a:xfrm>
        </p:spPr>
        <p:txBody>
          <a:bodyPr rtlCol="0"/>
          <a:lstStyle/>
          <a:p>
            <a:pPr rtl="0"/>
            <a:fld id="{D57F1E4F-1CFF-5643-939E-217C01CDF565}" type="slidenum">
              <a:rPr lang="ru-RU" noProof="0" smtClean="0"/>
              <a:pPr/>
              <a:t>‹#›</a:t>
            </a:fld>
            <a:endParaRPr lang="ru-RU"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Группа 22"/>
          <p:cNvGrpSpPr/>
          <p:nvPr/>
        </p:nvGrpSpPr>
        <p:grpSpPr>
          <a:xfrm>
            <a:off x="1" y="228600"/>
            <a:ext cx="2851516" cy="6638628"/>
            <a:chOff x="2487613" y="285750"/>
            <a:chExt cx="2428875" cy="5654676"/>
          </a:xfrm>
        </p:grpSpPr>
        <p:sp>
          <p:nvSpPr>
            <p:cNvPr id="24" name="Полилиния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Полилиния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Полилиния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Полилиния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Полилиния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Полилиния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Полилиния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Полилиния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Полилиния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Полилиния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Полилиния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Полилиния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Группа 9"/>
          <p:cNvGrpSpPr/>
          <p:nvPr/>
        </p:nvGrpSpPr>
        <p:grpSpPr>
          <a:xfrm>
            <a:off x="27221" y="-786"/>
            <a:ext cx="2356674" cy="6854039"/>
            <a:chOff x="6627813" y="194833"/>
            <a:chExt cx="1952625" cy="5678918"/>
          </a:xfrm>
        </p:grpSpPr>
        <p:sp>
          <p:nvSpPr>
            <p:cNvPr id="11" name="Полилиния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Полилиния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Полилиния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Полилиния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Полилиния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Полилиния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Полилиния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Полилиния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Полилиния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Полилиния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Полилиния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Полилиния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Прямоугольник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pPr rtl="0"/>
            <a:r>
              <a:rPr lang="ru-RU" noProof="1"/>
              <a:t>Образец заголовка</a:t>
            </a:r>
          </a:p>
        </p:txBody>
      </p:sp>
      <p:sp>
        <p:nvSpPr>
          <p:cNvPr id="3" name="Текст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B83DAD20-28AD-41AB-ADBD-29944A105C34}" type="datetime1">
              <a:rPr lang="ru-RU" noProof="1" smtClean="0"/>
              <a:t>09.03.2026</a:t>
            </a:fld>
            <a:endParaRPr lang="ru-RU" noProof="1"/>
          </a:p>
        </p:txBody>
      </p:sp>
      <p:sp>
        <p:nvSpPr>
          <p:cNvPr id="5" name="Нижний колонтитул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ru-RU" noProof="1"/>
          </a:p>
        </p:txBody>
      </p:sp>
      <p:sp>
        <p:nvSpPr>
          <p:cNvPr id="6" name="Номер слайда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rtl="0"/>
            <a:fld id="{D57F1E4F-1CFF-5643-939E-217C01CDF565}" type="slidenum">
              <a:rPr lang="ru-RU" noProof="1" dirty="0" smtClean="0"/>
              <a:pPr/>
              <a:t>‹#›</a:t>
            </a:fld>
            <a:endParaRPr lang="ru-RU"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63" name="Прямоугольник 62">
            <a:extLst>
              <a:ext uri="{FF2B5EF4-FFF2-40B4-BE49-F238E27FC236}">
                <a16:creationId xmlns:a16="http://schemas.microsoft.com/office/drawing/2014/main" id="{FA94DED7-0A28-4AD9-8747-E9411322501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ru-RU" noProof="1"/>
          </a:p>
        </p:txBody>
      </p:sp>
      <p:sp useBgFill="1">
        <p:nvSpPr>
          <p:cNvPr id="65" name="Прямоугольник 64">
            <a:extLst>
              <a:ext uri="{FF2B5EF4-FFF2-40B4-BE49-F238E27FC236}">
                <a16:creationId xmlns:a16="http://schemas.microsoft.com/office/drawing/2014/main" id="{6F175609-91A3-416E-BC3D-7548FDE0291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ru-RU" noProof="1"/>
          </a:p>
        </p:txBody>
      </p:sp>
      <p:sp>
        <p:nvSpPr>
          <p:cNvPr id="67" name="Прямоугольник 66">
            <a:extLst>
              <a:ext uri="{FF2B5EF4-FFF2-40B4-BE49-F238E27FC236}">
                <a16:creationId xmlns:a16="http://schemas.microsoft.com/office/drawing/2014/main" id="{9A3B0D54-9DF0-4FF8-A0AA-B4234DF358E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bg2">
              <a:lumMod val="1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Заголовок 1">
            <a:extLst>
              <a:ext uri="{FF2B5EF4-FFF2-40B4-BE49-F238E27FC236}">
                <a16:creationId xmlns:a16="http://schemas.microsoft.com/office/drawing/2014/main" id="{595E423F-7192-4CEF-A3DE-67A5D88963FC}"/>
              </a:ext>
            </a:extLst>
          </p:cNvPr>
          <p:cNvSpPr>
            <a:spLocks noGrp="1"/>
          </p:cNvSpPr>
          <p:nvPr>
            <p:ph type="ctrTitle"/>
          </p:nvPr>
        </p:nvSpPr>
        <p:spPr>
          <a:xfrm>
            <a:off x="540279" y="1795849"/>
            <a:ext cx="3778870" cy="3114818"/>
          </a:xfrm>
        </p:spPr>
        <p:txBody>
          <a:bodyPr rtlCol="0">
            <a:noAutofit/>
          </a:bodyPr>
          <a:lstStyle/>
          <a:p>
            <a:r>
              <a:rPr lang="ru-RU" sz="2800" noProof="1" smtClean="0">
                <a:solidFill>
                  <a:srgbClr val="FEFFFF"/>
                </a:solidFill>
              </a:rPr>
              <a:t>Цифровий суверенітет у міжнародному праві: як держави контролюють Інтернет-простір</a:t>
            </a:r>
            <a:endParaRPr lang="ru-RU" sz="2800" noProof="1">
              <a:solidFill>
                <a:srgbClr val="FEFFFF"/>
              </a:solidFill>
            </a:endParaRPr>
          </a:p>
        </p:txBody>
      </p:sp>
      <p:pic>
        <p:nvPicPr>
          <p:cNvPr id="7" name="Рисунок 6" descr="Абстрактный рисунок зданий деловой части города крупным планом">
            <a:extLst>
              <a:ext uri="{FF2B5EF4-FFF2-40B4-BE49-F238E27FC236}">
                <a16:creationId xmlns:a16="http://schemas.microsoft.com/office/drawing/2014/main" id="{9E8E76DD-36CE-456F-AE4B-0CA05DD4A062}"/>
              </a:ext>
            </a:extLst>
          </p:cNvPr>
          <p:cNvPicPr>
            <a:picLocks noChangeAspect="1"/>
          </p:cNvPicPr>
          <p:nvPr/>
        </p:nvPicPr>
        <p:blipFill rotWithShape="1">
          <a:blip r:embed="rId3"/>
          <a:srcRect l="23282" t="24102" r="20509"/>
          <a:stretch/>
        </p:blipFill>
        <p:spPr>
          <a:xfrm>
            <a:off x="4639732" y="10"/>
            <a:ext cx="7552267" cy="6857990"/>
          </a:xfrm>
          <a:prstGeom prst="rect">
            <a:avLst/>
          </a:prstGeom>
        </p:spPr>
      </p:pic>
      <p:sp>
        <p:nvSpPr>
          <p:cNvPr id="69" name="Полилиния 5">
            <a:extLst>
              <a:ext uri="{FF2B5EF4-FFF2-40B4-BE49-F238E27FC236}">
                <a16:creationId xmlns:a16="http://schemas.microsoft.com/office/drawing/2014/main" id="{64D236DE-BD07-488F-B236-DDEEFFF720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ru-RU" noProof="1"/>
          </a:p>
        </p:txBody>
      </p:sp>
      <p:sp>
        <p:nvSpPr>
          <p:cNvPr id="3" name="Подзаголовок 2">
            <a:extLst>
              <a:ext uri="{FF2B5EF4-FFF2-40B4-BE49-F238E27FC236}">
                <a16:creationId xmlns:a16="http://schemas.microsoft.com/office/drawing/2014/main" id="{18F4C5B9-7CE7-4198-A777-E8552CCFF3A6}"/>
              </a:ext>
            </a:extLst>
          </p:cNvPr>
          <p:cNvSpPr>
            <a:spLocks noGrp="1"/>
          </p:cNvSpPr>
          <p:nvPr>
            <p:ph type="subTitle" idx="1"/>
          </p:nvPr>
        </p:nvSpPr>
        <p:spPr>
          <a:xfrm>
            <a:off x="0" y="4922617"/>
            <a:ext cx="3778870" cy="1935383"/>
          </a:xfrm>
        </p:spPr>
        <p:txBody>
          <a:bodyPr rtlCol="0" anchor="ctr">
            <a:noAutofit/>
          </a:bodyPr>
          <a:lstStyle/>
          <a:p>
            <a:r>
              <a:rPr lang="ru-RU" sz="1000" noProof="1" smtClean="0">
                <a:solidFill>
                  <a:schemeClr val="bg1"/>
                </a:solidFill>
              </a:rPr>
              <a:t>Роботу </a:t>
            </a:r>
            <a:r>
              <a:rPr lang="ru-RU" sz="1000" noProof="1" smtClean="0">
                <a:solidFill>
                  <a:schemeClr val="bg1"/>
                </a:solidFill>
              </a:rPr>
              <a:t>підготував/підготувала </a:t>
            </a:r>
            <a:r>
              <a:rPr lang="uk-UA" sz="1000" dirty="0" smtClean="0">
                <a:solidFill>
                  <a:schemeClr val="bg1"/>
                </a:solidFill>
              </a:rPr>
              <a:t>[ПІБ]</a:t>
            </a:r>
            <a:endParaRPr lang="ru-RU" sz="1000" noProof="1" smtClean="0">
              <a:solidFill>
                <a:schemeClr val="bg1"/>
              </a:solidFill>
            </a:endParaRPr>
          </a:p>
          <a:p>
            <a:r>
              <a:rPr lang="ru-RU" sz="1000" noProof="1" smtClean="0">
                <a:solidFill>
                  <a:schemeClr val="bg1"/>
                </a:solidFill>
              </a:rPr>
              <a:t>студент/студентка курсу </a:t>
            </a:r>
            <a:r>
              <a:rPr lang="uk-UA" sz="1000" dirty="0">
                <a:solidFill>
                  <a:schemeClr val="bg1"/>
                </a:solidFill>
              </a:rPr>
              <a:t>[…]</a:t>
            </a:r>
            <a:r>
              <a:rPr lang="ru-RU" sz="1000" noProof="1" smtClean="0">
                <a:solidFill>
                  <a:schemeClr val="bg1"/>
                </a:solidFill>
              </a:rPr>
              <a:t> </a:t>
            </a:r>
            <a:r>
              <a:rPr lang="ru-RU" sz="1000" noProof="1" smtClean="0">
                <a:solidFill>
                  <a:schemeClr val="bg1"/>
                </a:solidFill>
              </a:rPr>
              <a:t>групи </a:t>
            </a:r>
            <a:r>
              <a:rPr lang="uk-UA" sz="1000" dirty="0" smtClean="0">
                <a:solidFill>
                  <a:schemeClr val="bg1"/>
                </a:solidFill>
              </a:rPr>
              <a:t>[…]</a:t>
            </a:r>
            <a:r>
              <a:rPr lang="uk-UA" sz="2800" dirty="0" smtClean="0">
                <a:solidFill>
                  <a:schemeClr val="bg1"/>
                </a:solidFill>
              </a:rPr>
              <a:t> </a:t>
            </a:r>
            <a:r>
              <a:rPr lang="ru-RU" sz="1000" noProof="1" smtClean="0">
                <a:solidFill>
                  <a:schemeClr val="bg1"/>
                </a:solidFill>
              </a:rPr>
              <a:t>факультету </a:t>
            </a:r>
            <a:r>
              <a:rPr lang="uk-UA" sz="1000" dirty="0" smtClean="0">
                <a:solidFill>
                  <a:schemeClr val="bg1"/>
                </a:solidFill>
              </a:rPr>
              <a:t>[…]</a:t>
            </a:r>
            <a:endParaRPr lang="ru-RU" sz="1000" noProof="1">
              <a:solidFill>
                <a:schemeClr val="bg1"/>
              </a:solidFill>
            </a:endParaRPr>
          </a:p>
          <a:p>
            <a:pPr rtl="0"/>
            <a:r>
              <a:rPr lang="ru-RU" sz="1000" noProof="1" smtClean="0">
                <a:solidFill>
                  <a:schemeClr val="bg1"/>
                </a:solidFill>
              </a:rPr>
              <a:t>Якщо для конференції – зазначення наступне: ПІБ та сфера діяльності викладача/викладачки; для іншого – «Роботу приймає: ПІБ та сфера діяльності викладача/викладачки»</a:t>
            </a:r>
          </a:p>
        </p:txBody>
      </p:sp>
      <p:sp>
        <p:nvSpPr>
          <p:cNvPr id="4" name="Овал 3"/>
          <p:cNvSpPr/>
          <p:nvPr/>
        </p:nvSpPr>
        <p:spPr>
          <a:xfrm>
            <a:off x="540279" y="143831"/>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694143" y="472412"/>
            <a:ext cx="764931" cy="415498"/>
          </a:xfrm>
          <a:prstGeom prst="rect">
            <a:avLst/>
          </a:prstGeom>
          <a:noFill/>
        </p:spPr>
        <p:txBody>
          <a:bodyPr wrap="square" rtlCol="0">
            <a:spAutoFit/>
          </a:bodyPr>
          <a:lstStyle/>
          <a:p>
            <a:pPr algn="ctr"/>
            <a:r>
              <a:rPr lang="uk-UA" sz="700" dirty="0" smtClean="0"/>
              <a:t>Для позначки університету</a:t>
            </a:r>
            <a:endParaRPr lang="uk-UA" sz="700" dirty="0"/>
          </a:p>
        </p:txBody>
      </p:sp>
    </p:spTree>
    <p:extLst>
      <p:ext uri="{BB962C8B-B14F-4D97-AF65-F5344CB8AC3E}">
        <p14:creationId xmlns:p14="http://schemas.microsoft.com/office/powerpoint/2010/main" val="1139014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uk-UA" dirty="0"/>
              <a:t>Відсутність чітких формулювань призводить до фрагментарності в законодавстві різних держав і ускладнює вироблення єдиного міжнародного підходу. Запровадження нових прав неминуче вступає у конфлікт із уже усталеними правами та свободами. Наприклад:</a:t>
            </a:r>
          </a:p>
          <a:p>
            <a:pPr lvl="0"/>
            <a:r>
              <a:rPr lang="uk-UA" dirty="0"/>
              <a:t>право на доступ до достовірної інформації може обмежувати свободу слова, коли йдеться про протидію дезінформації;</a:t>
            </a:r>
          </a:p>
          <a:p>
            <a:pPr lvl="0"/>
            <a:r>
              <a:rPr lang="uk-UA" dirty="0"/>
              <a:t>право на інформаційну безпеку іноді використовується державами як виправдання для цензури;</a:t>
            </a:r>
          </a:p>
          <a:p>
            <a:r>
              <a:rPr lang="uk-UA" dirty="0"/>
              <a:t>захист персональних даних може суперечити праву громадськості на доступ до інформації про діяльність органів влади.</a:t>
            </a:r>
          </a:p>
        </p:txBody>
      </p:sp>
      <p:sp>
        <p:nvSpPr>
          <p:cNvPr id="4" name="Овал 3"/>
          <p:cNvSpPr/>
          <p:nvPr/>
        </p:nvSpPr>
        <p:spPr>
          <a:xfrm>
            <a:off x="0" y="5820508"/>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93000" y="6062255"/>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30679494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Висновки</a:t>
            </a:r>
            <a:endParaRPr lang="uk-UA" dirty="0"/>
          </a:p>
        </p:txBody>
      </p:sp>
      <p:sp>
        <p:nvSpPr>
          <p:cNvPr id="3" name="Объект 2"/>
          <p:cNvSpPr>
            <a:spLocks noGrp="1"/>
          </p:cNvSpPr>
          <p:nvPr>
            <p:ph sz="half" idx="1"/>
          </p:nvPr>
        </p:nvSpPr>
        <p:spPr/>
        <p:txBody>
          <a:bodyPr>
            <a:normAutofit fontScale="62500" lnSpcReduction="20000"/>
          </a:bodyPr>
          <a:lstStyle/>
          <a:p>
            <a:r>
              <a:rPr lang="uk-UA" dirty="0"/>
              <a:t>Отже, розглянувши ключові аспекти теми моєї презентації, варто зробити наступні висновки</a:t>
            </a:r>
            <a:r>
              <a:rPr lang="uk-UA" dirty="0" smtClean="0"/>
              <a:t>:</a:t>
            </a:r>
            <a:endParaRPr lang="uk-UA" dirty="0"/>
          </a:p>
        </p:txBody>
      </p:sp>
      <p:sp>
        <p:nvSpPr>
          <p:cNvPr id="4" name="Объект 3"/>
          <p:cNvSpPr>
            <a:spLocks noGrp="1"/>
          </p:cNvSpPr>
          <p:nvPr>
            <p:ph sz="half" idx="2"/>
          </p:nvPr>
        </p:nvSpPr>
        <p:spPr/>
        <p:txBody>
          <a:bodyPr>
            <a:normAutofit fontScale="62500" lnSpcReduction="20000"/>
          </a:bodyPr>
          <a:lstStyle/>
          <a:p>
            <a:pPr lvl="0"/>
            <a:r>
              <a:rPr lang="uk-UA" dirty="0"/>
              <a:t>цифровізація суспільства суттєво вплинула та продовжує впливати на розвиток міжнародних відносин та, в свою чергу, зумовлює необхідність правового регулювання кіберпростору;</a:t>
            </a:r>
          </a:p>
          <a:p>
            <a:pPr lvl="0"/>
            <a:r>
              <a:rPr lang="uk-UA" dirty="0"/>
              <a:t>у міжнародно-правовій доктрині сформувалося поняття цифрового суверенітету, яке передбачає право держави визначити правила функціонування цифрового середовища на своїй території;</a:t>
            </a:r>
          </a:p>
          <a:p>
            <a:pPr lvl="0"/>
            <a:r>
              <a:rPr lang="uk-UA" dirty="0"/>
              <a:t>держави застосовують різні моделі регулювання Інтернет-простору: від ліберальних до більш жорстких форм контролю (як от, наприклад, у Північній Кореї);</a:t>
            </a:r>
          </a:p>
          <a:p>
            <a:pPr lvl="0"/>
            <a:r>
              <a:rPr lang="uk-UA" dirty="0"/>
              <a:t>важливу роль у формуванні міжнародних стандартів у сфері цифрового регулювання відіграють міжнародні організації;</a:t>
            </a:r>
          </a:p>
          <a:p>
            <a:pPr lvl="0"/>
            <a:r>
              <a:rPr lang="uk-UA" dirty="0"/>
              <a:t>подальший розвиток міжнародного права має бути спрямований на забезпечення балансу між державним суверенітетом, кібербезпекою та захистом прав людини у цифровому середовищі</a:t>
            </a:r>
            <a:r>
              <a:rPr lang="uk-UA" dirty="0" smtClean="0"/>
              <a:t>.</a:t>
            </a:r>
            <a:endParaRPr lang="uk-UA" dirty="0"/>
          </a:p>
        </p:txBody>
      </p:sp>
      <p:pic>
        <p:nvPicPr>
          <p:cNvPr id="4098" name="Picture 2" descr="Висновки по Дисертації ВАК - Як Написати? | 100% Корисн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2" y="3684884"/>
            <a:ext cx="3943113" cy="221602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6" name="Овал 5"/>
          <p:cNvSpPr/>
          <p:nvPr/>
        </p:nvSpPr>
        <p:spPr>
          <a:xfrm>
            <a:off x="0" y="5820508"/>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TextBox 6"/>
          <p:cNvSpPr txBox="1"/>
          <p:nvPr/>
        </p:nvSpPr>
        <p:spPr>
          <a:xfrm>
            <a:off x="93000" y="6062255"/>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2976998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Список використаних джерел</a:t>
            </a:r>
            <a:endParaRPr lang="uk-UA" dirty="0"/>
          </a:p>
        </p:txBody>
      </p:sp>
      <p:sp>
        <p:nvSpPr>
          <p:cNvPr id="3" name="Объект 2"/>
          <p:cNvSpPr>
            <a:spLocks noGrp="1"/>
          </p:cNvSpPr>
          <p:nvPr>
            <p:ph idx="1"/>
          </p:nvPr>
        </p:nvSpPr>
        <p:spPr/>
        <p:txBody>
          <a:bodyPr>
            <a:normAutofit fontScale="92500" lnSpcReduction="10000"/>
          </a:bodyPr>
          <a:lstStyle/>
          <a:p>
            <a:r>
              <a:rPr lang="uk-UA" dirty="0" smtClean="0"/>
              <a:t>1. Наукова юридична стаття </a:t>
            </a:r>
            <a:r>
              <a:rPr lang="uk-UA" dirty="0"/>
              <a:t>[Електронний ресурс</a:t>
            </a:r>
            <a:r>
              <a:rPr lang="uk-UA" dirty="0" smtClean="0"/>
              <a:t>] // Милосердна І. М. «Цифровий суверенітет держави: наукова риторика та реальні зміни». – Режим доступу: </a:t>
            </a:r>
            <a:r>
              <a:rPr lang="en-US" dirty="0"/>
              <a:t>https://</a:t>
            </a:r>
            <a:r>
              <a:rPr lang="en-US" dirty="0" smtClean="0"/>
              <a:t>politicus.od.ua/6_2024/25.pdf</a:t>
            </a:r>
            <a:r>
              <a:rPr lang="uk-UA" dirty="0" smtClean="0"/>
              <a:t>;</a:t>
            </a:r>
          </a:p>
          <a:p>
            <a:r>
              <a:rPr lang="uk-UA" dirty="0" smtClean="0"/>
              <a:t>2. Наукова юридична стаття </a:t>
            </a:r>
            <a:r>
              <a:rPr lang="uk-UA" dirty="0"/>
              <a:t>[Електронний ресурс</a:t>
            </a:r>
            <a:r>
              <a:rPr lang="uk-UA" dirty="0" smtClean="0"/>
              <a:t>] // Захарчук І. В. «Міжнародне право в умовах цифровізації: становлення четвертого покоління прав людини». – Режим доступу: </a:t>
            </a:r>
            <a:r>
              <a:rPr lang="en-US" dirty="0"/>
              <a:t>https://</a:t>
            </a:r>
            <a:r>
              <a:rPr lang="en-US" dirty="0" smtClean="0"/>
              <a:t>app-journal.in.ua/wp-content/uploads/2025/10/54-2.pdf</a:t>
            </a:r>
            <a:r>
              <a:rPr lang="uk-UA" dirty="0" smtClean="0"/>
              <a:t>;</a:t>
            </a:r>
          </a:p>
          <a:p>
            <a:r>
              <a:rPr lang="uk-UA" dirty="0" smtClean="0"/>
              <a:t>3. Наукова юридична стаття </a:t>
            </a:r>
            <a:r>
              <a:rPr lang="uk-UA" dirty="0"/>
              <a:t>[Електронний ресурс</a:t>
            </a:r>
            <a:r>
              <a:rPr lang="uk-UA" dirty="0" smtClean="0"/>
              <a:t>] // Лабик А. Р. «Міжнародне право прав людини в умовах цифровізації: аналіз ключових понять». – Режим доступу: </a:t>
            </a:r>
            <a:r>
              <a:rPr lang="en-US" dirty="0"/>
              <a:t>https://archer.chnu.edu.ua/bitstream/handle/123456789/13284/67-2.pdf?sequence=1&amp;isAllowed=y#:~:text=</a:t>
            </a:r>
            <a:r>
              <a:rPr lang="uk-UA" dirty="0"/>
              <a:t>зробити%20висновок%20про%20те%2</a:t>
            </a:r>
            <a:r>
              <a:rPr lang="en-US" dirty="0"/>
              <a:t>C%20</a:t>
            </a:r>
            <a:r>
              <a:rPr lang="uk-UA" dirty="0" smtClean="0"/>
              <a:t>що%20цифровізація%20є,перетворення%20і%20в%20міжнародному%20праві%20прав%20людини</a:t>
            </a:r>
            <a:endParaRPr lang="uk-UA" dirty="0"/>
          </a:p>
        </p:txBody>
      </p:sp>
      <p:sp>
        <p:nvSpPr>
          <p:cNvPr id="4" name="Овал 3"/>
          <p:cNvSpPr/>
          <p:nvPr/>
        </p:nvSpPr>
        <p:spPr>
          <a:xfrm>
            <a:off x="0" y="5820508"/>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93000" y="6062255"/>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22625348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uk-UA" dirty="0" smtClean="0"/>
              <a:t>Дякую за увагу!</a:t>
            </a:r>
            <a:endParaRPr lang="uk-UA" dirty="0"/>
          </a:p>
        </p:txBody>
      </p:sp>
      <p:pic>
        <p:nvPicPr>
          <p:cNvPr id="5122" name="Picture 2" descr="Цифровізація послуг — режим «без паперів» - КАДРОВИК.UA. Головний кадровий  журнал Україн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9528" y="68863"/>
            <a:ext cx="5755084" cy="329718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5" name="Овал 4"/>
          <p:cNvSpPr/>
          <p:nvPr/>
        </p:nvSpPr>
        <p:spPr>
          <a:xfrm>
            <a:off x="0" y="0"/>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TextBox 5"/>
          <p:cNvSpPr txBox="1"/>
          <p:nvPr/>
        </p:nvSpPr>
        <p:spPr>
          <a:xfrm>
            <a:off x="93000" y="241747"/>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13307124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19" name="Прямоугольник 18">
            <a:extLst>
              <a:ext uri="{FF2B5EF4-FFF2-40B4-BE49-F238E27FC236}">
                <a16:creationId xmlns:a16="http://schemas.microsoft.com/office/drawing/2014/main" id="{175CD74B-9CE8-4F20-A3E4-A22A7F03604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1"/>
          </a:p>
        </p:txBody>
      </p:sp>
      <p:sp>
        <p:nvSpPr>
          <p:cNvPr id="21" name="Прямоугольник 20">
            <a:extLst>
              <a:ext uri="{FF2B5EF4-FFF2-40B4-BE49-F238E27FC236}">
                <a16:creationId xmlns:a16="http://schemas.microsoft.com/office/drawing/2014/main" id="{99C44665-BECF-4482-A00C-E4BE2A87DC7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3" name="Полилиния 11">
            <a:extLst>
              <a:ext uri="{FF2B5EF4-FFF2-40B4-BE49-F238E27FC236}">
                <a16:creationId xmlns:a16="http://schemas.microsoft.com/office/drawing/2014/main" id="{20398C1D-D011-4BA8-AC81-E829677B87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Заголовок 1">
            <a:extLst>
              <a:ext uri="{FF2B5EF4-FFF2-40B4-BE49-F238E27FC236}">
                <a16:creationId xmlns:a16="http://schemas.microsoft.com/office/drawing/2014/main" id="{9AD7CCF7-1A51-40F9-AAA4-03B5F994F16B}"/>
              </a:ext>
            </a:extLst>
          </p:cNvPr>
          <p:cNvSpPr>
            <a:spLocks noGrp="1"/>
          </p:cNvSpPr>
          <p:nvPr>
            <p:ph type="title"/>
          </p:nvPr>
        </p:nvSpPr>
        <p:spPr>
          <a:xfrm>
            <a:off x="1794897" y="624110"/>
            <a:ext cx="9712998" cy="1280890"/>
          </a:xfrm>
        </p:spPr>
        <p:txBody>
          <a:bodyPr rtlCol="0">
            <a:normAutofit/>
          </a:bodyPr>
          <a:lstStyle/>
          <a:p>
            <a:r>
              <a:rPr lang="ru-RU" noProof="1" smtClean="0"/>
              <a:t>Вступ</a:t>
            </a:r>
            <a:endParaRPr lang="ru-RU" noProof="1"/>
          </a:p>
        </p:txBody>
      </p:sp>
      <p:sp>
        <p:nvSpPr>
          <p:cNvPr id="3" name="Объект 2"/>
          <p:cNvSpPr>
            <a:spLocks noGrp="1"/>
          </p:cNvSpPr>
          <p:nvPr>
            <p:ph idx="1"/>
          </p:nvPr>
        </p:nvSpPr>
        <p:spPr/>
        <p:txBody>
          <a:bodyPr/>
          <a:lstStyle/>
          <a:p>
            <a:r>
              <a:rPr lang="uk-UA" dirty="0" smtClean="0"/>
              <a:t>стрімка цифровізація суспільства;</a:t>
            </a:r>
          </a:p>
          <a:p>
            <a:r>
              <a:rPr lang="uk-UA" dirty="0" smtClean="0"/>
              <a:t>поява нових викликів для міжнародного права;</a:t>
            </a:r>
          </a:p>
          <a:p>
            <a:r>
              <a:rPr lang="uk-UA" dirty="0" smtClean="0"/>
              <a:t>необхідність захисту прав людини у цифровому середовищі;</a:t>
            </a:r>
          </a:p>
          <a:p>
            <a:r>
              <a:rPr lang="uk-UA" dirty="0" smtClean="0"/>
              <a:t>зростання ролі держави у регулюванні цифрового простору;</a:t>
            </a:r>
          </a:p>
          <a:p>
            <a:r>
              <a:rPr lang="uk-UA" dirty="0" smtClean="0"/>
              <a:t>формування нових міжнародно-правових норм.</a:t>
            </a:r>
          </a:p>
        </p:txBody>
      </p:sp>
      <p:sp>
        <p:nvSpPr>
          <p:cNvPr id="4" name="Загнутый угол 3"/>
          <p:cNvSpPr/>
          <p:nvPr/>
        </p:nvSpPr>
        <p:spPr>
          <a:xfrm>
            <a:off x="9717088" y="0"/>
            <a:ext cx="2474912" cy="2549769"/>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TextBox 5"/>
          <p:cNvSpPr txBox="1"/>
          <p:nvPr/>
        </p:nvSpPr>
        <p:spPr>
          <a:xfrm flipH="1">
            <a:off x="10099638" y="479725"/>
            <a:ext cx="1709812" cy="1569660"/>
          </a:xfrm>
          <a:prstGeom prst="rect">
            <a:avLst/>
          </a:prstGeom>
          <a:noFill/>
        </p:spPr>
        <p:txBody>
          <a:bodyPr wrap="square" rtlCol="0">
            <a:spAutoFit/>
          </a:bodyPr>
          <a:lstStyle/>
          <a:p>
            <a:pPr algn="ctr"/>
            <a:r>
              <a:rPr lang="uk-UA" sz="1600" dirty="0" smtClean="0"/>
              <a:t>Важливість теми цифрового суверенітету у міжнародному праві</a:t>
            </a:r>
            <a:endParaRPr lang="uk-UA" sz="1600" dirty="0"/>
          </a:p>
        </p:txBody>
      </p:sp>
      <p:sp>
        <p:nvSpPr>
          <p:cNvPr id="11" name="Овал 10"/>
          <p:cNvSpPr/>
          <p:nvPr/>
        </p:nvSpPr>
        <p:spPr>
          <a:xfrm>
            <a:off x="182880" y="5820508"/>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p:cNvSpPr txBox="1"/>
          <p:nvPr/>
        </p:nvSpPr>
        <p:spPr>
          <a:xfrm>
            <a:off x="275880" y="6062255"/>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4086437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Поняття «цифрового суверенітету»</a:t>
            </a:r>
            <a:endParaRPr lang="uk-UA" dirty="0"/>
          </a:p>
        </p:txBody>
      </p:sp>
      <p:sp>
        <p:nvSpPr>
          <p:cNvPr id="4" name="Текст 3"/>
          <p:cNvSpPr>
            <a:spLocks noGrp="1"/>
          </p:cNvSpPr>
          <p:nvPr>
            <p:ph type="body" sz="half" idx="2"/>
          </p:nvPr>
        </p:nvSpPr>
        <p:spPr/>
        <p:txBody>
          <a:bodyPr>
            <a:normAutofit lnSpcReduction="10000"/>
          </a:bodyPr>
          <a:lstStyle/>
          <a:p>
            <a:r>
              <a:rPr lang="uk-UA" dirty="0" smtClean="0"/>
              <a:t>За </a:t>
            </a:r>
            <a:r>
              <a:rPr lang="uk-UA" dirty="0"/>
              <a:t>Б. </a:t>
            </a:r>
            <a:r>
              <a:rPr lang="uk-UA" dirty="0" smtClean="0"/>
              <a:t>Ларсеном: </a:t>
            </a:r>
            <a:r>
              <a:rPr lang="uk-UA" dirty="0"/>
              <a:t>«…цифровий суверенітет означає здатність держави контролювати свою цифрову долю, він може охоплювати контроль над усім ланцюжком постачань ШІ, від даних до апаратного і програмного забезпечення. При дослідженні цифрового суверенітету теоретиками виокремлюються такі його основні напрями вивчення: як політична концепція, намагаючись оцінити його політичну корисність і нормативну бажаність; як політичну роль або функції цифрового суверенітету, прагнучи «зрозуміти, що суверенітет «робить», тобто як цифровий суверенітет впливає на політику формування цифрової </a:t>
            </a:r>
            <a:r>
              <a:rPr lang="uk-UA" dirty="0" smtClean="0"/>
              <a:t>політики» тощо…».</a:t>
            </a:r>
            <a:endParaRPr lang="uk-UA" dirty="0"/>
          </a:p>
        </p:txBody>
      </p:sp>
      <p:pic>
        <p:nvPicPr>
          <p:cNvPr id="1026" name="Picture 2" descr="Цифровой щит с двоичным кодом и символом глобуса Иллюстрация штока -  иллюстрации насчитывающей футуристическо, предохранение: 37833464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23013" y="1689767"/>
            <a:ext cx="5181600" cy="292760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6" name="Овал 5"/>
          <p:cNvSpPr/>
          <p:nvPr/>
        </p:nvSpPr>
        <p:spPr>
          <a:xfrm>
            <a:off x="0" y="5820508"/>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TextBox 6"/>
          <p:cNvSpPr txBox="1"/>
          <p:nvPr/>
        </p:nvSpPr>
        <p:spPr>
          <a:xfrm>
            <a:off x="93000" y="6062255"/>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3842621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normAutofit fontScale="85000" lnSpcReduction="20000"/>
          </a:bodyPr>
          <a:lstStyle/>
          <a:p>
            <a:r>
              <a:rPr lang="uk-UA" dirty="0"/>
              <a:t>Важливим стимулом для зміцнення цифрового суверенітету стала необхідність захисту критичної інформаційної інфраструктури від можливих атак. Цифровий суверенітет має на увазі контроль над зовнішнім виміром цифрової інфраструктури для захисту від інформаційного впливу та кібератак, наявність автономної програмно-апаратної бази в галузі цифрових технологій, розвиненого IT-сектору і платформних компаній.</a:t>
            </a:r>
          </a:p>
        </p:txBody>
      </p:sp>
      <p:sp>
        <p:nvSpPr>
          <p:cNvPr id="4" name="Объект 3"/>
          <p:cNvSpPr>
            <a:spLocks noGrp="1"/>
          </p:cNvSpPr>
          <p:nvPr>
            <p:ph sz="half" idx="2"/>
          </p:nvPr>
        </p:nvSpPr>
        <p:spPr/>
        <p:txBody>
          <a:bodyPr>
            <a:normAutofit fontScale="85000" lnSpcReduction="20000"/>
          </a:bodyPr>
          <a:lstStyle/>
          <a:p>
            <a:r>
              <a:rPr lang="uk-UA" dirty="0"/>
              <a:t>У європейському науковому дискурсі також порушується питання про цифровий суверенітет особистості, під яким слід розуміти безпеку персональних даних і захист від негативного інформаційного впливу та дезінформації, а також захист від практики «наглядового капіталізму» з боку ІТ-гігантів, під яким розуміють збирання персональних даних та їхнє подальше використання з метою впливу на вподобання користувачів. Отже, цифровий суверенітет можна інтерпретувати як необхідність для країни розвивати або зберігати щодо ключових технологій власну автономію або ж мати якомога нижчий рівень структурної залежності</a:t>
            </a:r>
            <a:r>
              <a:rPr lang="uk-UA" dirty="0" smtClean="0"/>
              <a:t>.</a:t>
            </a:r>
            <a:endParaRPr lang="uk-UA" dirty="0"/>
          </a:p>
        </p:txBody>
      </p:sp>
      <p:sp>
        <p:nvSpPr>
          <p:cNvPr id="5" name="Овал 4"/>
          <p:cNvSpPr/>
          <p:nvPr/>
        </p:nvSpPr>
        <p:spPr>
          <a:xfrm>
            <a:off x="0" y="5820508"/>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TextBox 5"/>
          <p:cNvSpPr txBox="1"/>
          <p:nvPr/>
        </p:nvSpPr>
        <p:spPr>
          <a:xfrm>
            <a:off x="93000" y="6062255"/>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1714085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dirty="0" smtClean="0"/>
              <a:t>Юридичне закріплення принципу суверенної рівності держав щодо інформаційно-комунікаційного середовища у міжнародних документах</a:t>
            </a:r>
            <a:endParaRPr lang="uk-UA" sz="2400" dirty="0"/>
          </a:p>
        </p:txBody>
      </p:sp>
      <p:sp>
        <p:nvSpPr>
          <p:cNvPr id="3" name="Объект 2"/>
          <p:cNvSpPr>
            <a:spLocks noGrp="1"/>
          </p:cNvSpPr>
          <p:nvPr>
            <p:ph idx="1"/>
          </p:nvPr>
        </p:nvSpPr>
        <p:spPr/>
        <p:txBody>
          <a:bodyPr/>
          <a:lstStyle/>
          <a:p>
            <a:r>
              <a:rPr lang="uk-UA" dirty="0"/>
              <a:t>ЄС прагне бути лідером у створенні глобальних норм і стандартів у сфері регулювання та стандартизації цифрових технологій. Ключову роль у цьому відіграє високий стандарт захисту даних, що міститься в Загальному регламенті щодо захисту даних, який наразі поєднується з політикою, спрямованою на розвиток спільного ринку даних у Європі для стимулювання інновацій. GDPR покликаний уніфікувати порядок захисту персональних даних в Інтернеті за допомогою правил і норм, а також загрози застосування штрафних санкцій.</a:t>
            </a:r>
          </a:p>
        </p:txBody>
      </p:sp>
      <p:pic>
        <p:nvPicPr>
          <p:cNvPr id="2050" name="Picture 2" descr="Додайте до свого каталогу прав людини право на належне адміністрування -  Мережа UPL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2" y="5069298"/>
            <a:ext cx="2860187" cy="168384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5" name="Овал 4"/>
          <p:cNvSpPr/>
          <p:nvPr/>
        </p:nvSpPr>
        <p:spPr>
          <a:xfrm>
            <a:off x="0" y="5820508"/>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TextBox 5"/>
          <p:cNvSpPr txBox="1"/>
          <p:nvPr/>
        </p:nvSpPr>
        <p:spPr>
          <a:xfrm>
            <a:off x="93000" y="6062255"/>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1373642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000" dirty="0" smtClean="0"/>
              <a:t>Ідея цифрового суверенітету за доповіддю «Європейський Союз і пошук цифрового суверенітету: будівництво «фортеці Європа» чи підготовка до нового світу?»</a:t>
            </a:r>
            <a:endParaRPr lang="uk-UA" sz="2000" dirty="0"/>
          </a:p>
        </p:txBody>
      </p:sp>
      <p:sp>
        <p:nvSpPr>
          <p:cNvPr id="3" name="Объект 2"/>
          <p:cNvSpPr>
            <a:spLocks noGrp="1"/>
          </p:cNvSpPr>
          <p:nvPr>
            <p:ph sz="half" idx="1"/>
          </p:nvPr>
        </p:nvSpPr>
        <p:spPr/>
        <p:txBody>
          <a:bodyPr>
            <a:normAutofit fontScale="92500"/>
          </a:bodyPr>
          <a:lstStyle/>
          <a:p>
            <a:r>
              <a:rPr lang="uk-UA" dirty="0"/>
              <a:t>Під керівництвом голови Європейської комісії Урсули фон дер Ляєн ідея «цифрового суверенітету» стала центральним, керівним принципом діяльності Європи у сфері цифрових і технологічних технологій. Згідно з доповіддю «Європейський союз і пошук цифрового суверенітету: будівництво «фортеці Європа» чи підготовка до нового світу?» (2020 р.) модель цифрового суверенітету ЄС включає три елементи:</a:t>
            </a:r>
          </a:p>
        </p:txBody>
      </p:sp>
      <p:sp>
        <p:nvSpPr>
          <p:cNvPr id="4" name="Объект 3"/>
          <p:cNvSpPr>
            <a:spLocks noGrp="1"/>
          </p:cNvSpPr>
          <p:nvPr>
            <p:ph sz="half" idx="2"/>
          </p:nvPr>
        </p:nvSpPr>
        <p:spPr/>
        <p:txBody>
          <a:bodyPr>
            <a:normAutofit fontScale="92500"/>
          </a:bodyPr>
          <a:lstStyle/>
          <a:p>
            <a:r>
              <a:rPr lang="uk-UA" dirty="0"/>
              <a:t>а) активніша підтримка розвитку технологій усередині ЄС, у вигляді ресурсів і політики для розвитку власних можливостей ЄС у сфері нових технологій, а також для ширшої цифровізації європейської економіки;</a:t>
            </a:r>
          </a:p>
          <a:p>
            <a:r>
              <a:rPr lang="uk-UA" dirty="0"/>
              <a:t>     б) зусилля з вироблення глобальних норм для регулювання даних і цифрового середовища;</a:t>
            </a:r>
          </a:p>
          <a:p>
            <a:r>
              <a:rPr lang="uk-UA" dirty="0"/>
              <a:t>     в) суворіші обмеження для учасників ринку ЄС, які не входять до ЄС</a:t>
            </a:r>
            <a:r>
              <a:rPr lang="uk-UA" dirty="0" smtClean="0"/>
              <a:t>.</a:t>
            </a:r>
            <a:endParaRPr lang="uk-UA" dirty="0"/>
          </a:p>
        </p:txBody>
      </p:sp>
      <p:sp>
        <p:nvSpPr>
          <p:cNvPr id="5" name="Овал 4"/>
          <p:cNvSpPr/>
          <p:nvPr/>
        </p:nvSpPr>
        <p:spPr>
          <a:xfrm>
            <a:off x="0" y="5820508"/>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TextBox 5"/>
          <p:cNvSpPr txBox="1"/>
          <p:nvPr/>
        </p:nvSpPr>
        <p:spPr>
          <a:xfrm>
            <a:off x="93000" y="6062255"/>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3756028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Виклики міжнародного права у цифрову епоху</a:t>
            </a:r>
            <a:endParaRPr lang="uk-UA" dirty="0"/>
          </a:p>
        </p:txBody>
      </p:sp>
      <p:sp>
        <p:nvSpPr>
          <p:cNvPr id="3" name="Объект 2"/>
          <p:cNvSpPr>
            <a:spLocks noGrp="1"/>
          </p:cNvSpPr>
          <p:nvPr>
            <p:ph idx="1"/>
          </p:nvPr>
        </p:nvSpPr>
        <p:spPr/>
        <p:txBody>
          <a:bodyPr>
            <a:normAutofit fontScale="70000" lnSpcReduction="20000"/>
          </a:bodyPr>
          <a:lstStyle/>
          <a:p>
            <a:r>
              <a:rPr lang="uk-UA" dirty="0"/>
              <a:t>Цифрові права становлять найбільш яскраву та розроблену складову четвертого покоління. Серед них виділяють:</a:t>
            </a:r>
          </a:p>
          <a:p>
            <a:pPr lvl="0"/>
            <a:r>
              <a:rPr lang="uk-UA" dirty="0"/>
              <a:t>право на доступ до інтернету.</a:t>
            </a:r>
          </a:p>
          <a:p>
            <a:r>
              <a:rPr lang="uk-UA" dirty="0"/>
              <a:t>     У сучасному світі інтернет є не лише технічним засобом комунікації, але і базовою платформою для реалізації класичних прав - свободи слова, свободи зібрань, доступу до інформації. Резолюція Ради ООН з прав людини від 2016 р. офіційно підтвердила, що доступ до інтернету є умовою реалізації фундаментальних прав;</a:t>
            </a:r>
          </a:p>
          <a:p>
            <a:pPr lvl="0"/>
            <a:r>
              <a:rPr lang="uk-UA" dirty="0"/>
              <a:t>право на цифрову ідентичність.</a:t>
            </a:r>
          </a:p>
          <a:p>
            <a:r>
              <a:rPr lang="uk-UA" dirty="0"/>
              <a:t>     Це право охоплює визнання і захист особи у віртуальному середовищі, можливість користуватися електронними документами, цифровим підписом, а також гарантії проти крадіжки особистості в мережі. Європейський Союз активно розвиває цю концепцію у рамках ініціативи eIDAS (електронна ідентифікація та довірчі послуги);</a:t>
            </a:r>
          </a:p>
          <a:p>
            <a:pPr lvl="0"/>
            <a:r>
              <a:rPr lang="uk-UA" dirty="0"/>
              <a:t>право на захист персональних даних.</a:t>
            </a:r>
          </a:p>
          <a:p>
            <a:r>
              <a:rPr lang="uk-UA" dirty="0"/>
              <a:t>     Це право має особливу вагу у цифрову епоху, коли масовий збір і обробка даних становлять ризик для приватності. Еталоном міжнародного стандарту у цій сфері став Загальний регламент про захист даних (GDPR), який був прийнятий Європейським Союзом у 2016 році;</a:t>
            </a:r>
          </a:p>
          <a:p>
            <a:pPr lvl="0"/>
            <a:r>
              <a:rPr lang="uk-UA" dirty="0"/>
              <a:t>право на захист від цифрової дискримінації</a:t>
            </a:r>
            <a:r>
              <a:rPr lang="uk-UA" dirty="0" smtClean="0"/>
              <a:t>.</a:t>
            </a:r>
            <a:endParaRPr lang="uk-UA" dirty="0"/>
          </a:p>
        </p:txBody>
      </p:sp>
      <p:pic>
        <p:nvPicPr>
          <p:cNvPr id="3074" name="Picture 2" descr="Віртуальний бібліографічний список «Сучасні загрози цифрового світу» -  Вінницька обласна універсальна наукова бібліотека імені Валентина  Отамановськог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1" y="2355851"/>
            <a:ext cx="3505199" cy="350519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6" name="Овал 5"/>
          <p:cNvSpPr/>
          <p:nvPr/>
        </p:nvSpPr>
        <p:spPr>
          <a:xfrm>
            <a:off x="0" y="5820508"/>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TextBox 6"/>
          <p:cNvSpPr txBox="1"/>
          <p:nvPr/>
        </p:nvSpPr>
        <p:spPr>
          <a:xfrm>
            <a:off x="93000" y="6062255"/>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1955072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Виклики цифрового суверенітету</a:t>
            </a:r>
            <a:endParaRPr lang="uk-UA" dirty="0"/>
          </a:p>
        </p:txBody>
      </p:sp>
      <p:sp>
        <p:nvSpPr>
          <p:cNvPr id="3" name="Объект 2"/>
          <p:cNvSpPr>
            <a:spLocks noGrp="1"/>
          </p:cNvSpPr>
          <p:nvPr>
            <p:ph idx="1"/>
          </p:nvPr>
        </p:nvSpPr>
        <p:spPr/>
        <p:txBody>
          <a:bodyPr/>
          <a:lstStyle/>
          <a:p>
            <a:r>
              <a:rPr lang="uk-UA" dirty="0"/>
              <a:t>Міжнародно-правовою основою у цій сфері є Конвенція Ради Європи про кіберзлочинність (Будапештська, 2001 р.), яка стала першим глобальним інструментом боротьби з правопорушеннями у кіберпросторі. Хоча право на безпечне довкілля традиційно відносять до третього покоління, у цифрову епоху воно отримало нові виміри:</a:t>
            </a:r>
          </a:p>
          <a:p>
            <a:pPr lvl="0"/>
            <a:r>
              <a:rPr lang="uk-UA" dirty="0"/>
              <a:t>захист від негативних наслідків техногенних катастроф, пов’язаних з високими технологіями;</a:t>
            </a:r>
          </a:p>
          <a:p>
            <a:pPr lvl="0"/>
            <a:r>
              <a:rPr lang="uk-UA" dirty="0"/>
              <a:t>екологічні ризики використання електронних відходів, ядерної енергетики, генетично модифікованих організмів;</a:t>
            </a:r>
          </a:p>
          <a:p>
            <a:pPr lvl="0"/>
            <a:r>
              <a:rPr lang="uk-UA" dirty="0"/>
              <a:t>право на справедливий доступ до екологічної інформації</a:t>
            </a:r>
            <a:r>
              <a:rPr lang="uk-UA" dirty="0" smtClean="0"/>
              <a:t>.</a:t>
            </a:r>
            <a:endParaRPr lang="uk-UA" dirty="0"/>
          </a:p>
        </p:txBody>
      </p:sp>
      <p:sp>
        <p:nvSpPr>
          <p:cNvPr id="4" name="Овал 3"/>
          <p:cNvSpPr/>
          <p:nvPr/>
        </p:nvSpPr>
        <p:spPr>
          <a:xfrm>
            <a:off x="0" y="5820364"/>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93000" y="6062111"/>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2441833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Актуальність проблеми станом на сьогодення</a:t>
            </a:r>
            <a:endParaRPr lang="uk-UA" dirty="0"/>
          </a:p>
        </p:txBody>
      </p:sp>
      <p:sp>
        <p:nvSpPr>
          <p:cNvPr id="3" name="Объект 2"/>
          <p:cNvSpPr>
            <a:spLocks noGrp="1"/>
          </p:cNvSpPr>
          <p:nvPr>
            <p:ph sz="half" idx="1"/>
          </p:nvPr>
        </p:nvSpPr>
        <p:spPr/>
        <p:txBody>
          <a:bodyPr>
            <a:normAutofit fontScale="62500" lnSpcReduction="20000"/>
          </a:bodyPr>
          <a:lstStyle/>
          <a:p>
            <a:r>
              <a:rPr lang="uk-UA" dirty="0"/>
              <a:t>На сьогодні міжнародне право не містить єдиного кодифікованого акта, що закріплював би права четвертого покоління. Проте окремі міжнародні документи вже відображають деякі їхні елементи:</a:t>
            </a:r>
          </a:p>
          <a:p>
            <a:pPr lvl="0"/>
            <a:r>
              <a:rPr lang="uk-UA" dirty="0"/>
              <a:t>Резолюції ООН «Про право на доступ до інтернету» (2016 р.) та про захист права на приватність у цифрову епоху;</a:t>
            </a:r>
          </a:p>
          <a:p>
            <a:pPr lvl="0"/>
            <a:r>
              <a:rPr lang="uk-UA" dirty="0"/>
              <a:t>Загальний регламент «Про захист даних» (GDPR, 2016 р.) Європейського Союзу, який став орієнтиром для міжнародних стандартів;</a:t>
            </a:r>
          </a:p>
          <a:p>
            <a:pPr lvl="0"/>
            <a:r>
              <a:rPr lang="uk-UA" dirty="0"/>
              <a:t>Рекомендації ЮНЕСКО щодо етики штучного інтелекту (2021 р.);</a:t>
            </a:r>
          </a:p>
          <a:p>
            <a:r>
              <a:rPr lang="uk-UA" dirty="0"/>
              <a:t>Конвенція Ради Європи «Про кіберзлочинність» (2001 р.).</a:t>
            </a:r>
          </a:p>
        </p:txBody>
      </p:sp>
      <p:sp>
        <p:nvSpPr>
          <p:cNvPr id="4" name="Объект 3"/>
          <p:cNvSpPr>
            <a:spLocks noGrp="1"/>
          </p:cNvSpPr>
          <p:nvPr>
            <p:ph sz="half" idx="2"/>
          </p:nvPr>
        </p:nvSpPr>
        <p:spPr/>
        <p:txBody>
          <a:bodyPr>
            <a:normAutofit fontScale="62500" lnSpcReduction="20000"/>
          </a:bodyPr>
          <a:lstStyle/>
          <a:p>
            <a:r>
              <a:rPr lang="uk-UA" dirty="0"/>
              <a:t>Водночас міжнародні судові інституції, зокрема Європейський суд з прав людини, поступово формують практику, що розширює традиційні права у цифровому вимірі. Наприклад, право на приватність застосовується до захисту персональних даних у мережі. Процес формування четвертого покоління прав людини відбувається в умовах глобальних трансформацій, що супроводжуються як новими можливостями, так і значними загрозами. На відміну від класичних прав, які виникали як реакція на політичні революції чи соціальні потреби, права четвертого покоління є продуктом науково-технічного прогресу. Це робить їхню імплементацію складнішою, оскільки правові механізми часто відстають від темпів розвитку технологій. На міжнародному рівні поки що немає єдиного універсального документа, який би визнавав і закріплював права четвертого покоління. Їхня природа та зміст залишаються дискусійними у наукових колах: одні дослідники вважають, що вони повинні охоплювати передусім цифрові права, інші – що до цього покоління слід включати й екологічні та біоетичні права.</a:t>
            </a:r>
          </a:p>
        </p:txBody>
      </p:sp>
      <p:sp>
        <p:nvSpPr>
          <p:cNvPr id="5" name="Овал 4"/>
          <p:cNvSpPr/>
          <p:nvPr/>
        </p:nvSpPr>
        <p:spPr>
          <a:xfrm>
            <a:off x="0" y="5820508"/>
            <a:ext cx="1072661" cy="10374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TextBox 5"/>
          <p:cNvSpPr txBox="1"/>
          <p:nvPr/>
        </p:nvSpPr>
        <p:spPr>
          <a:xfrm>
            <a:off x="93000" y="6062255"/>
            <a:ext cx="886660" cy="553998"/>
          </a:xfrm>
          <a:prstGeom prst="rect">
            <a:avLst/>
          </a:prstGeom>
          <a:noFill/>
        </p:spPr>
        <p:txBody>
          <a:bodyPr wrap="square" rtlCol="0">
            <a:spAutoFit/>
          </a:bodyPr>
          <a:lstStyle/>
          <a:p>
            <a:pPr algn="ctr"/>
            <a:r>
              <a:rPr lang="uk-UA" sz="1000" dirty="0" smtClean="0"/>
              <a:t>Позначка університету</a:t>
            </a:r>
            <a:endParaRPr lang="uk-UA" sz="1000" dirty="0"/>
          </a:p>
        </p:txBody>
      </p:sp>
    </p:spTree>
    <p:extLst>
      <p:ext uri="{BB962C8B-B14F-4D97-AF65-F5344CB8AC3E}">
        <p14:creationId xmlns:p14="http://schemas.microsoft.com/office/powerpoint/2010/main" val="451510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36806591_TF89987290.potx" id="{FBA78702-D1FA-437C-833C-63CBE51ABFD7}" vid="{1773F167-4A4F-475A-A75C-D1624D65F5A1}"/>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0306FE-3C13-447E-86EE-A14EA9341C8A}">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E7F4E112-810E-4A37-A8B2-3B5DDE771497}">
  <ds:schemaRefs>
    <ds:schemaRef ds:uri="http://schemas.microsoft.com/sharepoint/v3/contenttype/forms"/>
  </ds:schemaRefs>
</ds:datastoreItem>
</file>

<file path=customXml/itemProps3.xml><?xml version="1.0" encoding="utf-8"?>
<ds:datastoreItem xmlns:ds="http://schemas.openxmlformats.org/officeDocument/2006/customXml" ds:itemID="{489A431E-722E-4593-BF48-1C42686E47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Шаблон Легкий дым</Template>
  <TotalTime>0</TotalTime>
  <Words>1428</Words>
  <Application>Microsoft Office PowerPoint</Application>
  <PresentationFormat>Широкоэкранный</PresentationFormat>
  <Paragraphs>74</Paragraphs>
  <Slides>13</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Century Gothic</vt:lpstr>
      <vt:lpstr>Wingdings 3</vt:lpstr>
      <vt:lpstr>Легкий дым</vt:lpstr>
      <vt:lpstr>Цифровий суверенітет у міжнародному праві: як держави контролюють Інтернет-простір</vt:lpstr>
      <vt:lpstr>Вступ</vt:lpstr>
      <vt:lpstr>Поняття «цифрового суверенітету»</vt:lpstr>
      <vt:lpstr>Презентация PowerPoint</vt:lpstr>
      <vt:lpstr>Юридичне закріплення принципу суверенної рівності держав щодо інформаційно-комунікаційного середовища у міжнародних документах</vt:lpstr>
      <vt:lpstr>Ідея цифрового суверенітету за доповіддю «Європейський Союз і пошук цифрового суверенітету: будівництво «фортеці Європа» чи підготовка до нового світу?»</vt:lpstr>
      <vt:lpstr>Виклики міжнародного права у цифрову епоху</vt:lpstr>
      <vt:lpstr>Виклики цифрового суверенітету</vt:lpstr>
      <vt:lpstr>Актуальність проблеми станом на сьогодення</vt:lpstr>
      <vt:lpstr>Презентация PowerPoint</vt:lpstr>
      <vt:lpstr>Висновки</vt:lpstr>
      <vt:lpstr>Список використаних джерел</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2026-03-08T14:48:00Z</dcterms:created>
  <dcterms:modified xsi:type="dcterms:W3CDTF">2026-03-09T17:52:34Z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