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2" d="100"/>
          <a:sy n="82" d="100"/>
        </p:scale>
        <p:origin x="720"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tableStyles" Target="tableStyles.xml" /><Relationship Id="rId2" Type="http://schemas.openxmlformats.org/officeDocument/2006/relationships/slide" Target="slides/slide1.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theme" Target="theme/theme1.xml" /><Relationship Id="rId5" Type="http://schemas.openxmlformats.org/officeDocument/2006/relationships/slide" Target="slides/slide4.xml" /><Relationship Id="rId10" Type="http://schemas.openxmlformats.org/officeDocument/2006/relationships/viewProps" Target="viewProps.xml" /><Relationship Id="rId4" Type="http://schemas.openxmlformats.org/officeDocument/2006/relationships/slide" Target="slides/slide3.xml" /><Relationship Id="rId9" Type="http://schemas.openxmlformats.org/officeDocument/2006/relationships/presProps" Target="presProps.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bg>
      <p:bgPr>
        <a:solidFill>
          <a:schemeClr val="accent1"/>
        </a:solidFill>
        <a:effectLst/>
      </p:bgPr>
    </p:bg>
    <p:spTree>
      <p:nvGrpSpPr>
        <p:cNvPr id="1" name=""/>
        <p:cNvGrpSpPr/>
        <p:nvPr/>
      </p:nvGrpSpPr>
      <p:grpSpPr>
        <a:xfrm>
          <a:off x="0" y="0"/>
          <a:ext cx="0" cy="0"/>
          <a:chOff x="0" y="0"/>
          <a:chExt cx="0" cy="0"/>
        </a:xfrm>
      </p:grpSpPr>
      <p:sp>
        <p:nvSpPr>
          <p:cNvPr id="4" name="Rectangle 3"/>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03504" y="770467"/>
            <a:ext cx="10782300" cy="3352800"/>
          </a:xfrm>
        </p:spPr>
        <p:txBody>
          <a:bodyPr anchor="b">
            <a:noAutofit/>
          </a:bodyPr>
          <a:lstStyle>
            <a:lvl1pPr algn="l">
              <a:lnSpc>
                <a:spcPct val="80000"/>
              </a:lnSpc>
              <a:defRPr sz="8800" spc="-120" baseline="0">
                <a:solidFill>
                  <a:srgbClr val="FFFFFF"/>
                </a:solidFill>
              </a:defRPr>
            </a:lvl1pPr>
          </a:lstStyle>
          <a:p>
            <a:r>
              <a:rPr lang="uk-UA"/>
              <a:t>Клацніть, щоб редагувати стиль зразка заголовка</a:t>
            </a:r>
            <a:endParaRPr lang="en-US" dirty="0"/>
          </a:p>
        </p:txBody>
      </p:sp>
      <p:sp>
        <p:nvSpPr>
          <p:cNvPr id="3" name="Subtitle 2"/>
          <p:cNvSpPr>
            <a:spLocks noGrp="1"/>
          </p:cNvSpPr>
          <p:nvPr>
            <p:ph type="subTitle" idx="1"/>
          </p:nvPr>
        </p:nvSpPr>
        <p:spPr>
          <a:xfrm>
            <a:off x="667512" y="4206876"/>
            <a:ext cx="9228201" cy="1645920"/>
          </a:xfrm>
        </p:spPr>
        <p:txBody>
          <a:bodyPr>
            <a:normAutofit/>
          </a:bodyPr>
          <a:lstStyle>
            <a:lvl1pPr marL="0" indent="0" algn="l">
              <a:buNone/>
              <a:defRPr sz="3200">
                <a:solidFill>
                  <a:schemeClr val="bg1"/>
                </a:solidFill>
                <a:latin typeface="+mj-lt"/>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uk-UA"/>
              <a:t>Клацніть, щоб редагувати стиль зразка підзаголовка</a:t>
            </a:r>
            <a:endParaRPr lang="en-US" dirty="0"/>
          </a:p>
        </p:txBody>
      </p:sp>
      <p:sp>
        <p:nvSpPr>
          <p:cNvPr id="7" name="Date Placeholder 6"/>
          <p:cNvSpPr>
            <a:spLocks noGrp="1"/>
          </p:cNvSpPr>
          <p:nvPr>
            <p:ph type="dt" sz="half" idx="10"/>
          </p:nvPr>
        </p:nvSpPr>
        <p:spPr/>
        <p:txBody>
          <a:bodyPr/>
          <a:lstStyle>
            <a:lvl1pPr>
              <a:defRPr>
                <a:solidFill>
                  <a:srgbClr val="FFFFFF">
                    <a:alpha val="80000"/>
                  </a:srgbClr>
                </a:solidFill>
              </a:defRPr>
            </a:lvl1pPr>
          </a:lstStyle>
          <a:p>
            <a:fld id="{7E035835-7EF8-48BA-897B-4A1545221A49}" type="datetimeFigureOut">
              <a:rPr lang="uk-UA" smtClean="0"/>
              <a:t>05.09.2024</a:t>
            </a:fld>
            <a:endParaRPr lang="uk-UA"/>
          </a:p>
        </p:txBody>
      </p:sp>
      <p:sp>
        <p:nvSpPr>
          <p:cNvPr id="8" name="Footer Placeholder 7"/>
          <p:cNvSpPr>
            <a:spLocks noGrp="1"/>
          </p:cNvSpPr>
          <p:nvPr>
            <p:ph type="ftr" sz="quarter" idx="11"/>
          </p:nvPr>
        </p:nvSpPr>
        <p:spPr/>
        <p:txBody>
          <a:bodyPr/>
          <a:lstStyle>
            <a:lvl1pPr>
              <a:defRPr>
                <a:solidFill>
                  <a:srgbClr val="FFFFFF">
                    <a:alpha val="80000"/>
                  </a:srgbClr>
                </a:solidFill>
              </a:defRPr>
            </a:lvl1pPr>
          </a:lstStyle>
          <a:p>
            <a:endParaRPr lang="uk-UA"/>
          </a:p>
        </p:txBody>
      </p:sp>
      <p:sp>
        <p:nvSpPr>
          <p:cNvPr id="9" name="Slide Number Placeholder 8"/>
          <p:cNvSpPr>
            <a:spLocks noGrp="1"/>
          </p:cNvSpPr>
          <p:nvPr>
            <p:ph type="sldNum" sz="quarter" idx="12"/>
          </p:nvPr>
        </p:nvSpPr>
        <p:spPr/>
        <p:txBody>
          <a:bodyPr/>
          <a:lstStyle>
            <a:lvl1pPr>
              <a:defRPr>
                <a:solidFill>
                  <a:srgbClr val="FFFFFF">
                    <a:alpha val="25000"/>
                  </a:srgbClr>
                </a:solidFill>
              </a:defRPr>
            </a:lvl1pPr>
          </a:lstStyle>
          <a:p>
            <a:fld id="{8900F86D-DE28-46CD-B4D2-47D7874F2671}" type="slidenum">
              <a:rPr lang="uk-UA" smtClean="0"/>
              <a:t>‹№›</a:t>
            </a:fld>
            <a:endParaRPr lang="uk-UA"/>
          </a:p>
        </p:txBody>
      </p:sp>
    </p:spTree>
    <p:extLst>
      <p:ext uri="{BB962C8B-B14F-4D97-AF65-F5344CB8AC3E}">
        <p14:creationId xmlns:p14="http://schemas.microsoft.com/office/powerpoint/2010/main" val="30102453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7E035835-7EF8-48BA-897B-4A1545221A49}" type="datetimeFigureOut">
              <a:rPr lang="uk-UA" smtClean="0"/>
              <a:t>05.09.2024</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8900F86D-DE28-46CD-B4D2-47D7874F2671}" type="slidenum">
              <a:rPr lang="uk-UA" smtClean="0"/>
              <a:t>‹№›</a:t>
            </a:fld>
            <a:endParaRPr lang="uk-UA"/>
          </a:p>
        </p:txBody>
      </p:sp>
    </p:spTree>
    <p:extLst>
      <p:ext uri="{BB962C8B-B14F-4D97-AF65-F5344CB8AC3E}">
        <p14:creationId xmlns:p14="http://schemas.microsoft.com/office/powerpoint/2010/main" val="40808507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43950" y="695325"/>
            <a:ext cx="2628900" cy="4800600"/>
          </a:xfrm>
        </p:spPr>
        <p:txBody>
          <a:bodyPr vert="eaVert"/>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a:xfrm>
            <a:off x="771525" y="714375"/>
            <a:ext cx="7734300" cy="5400675"/>
          </a:xfrm>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7E035835-7EF8-48BA-897B-4A1545221A49}" type="datetimeFigureOut">
              <a:rPr lang="uk-UA" smtClean="0"/>
              <a:t>05.09.2024</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8900F86D-DE28-46CD-B4D2-47D7874F2671}" type="slidenum">
              <a:rPr lang="uk-UA" smtClean="0"/>
              <a:t>‹№›</a:t>
            </a:fld>
            <a:endParaRPr lang="uk-UA"/>
          </a:p>
        </p:txBody>
      </p:sp>
    </p:spTree>
    <p:extLst>
      <p:ext uri="{BB962C8B-B14F-4D97-AF65-F5344CB8AC3E}">
        <p14:creationId xmlns:p14="http://schemas.microsoft.com/office/powerpoint/2010/main" val="29597148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7E035835-7EF8-48BA-897B-4A1545221A49}" type="datetimeFigureOut">
              <a:rPr lang="uk-UA" smtClean="0"/>
              <a:t>05.09.2024</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8900F86D-DE28-46CD-B4D2-47D7874F2671}" type="slidenum">
              <a:rPr lang="uk-UA" smtClean="0"/>
              <a:t>‹№›</a:t>
            </a:fld>
            <a:endParaRPr lang="uk-UA"/>
          </a:p>
        </p:txBody>
      </p:sp>
    </p:spTree>
    <p:extLst>
      <p:ext uri="{BB962C8B-B14F-4D97-AF65-F5344CB8AC3E}">
        <p14:creationId xmlns:p14="http://schemas.microsoft.com/office/powerpoint/2010/main" val="42691517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sp>
        <p:nvSpPr>
          <p:cNvPr id="2" name="Title 1"/>
          <p:cNvSpPr>
            <a:spLocks noGrp="1"/>
          </p:cNvSpPr>
          <p:nvPr>
            <p:ph type="title"/>
          </p:nvPr>
        </p:nvSpPr>
        <p:spPr>
          <a:xfrm>
            <a:off x="603504" y="767419"/>
            <a:ext cx="10780776" cy="3355848"/>
          </a:xfrm>
        </p:spPr>
        <p:txBody>
          <a:bodyPr anchor="b">
            <a:normAutofit/>
          </a:bodyPr>
          <a:lstStyle>
            <a:lvl1pPr>
              <a:lnSpc>
                <a:spcPct val="80000"/>
              </a:lnSpc>
              <a:defRPr sz="8800" b="0" baseline="0">
                <a:solidFill>
                  <a:schemeClr val="accent1"/>
                </a:solidFill>
              </a:defRPr>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67512" y="4204209"/>
            <a:ext cx="9226296" cy="1645920"/>
          </a:xfrm>
        </p:spPr>
        <p:txBody>
          <a:bodyPr anchor="t">
            <a:normAutofit/>
          </a:bodyPr>
          <a:lstStyle>
            <a:lvl1pPr marL="0" indent="0">
              <a:buNone/>
              <a:defRPr sz="3200">
                <a:solidFill>
                  <a:schemeClr val="tx1"/>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7E035835-7EF8-48BA-897B-4A1545221A49}" type="datetimeFigureOut">
              <a:rPr lang="uk-UA" smtClean="0"/>
              <a:t>05.09.2024</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8900F86D-DE28-46CD-B4D2-47D7874F2671}" type="slidenum">
              <a:rPr lang="uk-UA" smtClean="0"/>
              <a:t>‹№›</a:t>
            </a:fld>
            <a:endParaRPr lang="uk-UA"/>
          </a:p>
        </p:txBody>
      </p:sp>
    </p:spTree>
    <p:extLst>
      <p:ext uri="{BB962C8B-B14F-4D97-AF65-F5344CB8AC3E}">
        <p14:creationId xmlns:p14="http://schemas.microsoft.com/office/powerpoint/2010/main" val="14723880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sz="half" idx="1"/>
          </p:nvPr>
        </p:nvSpPr>
        <p:spPr>
          <a:xfrm>
            <a:off x="676656"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Content Placeholder 3"/>
          <p:cNvSpPr>
            <a:spLocks noGrp="1"/>
          </p:cNvSpPr>
          <p:nvPr>
            <p:ph sz="half" idx="2"/>
          </p:nvPr>
        </p:nvSpPr>
        <p:spPr>
          <a:xfrm>
            <a:off x="6011330"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Date Placeholder 4"/>
          <p:cNvSpPr>
            <a:spLocks noGrp="1"/>
          </p:cNvSpPr>
          <p:nvPr>
            <p:ph type="dt" sz="half" idx="10"/>
          </p:nvPr>
        </p:nvSpPr>
        <p:spPr/>
        <p:txBody>
          <a:bodyPr/>
          <a:lstStyle/>
          <a:p>
            <a:fld id="{7E035835-7EF8-48BA-897B-4A1545221A49}" type="datetimeFigureOut">
              <a:rPr lang="uk-UA" smtClean="0"/>
              <a:t>05.09.2024</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8900F86D-DE28-46CD-B4D2-47D7874F2671}" type="slidenum">
              <a:rPr lang="uk-UA" smtClean="0"/>
              <a:t>‹№›</a:t>
            </a:fld>
            <a:endParaRPr lang="uk-UA"/>
          </a:p>
        </p:txBody>
      </p:sp>
    </p:spTree>
    <p:extLst>
      <p:ext uri="{BB962C8B-B14F-4D97-AF65-F5344CB8AC3E}">
        <p14:creationId xmlns:p14="http://schemas.microsoft.com/office/powerpoint/2010/main" val="39344512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76656" y="2040467"/>
            <a:ext cx="4663440" cy="723400"/>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 name="Content Placeholder 3"/>
          <p:cNvSpPr>
            <a:spLocks noGrp="1"/>
          </p:cNvSpPr>
          <p:nvPr>
            <p:ph sz="half" idx="2"/>
          </p:nvPr>
        </p:nvSpPr>
        <p:spPr>
          <a:xfrm>
            <a:off x="676656" y="2753084"/>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Text Placeholder 4"/>
          <p:cNvSpPr>
            <a:spLocks noGrp="1"/>
          </p:cNvSpPr>
          <p:nvPr>
            <p:ph type="body" sz="quarter" idx="3"/>
          </p:nvPr>
        </p:nvSpPr>
        <p:spPr>
          <a:xfrm>
            <a:off x="6007608" y="2038435"/>
            <a:ext cx="4663440" cy="722376"/>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6" name="Content Placeholder 5"/>
          <p:cNvSpPr>
            <a:spLocks noGrp="1"/>
          </p:cNvSpPr>
          <p:nvPr>
            <p:ph sz="quarter" idx="4"/>
          </p:nvPr>
        </p:nvSpPr>
        <p:spPr>
          <a:xfrm>
            <a:off x="6007608" y="2750990"/>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7" name="Date Placeholder 6"/>
          <p:cNvSpPr>
            <a:spLocks noGrp="1"/>
          </p:cNvSpPr>
          <p:nvPr>
            <p:ph type="dt" sz="half" idx="10"/>
          </p:nvPr>
        </p:nvSpPr>
        <p:spPr/>
        <p:txBody>
          <a:bodyPr/>
          <a:lstStyle/>
          <a:p>
            <a:fld id="{7E035835-7EF8-48BA-897B-4A1545221A49}" type="datetimeFigureOut">
              <a:rPr lang="uk-UA" smtClean="0"/>
              <a:t>05.09.2024</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8900F86D-DE28-46CD-B4D2-47D7874F2671}" type="slidenum">
              <a:rPr lang="uk-UA" smtClean="0"/>
              <a:t>‹№›</a:t>
            </a:fld>
            <a:endParaRPr lang="uk-UA"/>
          </a:p>
        </p:txBody>
      </p:sp>
    </p:spTree>
    <p:extLst>
      <p:ext uri="{BB962C8B-B14F-4D97-AF65-F5344CB8AC3E}">
        <p14:creationId xmlns:p14="http://schemas.microsoft.com/office/powerpoint/2010/main" val="1168482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Date Placeholder 2"/>
          <p:cNvSpPr>
            <a:spLocks noGrp="1"/>
          </p:cNvSpPr>
          <p:nvPr>
            <p:ph type="dt" sz="half" idx="10"/>
          </p:nvPr>
        </p:nvSpPr>
        <p:spPr/>
        <p:txBody>
          <a:bodyPr/>
          <a:lstStyle/>
          <a:p>
            <a:fld id="{7E035835-7EF8-48BA-897B-4A1545221A49}" type="datetimeFigureOut">
              <a:rPr lang="uk-UA" smtClean="0"/>
              <a:t>05.09.2024</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8900F86D-DE28-46CD-B4D2-47D7874F2671}" type="slidenum">
              <a:rPr lang="uk-UA" smtClean="0"/>
              <a:t>‹№›</a:t>
            </a:fld>
            <a:endParaRPr lang="uk-UA"/>
          </a:p>
        </p:txBody>
      </p:sp>
    </p:spTree>
    <p:extLst>
      <p:ext uri="{BB962C8B-B14F-4D97-AF65-F5344CB8AC3E}">
        <p14:creationId xmlns:p14="http://schemas.microsoft.com/office/powerpoint/2010/main" val="14054310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E035835-7EF8-48BA-897B-4A1545221A49}" type="datetimeFigureOut">
              <a:rPr lang="uk-UA" smtClean="0"/>
              <a:t>05.09.2024</a:t>
            </a:fld>
            <a:endParaRPr lang="uk-UA"/>
          </a:p>
        </p:txBody>
      </p:sp>
      <p:sp>
        <p:nvSpPr>
          <p:cNvPr id="3" name="Footer Placeholder 2"/>
          <p:cNvSpPr>
            <a:spLocks noGrp="1"/>
          </p:cNvSpPr>
          <p:nvPr>
            <p:ph type="ftr" sz="quarter" idx="11"/>
          </p:nvPr>
        </p:nvSpPr>
        <p:spPr/>
        <p:txBody>
          <a:bodyPr/>
          <a:lstStyle/>
          <a:p>
            <a:endParaRPr lang="uk-UA"/>
          </a:p>
        </p:txBody>
      </p:sp>
      <p:sp>
        <p:nvSpPr>
          <p:cNvPr id="4" name="Slide Number Placeholder 3"/>
          <p:cNvSpPr>
            <a:spLocks noGrp="1"/>
          </p:cNvSpPr>
          <p:nvPr>
            <p:ph type="sldNum" sz="quarter" idx="12"/>
          </p:nvPr>
        </p:nvSpPr>
        <p:spPr/>
        <p:txBody>
          <a:bodyPr/>
          <a:lstStyle/>
          <a:p>
            <a:fld id="{8900F86D-DE28-46CD-B4D2-47D7874F2671}" type="slidenum">
              <a:rPr lang="uk-UA" smtClean="0"/>
              <a:t>‹№›</a:t>
            </a:fld>
            <a:endParaRPr lang="uk-UA"/>
          </a:p>
        </p:txBody>
      </p:sp>
    </p:spTree>
    <p:extLst>
      <p:ext uri="{BB962C8B-B14F-4D97-AF65-F5344CB8AC3E}">
        <p14:creationId xmlns:p14="http://schemas.microsoft.com/office/powerpoint/2010/main" val="16005294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Rectangle 1"/>
          <p:cNvSpPr/>
          <p:nvPr/>
        </p:nvSpPr>
        <p:spPr>
          <a:xfrm>
            <a:off x="7620000" y="0"/>
            <a:ext cx="457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9" name="Title 8"/>
          <p:cNvSpPr>
            <a:spLocks noGrp="1"/>
          </p:cNvSpPr>
          <p:nvPr>
            <p:ph type="title"/>
          </p:nvPr>
        </p:nvSpPr>
        <p:spPr>
          <a:xfrm>
            <a:off x="8261404" y="542282"/>
            <a:ext cx="3383280" cy="1920240"/>
          </a:xfrm>
        </p:spPr>
        <p:txBody>
          <a:bodyPr anchor="b">
            <a:noAutofit/>
          </a:bodyPr>
          <a:lstStyle>
            <a:lvl1pPr>
              <a:lnSpc>
                <a:spcPct val="85000"/>
              </a:lnSpc>
              <a:defRPr sz="4000">
                <a:solidFill>
                  <a:srgbClr val="FFFFFF"/>
                </a:solidFill>
              </a:defRPr>
            </a:lvl1p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a:xfrm>
            <a:off x="762000" y="762000"/>
            <a:ext cx="6096000" cy="45720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Text Placeholder 3"/>
          <p:cNvSpPr>
            <a:spLocks noGrp="1"/>
          </p:cNvSpPr>
          <p:nvPr>
            <p:ph type="body" sz="half" idx="2"/>
          </p:nvPr>
        </p:nvSpPr>
        <p:spPr>
          <a:xfrm>
            <a:off x="8275982" y="2511813"/>
            <a:ext cx="3398520" cy="3126987"/>
          </a:xfrm>
        </p:spPr>
        <p:txBody>
          <a:bodyPr>
            <a:normAutofit/>
          </a:bodyPr>
          <a:lstStyle>
            <a:lvl1pPr marL="0" marR="0" indent="0" algn="l" defTabSz="914400" rtl="0" eaLnBrk="1" fontAlgn="auto" latinLnBrk="0" hangingPunct="1">
              <a:lnSpc>
                <a:spcPct val="100000"/>
              </a:lnSpc>
              <a:spcBef>
                <a:spcPts val="1200"/>
              </a:spcBef>
              <a:spcAft>
                <a:spcPts val="0"/>
              </a:spcAft>
              <a:buClrTx/>
              <a:buSzTx/>
              <a:buFontTx/>
              <a:buNone/>
              <a:tabLst/>
              <a:defRPr sz="18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1400"/>
              </a:spcBef>
              <a:spcAft>
                <a:spcPts val="0"/>
              </a:spcAft>
              <a:buClrTx/>
              <a:buSzTx/>
              <a:buFontTx/>
              <a:buNone/>
              <a:tabLst/>
              <a:defRPr/>
            </a:pPr>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7E035835-7EF8-48BA-897B-4A1545221A49}" type="datetimeFigureOut">
              <a:rPr lang="uk-UA" smtClean="0"/>
              <a:t>05.09.2024</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lvl1pPr>
              <a:defRPr>
                <a:solidFill>
                  <a:srgbClr val="FFFFFF">
                    <a:alpha val="20000"/>
                  </a:srgbClr>
                </a:solidFill>
              </a:defRPr>
            </a:lvl1pPr>
          </a:lstStyle>
          <a:p>
            <a:fld id="{8900F86D-DE28-46CD-B4D2-47D7874F2671}" type="slidenum">
              <a:rPr lang="uk-UA" smtClean="0"/>
              <a:t>‹№›</a:t>
            </a:fld>
            <a:endParaRPr lang="uk-UA"/>
          </a:p>
        </p:txBody>
      </p:sp>
    </p:spTree>
    <p:extLst>
      <p:ext uri="{BB962C8B-B14F-4D97-AF65-F5344CB8AC3E}">
        <p14:creationId xmlns:p14="http://schemas.microsoft.com/office/powerpoint/2010/main" val="30900296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49224" y="5418667"/>
            <a:ext cx="10780776" cy="613283"/>
          </a:xfrm>
        </p:spPr>
        <p:txBody>
          <a:bodyPr anchor="b">
            <a:normAutofit/>
          </a:bodyPr>
          <a:lstStyle>
            <a:lvl1pPr>
              <a:defRPr sz="3200" b="0">
                <a:solidFill>
                  <a:srgbClr val="FFFFFF"/>
                </a:solidFill>
              </a:defRPr>
            </a:lvl1pPr>
          </a:lstStyle>
          <a:p>
            <a:r>
              <a:rPr lang="uk-UA"/>
              <a:t>Клацніть, щоб редагувати стиль зразка заголовка</a:t>
            </a:r>
            <a:endParaRPr lang="en-US" dirty="0"/>
          </a:p>
        </p:txBody>
      </p:sp>
      <p:sp>
        <p:nvSpPr>
          <p:cNvPr id="3" name="Picture Placeholder 2"/>
          <p:cNvSpPr>
            <a:spLocks noGrp="1" noChangeAspect="1"/>
          </p:cNvSpPr>
          <p:nvPr>
            <p:ph type="pic" idx="1"/>
          </p:nvPr>
        </p:nvSpPr>
        <p:spPr>
          <a:xfrm>
            <a:off x="0" y="0"/>
            <a:ext cx="12192000" cy="5330952"/>
          </a:xfrm>
          <a:solidFill>
            <a:schemeClr val="accent1">
              <a:lumMod val="40000"/>
              <a:lumOff val="60000"/>
            </a:schemeClr>
          </a:solidFill>
        </p:spPr>
        <p:txBody>
          <a:bodyPr anchor="t"/>
          <a:lstStyle>
            <a:lvl1pPr marL="0" indent="0" algn="ctr">
              <a:spcBef>
                <a:spcPts val="800"/>
              </a:spcBef>
              <a:buNone/>
              <a:defRPr sz="3200">
                <a:solidFill>
                  <a:schemeClr val="tx1">
                    <a:lumMod val="75000"/>
                    <a:lumOff val="2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uk-UA"/>
              <a:t>Клацніть піктограму, щоб додати зображення</a:t>
            </a:r>
            <a:endParaRPr lang="en-US" dirty="0"/>
          </a:p>
        </p:txBody>
      </p:sp>
      <p:sp>
        <p:nvSpPr>
          <p:cNvPr id="4" name="Text Placeholder 3"/>
          <p:cNvSpPr>
            <a:spLocks noGrp="1"/>
          </p:cNvSpPr>
          <p:nvPr>
            <p:ph type="body" sz="half" idx="2"/>
          </p:nvPr>
        </p:nvSpPr>
        <p:spPr>
          <a:xfrm>
            <a:off x="676656" y="5909735"/>
            <a:ext cx="9229344" cy="533400"/>
          </a:xfrm>
        </p:spPr>
        <p:txBody>
          <a:bodyPr>
            <a:normAutofit/>
          </a:bodyPr>
          <a:lstStyle>
            <a:lvl1pPr marL="0" indent="0">
              <a:lnSpc>
                <a:spcPct val="90000"/>
              </a:lnSpc>
              <a:buNone/>
              <a:defRPr sz="14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12" name="Date Placeholder 11"/>
          <p:cNvSpPr>
            <a:spLocks noGrp="1"/>
          </p:cNvSpPr>
          <p:nvPr>
            <p:ph type="dt" sz="half" idx="10"/>
          </p:nvPr>
        </p:nvSpPr>
        <p:spPr/>
        <p:txBody>
          <a:bodyPr/>
          <a:lstStyle>
            <a:lvl1pPr>
              <a:defRPr>
                <a:solidFill>
                  <a:srgbClr val="FFFFFF">
                    <a:alpha val="80000"/>
                  </a:srgbClr>
                </a:solidFill>
              </a:defRPr>
            </a:lvl1pPr>
          </a:lstStyle>
          <a:p>
            <a:fld id="{7E035835-7EF8-48BA-897B-4A1545221A49}" type="datetimeFigureOut">
              <a:rPr lang="uk-UA" smtClean="0"/>
              <a:t>05.09.2024</a:t>
            </a:fld>
            <a:endParaRPr lang="uk-UA"/>
          </a:p>
        </p:txBody>
      </p:sp>
      <p:sp>
        <p:nvSpPr>
          <p:cNvPr id="13" name="Footer Placeholder 12"/>
          <p:cNvSpPr>
            <a:spLocks noGrp="1"/>
          </p:cNvSpPr>
          <p:nvPr>
            <p:ph type="ftr" sz="quarter" idx="11"/>
          </p:nvPr>
        </p:nvSpPr>
        <p:spPr/>
        <p:txBody>
          <a:bodyPr/>
          <a:lstStyle>
            <a:lvl1pPr>
              <a:defRPr>
                <a:solidFill>
                  <a:srgbClr val="FFFFFF">
                    <a:alpha val="80000"/>
                  </a:srgbClr>
                </a:solidFill>
              </a:defRPr>
            </a:lvl1pPr>
          </a:lstStyle>
          <a:p>
            <a:endParaRPr lang="uk-UA"/>
          </a:p>
        </p:txBody>
      </p:sp>
      <p:sp>
        <p:nvSpPr>
          <p:cNvPr id="14" name="Slide Number Placeholder 13"/>
          <p:cNvSpPr>
            <a:spLocks noGrp="1"/>
          </p:cNvSpPr>
          <p:nvPr>
            <p:ph type="sldNum" sz="quarter" idx="12"/>
          </p:nvPr>
        </p:nvSpPr>
        <p:spPr/>
        <p:txBody>
          <a:bodyPr/>
          <a:lstStyle>
            <a:lvl1pPr>
              <a:defRPr>
                <a:solidFill>
                  <a:srgbClr val="FFFFFF">
                    <a:alpha val="25000"/>
                  </a:srgbClr>
                </a:solidFill>
              </a:defRPr>
            </a:lvl1pPr>
          </a:lstStyle>
          <a:p>
            <a:fld id="{8900F86D-DE28-46CD-B4D2-47D7874F2671}" type="slidenum">
              <a:rPr lang="uk-UA" smtClean="0"/>
              <a:t>‹№›</a:t>
            </a:fld>
            <a:endParaRPr lang="uk-UA"/>
          </a:p>
        </p:txBody>
      </p:sp>
    </p:spTree>
    <p:extLst>
      <p:ext uri="{BB962C8B-B14F-4D97-AF65-F5344CB8AC3E}">
        <p14:creationId xmlns:p14="http://schemas.microsoft.com/office/powerpoint/2010/main" val="2612830770"/>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57224" y="499533"/>
            <a:ext cx="10772775" cy="1658198"/>
          </a:xfrm>
          <a:prstGeom prst="rect">
            <a:avLst/>
          </a:prstGeom>
        </p:spPr>
        <p:txBody>
          <a:bodyPr vert="horz" lIns="91440" tIns="45720" rIns="91440" bIns="45720" rtlCol="0" anchor="ctr">
            <a:normAutofit/>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76656" y="2011680"/>
            <a:ext cx="10753725" cy="3766185"/>
          </a:xfrm>
          <a:prstGeom prst="rect">
            <a:avLst/>
          </a:prstGeom>
        </p:spPr>
        <p:txBody>
          <a:bodyPr vert="horz" lIns="91440" tIns="45720" rIns="91440" bIns="45720" rtlCol="0">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2"/>
          </p:nvPr>
        </p:nvSpPr>
        <p:spPr>
          <a:xfrm>
            <a:off x="685800" y="6412447"/>
            <a:ext cx="4114800" cy="228600"/>
          </a:xfrm>
          <a:prstGeom prst="rect">
            <a:avLst/>
          </a:prstGeom>
        </p:spPr>
        <p:txBody>
          <a:bodyPr vert="horz" lIns="91440" tIns="45720" rIns="91440" bIns="45720" rtlCol="0" anchor="ctr"/>
          <a:lstStyle>
            <a:lvl1pPr algn="l">
              <a:defRPr sz="950">
                <a:solidFill>
                  <a:schemeClr val="tx1">
                    <a:alpha val="80000"/>
                  </a:schemeClr>
                </a:solidFill>
              </a:defRPr>
            </a:lvl1pPr>
          </a:lstStyle>
          <a:p>
            <a:fld id="{7E035835-7EF8-48BA-897B-4A1545221A49}" type="datetimeFigureOut">
              <a:rPr lang="uk-UA" smtClean="0"/>
              <a:t>05.09.2024</a:t>
            </a:fld>
            <a:endParaRPr lang="uk-UA"/>
          </a:p>
        </p:txBody>
      </p:sp>
      <p:sp>
        <p:nvSpPr>
          <p:cNvPr id="5" name="Footer Placeholder 4"/>
          <p:cNvSpPr>
            <a:spLocks noGrp="1"/>
          </p:cNvSpPr>
          <p:nvPr>
            <p:ph type="ftr" sz="quarter" idx="3"/>
          </p:nvPr>
        </p:nvSpPr>
        <p:spPr>
          <a:xfrm>
            <a:off x="685800" y="6554697"/>
            <a:ext cx="5029200" cy="228600"/>
          </a:xfrm>
          <a:prstGeom prst="rect">
            <a:avLst/>
          </a:prstGeom>
        </p:spPr>
        <p:txBody>
          <a:bodyPr vert="horz" lIns="91440" tIns="45720" rIns="91440" bIns="45720" rtlCol="0" anchor="ctr"/>
          <a:lstStyle>
            <a:lvl1pPr algn="l">
              <a:defRPr sz="950" cap="all" baseline="0">
                <a:solidFill>
                  <a:schemeClr val="tx1">
                    <a:alpha val="80000"/>
                  </a:schemeClr>
                </a:solidFill>
              </a:defRPr>
            </a:lvl1pPr>
          </a:lstStyle>
          <a:p>
            <a:endParaRPr lang="uk-UA"/>
          </a:p>
        </p:txBody>
      </p:sp>
      <p:sp>
        <p:nvSpPr>
          <p:cNvPr id="6" name="Slide Number Placeholder 5"/>
          <p:cNvSpPr>
            <a:spLocks noGrp="1"/>
          </p:cNvSpPr>
          <p:nvPr>
            <p:ph type="sldNum" sz="quarter" idx="4"/>
          </p:nvPr>
        </p:nvSpPr>
        <p:spPr>
          <a:xfrm>
            <a:off x="8763926" y="5876412"/>
            <a:ext cx="2926080" cy="1397039"/>
          </a:xfrm>
          <a:prstGeom prst="rect">
            <a:avLst/>
          </a:prstGeom>
        </p:spPr>
        <p:txBody>
          <a:bodyPr vert="horz" lIns="91440" tIns="45720" rIns="91440" bIns="45720" rtlCol="0" anchor="b"/>
          <a:lstStyle>
            <a:lvl1pPr algn="r">
              <a:defRPr sz="10300" b="0">
                <a:ln>
                  <a:noFill/>
                </a:ln>
                <a:solidFill>
                  <a:schemeClr val="accent1">
                    <a:alpha val="25000"/>
                  </a:schemeClr>
                </a:solidFill>
                <a:latin typeface="+mj-lt"/>
              </a:defRPr>
            </a:lvl1pPr>
          </a:lstStyle>
          <a:p>
            <a:fld id="{8900F86D-DE28-46CD-B4D2-47D7874F2671}" type="slidenum">
              <a:rPr lang="uk-UA" smtClean="0"/>
              <a:t>‹№›</a:t>
            </a:fld>
            <a:endParaRPr lang="uk-UA"/>
          </a:p>
        </p:txBody>
      </p:sp>
    </p:spTree>
    <p:extLst>
      <p:ext uri="{BB962C8B-B14F-4D97-AF65-F5344CB8AC3E}">
        <p14:creationId xmlns:p14="http://schemas.microsoft.com/office/powerpoint/2010/main" val="28331522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5400" kern="1200" spc="-120" baseline="0">
          <a:solidFill>
            <a:schemeClr val="accent1"/>
          </a:solidFill>
          <a:latin typeface="+mj-lt"/>
          <a:ea typeface="+mj-ea"/>
          <a:cs typeface="+mj-cs"/>
        </a:defRPr>
      </a:lvl1pPr>
    </p:titleStyle>
    <p:bodyStyle>
      <a:lvl1pPr marL="91440" indent="-91440" algn="l" defTabSz="914400" rtl="0" eaLnBrk="1" latinLnBrk="0" hangingPunct="1">
        <a:lnSpc>
          <a:spcPct val="85000"/>
        </a:lnSpc>
        <a:spcBef>
          <a:spcPts val="1300"/>
        </a:spcBef>
        <a:buFont typeface="Arial" pitchFamily="34" charset="0"/>
        <a:buChar char=" "/>
        <a:defRPr sz="2400" kern="1200">
          <a:solidFill>
            <a:schemeClr val="tx1">
              <a:lumMod val="85000"/>
              <a:lumOff val="15000"/>
            </a:schemeClr>
          </a:solidFill>
          <a:latin typeface="+mn-lt"/>
          <a:ea typeface="+mn-ea"/>
          <a:cs typeface="+mn-cs"/>
        </a:defRPr>
      </a:lvl1pPr>
      <a:lvl2pPr marL="347472" indent="-342900" algn="l" defTabSz="914400" rtl="0" eaLnBrk="1" latinLnBrk="0" hangingPunct="1">
        <a:lnSpc>
          <a:spcPct val="85000"/>
        </a:lnSpc>
        <a:spcBef>
          <a:spcPts val="600"/>
        </a:spcBef>
        <a:buFont typeface="Arial" pitchFamily="34" charset="0"/>
        <a:buChar char=" "/>
        <a:defRPr sz="2400" kern="1200">
          <a:solidFill>
            <a:schemeClr val="tx1">
              <a:lumMod val="85000"/>
              <a:lumOff val="15000"/>
            </a:schemeClr>
          </a:solidFill>
          <a:latin typeface="+mn-lt"/>
          <a:ea typeface="+mn-ea"/>
          <a:cs typeface="+mn-cs"/>
        </a:defRPr>
      </a:lvl2pPr>
      <a:lvl3pPr marL="548640" indent="-548640" algn="l" defTabSz="914400" rtl="0" eaLnBrk="1" latinLnBrk="0" hangingPunct="1">
        <a:lnSpc>
          <a:spcPct val="85000"/>
        </a:lnSpc>
        <a:spcBef>
          <a:spcPts val="600"/>
        </a:spcBef>
        <a:buFont typeface="Arial" pitchFamily="34" charset="0"/>
        <a:buChar char=" "/>
        <a:defRPr sz="2000" i="1" kern="1200">
          <a:solidFill>
            <a:schemeClr val="tx1">
              <a:lumMod val="85000"/>
              <a:lumOff val="15000"/>
            </a:schemeClr>
          </a:solidFill>
          <a:latin typeface="+mn-lt"/>
          <a:ea typeface="+mn-ea"/>
          <a:cs typeface="+mn-cs"/>
        </a:defRPr>
      </a:lvl3pPr>
      <a:lvl4pPr marL="822960" indent="-82296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4pPr>
      <a:lvl5pPr marL="1097280" indent="-109728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5pPr>
      <a:lvl6pPr marL="12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6pPr>
      <a:lvl7pPr marL="14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7pPr>
      <a:lvl8pPr marL="16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8pPr>
      <a:lvl9pPr marL="18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2" Type="http://schemas.openxmlformats.org/officeDocument/2006/relationships/image" Target="../media/image2.png" /><Relationship Id="rId1" Type="http://schemas.openxmlformats.org/officeDocument/2006/relationships/slideLayout" Target="../slideLayouts/slideLayout7.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2" Type="http://schemas.openxmlformats.org/officeDocument/2006/relationships/image" Target="../media/image4.png" /><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6D3DD64-7692-4A9A-911C-72F0601F7117}"/>
              </a:ext>
            </a:extLst>
          </p:cNvPr>
          <p:cNvSpPr>
            <a:spLocks noGrp="1"/>
          </p:cNvSpPr>
          <p:nvPr>
            <p:ph type="ctrTitle"/>
          </p:nvPr>
        </p:nvSpPr>
        <p:spPr/>
        <p:txBody>
          <a:bodyPr/>
          <a:lstStyle/>
          <a:p>
            <a:r>
              <a:rPr lang="en-US" dirty="0"/>
              <a:t>Bronchial asthma</a:t>
            </a:r>
            <a:endParaRPr lang="uk-UA" dirty="0"/>
          </a:p>
        </p:txBody>
      </p:sp>
      <p:sp>
        <p:nvSpPr>
          <p:cNvPr id="3" name="Підзаголовок 2">
            <a:extLst>
              <a:ext uri="{FF2B5EF4-FFF2-40B4-BE49-F238E27FC236}">
                <a16:creationId xmlns:a16="http://schemas.microsoft.com/office/drawing/2014/main" id="{CF6E9C13-EFCC-4DE2-9089-EA3B36A9ABBC}"/>
              </a:ext>
            </a:extLst>
          </p:cNvPr>
          <p:cNvSpPr>
            <a:spLocks noGrp="1"/>
          </p:cNvSpPr>
          <p:nvPr>
            <p:ph type="subTitle" idx="1"/>
          </p:nvPr>
        </p:nvSpPr>
        <p:spPr/>
        <p:txBody>
          <a:bodyPr/>
          <a:lstStyle/>
          <a:p>
            <a:endParaRPr lang="uk-UA"/>
          </a:p>
        </p:txBody>
      </p:sp>
    </p:spTree>
    <p:extLst>
      <p:ext uri="{BB962C8B-B14F-4D97-AF65-F5344CB8AC3E}">
        <p14:creationId xmlns:p14="http://schemas.microsoft.com/office/powerpoint/2010/main" val="32210839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DDA787C-6238-41A1-865A-09AF14DF3919}"/>
              </a:ext>
            </a:extLst>
          </p:cNvPr>
          <p:cNvSpPr>
            <a:spLocks noGrp="1"/>
          </p:cNvSpPr>
          <p:nvPr>
            <p:ph type="title"/>
          </p:nvPr>
        </p:nvSpPr>
        <p:spPr/>
        <p:txBody>
          <a:bodyPr/>
          <a:lstStyle/>
          <a:p>
            <a:r>
              <a:rPr lang="en-US" dirty="0"/>
              <a:t>Bronchial asthma</a:t>
            </a:r>
            <a:endParaRPr lang="uk-UA" dirty="0"/>
          </a:p>
        </p:txBody>
      </p:sp>
      <p:sp>
        <p:nvSpPr>
          <p:cNvPr id="3" name="Місце для вмісту 2">
            <a:extLst>
              <a:ext uri="{FF2B5EF4-FFF2-40B4-BE49-F238E27FC236}">
                <a16:creationId xmlns:a16="http://schemas.microsoft.com/office/drawing/2014/main" id="{EF0B0C64-3A0A-40E5-AE4B-13E4AEAA75DB}"/>
              </a:ext>
            </a:extLst>
          </p:cNvPr>
          <p:cNvSpPr>
            <a:spLocks noGrp="1"/>
          </p:cNvSpPr>
          <p:nvPr>
            <p:ph idx="1"/>
          </p:nvPr>
        </p:nvSpPr>
        <p:spPr>
          <a:xfrm>
            <a:off x="676657" y="2011680"/>
            <a:ext cx="4296560" cy="3766185"/>
          </a:xfrm>
        </p:spPr>
        <p:txBody>
          <a:bodyPr/>
          <a:lstStyle/>
          <a:p>
            <a:r>
              <a:rPr lang="en-US" dirty="0"/>
              <a:t>This is bronchial asthma, a chronic disease that is most often manifested by periodic attacks of shortness of breath and wheezing.</a:t>
            </a:r>
            <a:endParaRPr lang="uk-UA" dirty="0"/>
          </a:p>
        </p:txBody>
      </p:sp>
      <p:pic>
        <p:nvPicPr>
          <p:cNvPr id="5" name="Рисунок 4">
            <a:extLst>
              <a:ext uri="{FF2B5EF4-FFF2-40B4-BE49-F238E27FC236}">
                <a16:creationId xmlns:a16="http://schemas.microsoft.com/office/drawing/2014/main" id="{B042A107-B21E-4103-94E0-FE7E7C441AFD}"/>
              </a:ext>
            </a:extLst>
          </p:cNvPr>
          <p:cNvPicPr>
            <a:picLocks noChangeAspect="1"/>
          </p:cNvPicPr>
          <p:nvPr/>
        </p:nvPicPr>
        <p:blipFill>
          <a:blip r:embed="rId2"/>
          <a:stretch>
            <a:fillRect/>
          </a:stretch>
        </p:blipFill>
        <p:spPr>
          <a:xfrm>
            <a:off x="6102222" y="1409505"/>
            <a:ext cx="4705350" cy="3143250"/>
          </a:xfrm>
          <a:prstGeom prst="rect">
            <a:avLst/>
          </a:prstGeom>
        </p:spPr>
      </p:pic>
    </p:spTree>
    <p:extLst>
      <p:ext uri="{BB962C8B-B14F-4D97-AF65-F5344CB8AC3E}">
        <p14:creationId xmlns:p14="http://schemas.microsoft.com/office/powerpoint/2010/main" val="6130715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3A65E47-4EDC-4BD0-A1C5-7A617F64BBC4}"/>
              </a:ext>
            </a:extLst>
          </p:cNvPr>
          <p:cNvSpPr>
            <a:spLocks noGrp="1"/>
          </p:cNvSpPr>
          <p:nvPr>
            <p:ph type="title"/>
          </p:nvPr>
        </p:nvSpPr>
        <p:spPr/>
        <p:txBody>
          <a:bodyPr/>
          <a:lstStyle/>
          <a:p>
            <a:r>
              <a:rPr lang="en-US" dirty="0"/>
              <a:t>A factor that can cause bronchial asthma</a:t>
            </a:r>
            <a:endParaRPr lang="uk-UA" dirty="0"/>
          </a:p>
        </p:txBody>
      </p:sp>
      <p:sp>
        <p:nvSpPr>
          <p:cNvPr id="3" name="Місце для вмісту 2">
            <a:extLst>
              <a:ext uri="{FF2B5EF4-FFF2-40B4-BE49-F238E27FC236}">
                <a16:creationId xmlns:a16="http://schemas.microsoft.com/office/drawing/2014/main" id="{A3BA4C63-123B-431D-A308-7DA6B8559084}"/>
              </a:ext>
            </a:extLst>
          </p:cNvPr>
          <p:cNvSpPr>
            <a:spLocks noGrp="1"/>
          </p:cNvSpPr>
          <p:nvPr>
            <p:ph idx="1"/>
          </p:nvPr>
        </p:nvSpPr>
        <p:spPr>
          <a:xfrm>
            <a:off x="676656" y="2011680"/>
            <a:ext cx="10753725" cy="4603724"/>
          </a:xfrm>
        </p:spPr>
        <p:txBody>
          <a:bodyPr>
            <a:normAutofit fontScale="92500" lnSpcReduction="10000"/>
          </a:bodyPr>
          <a:lstStyle/>
          <a:p>
            <a:r>
              <a:rPr lang="en-US" dirty="0"/>
              <a:t>The exact causes of BA have not yet been established, but there are a number of factors that can cause bronchospasm.</a:t>
            </a:r>
          </a:p>
          <a:p>
            <a:pPr>
              <a:buFont typeface="Wingdings" panose="05000000000000000000" pitchFamily="2" charset="2"/>
              <a:buChar char="§"/>
            </a:pPr>
            <a:r>
              <a:rPr lang="en-US" dirty="0"/>
              <a:t>animal hair, bird feathers;</a:t>
            </a:r>
          </a:p>
          <a:p>
            <a:pPr>
              <a:buFont typeface="Wingdings" panose="05000000000000000000" pitchFamily="2" charset="2"/>
              <a:buChar char="§"/>
            </a:pPr>
            <a:r>
              <a:rPr lang="en-US" dirty="0"/>
              <a:t>cigarette smoke;</a:t>
            </a:r>
          </a:p>
          <a:p>
            <a:pPr>
              <a:buFont typeface="Wingdings" panose="05000000000000000000" pitchFamily="2" charset="2"/>
              <a:buChar char="§"/>
            </a:pPr>
            <a:r>
              <a:rPr lang="en-US" dirty="0"/>
              <a:t>strong smells Do not use hygiene products that have a pronounced perfume smell;</a:t>
            </a:r>
          </a:p>
          <a:p>
            <a:pPr>
              <a:buFont typeface="Wingdings" panose="05000000000000000000" pitchFamily="2" charset="2"/>
              <a:buChar char="§"/>
            </a:pPr>
            <a:r>
              <a:rPr lang="en-US" dirty="0"/>
              <a:t>professional factors;</a:t>
            </a:r>
          </a:p>
          <a:p>
            <a:pPr>
              <a:buFont typeface="Wingdings" panose="05000000000000000000" pitchFamily="2" charset="2"/>
              <a:buChar char="§"/>
            </a:pPr>
            <a:r>
              <a:rPr lang="en-US" dirty="0"/>
              <a:t>household dust;</a:t>
            </a:r>
          </a:p>
          <a:p>
            <a:pPr>
              <a:buFont typeface="Wingdings" panose="05000000000000000000" pitchFamily="2" charset="2"/>
              <a:buChar char="§"/>
            </a:pPr>
            <a:r>
              <a:rPr lang="en-US" dirty="0"/>
              <a:t>some medicines;</a:t>
            </a:r>
          </a:p>
          <a:p>
            <a:pPr>
              <a:buFont typeface="Wingdings" panose="05000000000000000000" pitchFamily="2" charset="2"/>
              <a:buChar char="§"/>
            </a:pPr>
            <a:r>
              <a:rPr lang="en-US" dirty="0"/>
              <a:t>some products and nutritional supplements;</a:t>
            </a:r>
          </a:p>
          <a:p>
            <a:pPr>
              <a:buFont typeface="Wingdings" panose="05000000000000000000" pitchFamily="2" charset="2"/>
              <a:buChar char="§"/>
            </a:pPr>
            <a:r>
              <a:rPr lang="en-US" dirty="0"/>
              <a:t>infectious diseases, especially acute respiratory viral infections;</a:t>
            </a:r>
          </a:p>
          <a:p>
            <a:pPr>
              <a:buFont typeface="Wingdings" panose="05000000000000000000" pitchFamily="2" charset="2"/>
              <a:buChar char="§"/>
            </a:pPr>
            <a:r>
              <a:rPr lang="en-US" dirty="0"/>
              <a:t>emotional overloads.</a:t>
            </a:r>
            <a:endParaRPr lang="uk-UA" dirty="0"/>
          </a:p>
        </p:txBody>
      </p:sp>
    </p:spTree>
    <p:extLst>
      <p:ext uri="{BB962C8B-B14F-4D97-AF65-F5344CB8AC3E}">
        <p14:creationId xmlns:p14="http://schemas.microsoft.com/office/powerpoint/2010/main" val="11526564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a:extLst>
              <a:ext uri="{FF2B5EF4-FFF2-40B4-BE49-F238E27FC236}">
                <a16:creationId xmlns:a16="http://schemas.microsoft.com/office/drawing/2014/main" id="{EFE00462-495B-4B8A-9C69-B7FDCA77FC97}"/>
              </a:ext>
            </a:extLst>
          </p:cNvPr>
          <p:cNvPicPr>
            <a:picLocks noChangeAspect="1"/>
          </p:cNvPicPr>
          <p:nvPr/>
        </p:nvPicPr>
        <p:blipFill>
          <a:blip r:embed="rId2"/>
          <a:stretch>
            <a:fillRect/>
          </a:stretch>
        </p:blipFill>
        <p:spPr>
          <a:xfrm>
            <a:off x="3238500" y="1857375"/>
            <a:ext cx="5715000" cy="3143250"/>
          </a:xfrm>
          <a:prstGeom prst="rect">
            <a:avLst/>
          </a:prstGeom>
        </p:spPr>
      </p:pic>
    </p:spTree>
    <p:extLst>
      <p:ext uri="{BB962C8B-B14F-4D97-AF65-F5344CB8AC3E}">
        <p14:creationId xmlns:p14="http://schemas.microsoft.com/office/powerpoint/2010/main" val="3211314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FEA0FC8-0581-42CC-9D6E-33C90BF7F179}"/>
              </a:ext>
            </a:extLst>
          </p:cNvPr>
          <p:cNvSpPr>
            <a:spLocks noGrp="1"/>
          </p:cNvSpPr>
          <p:nvPr>
            <p:ph type="title"/>
          </p:nvPr>
        </p:nvSpPr>
        <p:spPr/>
        <p:txBody>
          <a:bodyPr/>
          <a:lstStyle/>
          <a:p>
            <a:r>
              <a:rPr lang="en-US" dirty="0"/>
              <a:t>Symptoms</a:t>
            </a:r>
            <a:endParaRPr lang="uk-UA" dirty="0"/>
          </a:p>
        </p:txBody>
      </p:sp>
      <p:sp>
        <p:nvSpPr>
          <p:cNvPr id="3" name="Місце для вмісту 2">
            <a:extLst>
              <a:ext uri="{FF2B5EF4-FFF2-40B4-BE49-F238E27FC236}">
                <a16:creationId xmlns:a16="http://schemas.microsoft.com/office/drawing/2014/main" id="{209C148A-0EDC-452C-8E91-86FB8DE60DC8}"/>
              </a:ext>
            </a:extLst>
          </p:cNvPr>
          <p:cNvSpPr>
            <a:spLocks noGrp="1"/>
          </p:cNvSpPr>
          <p:nvPr>
            <p:ph idx="1"/>
          </p:nvPr>
        </p:nvSpPr>
        <p:spPr/>
        <p:txBody>
          <a:bodyPr/>
          <a:lstStyle/>
          <a:p>
            <a:pPr>
              <a:buFont typeface="Wingdings" panose="05000000000000000000" pitchFamily="2" charset="2"/>
              <a:buChar char="§"/>
            </a:pPr>
            <a:r>
              <a:rPr lang="en-US" dirty="0"/>
              <a:t>heaviness in the chest;</a:t>
            </a:r>
          </a:p>
          <a:p>
            <a:pPr>
              <a:buFont typeface="Wingdings" panose="05000000000000000000" pitchFamily="2" charset="2"/>
              <a:buChar char="§"/>
            </a:pPr>
            <a:r>
              <a:rPr lang="en-US" dirty="0"/>
              <a:t>wheezing and wheezing in the chest;</a:t>
            </a:r>
          </a:p>
          <a:p>
            <a:pPr>
              <a:buFont typeface="Wingdings" panose="05000000000000000000" pitchFamily="2" charset="2"/>
              <a:buChar char="§"/>
            </a:pPr>
            <a:r>
              <a:rPr lang="en-US" dirty="0"/>
              <a:t>paroxysmal cough, accompanied by secretion of mucous sputum;</a:t>
            </a:r>
          </a:p>
          <a:p>
            <a:pPr>
              <a:buFont typeface="Wingdings" panose="05000000000000000000" pitchFamily="2" charset="2"/>
              <a:buChar char="§"/>
            </a:pPr>
            <a:r>
              <a:rPr lang="en-US" dirty="0"/>
              <a:t>episodic expiratory dyspnea (a condition in which the patient has difficulty exhaling);</a:t>
            </a:r>
          </a:p>
          <a:p>
            <a:pPr>
              <a:buFont typeface="Wingdings" panose="05000000000000000000" pitchFamily="2" charset="2"/>
              <a:buChar char="§"/>
            </a:pPr>
            <a:r>
              <a:rPr lang="en-US" dirty="0"/>
              <a:t>attacks of suffocation, which occur both during the day and at night.</a:t>
            </a:r>
            <a:endParaRPr lang="uk-UA" dirty="0"/>
          </a:p>
        </p:txBody>
      </p:sp>
    </p:spTree>
    <p:extLst>
      <p:ext uri="{BB962C8B-B14F-4D97-AF65-F5344CB8AC3E}">
        <p14:creationId xmlns:p14="http://schemas.microsoft.com/office/powerpoint/2010/main" val="42555640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A57003A-1629-4911-BF52-DA8423245445}"/>
              </a:ext>
            </a:extLst>
          </p:cNvPr>
          <p:cNvSpPr>
            <a:spLocks noGrp="1"/>
          </p:cNvSpPr>
          <p:nvPr>
            <p:ph type="title"/>
          </p:nvPr>
        </p:nvSpPr>
        <p:spPr/>
        <p:txBody>
          <a:bodyPr/>
          <a:lstStyle/>
          <a:p>
            <a:r>
              <a:rPr lang="en-US" dirty="0"/>
              <a:t>Diagnosis</a:t>
            </a:r>
            <a:endParaRPr lang="uk-UA" dirty="0"/>
          </a:p>
        </p:txBody>
      </p:sp>
      <p:sp>
        <p:nvSpPr>
          <p:cNvPr id="3" name="Місце для вмісту 2">
            <a:extLst>
              <a:ext uri="{FF2B5EF4-FFF2-40B4-BE49-F238E27FC236}">
                <a16:creationId xmlns:a16="http://schemas.microsoft.com/office/drawing/2014/main" id="{6136B350-A7EF-4139-A021-9A279370B5E3}"/>
              </a:ext>
            </a:extLst>
          </p:cNvPr>
          <p:cNvSpPr>
            <a:spLocks noGrp="1"/>
          </p:cNvSpPr>
          <p:nvPr>
            <p:ph idx="1"/>
          </p:nvPr>
        </p:nvSpPr>
        <p:spPr>
          <a:xfrm>
            <a:off x="676274" y="2592282"/>
            <a:ext cx="10753725" cy="3766185"/>
          </a:xfrm>
        </p:spPr>
        <p:txBody>
          <a:bodyPr>
            <a:normAutofit fontScale="62500" lnSpcReduction="20000"/>
          </a:bodyPr>
          <a:lstStyle/>
          <a:p>
            <a:pPr>
              <a:buFont typeface="Wingdings" panose="05000000000000000000" pitchFamily="2" charset="2"/>
              <a:buChar char="§"/>
            </a:pPr>
            <a:r>
              <a:rPr lang="en-US" dirty="0"/>
              <a:t>General examination of the patient.</a:t>
            </a:r>
          </a:p>
          <a:p>
            <a:pPr>
              <a:buFont typeface="Wingdings" panose="05000000000000000000" pitchFamily="2" charset="2"/>
              <a:buChar char="§"/>
            </a:pPr>
            <a:r>
              <a:rPr lang="en-US" dirty="0"/>
              <a:t>Lung percussion.</a:t>
            </a:r>
          </a:p>
          <a:p>
            <a:pPr>
              <a:buFont typeface="Wingdings" panose="05000000000000000000" pitchFamily="2" charset="2"/>
              <a:buChar char="§"/>
            </a:pPr>
            <a:r>
              <a:rPr lang="en-US" dirty="0"/>
              <a:t>Auscultation of the lungs.</a:t>
            </a:r>
          </a:p>
          <a:p>
            <a:pPr>
              <a:buFont typeface="Wingdings" panose="05000000000000000000" pitchFamily="2" charset="2"/>
              <a:buChar char="§"/>
            </a:pPr>
            <a:r>
              <a:rPr lang="en-US" dirty="0"/>
              <a:t>Assessment of allergic status using skin tests with allergens.</a:t>
            </a:r>
          </a:p>
          <a:p>
            <a:pPr>
              <a:buFont typeface="Wingdings" panose="05000000000000000000" pitchFamily="2" charset="2"/>
              <a:buChar char="§"/>
            </a:pPr>
            <a:r>
              <a:rPr lang="en-US" dirty="0"/>
              <a:t>Laboratory tests:</a:t>
            </a:r>
          </a:p>
          <a:p>
            <a:pPr>
              <a:buFont typeface="Arial" panose="020B0604020202020204" pitchFamily="34" charset="0"/>
              <a:buChar char="•"/>
            </a:pPr>
            <a:r>
              <a:rPr lang="en-US" dirty="0"/>
              <a:t>sputum microscopy;</a:t>
            </a:r>
          </a:p>
          <a:p>
            <a:pPr>
              <a:buFont typeface="Arial" panose="020B0604020202020204" pitchFamily="34" charset="0"/>
              <a:buChar char="•"/>
            </a:pPr>
            <a:r>
              <a:rPr lang="en-US" dirty="0"/>
              <a:t>blood test.</a:t>
            </a:r>
          </a:p>
          <a:p>
            <a:pPr>
              <a:buFont typeface="Wingdings" panose="05000000000000000000" pitchFamily="2" charset="2"/>
              <a:buChar char="§"/>
            </a:pPr>
            <a:r>
              <a:rPr lang="en-US" dirty="0"/>
              <a:t>Peak flowmetry.</a:t>
            </a:r>
          </a:p>
          <a:p>
            <a:pPr>
              <a:buFont typeface="Wingdings" panose="05000000000000000000" pitchFamily="2" charset="2"/>
              <a:buChar char="§"/>
            </a:pPr>
            <a:r>
              <a:rPr lang="en-US" dirty="0"/>
              <a:t>Spirometry.</a:t>
            </a:r>
          </a:p>
          <a:p>
            <a:pPr>
              <a:buFont typeface="Wingdings" panose="05000000000000000000" pitchFamily="2" charset="2"/>
              <a:buChar char="§"/>
            </a:pPr>
            <a:r>
              <a:rPr lang="en-US" dirty="0"/>
              <a:t>X-ray examination.</a:t>
            </a:r>
          </a:p>
          <a:p>
            <a:pPr>
              <a:buFont typeface="Wingdings" panose="05000000000000000000" pitchFamily="2" charset="2"/>
              <a:buChar char="§"/>
            </a:pPr>
            <a:r>
              <a:rPr lang="en-US" dirty="0"/>
              <a:t>Bronchoscopy.</a:t>
            </a:r>
          </a:p>
          <a:p>
            <a:pPr>
              <a:buFont typeface="Wingdings" panose="05000000000000000000" pitchFamily="2" charset="2"/>
              <a:buChar char="§"/>
            </a:pPr>
            <a:r>
              <a:rPr lang="en-US" dirty="0"/>
              <a:t>EKG</a:t>
            </a:r>
            <a:endParaRPr lang="uk-UA" dirty="0"/>
          </a:p>
        </p:txBody>
      </p:sp>
      <p:pic>
        <p:nvPicPr>
          <p:cNvPr id="4" name="Рисунок 3">
            <a:extLst>
              <a:ext uri="{FF2B5EF4-FFF2-40B4-BE49-F238E27FC236}">
                <a16:creationId xmlns:a16="http://schemas.microsoft.com/office/drawing/2014/main" id="{7B859912-ADDB-41D1-BC95-08EA2E5073B8}"/>
              </a:ext>
            </a:extLst>
          </p:cNvPr>
          <p:cNvPicPr>
            <a:picLocks noChangeAspect="1"/>
          </p:cNvPicPr>
          <p:nvPr/>
        </p:nvPicPr>
        <p:blipFill>
          <a:blip r:embed="rId2"/>
          <a:stretch>
            <a:fillRect/>
          </a:stretch>
        </p:blipFill>
        <p:spPr>
          <a:xfrm>
            <a:off x="5855155" y="2727388"/>
            <a:ext cx="5660571" cy="3066143"/>
          </a:xfrm>
          <a:prstGeom prst="rect">
            <a:avLst/>
          </a:prstGeom>
        </p:spPr>
      </p:pic>
    </p:spTree>
    <p:extLst>
      <p:ext uri="{BB962C8B-B14F-4D97-AF65-F5344CB8AC3E}">
        <p14:creationId xmlns:p14="http://schemas.microsoft.com/office/powerpoint/2010/main" val="37662843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369956A-93F4-42A5-97A3-C0D4435CBF47}"/>
              </a:ext>
            </a:extLst>
          </p:cNvPr>
          <p:cNvSpPr>
            <a:spLocks noGrp="1"/>
          </p:cNvSpPr>
          <p:nvPr>
            <p:ph type="title"/>
          </p:nvPr>
        </p:nvSpPr>
        <p:spPr/>
        <p:txBody>
          <a:bodyPr/>
          <a:lstStyle/>
          <a:p>
            <a:r>
              <a:rPr lang="en-US" dirty="0"/>
              <a:t>Treatment</a:t>
            </a:r>
            <a:endParaRPr lang="uk-UA" dirty="0"/>
          </a:p>
        </p:txBody>
      </p:sp>
      <p:sp>
        <p:nvSpPr>
          <p:cNvPr id="3" name="Місце для вмісту 2">
            <a:extLst>
              <a:ext uri="{FF2B5EF4-FFF2-40B4-BE49-F238E27FC236}">
                <a16:creationId xmlns:a16="http://schemas.microsoft.com/office/drawing/2014/main" id="{A4C39D03-D34B-4C9A-A920-8AEB6110D645}"/>
              </a:ext>
            </a:extLst>
          </p:cNvPr>
          <p:cNvSpPr>
            <a:spLocks noGrp="1"/>
          </p:cNvSpPr>
          <p:nvPr>
            <p:ph idx="1"/>
          </p:nvPr>
        </p:nvSpPr>
        <p:spPr>
          <a:xfrm>
            <a:off x="676657" y="2011680"/>
            <a:ext cx="7002438" cy="3766185"/>
          </a:xfrm>
        </p:spPr>
        <p:txBody>
          <a:bodyPr/>
          <a:lstStyle/>
          <a:p>
            <a:r>
              <a:rPr lang="en-US" dirty="0"/>
              <a:t>Treatment of bronchial asthma is a complex process that includes teaching the patient to independently control the course of the disease (conducting peak flowmetry at home and evaluating the results), isolating him from exposure to allergens and triggers, and pharmacotherapy.</a:t>
            </a:r>
            <a:endParaRPr lang="uk-UA" dirty="0"/>
          </a:p>
        </p:txBody>
      </p:sp>
      <p:pic>
        <p:nvPicPr>
          <p:cNvPr id="4" name="Рисунок 3">
            <a:extLst>
              <a:ext uri="{FF2B5EF4-FFF2-40B4-BE49-F238E27FC236}">
                <a16:creationId xmlns:a16="http://schemas.microsoft.com/office/drawing/2014/main" id="{5DF1F4B6-1E3B-402F-A7C7-02613CC81B8D}"/>
              </a:ext>
            </a:extLst>
          </p:cNvPr>
          <p:cNvPicPr>
            <a:picLocks noChangeAspect="1"/>
          </p:cNvPicPr>
          <p:nvPr/>
        </p:nvPicPr>
        <p:blipFill>
          <a:blip r:embed="rId2"/>
          <a:stretch>
            <a:fillRect/>
          </a:stretch>
        </p:blipFill>
        <p:spPr>
          <a:xfrm>
            <a:off x="7822649" y="1436914"/>
            <a:ext cx="3463795" cy="3463795"/>
          </a:xfrm>
          <a:prstGeom prst="rect">
            <a:avLst/>
          </a:prstGeom>
        </p:spPr>
      </p:pic>
    </p:spTree>
    <p:extLst>
      <p:ext uri="{BB962C8B-B14F-4D97-AF65-F5344CB8AC3E}">
        <p14:creationId xmlns:p14="http://schemas.microsoft.com/office/powerpoint/2010/main" val="589667809"/>
      </p:ext>
    </p:extLst>
  </p:cSld>
  <p:clrMapOvr>
    <a:masterClrMapping/>
  </p:clrMapOvr>
</p:sld>
</file>

<file path=ppt/theme/theme1.xml><?xml version="1.0" encoding="utf-8"?>
<a:theme xmlns:a="http://schemas.openxmlformats.org/drawingml/2006/main" name="Місто">
  <a:themeElements>
    <a:clrScheme name="Місто">
      <a:dk1>
        <a:sysClr val="windowText" lastClr="000000"/>
      </a:dk1>
      <a:lt1>
        <a:sysClr val="window" lastClr="FFFFFF"/>
      </a:lt1>
      <a:dk2>
        <a:srgbClr val="162F33"/>
      </a:dk2>
      <a:lt2>
        <a:srgbClr val="EAF0E0"/>
      </a:lt2>
      <a:accent1>
        <a:srgbClr val="50B4C8"/>
      </a:accent1>
      <a:accent2>
        <a:srgbClr val="A8B97F"/>
      </a:accent2>
      <a:accent3>
        <a:srgbClr val="9B9256"/>
      </a:accent3>
      <a:accent4>
        <a:srgbClr val="657689"/>
      </a:accent4>
      <a:accent5>
        <a:srgbClr val="7A855D"/>
      </a:accent5>
      <a:accent6>
        <a:srgbClr val="84AC9D"/>
      </a:accent6>
      <a:hlink>
        <a:srgbClr val="2370CD"/>
      </a:hlink>
      <a:folHlink>
        <a:srgbClr val="877589"/>
      </a:folHlink>
    </a:clrScheme>
    <a:fontScheme name="Місто">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Місто">
      <a:fillStyleLst>
        <a:solidFill>
          <a:schemeClr val="phClr"/>
        </a:solidFill>
        <a:gradFill rotWithShape="1">
          <a:gsLst>
            <a:gs pos="0">
              <a:schemeClr val="phClr">
                <a:tint val="70000"/>
                <a:satMod val="100000"/>
                <a:lumMod val="110000"/>
              </a:schemeClr>
            </a:gs>
            <a:gs pos="50000">
              <a:schemeClr val="phClr">
                <a:tint val="75000"/>
                <a:satMod val="101000"/>
                <a:lumMod val="105000"/>
              </a:schemeClr>
            </a:gs>
            <a:gs pos="100000">
              <a:schemeClr val="phClr">
                <a:tint val="82000"/>
                <a:satMod val="104000"/>
                <a:lumMod val="105000"/>
              </a:schemeClr>
            </a:gs>
          </a:gsLst>
          <a:lin ang="2700000" scaled="0"/>
        </a:gradFill>
        <a:gradFill rotWithShape="1">
          <a:gsLst>
            <a:gs pos="0">
              <a:schemeClr val="phClr">
                <a:tint val="97000"/>
                <a:satMod val="100000"/>
                <a:lumMod val="102000"/>
              </a:schemeClr>
            </a:gs>
            <a:gs pos="50000">
              <a:schemeClr val="phClr">
                <a:shade val="100000"/>
                <a:satMod val="100000"/>
                <a:lumMod val="100000"/>
              </a:schemeClr>
            </a:gs>
            <a:gs pos="100000">
              <a:schemeClr val="phClr">
                <a:shade val="80000"/>
                <a:satMod val="100000"/>
                <a:lumMod val="99000"/>
              </a:schemeClr>
            </a:gs>
          </a:gsLst>
          <a:lin ang="27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solidFill>
          <a:schemeClr val="phClr">
            <a:shade val="95000"/>
            <a:satMod val="170000"/>
          </a:schemeClr>
        </a:solidFill>
      </a:bgFillStyleLst>
    </a:fmtScheme>
  </a:themeElements>
  <a:objectDefaults/>
  <a:extraClrSchemeLst/>
  <a:extLst>
    <a:ext uri="{05A4C25C-085E-4340-85A3-A5531E510DB2}">
      <thm15:themeFamily xmlns:thm15="http://schemas.microsoft.com/office/thememl/2012/main" name="Metropolitan" id="{4C5440D6-04D2-4954-96CF-F251137069B2}" vid="{79CFCA13-9412-4290-BB4B-85112F88857B}"/>
    </a:ext>
  </a:extLst>
</a:theme>
</file>

<file path=docProps/app.xml><?xml version="1.0" encoding="utf-8"?>
<Properties xmlns="http://schemas.openxmlformats.org/officeDocument/2006/extended-properties" xmlns:vt="http://schemas.openxmlformats.org/officeDocument/2006/docPropsVTypes">
  <Template>TM03457491[[fn=Місто]]</Template>
  <TotalTime>34</TotalTime>
  <Words>248</Words>
  <Application>Microsoft Office PowerPoint</Application>
  <PresentationFormat>Широкий екран</PresentationFormat>
  <Paragraphs>35</Paragraphs>
  <Slides>7</Slides>
  <Notes>0</Notes>
  <HiddenSlides>0</HiddenSlides>
  <MMClips>0</MMClips>
  <ScaleCrop>false</ScaleCrop>
  <HeadingPairs>
    <vt:vector size="4" baseType="variant">
      <vt:variant>
        <vt:lpstr>Тема</vt:lpstr>
      </vt:variant>
      <vt:variant>
        <vt:i4>1</vt:i4>
      </vt:variant>
      <vt:variant>
        <vt:lpstr>Заголовки слайдів</vt:lpstr>
      </vt:variant>
      <vt:variant>
        <vt:i4>7</vt:i4>
      </vt:variant>
    </vt:vector>
  </HeadingPairs>
  <TitlesOfParts>
    <vt:vector size="8" baseType="lpstr">
      <vt:lpstr>Місто</vt:lpstr>
      <vt:lpstr>Bronchial asthma</vt:lpstr>
      <vt:lpstr>Bronchial asthma</vt:lpstr>
      <vt:lpstr>A factor that can cause bronchial asthma</vt:lpstr>
      <vt:lpstr>Презентація PowerPoint</vt:lpstr>
      <vt:lpstr>Symptoms</vt:lpstr>
      <vt:lpstr>Diagnosis</vt:lpstr>
      <vt:lpstr>Treatment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Bronchial asthma</dc:title>
  <dc:creator>analuckova576@gmail.com</dc:creator>
  <cp:lastModifiedBy>analuckova576@gmail.com</cp:lastModifiedBy>
  <cp:revision>2</cp:revision>
  <dcterms:created xsi:type="dcterms:W3CDTF">2022-08-19T20:25:43Z</dcterms:created>
  <dcterms:modified xsi:type="dcterms:W3CDTF">2024-09-05T14:16:03Z</dcterms:modified>
</cp:coreProperties>
</file>