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8229600" cx="14630400"/>
  <p:notesSz cx="8229600" cy="14630400"/>
  <p:embeddedFontLst>
    <p:embeddedFont>
      <p:font typeface="Libre Baskerville"/>
      <p:regular r:id="rId13"/>
      <p:bold r:id="rId14"/>
      <p:italic r:id="rId15"/>
    </p:embeddedFont>
    <p:embeddedFont>
      <p:font typeface="Open Sans"/>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jNvRM4L348YaHumBn4gZOp6Mdq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LibreBaskerville-regular.fntdata"/><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LibreBaskerville-italic.fntdata"/><Relationship Id="rId14" Type="http://schemas.openxmlformats.org/officeDocument/2006/relationships/font" Target="fonts/LibreBaskerville-bold.fntdata"/><Relationship Id="rId17" Type="http://schemas.openxmlformats.org/officeDocument/2006/relationships/font" Target="fonts/OpenSans-bold.fntdata"/><Relationship Id="rId16" Type="http://schemas.openxmlformats.org/officeDocument/2006/relationships/font" Target="fonts/OpenSans-regular.fntdata"/><Relationship Id="rId5" Type="http://schemas.openxmlformats.org/officeDocument/2006/relationships/slide" Target="slides/slide1.xml"/><Relationship Id="rId19" Type="http://schemas.openxmlformats.org/officeDocument/2006/relationships/font" Target="fonts/OpenSans-boldItalic.fntdata"/><Relationship Id="rId6" Type="http://schemas.openxmlformats.org/officeDocument/2006/relationships/slide" Target="slides/slide2.xml"/><Relationship Id="rId18" Type="http://schemas.openxmlformats.org/officeDocument/2006/relationships/font" Target="fonts/OpenSans-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t>‹#›</a:t>
            </a:fld>
            <a:endParaRPr b="0" i="0" sz="1200" u="none" cap="none" strike="noStrik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 name="Google Shape;5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 name="Google Shape;5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gamma.app/?utm_source=made-with-gamma" TargetMode="External"/><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gamma.app/?utm_source=made-with-gamma" TargetMode="External"/><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gamma.app/?utm_source=made-with-gamma" TargetMode="External"/><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gamma.app/?utm_source=made-with-gamma" TargetMode="External"/><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gamma.app/?utm_source=made-with-gamma" TargetMode="External"/><Relationship Id="rId3"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gamma.app/?utm_source=made-with-gamma" TargetMode="External"/><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gamma.app/?utm_source=made-with-gamma" TargetMode="External"/><Relationship Id="rId3"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gamma.app/?utm_source=made-with-gamma" TargetMode="External"/><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p:cSld name="Slide 1 master">
    <p:spTree>
      <p:nvGrpSpPr>
        <p:cNvPr id="10" name="Shape 10"/>
        <p:cNvGrpSpPr/>
        <p:nvPr/>
      </p:nvGrpSpPr>
      <p:grpSpPr>
        <a:xfrm>
          <a:off x="0" y="0"/>
          <a:ext cx="0" cy="0"/>
          <a:chOff x="0" y="0"/>
          <a:chExt cx="0" cy="0"/>
        </a:xfrm>
      </p:grpSpPr>
      <p:sp>
        <p:nvSpPr>
          <p:cNvPr id="11" name="Google Shape;11;p10"/>
          <p:cNvSpPr/>
          <p:nvPr/>
        </p:nvSpPr>
        <p:spPr>
          <a:xfrm>
            <a:off x="0" y="0"/>
            <a:ext cx="14630400" cy="8229600"/>
          </a:xfrm>
          <a:prstGeom prst="rect">
            <a:avLst/>
          </a:prstGeom>
          <a:solidFill>
            <a:srgbClr val="F4F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0"/>
          <p:cNvSpPr/>
          <p:nvPr/>
        </p:nvSpPr>
        <p:spPr>
          <a:xfrm>
            <a:off x="0" y="0"/>
            <a:ext cx="14630400" cy="8229600"/>
          </a:xfrm>
          <a:prstGeom prst="rect">
            <a:avLst/>
          </a:prstGeom>
          <a:solidFill>
            <a:srgbClr val="FB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 name="Google Shape;13;p10">
            <a:hlinkClick r:id="rId2"/>
          </p:cNvPr>
          <p:cNvPicPr preferRelativeResize="0"/>
          <p:nvPr/>
        </p:nvPicPr>
        <p:blipFill rotWithShape="1">
          <a:blip r:embed="rId3">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p:cSld name="Slide 2 master">
    <p:spTree>
      <p:nvGrpSpPr>
        <p:cNvPr id="14" name="Shape 14"/>
        <p:cNvGrpSpPr/>
        <p:nvPr/>
      </p:nvGrpSpPr>
      <p:grpSpPr>
        <a:xfrm>
          <a:off x="0" y="0"/>
          <a:ext cx="0" cy="0"/>
          <a:chOff x="0" y="0"/>
          <a:chExt cx="0" cy="0"/>
        </a:xfrm>
      </p:grpSpPr>
      <p:sp>
        <p:nvSpPr>
          <p:cNvPr id="15" name="Google Shape;15;p11"/>
          <p:cNvSpPr/>
          <p:nvPr/>
        </p:nvSpPr>
        <p:spPr>
          <a:xfrm>
            <a:off x="0" y="0"/>
            <a:ext cx="14630400" cy="8229600"/>
          </a:xfrm>
          <a:prstGeom prst="rect">
            <a:avLst/>
          </a:prstGeom>
          <a:solidFill>
            <a:srgbClr val="F4F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1"/>
          <p:cNvSpPr/>
          <p:nvPr/>
        </p:nvSpPr>
        <p:spPr>
          <a:xfrm>
            <a:off x="0" y="0"/>
            <a:ext cx="14630400" cy="8229600"/>
          </a:xfrm>
          <a:prstGeom prst="rect">
            <a:avLst/>
          </a:prstGeom>
          <a:solidFill>
            <a:srgbClr val="FB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 name="Google Shape;17;p11">
            <a:hlinkClick r:id="rId2"/>
          </p:cNvPr>
          <p:cNvPicPr preferRelativeResize="0"/>
          <p:nvPr/>
        </p:nvPicPr>
        <p:blipFill rotWithShape="1">
          <a:blip r:embed="rId3">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master">
  <p:cSld name="Slide 3 master">
    <p:spTree>
      <p:nvGrpSpPr>
        <p:cNvPr id="18" name="Shape 18"/>
        <p:cNvGrpSpPr/>
        <p:nvPr/>
      </p:nvGrpSpPr>
      <p:grpSpPr>
        <a:xfrm>
          <a:off x="0" y="0"/>
          <a:ext cx="0" cy="0"/>
          <a:chOff x="0" y="0"/>
          <a:chExt cx="0" cy="0"/>
        </a:xfrm>
      </p:grpSpPr>
      <p:sp>
        <p:nvSpPr>
          <p:cNvPr id="19" name="Google Shape;19;p12"/>
          <p:cNvSpPr/>
          <p:nvPr/>
        </p:nvSpPr>
        <p:spPr>
          <a:xfrm>
            <a:off x="0" y="0"/>
            <a:ext cx="14630400" cy="8229600"/>
          </a:xfrm>
          <a:prstGeom prst="rect">
            <a:avLst/>
          </a:prstGeom>
          <a:solidFill>
            <a:srgbClr val="F4F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2"/>
          <p:cNvSpPr/>
          <p:nvPr/>
        </p:nvSpPr>
        <p:spPr>
          <a:xfrm>
            <a:off x="0" y="0"/>
            <a:ext cx="14630400" cy="8229600"/>
          </a:xfrm>
          <a:prstGeom prst="rect">
            <a:avLst/>
          </a:prstGeom>
          <a:solidFill>
            <a:srgbClr val="FB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 name="Google Shape;21;p12">
            <a:hlinkClick r:id="rId2"/>
          </p:cNvPr>
          <p:cNvPicPr preferRelativeResize="0"/>
          <p:nvPr/>
        </p:nvPicPr>
        <p:blipFill rotWithShape="1">
          <a:blip r:embed="rId3">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master">
  <p:cSld name="Slide 4 master">
    <p:spTree>
      <p:nvGrpSpPr>
        <p:cNvPr id="22" name="Shape 22"/>
        <p:cNvGrpSpPr/>
        <p:nvPr/>
      </p:nvGrpSpPr>
      <p:grpSpPr>
        <a:xfrm>
          <a:off x="0" y="0"/>
          <a:ext cx="0" cy="0"/>
          <a:chOff x="0" y="0"/>
          <a:chExt cx="0" cy="0"/>
        </a:xfrm>
      </p:grpSpPr>
      <p:sp>
        <p:nvSpPr>
          <p:cNvPr id="23" name="Google Shape;23;p13"/>
          <p:cNvSpPr/>
          <p:nvPr/>
        </p:nvSpPr>
        <p:spPr>
          <a:xfrm>
            <a:off x="0" y="0"/>
            <a:ext cx="14630400" cy="8229600"/>
          </a:xfrm>
          <a:prstGeom prst="rect">
            <a:avLst/>
          </a:prstGeom>
          <a:solidFill>
            <a:srgbClr val="F4F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13"/>
          <p:cNvSpPr/>
          <p:nvPr/>
        </p:nvSpPr>
        <p:spPr>
          <a:xfrm>
            <a:off x="0" y="0"/>
            <a:ext cx="14630400" cy="8229600"/>
          </a:xfrm>
          <a:prstGeom prst="rect">
            <a:avLst/>
          </a:prstGeom>
          <a:solidFill>
            <a:srgbClr val="FB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 name="Google Shape;25;p13">
            <a:hlinkClick r:id="rId2"/>
          </p:cNvPr>
          <p:cNvPicPr preferRelativeResize="0"/>
          <p:nvPr/>
        </p:nvPicPr>
        <p:blipFill rotWithShape="1">
          <a:blip r:embed="rId3">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master">
  <p:cSld name="Slide 5 master">
    <p:spTree>
      <p:nvGrpSpPr>
        <p:cNvPr id="26" name="Shape 26"/>
        <p:cNvGrpSpPr/>
        <p:nvPr/>
      </p:nvGrpSpPr>
      <p:grpSpPr>
        <a:xfrm>
          <a:off x="0" y="0"/>
          <a:ext cx="0" cy="0"/>
          <a:chOff x="0" y="0"/>
          <a:chExt cx="0" cy="0"/>
        </a:xfrm>
      </p:grpSpPr>
      <p:sp>
        <p:nvSpPr>
          <p:cNvPr id="27" name="Google Shape;27;p14"/>
          <p:cNvSpPr/>
          <p:nvPr/>
        </p:nvSpPr>
        <p:spPr>
          <a:xfrm>
            <a:off x="0" y="0"/>
            <a:ext cx="14630400" cy="8229600"/>
          </a:xfrm>
          <a:prstGeom prst="rect">
            <a:avLst/>
          </a:prstGeom>
          <a:solidFill>
            <a:srgbClr val="F4F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14"/>
          <p:cNvSpPr/>
          <p:nvPr/>
        </p:nvSpPr>
        <p:spPr>
          <a:xfrm>
            <a:off x="0" y="0"/>
            <a:ext cx="14630400" cy="8229600"/>
          </a:xfrm>
          <a:prstGeom prst="rect">
            <a:avLst/>
          </a:prstGeom>
          <a:solidFill>
            <a:srgbClr val="FB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 name="Google Shape;29;p14">
            <a:hlinkClick r:id="rId2"/>
          </p:cNvPr>
          <p:cNvPicPr preferRelativeResize="0"/>
          <p:nvPr/>
        </p:nvPicPr>
        <p:blipFill rotWithShape="1">
          <a:blip r:embed="rId3">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master">
  <p:cSld name="Slide 6 master">
    <p:spTree>
      <p:nvGrpSpPr>
        <p:cNvPr id="30" name="Shape 30"/>
        <p:cNvGrpSpPr/>
        <p:nvPr/>
      </p:nvGrpSpPr>
      <p:grpSpPr>
        <a:xfrm>
          <a:off x="0" y="0"/>
          <a:ext cx="0" cy="0"/>
          <a:chOff x="0" y="0"/>
          <a:chExt cx="0" cy="0"/>
        </a:xfrm>
      </p:grpSpPr>
      <p:sp>
        <p:nvSpPr>
          <p:cNvPr id="31" name="Google Shape;31;p15"/>
          <p:cNvSpPr/>
          <p:nvPr/>
        </p:nvSpPr>
        <p:spPr>
          <a:xfrm>
            <a:off x="0" y="0"/>
            <a:ext cx="14630400" cy="8229600"/>
          </a:xfrm>
          <a:prstGeom prst="rect">
            <a:avLst/>
          </a:prstGeom>
          <a:solidFill>
            <a:srgbClr val="F4F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15"/>
          <p:cNvSpPr/>
          <p:nvPr/>
        </p:nvSpPr>
        <p:spPr>
          <a:xfrm>
            <a:off x="0" y="0"/>
            <a:ext cx="14630400" cy="8229600"/>
          </a:xfrm>
          <a:prstGeom prst="rect">
            <a:avLst/>
          </a:prstGeom>
          <a:solidFill>
            <a:srgbClr val="FB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 name="Google Shape;33;p15">
            <a:hlinkClick r:id="rId2"/>
          </p:cNvPr>
          <p:cNvPicPr preferRelativeResize="0"/>
          <p:nvPr/>
        </p:nvPicPr>
        <p:blipFill rotWithShape="1">
          <a:blip r:embed="rId3">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master">
  <p:cSld name="Slide 7 master">
    <p:spTree>
      <p:nvGrpSpPr>
        <p:cNvPr id="34" name="Shape 34"/>
        <p:cNvGrpSpPr/>
        <p:nvPr/>
      </p:nvGrpSpPr>
      <p:grpSpPr>
        <a:xfrm>
          <a:off x="0" y="0"/>
          <a:ext cx="0" cy="0"/>
          <a:chOff x="0" y="0"/>
          <a:chExt cx="0" cy="0"/>
        </a:xfrm>
      </p:grpSpPr>
      <p:sp>
        <p:nvSpPr>
          <p:cNvPr id="35" name="Google Shape;35;p16"/>
          <p:cNvSpPr/>
          <p:nvPr/>
        </p:nvSpPr>
        <p:spPr>
          <a:xfrm>
            <a:off x="0" y="0"/>
            <a:ext cx="14630400" cy="8229600"/>
          </a:xfrm>
          <a:prstGeom prst="rect">
            <a:avLst/>
          </a:prstGeom>
          <a:solidFill>
            <a:srgbClr val="F4F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16"/>
          <p:cNvSpPr/>
          <p:nvPr/>
        </p:nvSpPr>
        <p:spPr>
          <a:xfrm>
            <a:off x="0" y="0"/>
            <a:ext cx="14630400" cy="8229600"/>
          </a:xfrm>
          <a:prstGeom prst="rect">
            <a:avLst/>
          </a:prstGeom>
          <a:solidFill>
            <a:srgbClr val="FB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 name="Google Shape;37;p16">
            <a:hlinkClick r:id="rId2"/>
          </p:cNvPr>
          <p:cNvPicPr preferRelativeResize="0"/>
          <p:nvPr/>
        </p:nvPicPr>
        <p:blipFill rotWithShape="1">
          <a:blip r:embed="rId3">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master">
  <p:cSld name="Slide 8 master">
    <p:spTree>
      <p:nvGrpSpPr>
        <p:cNvPr id="38" name="Shape 38"/>
        <p:cNvGrpSpPr/>
        <p:nvPr/>
      </p:nvGrpSpPr>
      <p:grpSpPr>
        <a:xfrm>
          <a:off x="0" y="0"/>
          <a:ext cx="0" cy="0"/>
          <a:chOff x="0" y="0"/>
          <a:chExt cx="0" cy="0"/>
        </a:xfrm>
      </p:grpSpPr>
      <p:sp>
        <p:nvSpPr>
          <p:cNvPr id="39" name="Google Shape;39;p17"/>
          <p:cNvSpPr/>
          <p:nvPr/>
        </p:nvSpPr>
        <p:spPr>
          <a:xfrm>
            <a:off x="0" y="0"/>
            <a:ext cx="14630400" cy="8229600"/>
          </a:xfrm>
          <a:prstGeom prst="rect">
            <a:avLst/>
          </a:prstGeom>
          <a:solidFill>
            <a:srgbClr val="F4F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17"/>
          <p:cNvSpPr/>
          <p:nvPr/>
        </p:nvSpPr>
        <p:spPr>
          <a:xfrm>
            <a:off x="0" y="0"/>
            <a:ext cx="14630400" cy="8229600"/>
          </a:xfrm>
          <a:prstGeom prst="rect">
            <a:avLst/>
          </a:prstGeom>
          <a:solidFill>
            <a:srgbClr val="FB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 name="Google Shape;41;p17">
            <a:hlinkClick r:id="rId2"/>
          </p:cNvPr>
          <p:cNvPicPr preferRelativeResize="0"/>
          <p:nvPr/>
        </p:nvPicPr>
        <p:blipFill rotWithShape="1">
          <a:blip r:embed="rId3">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42" name="Shape 4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20.png"/><Relationship Id="rId5" Type="http://schemas.openxmlformats.org/officeDocument/2006/relationships/image" Target="../media/image22.png"/><Relationship Id="rId6" Type="http://schemas.openxmlformats.org/officeDocument/2006/relationships/image" Target="../media/image18.png"/><Relationship Id="rId7"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21.png"/><Relationship Id="rId7"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 name="Shape 47"/>
        <p:cNvGrpSpPr/>
        <p:nvPr/>
      </p:nvGrpSpPr>
      <p:grpSpPr>
        <a:xfrm>
          <a:off x="0" y="0"/>
          <a:ext cx="0" cy="0"/>
          <a:chOff x="0" y="0"/>
          <a:chExt cx="0" cy="0"/>
        </a:xfrm>
      </p:grpSpPr>
      <p:pic>
        <p:nvPicPr>
          <p:cNvPr descr="preencoded.png" id="48" name="Google Shape;48;p1"/>
          <p:cNvPicPr preferRelativeResize="0"/>
          <p:nvPr/>
        </p:nvPicPr>
        <p:blipFill rotWithShape="1">
          <a:blip r:embed="rId3">
            <a:alphaModFix/>
          </a:blip>
          <a:srcRect b="0" l="0" r="0" t="0"/>
          <a:stretch/>
        </p:blipFill>
        <p:spPr>
          <a:xfrm>
            <a:off x="9144000" y="0"/>
            <a:ext cx="5486400" cy="8229600"/>
          </a:xfrm>
          <a:prstGeom prst="rect">
            <a:avLst/>
          </a:prstGeom>
          <a:noFill/>
          <a:ln>
            <a:noFill/>
          </a:ln>
        </p:spPr>
      </p:pic>
      <p:sp>
        <p:nvSpPr>
          <p:cNvPr id="49" name="Google Shape;49;p1"/>
          <p:cNvSpPr/>
          <p:nvPr/>
        </p:nvSpPr>
        <p:spPr>
          <a:xfrm>
            <a:off x="793790" y="1648301"/>
            <a:ext cx="7556421" cy="2126337"/>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403CCF"/>
              </a:buClr>
              <a:buSzPts val="4450"/>
              <a:buFont typeface="Libre Baskerville"/>
              <a:buNone/>
            </a:pPr>
            <a:r>
              <a:rPr b="0" i="0" lang="en-US" sz="4450" u="none" cap="none" strike="noStrike">
                <a:solidFill>
                  <a:srgbClr val="403CCF"/>
                </a:solidFill>
                <a:latin typeface="Libre Baskerville"/>
                <a:ea typeface="Libre Baskerville"/>
                <a:cs typeface="Libre Baskerville"/>
                <a:sym typeface="Libre Baskerville"/>
              </a:rPr>
              <a:t>Антивірусні програми: ключ до безпечного цифрового світу</a:t>
            </a:r>
            <a:endParaRPr b="0" i="0" sz="4450" u="none" cap="none" strike="noStrike"/>
          </a:p>
        </p:txBody>
      </p:sp>
      <p:sp>
        <p:nvSpPr>
          <p:cNvPr id="50" name="Google Shape;50;p1"/>
          <p:cNvSpPr/>
          <p:nvPr/>
        </p:nvSpPr>
        <p:spPr>
          <a:xfrm>
            <a:off x="793790" y="4114800"/>
            <a:ext cx="7556421" cy="181451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49495A"/>
              </a:buClr>
              <a:buSzPts val="1750"/>
              <a:buFont typeface="Open Sans"/>
              <a:buNone/>
            </a:pPr>
            <a:r>
              <a:rPr b="0" i="0" lang="en-US" sz="1750" u="none" cap="none" strike="noStrike">
                <a:solidFill>
                  <a:srgbClr val="49495A"/>
                </a:solidFill>
                <a:latin typeface="Open Sans"/>
                <a:ea typeface="Open Sans"/>
                <a:cs typeface="Open Sans"/>
                <a:sym typeface="Open Sans"/>
              </a:rPr>
              <a:t>У сучасному цифровому світі, де інформація та технології стали невід'ємною частиною нашого життя, захист від вірусних атак та інших кіберзагроз є надзвичайно важливим. Антивірусні програми стали незамінними інструментами для захисту наших пристроїв, даних та онлайн-присутності.</a:t>
            </a:r>
            <a:endParaRPr b="0" i="0" sz="1750" u="none" cap="none" strike="noStrike"/>
          </a:p>
        </p:txBody>
      </p:sp>
      <p:sp>
        <p:nvSpPr>
          <p:cNvPr id="51" name="Google Shape;51;p1"/>
          <p:cNvSpPr/>
          <p:nvPr/>
        </p:nvSpPr>
        <p:spPr>
          <a:xfrm>
            <a:off x="793790" y="6201370"/>
            <a:ext cx="362903" cy="362903"/>
          </a:xfrm>
          <a:prstGeom prst="roundRect">
            <a:avLst>
              <a:gd fmla="val 25194296"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2"/>
          <p:cNvSpPr/>
          <p:nvPr/>
        </p:nvSpPr>
        <p:spPr>
          <a:xfrm>
            <a:off x="793790" y="1641158"/>
            <a:ext cx="13042821" cy="1417558"/>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403CCF"/>
              </a:buClr>
              <a:buSzPts val="4450"/>
              <a:buFont typeface="Libre Baskerville"/>
              <a:buNone/>
            </a:pPr>
            <a:r>
              <a:rPr b="0" i="0" lang="en-US" sz="4450" u="none" cap="none" strike="noStrike">
                <a:solidFill>
                  <a:srgbClr val="403CCF"/>
                </a:solidFill>
                <a:latin typeface="Libre Baskerville"/>
                <a:ea typeface="Libre Baskerville"/>
                <a:cs typeface="Libre Baskerville"/>
                <a:sym typeface="Libre Baskerville"/>
              </a:rPr>
              <a:t>Що таке антивірусні програми та їх роль у кібербезпеці</a:t>
            </a:r>
            <a:endParaRPr b="0" i="0" sz="4450" u="none" cap="none" strike="noStrike"/>
          </a:p>
        </p:txBody>
      </p:sp>
      <p:sp>
        <p:nvSpPr>
          <p:cNvPr id="58" name="Google Shape;58;p2"/>
          <p:cNvSpPr/>
          <p:nvPr/>
        </p:nvSpPr>
        <p:spPr>
          <a:xfrm>
            <a:off x="793790" y="3625691"/>
            <a:ext cx="4200406"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403CCF"/>
              </a:buClr>
              <a:buSzPts val="2200"/>
              <a:buFont typeface="Libre Baskerville"/>
              <a:buNone/>
            </a:pPr>
            <a:r>
              <a:rPr b="0" i="0" lang="en-US" sz="2200" u="none" cap="none" strike="noStrike">
                <a:solidFill>
                  <a:srgbClr val="403CCF"/>
                </a:solidFill>
                <a:latin typeface="Libre Baskerville"/>
                <a:ea typeface="Libre Baskerville"/>
                <a:cs typeface="Libre Baskerville"/>
                <a:sym typeface="Libre Baskerville"/>
              </a:rPr>
              <a:t>Функції антивірусних програм</a:t>
            </a:r>
            <a:endParaRPr b="0" i="0" sz="2200" u="none" cap="none" strike="noStrike"/>
          </a:p>
        </p:txBody>
      </p:sp>
      <p:sp>
        <p:nvSpPr>
          <p:cNvPr id="59" name="Google Shape;59;p2"/>
          <p:cNvSpPr/>
          <p:nvPr/>
        </p:nvSpPr>
        <p:spPr>
          <a:xfrm>
            <a:off x="793790" y="4206835"/>
            <a:ext cx="6244709" cy="217741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49495A"/>
              </a:buClr>
              <a:buSzPts val="1750"/>
              <a:buFont typeface="Open Sans"/>
              <a:buNone/>
            </a:pPr>
            <a:r>
              <a:rPr b="0" i="0" lang="en-US" sz="1750" u="none" cap="none" strike="noStrike">
                <a:solidFill>
                  <a:srgbClr val="49495A"/>
                </a:solidFill>
                <a:latin typeface="Open Sans"/>
                <a:ea typeface="Open Sans"/>
                <a:cs typeface="Open Sans"/>
                <a:sym typeface="Open Sans"/>
              </a:rPr>
              <a:t>Антивірусні програми - це спеціалізоване програмне забезпечення, розроблене для виявлення, блокування та видалення шкідливих програм, таких як віруси, трояни, черв'яки, шпіонське програмне забезпечення та інше. Вони діють як захисний бар'єр між вашими пристроями та зловмисниками.</a:t>
            </a:r>
            <a:endParaRPr b="0" i="0" sz="1750" u="none" cap="none" strike="noStrike"/>
          </a:p>
        </p:txBody>
      </p:sp>
      <p:sp>
        <p:nvSpPr>
          <p:cNvPr id="60" name="Google Shape;60;p2"/>
          <p:cNvSpPr/>
          <p:nvPr/>
        </p:nvSpPr>
        <p:spPr>
          <a:xfrm>
            <a:off x="7599521" y="3625691"/>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403CCF"/>
              </a:buClr>
              <a:buSzPts val="2200"/>
              <a:buFont typeface="Libre Baskerville"/>
              <a:buNone/>
            </a:pPr>
            <a:r>
              <a:rPr b="0" i="0" lang="en-US" sz="2200" u="none" cap="none" strike="noStrike">
                <a:solidFill>
                  <a:srgbClr val="403CCF"/>
                </a:solidFill>
                <a:latin typeface="Libre Baskerville"/>
                <a:ea typeface="Libre Baskerville"/>
                <a:cs typeface="Libre Baskerville"/>
                <a:sym typeface="Libre Baskerville"/>
              </a:rPr>
              <a:t>Роль у кібербезпеці</a:t>
            </a:r>
            <a:endParaRPr b="0" i="0" sz="2200" u="none" cap="none" strike="noStrike"/>
          </a:p>
        </p:txBody>
      </p:sp>
      <p:sp>
        <p:nvSpPr>
          <p:cNvPr id="61" name="Google Shape;61;p2"/>
          <p:cNvSpPr/>
          <p:nvPr/>
        </p:nvSpPr>
        <p:spPr>
          <a:xfrm>
            <a:off x="7599521" y="4206835"/>
            <a:ext cx="6244709" cy="181451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49495A"/>
              </a:buClr>
              <a:buSzPts val="1750"/>
              <a:buFont typeface="Open Sans"/>
              <a:buNone/>
            </a:pPr>
            <a:r>
              <a:rPr b="0" i="0" lang="en-US" sz="1750" u="none" cap="none" strike="noStrike">
                <a:solidFill>
                  <a:srgbClr val="49495A"/>
                </a:solidFill>
                <a:latin typeface="Open Sans"/>
                <a:ea typeface="Open Sans"/>
                <a:cs typeface="Open Sans"/>
                <a:sym typeface="Open Sans"/>
              </a:rPr>
              <a:t>Антивірусні програми відіграють ключову роль у забезпеченні кібербезпеки, захищаючи ваші персональні дані, фінансову інформацію, контакти та інші важливі ресурси від крадіжки, руйнування або несанкціонованого доступу.</a:t>
            </a:r>
            <a:endParaRPr b="0" i="0" sz="1750" u="none" cap="none" strike="noStrike"/>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descr="preencoded.png" id="67" name="Google Shape;67;p3"/>
          <p:cNvPicPr preferRelativeResize="0"/>
          <p:nvPr/>
        </p:nvPicPr>
        <p:blipFill rotWithShape="1">
          <a:blip r:embed="rId3">
            <a:alphaModFix/>
          </a:blip>
          <a:srcRect b="0" l="0" r="0" t="0"/>
          <a:stretch/>
        </p:blipFill>
        <p:spPr>
          <a:xfrm>
            <a:off x="9144000" y="0"/>
            <a:ext cx="5486400" cy="8229600"/>
          </a:xfrm>
          <a:prstGeom prst="rect">
            <a:avLst/>
          </a:prstGeom>
          <a:noFill/>
          <a:ln>
            <a:noFill/>
          </a:ln>
        </p:spPr>
      </p:pic>
      <p:sp>
        <p:nvSpPr>
          <p:cNvPr id="68" name="Google Shape;68;p3"/>
          <p:cNvSpPr/>
          <p:nvPr/>
        </p:nvSpPr>
        <p:spPr>
          <a:xfrm>
            <a:off x="664845" y="976908"/>
            <a:ext cx="7814310" cy="1187291"/>
          </a:xfrm>
          <a:prstGeom prst="rect">
            <a:avLst/>
          </a:prstGeom>
          <a:noFill/>
          <a:ln>
            <a:noFill/>
          </a:ln>
        </p:spPr>
        <p:txBody>
          <a:bodyPr anchorCtr="0" anchor="t" bIns="0" lIns="0" spcFirstLastPara="1" rIns="0" wrap="square" tIns="0">
            <a:noAutofit/>
          </a:bodyPr>
          <a:lstStyle/>
          <a:p>
            <a:pPr indent="0" lvl="0" marL="0" marR="0" rtl="0" algn="l">
              <a:lnSpc>
                <a:spcPct val="125675"/>
              </a:lnSpc>
              <a:spcBef>
                <a:spcPts val="0"/>
              </a:spcBef>
              <a:spcAft>
                <a:spcPts val="0"/>
              </a:spcAft>
              <a:buClr>
                <a:srgbClr val="403CCF"/>
              </a:buClr>
              <a:buSzPts val="3700"/>
              <a:buFont typeface="Libre Baskerville"/>
              <a:buNone/>
            </a:pPr>
            <a:r>
              <a:rPr b="0" i="0" lang="en-US" sz="3700" u="none" cap="none" strike="noStrike">
                <a:solidFill>
                  <a:srgbClr val="403CCF"/>
                </a:solidFill>
                <a:latin typeface="Libre Baskerville"/>
                <a:ea typeface="Libre Baskerville"/>
                <a:cs typeface="Libre Baskerville"/>
                <a:sym typeface="Libre Baskerville"/>
              </a:rPr>
              <a:t>Різновиди антивірусних рішень: від традиційного до хмарного</a:t>
            </a:r>
            <a:endParaRPr b="0" i="0" sz="3700" u="none" cap="none" strike="noStrike"/>
          </a:p>
        </p:txBody>
      </p:sp>
      <p:sp>
        <p:nvSpPr>
          <p:cNvPr id="69" name="Google Shape;69;p3"/>
          <p:cNvSpPr/>
          <p:nvPr/>
        </p:nvSpPr>
        <p:spPr>
          <a:xfrm>
            <a:off x="664845" y="2449116"/>
            <a:ext cx="3812262" cy="2911197"/>
          </a:xfrm>
          <a:prstGeom prst="roundRect">
            <a:avLst>
              <a:gd fmla="val 979"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854750" y="2639020"/>
            <a:ext cx="3432453" cy="593646"/>
          </a:xfrm>
          <a:prstGeom prst="rect">
            <a:avLst/>
          </a:prstGeom>
          <a:noFill/>
          <a:ln>
            <a:noFill/>
          </a:ln>
        </p:spPr>
        <p:txBody>
          <a:bodyPr anchorCtr="0" anchor="t" bIns="0" lIns="0" spcFirstLastPara="1" rIns="0" wrap="square" tIns="0">
            <a:noAutofit/>
          </a:bodyPr>
          <a:lstStyle/>
          <a:p>
            <a:pPr indent="0" lvl="0" marL="0" marR="0" rtl="0" algn="l">
              <a:lnSpc>
                <a:spcPct val="124324"/>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Традиційне антивірусне програмне забезпечення</a:t>
            </a:r>
            <a:endParaRPr b="0" i="0" sz="1850" u="none" cap="none" strike="noStrike"/>
          </a:p>
        </p:txBody>
      </p:sp>
      <p:sp>
        <p:nvSpPr>
          <p:cNvPr id="71" name="Google Shape;71;p3"/>
          <p:cNvSpPr/>
          <p:nvPr/>
        </p:nvSpPr>
        <p:spPr>
          <a:xfrm>
            <a:off x="854750" y="3346609"/>
            <a:ext cx="3432453" cy="1823799"/>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49495A"/>
              </a:buClr>
              <a:buSzPts val="1450"/>
              <a:buFont typeface="Open Sans"/>
              <a:buNone/>
            </a:pPr>
            <a:r>
              <a:rPr b="0" i="0" lang="en-US" sz="1450" u="none" cap="none" strike="noStrike">
                <a:solidFill>
                  <a:srgbClr val="49495A"/>
                </a:solidFill>
                <a:latin typeface="Open Sans"/>
                <a:ea typeface="Open Sans"/>
                <a:cs typeface="Open Sans"/>
                <a:sym typeface="Open Sans"/>
              </a:rPr>
              <a:t>Традиційні антивірусні програми встановлюються на вашому пристрої та працюють автономно, регулярно скануючи файли та програми на наявність шкідливого коду.</a:t>
            </a:r>
            <a:endParaRPr b="0" i="0" sz="1450" u="none" cap="none" strike="noStrike"/>
          </a:p>
        </p:txBody>
      </p:sp>
      <p:sp>
        <p:nvSpPr>
          <p:cNvPr id="72" name="Google Shape;72;p3"/>
          <p:cNvSpPr/>
          <p:nvPr/>
        </p:nvSpPr>
        <p:spPr>
          <a:xfrm>
            <a:off x="4667012" y="2449116"/>
            <a:ext cx="3812262" cy="2911197"/>
          </a:xfrm>
          <a:prstGeom prst="roundRect">
            <a:avLst>
              <a:gd fmla="val 979"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4856917" y="2639020"/>
            <a:ext cx="3245763" cy="296823"/>
          </a:xfrm>
          <a:prstGeom prst="rect">
            <a:avLst/>
          </a:prstGeom>
          <a:noFill/>
          <a:ln>
            <a:noFill/>
          </a:ln>
        </p:spPr>
        <p:txBody>
          <a:bodyPr anchorCtr="0" anchor="t" bIns="0" lIns="0" spcFirstLastPara="1" rIns="0" wrap="square" tIns="0">
            <a:noAutofit/>
          </a:bodyPr>
          <a:lstStyle/>
          <a:p>
            <a:pPr indent="0" lvl="0" marL="0" marR="0" rtl="0" algn="l">
              <a:lnSpc>
                <a:spcPct val="124324"/>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Хмарні антивірусні рішення</a:t>
            </a:r>
            <a:endParaRPr b="0" i="0" sz="1850" u="none" cap="none" strike="noStrike"/>
          </a:p>
        </p:txBody>
      </p:sp>
      <p:sp>
        <p:nvSpPr>
          <p:cNvPr id="74" name="Google Shape;74;p3"/>
          <p:cNvSpPr/>
          <p:nvPr/>
        </p:nvSpPr>
        <p:spPr>
          <a:xfrm>
            <a:off x="4856917" y="3049786"/>
            <a:ext cx="3432453" cy="1823799"/>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49495A"/>
              </a:buClr>
              <a:buSzPts val="1450"/>
              <a:buFont typeface="Open Sans"/>
              <a:buNone/>
            </a:pPr>
            <a:r>
              <a:rPr b="0" i="0" lang="en-US" sz="1450" u="none" cap="none" strike="noStrike">
                <a:solidFill>
                  <a:srgbClr val="49495A"/>
                </a:solidFill>
                <a:latin typeface="Open Sans"/>
                <a:ea typeface="Open Sans"/>
                <a:cs typeface="Open Sans"/>
                <a:sym typeface="Open Sans"/>
              </a:rPr>
              <a:t>Хмарні антивірусні рішення використовують хмарні обчислення для аналізу та виявлення загроз. Вони пропонують постійний оновлений захист від нових та еволюціонуючих загроз.</a:t>
            </a:r>
            <a:endParaRPr b="0" i="0" sz="1450" u="none" cap="none" strike="noStrike"/>
          </a:p>
        </p:txBody>
      </p:sp>
      <p:sp>
        <p:nvSpPr>
          <p:cNvPr id="75" name="Google Shape;75;p3"/>
          <p:cNvSpPr/>
          <p:nvPr/>
        </p:nvSpPr>
        <p:spPr>
          <a:xfrm>
            <a:off x="664845" y="5550218"/>
            <a:ext cx="7814310" cy="1702475"/>
          </a:xfrm>
          <a:prstGeom prst="roundRect">
            <a:avLst>
              <a:gd fmla="val 1674"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854750" y="5740122"/>
            <a:ext cx="2374702" cy="296823"/>
          </a:xfrm>
          <a:prstGeom prst="rect">
            <a:avLst/>
          </a:prstGeom>
          <a:noFill/>
          <a:ln>
            <a:noFill/>
          </a:ln>
        </p:spPr>
        <p:txBody>
          <a:bodyPr anchorCtr="0" anchor="t" bIns="0" lIns="0" spcFirstLastPara="1" rIns="0" wrap="square" tIns="0">
            <a:noAutofit/>
          </a:bodyPr>
          <a:lstStyle/>
          <a:p>
            <a:pPr indent="0" lvl="0" marL="0" marR="0" rtl="0" algn="l">
              <a:lnSpc>
                <a:spcPct val="124324"/>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Комплексні рішення</a:t>
            </a:r>
            <a:endParaRPr b="0" i="0" sz="1850" u="none" cap="none" strike="noStrike"/>
          </a:p>
        </p:txBody>
      </p:sp>
      <p:sp>
        <p:nvSpPr>
          <p:cNvPr id="77" name="Google Shape;77;p3"/>
          <p:cNvSpPr/>
          <p:nvPr/>
        </p:nvSpPr>
        <p:spPr>
          <a:xfrm>
            <a:off x="854750" y="6150888"/>
            <a:ext cx="7434501" cy="911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49495A"/>
              </a:buClr>
              <a:buSzPts val="1450"/>
              <a:buFont typeface="Open Sans"/>
              <a:buNone/>
            </a:pPr>
            <a:r>
              <a:rPr b="0" i="0" lang="en-US" sz="1450" u="none" cap="none" strike="noStrike">
                <a:solidFill>
                  <a:srgbClr val="49495A"/>
                </a:solidFill>
                <a:latin typeface="Open Sans"/>
                <a:ea typeface="Open Sans"/>
                <a:cs typeface="Open Sans"/>
                <a:sym typeface="Open Sans"/>
              </a:rPr>
              <a:t>Сучасні антивірусні програми часто пропонують комплексне рішення, яке включає в себе як традиційний, так і хмарний захист, а також інші функції, такі як брандмауер, контроль доступу до мережі та захист від фішингу.</a:t>
            </a:r>
            <a:endParaRPr b="0" i="0" sz="1450" u="none" cap="none" strike="noStrike"/>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descr="preencoded.png" id="83" name="Google Shape;83;p4"/>
          <p:cNvPicPr preferRelativeResize="0"/>
          <p:nvPr/>
        </p:nvPicPr>
        <p:blipFill rotWithShape="1">
          <a:blip r:embed="rId3">
            <a:alphaModFix/>
          </a:blip>
          <a:srcRect b="0" l="0" r="0" t="0"/>
          <a:stretch/>
        </p:blipFill>
        <p:spPr>
          <a:xfrm>
            <a:off x="0" y="0"/>
            <a:ext cx="5486400" cy="8229600"/>
          </a:xfrm>
          <a:prstGeom prst="rect">
            <a:avLst/>
          </a:prstGeom>
          <a:noFill/>
          <a:ln>
            <a:noFill/>
          </a:ln>
        </p:spPr>
      </p:pic>
      <p:sp>
        <p:nvSpPr>
          <p:cNvPr id="84" name="Google Shape;84;p4"/>
          <p:cNvSpPr/>
          <p:nvPr/>
        </p:nvSpPr>
        <p:spPr>
          <a:xfrm>
            <a:off x="6085999" y="1167289"/>
            <a:ext cx="7944802" cy="1606272"/>
          </a:xfrm>
          <a:prstGeom prst="rect">
            <a:avLst/>
          </a:prstGeom>
          <a:noFill/>
          <a:ln>
            <a:noFill/>
          </a:ln>
        </p:spPr>
        <p:txBody>
          <a:bodyPr anchorCtr="0" anchor="t" bIns="0" lIns="0" spcFirstLastPara="1" rIns="0" wrap="square" tIns="0">
            <a:noAutofit/>
          </a:bodyPr>
          <a:lstStyle/>
          <a:p>
            <a:pPr indent="0" lvl="0" marL="0" marR="0" rtl="0" algn="l">
              <a:lnSpc>
                <a:spcPct val="125373"/>
              </a:lnSpc>
              <a:spcBef>
                <a:spcPts val="0"/>
              </a:spcBef>
              <a:spcAft>
                <a:spcPts val="0"/>
              </a:spcAft>
              <a:buClr>
                <a:srgbClr val="403CCF"/>
              </a:buClr>
              <a:buSzPts val="3350"/>
              <a:buFont typeface="Libre Baskerville"/>
              <a:buNone/>
            </a:pPr>
            <a:r>
              <a:rPr b="0" i="0" lang="en-US" sz="3350" u="none" cap="none" strike="noStrike">
                <a:solidFill>
                  <a:srgbClr val="403CCF"/>
                </a:solidFill>
                <a:latin typeface="Libre Baskerville"/>
                <a:ea typeface="Libre Baskerville"/>
                <a:cs typeface="Libre Baskerville"/>
                <a:sym typeface="Libre Baskerville"/>
              </a:rPr>
              <a:t>Критерії вибору ефективного антивірусного програмного забезпечення</a:t>
            </a:r>
            <a:endParaRPr b="0" i="0" sz="3350" u="none" cap="none" strike="noStrike"/>
          </a:p>
        </p:txBody>
      </p:sp>
      <p:sp>
        <p:nvSpPr>
          <p:cNvPr id="85" name="Google Shape;85;p4"/>
          <p:cNvSpPr/>
          <p:nvPr/>
        </p:nvSpPr>
        <p:spPr>
          <a:xfrm>
            <a:off x="6085999" y="3223141"/>
            <a:ext cx="385405" cy="385405"/>
          </a:xfrm>
          <a:prstGeom prst="roundRect">
            <a:avLst>
              <a:gd fmla="val 6669"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4"/>
          <p:cNvSpPr/>
          <p:nvPr/>
        </p:nvSpPr>
        <p:spPr>
          <a:xfrm>
            <a:off x="6221373" y="3287316"/>
            <a:ext cx="114657" cy="257056"/>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49495A"/>
              </a:buClr>
              <a:buSzPts val="2000"/>
              <a:buFont typeface="Libre Baskerville"/>
              <a:buNone/>
            </a:pPr>
            <a:r>
              <a:rPr b="0" i="0" lang="en-US" sz="2000" u="none" cap="none" strike="noStrike">
                <a:solidFill>
                  <a:srgbClr val="49495A"/>
                </a:solidFill>
                <a:latin typeface="Libre Baskerville"/>
                <a:ea typeface="Libre Baskerville"/>
                <a:cs typeface="Libre Baskerville"/>
                <a:sym typeface="Libre Baskerville"/>
              </a:rPr>
              <a:t>1</a:t>
            </a:r>
            <a:endParaRPr b="0" i="0" sz="2000" u="none" cap="none" strike="noStrike"/>
          </a:p>
        </p:txBody>
      </p:sp>
      <p:sp>
        <p:nvSpPr>
          <p:cNvPr id="87" name="Google Shape;87;p4"/>
          <p:cNvSpPr/>
          <p:nvPr/>
        </p:nvSpPr>
        <p:spPr>
          <a:xfrm>
            <a:off x="6642735" y="3223141"/>
            <a:ext cx="3330059" cy="535305"/>
          </a:xfrm>
          <a:prstGeom prst="rect">
            <a:avLst/>
          </a:prstGeom>
          <a:noFill/>
          <a:ln>
            <a:noFill/>
          </a:ln>
        </p:spPr>
        <p:txBody>
          <a:bodyPr anchorCtr="0" anchor="t" bIns="0" lIns="0" spcFirstLastPara="1" rIns="0" wrap="square" tIns="0">
            <a:noAutofit/>
          </a:bodyPr>
          <a:lstStyle/>
          <a:p>
            <a:pPr indent="0" lvl="0" marL="0" marR="0" rtl="0" algn="l">
              <a:lnSpc>
                <a:spcPct val="127272"/>
              </a:lnSpc>
              <a:spcBef>
                <a:spcPts val="0"/>
              </a:spcBef>
              <a:spcAft>
                <a:spcPts val="0"/>
              </a:spcAft>
              <a:buClr>
                <a:srgbClr val="49495A"/>
              </a:buClr>
              <a:buSzPts val="1650"/>
              <a:buFont typeface="Libre Baskerville"/>
              <a:buNone/>
            </a:pPr>
            <a:r>
              <a:rPr b="0" i="0" lang="en-US" sz="1650" u="none" cap="none" strike="noStrike">
                <a:solidFill>
                  <a:srgbClr val="49495A"/>
                </a:solidFill>
                <a:latin typeface="Libre Baskerville"/>
                <a:ea typeface="Libre Baskerville"/>
                <a:cs typeface="Libre Baskerville"/>
                <a:sym typeface="Libre Baskerville"/>
              </a:rPr>
              <a:t>Оновлення в режимі реального часу</a:t>
            </a:r>
            <a:endParaRPr b="0" i="0" sz="1650" u="none" cap="none" strike="noStrike"/>
          </a:p>
        </p:txBody>
      </p:sp>
      <p:sp>
        <p:nvSpPr>
          <p:cNvPr id="88" name="Google Shape;88;p4"/>
          <p:cNvSpPr/>
          <p:nvPr/>
        </p:nvSpPr>
        <p:spPr>
          <a:xfrm>
            <a:off x="6642735" y="3861197"/>
            <a:ext cx="3330059" cy="1096328"/>
          </a:xfrm>
          <a:prstGeom prst="rect">
            <a:avLst/>
          </a:prstGeom>
          <a:noFill/>
          <a:ln>
            <a:noFill/>
          </a:ln>
        </p:spPr>
        <p:txBody>
          <a:bodyPr anchorCtr="0" anchor="t" bIns="0" lIns="0" spcFirstLastPara="1" rIns="0" wrap="square" tIns="0">
            <a:noAutofit/>
          </a:bodyPr>
          <a:lstStyle/>
          <a:p>
            <a:pPr indent="0" lvl="0" marL="0" marR="0" rtl="0" algn="l">
              <a:lnSpc>
                <a:spcPct val="165384"/>
              </a:lnSpc>
              <a:spcBef>
                <a:spcPts val="0"/>
              </a:spcBef>
              <a:spcAft>
                <a:spcPts val="0"/>
              </a:spcAft>
              <a:buClr>
                <a:srgbClr val="49495A"/>
              </a:buClr>
              <a:buSzPts val="1300"/>
              <a:buFont typeface="Open Sans"/>
              <a:buNone/>
            </a:pPr>
            <a:r>
              <a:rPr b="0" i="0" lang="en-US" sz="1300" u="none" cap="none" strike="noStrike">
                <a:solidFill>
                  <a:srgbClr val="49495A"/>
                </a:solidFill>
                <a:latin typeface="Open Sans"/>
                <a:ea typeface="Open Sans"/>
                <a:cs typeface="Open Sans"/>
                <a:sym typeface="Open Sans"/>
              </a:rPr>
              <a:t>Важливо, щоб антивірусний захист отримував регулярні оновлення, щоб виявляти та блокувати нові віруси та загрози.</a:t>
            </a:r>
            <a:endParaRPr b="0" i="0" sz="1300" u="none" cap="none" strike="noStrike"/>
          </a:p>
        </p:txBody>
      </p:sp>
      <p:sp>
        <p:nvSpPr>
          <p:cNvPr id="89" name="Google Shape;89;p4"/>
          <p:cNvSpPr/>
          <p:nvPr/>
        </p:nvSpPr>
        <p:spPr>
          <a:xfrm>
            <a:off x="10144125" y="3223141"/>
            <a:ext cx="385405" cy="385405"/>
          </a:xfrm>
          <a:prstGeom prst="roundRect">
            <a:avLst>
              <a:gd fmla="val 6669"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4"/>
          <p:cNvSpPr/>
          <p:nvPr/>
        </p:nvSpPr>
        <p:spPr>
          <a:xfrm>
            <a:off x="10257592" y="3287316"/>
            <a:ext cx="158353" cy="257056"/>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49495A"/>
              </a:buClr>
              <a:buSzPts val="2000"/>
              <a:buFont typeface="Libre Baskerville"/>
              <a:buNone/>
            </a:pPr>
            <a:r>
              <a:rPr b="0" i="0" lang="en-US" sz="2000" u="none" cap="none" strike="noStrike">
                <a:solidFill>
                  <a:srgbClr val="49495A"/>
                </a:solidFill>
                <a:latin typeface="Libre Baskerville"/>
                <a:ea typeface="Libre Baskerville"/>
                <a:cs typeface="Libre Baskerville"/>
                <a:sym typeface="Libre Baskerville"/>
              </a:rPr>
              <a:t>2</a:t>
            </a:r>
            <a:endParaRPr b="0" i="0" sz="2000" u="none" cap="none" strike="noStrike"/>
          </a:p>
        </p:txBody>
      </p:sp>
      <p:sp>
        <p:nvSpPr>
          <p:cNvPr id="91" name="Google Shape;91;p4"/>
          <p:cNvSpPr/>
          <p:nvPr/>
        </p:nvSpPr>
        <p:spPr>
          <a:xfrm>
            <a:off x="10700861" y="3223141"/>
            <a:ext cx="2649379" cy="267653"/>
          </a:xfrm>
          <a:prstGeom prst="rect">
            <a:avLst/>
          </a:prstGeom>
          <a:noFill/>
          <a:ln>
            <a:noFill/>
          </a:ln>
        </p:spPr>
        <p:txBody>
          <a:bodyPr anchorCtr="0" anchor="t" bIns="0" lIns="0" spcFirstLastPara="1" rIns="0" wrap="square" tIns="0">
            <a:noAutofit/>
          </a:bodyPr>
          <a:lstStyle/>
          <a:p>
            <a:pPr indent="0" lvl="0" marL="0" marR="0" rtl="0" algn="l">
              <a:lnSpc>
                <a:spcPct val="127272"/>
              </a:lnSpc>
              <a:spcBef>
                <a:spcPts val="0"/>
              </a:spcBef>
              <a:spcAft>
                <a:spcPts val="0"/>
              </a:spcAft>
              <a:buClr>
                <a:srgbClr val="49495A"/>
              </a:buClr>
              <a:buSzPts val="1650"/>
              <a:buFont typeface="Libre Baskerville"/>
              <a:buNone/>
            </a:pPr>
            <a:r>
              <a:rPr b="0" i="0" lang="en-US" sz="1650" u="none" cap="none" strike="noStrike">
                <a:solidFill>
                  <a:srgbClr val="49495A"/>
                </a:solidFill>
                <a:latin typeface="Libre Baskerville"/>
                <a:ea typeface="Libre Baskerville"/>
                <a:cs typeface="Libre Baskerville"/>
                <a:sym typeface="Libre Baskerville"/>
              </a:rPr>
              <a:t>Ефективність сканування</a:t>
            </a:r>
            <a:endParaRPr b="0" i="0" sz="1650" u="none" cap="none" strike="noStrike"/>
          </a:p>
        </p:txBody>
      </p:sp>
      <p:sp>
        <p:nvSpPr>
          <p:cNvPr id="92" name="Google Shape;92;p4"/>
          <p:cNvSpPr/>
          <p:nvPr/>
        </p:nvSpPr>
        <p:spPr>
          <a:xfrm>
            <a:off x="10700861" y="3593544"/>
            <a:ext cx="3330059" cy="1370409"/>
          </a:xfrm>
          <a:prstGeom prst="rect">
            <a:avLst/>
          </a:prstGeom>
          <a:noFill/>
          <a:ln>
            <a:noFill/>
          </a:ln>
        </p:spPr>
        <p:txBody>
          <a:bodyPr anchorCtr="0" anchor="t" bIns="0" lIns="0" spcFirstLastPara="1" rIns="0" wrap="square" tIns="0">
            <a:noAutofit/>
          </a:bodyPr>
          <a:lstStyle/>
          <a:p>
            <a:pPr indent="0" lvl="0" marL="0" marR="0" rtl="0" algn="l">
              <a:lnSpc>
                <a:spcPct val="165384"/>
              </a:lnSpc>
              <a:spcBef>
                <a:spcPts val="0"/>
              </a:spcBef>
              <a:spcAft>
                <a:spcPts val="0"/>
              </a:spcAft>
              <a:buClr>
                <a:srgbClr val="49495A"/>
              </a:buClr>
              <a:buSzPts val="1300"/>
              <a:buFont typeface="Open Sans"/>
              <a:buNone/>
            </a:pPr>
            <a:r>
              <a:rPr b="0" i="0" lang="en-US" sz="1300" u="none" cap="none" strike="noStrike">
                <a:solidFill>
                  <a:srgbClr val="49495A"/>
                </a:solidFill>
                <a:latin typeface="Open Sans"/>
                <a:ea typeface="Open Sans"/>
                <a:cs typeface="Open Sans"/>
                <a:sym typeface="Open Sans"/>
              </a:rPr>
              <a:t>Антивірусний захист повинен бути здатним швидко та ефективно сканувати ваш пристрій на наявність шкідливих програм без негативного впливу на продуктивність.</a:t>
            </a:r>
            <a:endParaRPr b="0" i="0" sz="1300" u="none" cap="none" strike="noStrike"/>
          </a:p>
        </p:txBody>
      </p:sp>
      <p:sp>
        <p:nvSpPr>
          <p:cNvPr id="93" name="Google Shape;93;p4"/>
          <p:cNvSpPr/>
          <p:nvPr/>
        </p:nvSpPr>
        <p:spPr>
          <a:xfrm>
            <a:off x="6085999" y="5327928"/>
            <a:ext cx="385405" cy="385405"/>
          </a:xfrm>
          <a:prstGeom prst="roundRect">
            <a:avLst>
              <a:gd fmla="val 6669"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4"/>
          <p:cNvSpPr/>
          <p:nvPr/>
        </p:nvSpPr>
        <p:spPr>
          <a:xfrm>
            <a:off x="6199465" y="5392103"/>
            <a:ext cx="158353" cy="257056"/>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49495A"/>
              </a:buClr>
              <a:buSzPts val="2000"/>
              <a:buFont typeface="Libre Baskerville"/>
              <a:buNone/>
            </a:pPr>
            <a:r>
              <a:rPr b="0" i="0" lang="en-US" sz="2000" u="none" cap="none" strike="noStrike">
                <a:solidFill>
                  <a:srgbClr val="49495A"/>
                </a:solidFill>
                <a:latin typeface="Libre Baskerville"/>
                <a:ea typeface="Libre Baskerville"/>
                <a:cs typeface="Libre Baskerville"/>
                <a:sym typeface="Libre Baskerville"/>
              </a:rPr>
              <a:t>3</a:t>
            </a:r>
            <a:endParaRPr b="0" i="0" sz="2000" u="none" cap="none" strike="noStrike"/>
          </a:p>
        </p:txBody>
      </p:sp>
      <p:sp>
        <p:nvSpPr>
          <p:cNvPr id="95" name="Google Shape;95;p4"/>
          <p:cNvSpPr/>
          <p:nvPr/>
        </p:nvSpPr>
        <p:spPr>
          <a:xfrm>
            <a:off x="6642735" y="5327928"/>
            <a:ext cx="2550795" cy="267653"/>
          </a:xfrm>
          <a:prstGeom prst="rect">
            <a:avLst/>
          </a:prstGeom>
          <a:noFill/>
          <a:ln>
            <a:noFill/>
          </a:ln>
        </p:spPr>
        <p:txBody>
          <a:bodyPr anchorCtr="0" anchor="t" bIns="0" lIns="0" spcFirstLastPara="1" rIns="0" wrap="square" tIns="0">
            <a:noAutofit/>
          </a:bodyPr>
          <a:lstStyle/>
          <a:p>
            <a:pPr indent="0" lvl="0" marL="0" marR="0" rtl="0" algn="l">
              <a:lnSpc>
                <a:spcPct val="127272"/>
              </a:lnSpc>
              <a:spcBef>
                <a:spcPts val="0"/>
              </a:spcBef>
              <a:spcAft>
                <a:spcPts val="0"/>
              </a:spcAft>
              <a:buClr>
                <a:srgbClr val="49495A"/>
              </a:buClr>
              <a:buSzPts val="1650"/>
              <a:buFont typeface="Libre Baskerville"/>
              <a:buNone/>
            </a:pPr>
            <a:r>
              <a:rPr b="0" i="0" lang="en-US" sz="1650" u="none" cap="none" strike="noStrike">
                <a:solidFill>
                  <a:srgbClr val="49495A"/>
                </a:solidFill>
                <a:latin typeface="Libre Baskerville"/>
                <a:ea typeface="Libre Baskerville"/>
                <a:cs typeface="Libre Baskerville"/>
                <a:sym typeface="Libre Baskerville"/>
              </a:rPr>
              <a:t>Зручність використання</a:t>
            </a:r>
            <a:endParaRPr b="0" i="0" sz="1650" u="none" cap="none" strike="noStrike"/>
          </a:p>
        </p:txBody>
      </p:sp>
      <p:sp>
        <p:nvSpPr>
          <p:cNvPr id="96" name="Google Shape;96;p4"/>
          <p:cNvSpPr/>
          <p:nvPr/>
        </p:nvSpPr>
        <p:spPr>
          <a:xfrm>
            <a:off x="6642735" y="5698331"/>
            <a:ext cx="3330059" cy="1096328"/>
          </a:xfrm>
          <a:prstGeom prst="rect">
            <a:avLst/>
          </a:prstGeom>
          <a:noFill/>
          <a:ln>
            <a:noFill/>
          </a:ln>
        </p:spPr>
        <p:txBody>
          <a:bodyPr anchorCtr="0" anchor="t" bIns="0" lIns="0" spcFirstLastPara="1" rIns="0" wrap="square" tIns="0">
            <a:noAutofit/>
          </a:bodyPr>
          <a:lstStyle/>
          <a:p>
            <a:pPr indent="0" lvl="0" marL="0" marR="0" rtl="0" algn="l">
              <a:lnSpc>
                <a:spcPct val="165384"/>
              </a:lnSpc>
              <a:spcBef>
                <a:spcPts val="0"/>
              </a:spcBef>
              <a:spcAft>
                <a:spcPts val="0"/>
              </a:spcAft>
              <a:buClr>
                <a:srgbClr val="49495A"/>
              </a:buClr>
              <a:buSzPts val="1300"/>
              <a:buFont typeface="Open Sans"/>
              <a:buNone/>
            </a:pPr>
            <a:r>
              <a:rPr b="0" i="0" lang="en-US" sz="1300" u="none" cap="none" strike="noStrike">
                <a:solidFill>
                  <a:srgbClr val="49495A"/>
                </a:solidFill>
                <a:latin typeface="Open Sans"/>
                <a:ea typeface="Open Sans"/>
                <a:cs typeface="Open Sans"/>
                <a:sym typeface="Open Sans"/>
              </a:rPr>
              <a:t>Інтерфейс антивірусного програмного забезпечення повинен бути інтуїтивно зрозумілим та простим у використанні, навіть для користувачів без досвіду.</a:t>
            </a:r>
            <a:endParaRPr b="0" i="0" sz="1300" u="none" cap="none" strike="noStrike"/>
          </a:p>
        </p:txBody>
      </p:sp>
      <p:sp>
        <p:nvSpPr>
          <p:cNvPr id="97" name="Google Shape;97;p4"/>
          <p:cNvSpPr/>
          <p:nvPr/>
        </p:nvSpPr>
        <p:spPr>
          <a:xfrm>
            <a:off x="10144125" y="5327928"/>
            <a:ext cx="385405" cy="385405"/>
          </a:xfrm>
          <a:prstGeom prst="roundRect">
            <a:avLst>
              <a:gd fmla="val 6669"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
          <p:cNvSpPr/>
          <p:nvPr/>
        </p:nvSpPr>
        <p:spPr>
          <a:xfrm>
            <a:off x="10261640" y="5392103"/>
            <a:ext cx="150376" cy="257056"/>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49495A"/>
              </a:buClr>
              <a:buSzPts val="2000"/>
              <a:buFont typeface="Libre Baskerville"/>
              <a:buNone/>
            </a:pPr>
            <a:r>
              <a:rPr b="0" i="0" lang="en-US" sz="2000" u="none" cap="none" strike="noStrike">
                <a:solidFill>
                  <a:srgbClr val="49495A"/>
                </a:solidFill>
                <a:latin typeface="Libre Baskerville"/>
                <a:ea typeface="Libre Baskerville"/>
                <a:cs typeface="Libre Baskerville"/>
                <a:sym typeface="Libre Baskerville"/>
              </a:rPr>
              <a:t>4</a:t>
            </a:r>
            <a:endParaRPr b="0" i="0" sz="2000" u="none" cap="none" strike="noStrike"/>
          </a:p>
        </p:txBody>
      </p:sp>
      <p:sp>
        <p:nvSpPr>
          <p:cNvPr id="99" name="Google Shape;99;p4"/>
          <p:cNvSpPr/>
          <p:nvPr/>
        </p:nvSpPr>
        <p:spPr>
          <a:xfrm>
            <a:off x="10700861" y="5327928"/>
            <a:ext cx="3330059" cy="535305"/>
          </a:xfrm>
          <a:prstGeom prst="rect">
            <a:avLst/>
          </a:prstGeom>
          <a:noFill/>
          <a:ln>
            <a:noFill/>
          </a:ln>
        </p:spPr>
        <p:txBody>
          <a:bodyPr anchorCtr="0" anchor="t" bIns="0" lIns="0" spcFirstLastPara="1" rIns="0" wrap="square" tIns="0">
            <a:noAutofit/>
          </a:bodyPr>
          <a:lstStyle/>
          <a:p>
            <a:pPr indent="0" lvl="0" marL="0" marR="0" rtl="0" algn="l">
              <a:lnSpc>
                <a:spcPct val="127272"/>
              </a:lnSpc>
              <a:spcBef>
                <a:spcPts val="0"/>
              </a:spcBef>
              <a:spcAft>
                <a:spcPts val="0"/>
              </a:spcAft>
              <a:buClr>
                <a:srgbClr val="49495A"/>
              </a:buClr>
              <a:buSzPts val="1650"/>
              <a:buFont typeface="Libre Baskerville"/>
              <a:buNone/>
            </a:pPr>
            <a:r>
              <a:rPr b="0" i="0" lang="en-US" sz="1650" u="none" cap="none" strike="noStrike">
                <a:solidFill>
                  <a:srgbClr val="49495A"/>
                </a:solidFill>
                <a:latin typeface="Libre Baskerville"/>
                <a:ea typeface="Libre Baskerville"/>
                <a:cs typeface="Libre Baskerville"/>
                <a:sym typeface="Libre Baskerville"/>
              </a:rPr>
              <a:t>Надійність та технічна підтримка</a:t>
            </a:r>
            <a:endParaRPr b="0" i="0" sz="1650" u="none" cap="none" strike="noStrike"/>
          </a:p>
        </p:txBody>
      </p:sp>
      <p:sp>
        <p:nvSpPr>
          <p:cNvPr id="100" name="Google Shape;100;p4"/>
          <p:cNvSpPr/>
          <p:nvPr/>
        </p:nvSpPr>
        <p:spPr>
          <a:xfrm>
            <a:off x="10700861" y="5965984"/>
            <a:ext cx="3330059" cy="1096328"/>
          </a:xfrm>
          <a:prstGeom prst="rect">
            <a:avLst/>
          </a:prstGeom>
          <a:noFill/>
          <a:ln>
            <a:noFill/>
          </a:ln>
        </p:spPr>
        <p:txBody>
          <a:bodyPr anchorCtr="0" anchor="t" bIns="0" lIns="0" spcFirstLastPara="1" rIns="0" wrap="square" tIns="0">
            <a:noAutofit/>
          </a:bodyPr>
          <a:lstStyle/>
          <a:p>
            <a:pPr indent="0" lvl="0" marL="0" marR="0" rtl="0" algn="l">
              <a:lnSpc>
                <a:spcPct val="165384"/>
              </a:lnSpc>
              <a:spcBef>
                <a:spcPts val="0"/>
              </a:spcBef>
              <a:spcAft>
                <a:spcPts val="0"/>
              </a:spcAft>
              <a:buClr>
                <a:srgbClr val="49495A"/>
              </a:buClr>
              <a:buSzPts val="1300"/>
              <a:buFont typeface="Open Sans"/>
              <a:buNone/>
            </a:pPr>
            <a:r>
              <a:rPr b="0" i="0" lang="en-US" sz="1300" u="none" cap="none" strike="noStrike">
                <a:solidFill>
                  <a:srgbClr val="49495A"/>
                </a:solidFill>
                <a:latin typeface="Open Sans"/>
                <a:ea typeface="Open Sans"/>
                <a:cs typeface="Open Sans"/>
                <a:sym typeface="Open Sans"/>
              </a:rPr>
              <a:t>Обирайте антивірусний захист, який забезпечує надійну роботу та має надійну технічну підтримку у разі виникнення проблем.</a:t>
            </a:r>
            <a:endParaRPr b="0" i="0" sz="1300" u="none" cap="none" strike="noStrike"/>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descr="preencoded.png" id="106" name="Google Shape;106;p5"/>
          <p:cNvPicPr preferRelativeResize="0"/>
          <p:nvPr/>
        </p:nvPicPr>
        <p:blipFill rotWithShape="1">
          <a:blip r:embed="rId3">
            <a:alphaModFix/>
          </a:blip>
          <a:srcRect b="0" l="0" r="0" t="0"/>
          <a:stretch/>
        </p:blipFill>
        <p:spPr>
          <a:xfrm>
            <a:off x="0" y="0"/>
            <a:ext cx="5486400" cy="8229600"/>
          </a:xfrm>
          <a:prstGeom prst="rect">
            <a:avLst/>
          </a:prstGeom>
          <a:noFill/>
          <a:ln>
            <a:noFill/>
          </a:ln>
        </p:spPr>
      </p:pic>
      <p:sp>
        <p:nvSpPr>
          <p:cNvPr id="107" name="Google Shape;107;p5"/>
          <p:cNvSpPr/>
          <p:nvPr/>
        </p:nvSpPr>
        <p:spPr>
          <a:xfrm>
            <a:off x="6102787" y="769263"/>
            <a:ext cx="7911227" cy="1100614"/>
          </a:xfrm>
          <a:prstGeom prst="rect">
            <a:avLst/>
          </a:prstGeom>
          <a:noFill/>
          <a:ln>
            <a:noFill/>
          </a:ln>
        </p:spPr>
        <p:txBody>
          <a:bodyPr anchorCtr="0" anchor="t" bIns="0" lIns="0" spcFirstLastPara="1" rIns="0" wrap="square" tIns="0">
            <a:noAutofit/>
          </a:bodyPr>
          <a:lstStyle/>
          <a:p>
            <a:pPr indent="0" lvl="0" marL="0" marR="0" rtl="0" algn="l">
              <a:lnSpc>
                <a:spcPct val="124637"/>
              </a:lnSpc>
              <a:spcBef>
                <a:spcPts val="0"/>
              </a:spcBef>
              <a:spcAft>
                <a:spcPts val="0"/>
              </a:spcAft>
              <a:buClr>
                <a:srgbClr val="403CCF"/>
              </a:buClr>
              <a:buSzPts val="3450"/>
              <a:buFont typeface="Libre Baskerville"/>
              <a:buNone/>
            </a:pPr>
            <a:r>
              <a:rPr b="0" i="0" lang="en-US" sz="3450" u="none" cap="none" strike="noStrike">
                <a:solidFill>
                  <a:srgbClr val="403CCF"/>
                </a:solidFill>
                <a:latin typeface="Libre Baskerville"/>
                <a:ea typeface="Libre Baskerville"/>
                <a:cs typeface="Libre Baskerville"/>
                <a:sym typeface="Libre Baskerville"/>
              </a:rPr>
              <a:t>Огляд основних функцій та можливостей сучасних антивірусів</a:t>
            </a:r>
            <a:endParaRPr b="0" i="0" sz="3450" u="none" cap="none" strike="noStrike"/>
          </a:p>
        </p:txBody>
      </p:sp>
      <p:pic>
        <p:nvPicPr>
          <p:cNvPr descr="preencoded.png" id="108" name="Google Shape;108;p5"/>
          <p:cNvPicPr preferRelativeResize="0"/>
          <p:nvPr/>
        </p:nvPicPr>
        <p:blipFill rotWithShape="1">
          <a:blip r:embed="rId4">
            <a:alphaModFix/>
          </a:blip>
          <a:srcRect b="0" l="0" r="0" t="0"/>
          <a:stretch/>
        </p:blipFill>
        <p:spPr>
          <a:xfrm>
            <a:off x="6102787" y="2133957"/>
            <a:ext cx="440174" cy="440174"/>
          </a:xfrm>
          <a:prstGeom prst="rect">
            <a:avLst/>
          </a:prstGeom>
          <a:noFill/>
          <a:ln>
            <a:noFill/>
          </a:ln>
        </p:spPr>
      </p:pic>
      <p:sp>
        <p:nvSpPr>
          <p:cNvPr id="109" name="Google Shape;109;p5"/>
          <p:cNvSpPr/>
          <p:nvPr/>
        </p:nvSpPr>
        <p:spPr>
          <a:xfrm>
            <a:off x="6102787" y="2750225"/>
            <a:ext cx="3823573" cy="550307"/>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49495A"/>
              </a:buClr>
              <a:buSzPts val="1700"/>
              <a:buFont typeface="Libre Baskerville"/>
              <a:buNone/>
            </a:pPr>
            <a:r>
              <a:rPr b="0" i="0" lang="en-US" sz="1700" u="none" cap="none" strike="noStrike">
                <a:solidFill>
                  <a:srgbClr val="49495A"/>
                </a:solidFill>
                <a:latin typeface="Libre Baskerville"/>
                <a:ea typeface="Libre Baskerville"/>
                <a:cs typeface="Libre Baskerville"/>
                <a:sym typeface="Libre Baskerville"/>
              </a:rPr>
              <a:t>Захист від вірусів та шкідливого програмного забезпечення</a:t>
            </a:r>
            <a:endParaRPr b="0" i="0" sz="1700" u="none" cap="none" strike="noStrike"/>
          </a:p>
        </p:txBody>
      </p:sp>
      <p:sp>
        <p:nvSpPr>
          <p:cNvPr id="110" name="Google Shape;110;p5"/>
          <p:cNvSpPr/>
          <p:nvPr/>
        </p:nvSpPr>
        <p:spPr>
          <a:xfrm>
            <a:off x="6102787" y="3406140"/>
            <a:ext cx="3823573" cy="1126808"/>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49495A"/>
              </a:buClr>
              <a:buSzPts val="1350"/>
              <a:buFont typeface="Open Sans"/>
              <a:buNone/>
            </a:pPr>
            <a:r>
              <a:rPr b="0" i="0" lang="en-US" sz="1350" u="none" cap="none" strike="noStrike">
                <a:solidFill>
                  <a:srgbClr val="49495A"/>
                </a:solidFill>
                <a:latin typeface="Open Sans"/>
                <a:ea typeface="Open Sans"/>
                <a:cs typeface="Open Sans"/>
                <a:sym typeface="Open Sans"/>
              </a:rPr>
              <a:t>Сучасні антивірусні програми ефективно блокують віруси, трояни, черв'яки та інше шкідливе програмне забезпечення, захищаючи ваш пристрій та дані.</a:t>
            </a:r>
            <a:endParaRPr b="0" i="0" sz="1350" u="none" cap="none" strike="noStrike"/>
          </a:p>
        </p:txBody>
      </p:sp>
      <p:pic>
        <p:nvPicPr>
          <p:cNvPr descr="preencoded.png" id="111" name="Google Shape;111;p5"/>
          <p:cNvPicPr preferRelativeResize="0"/>
          <p:nvPr/>
        </p:nvPicPr>
        <p:blipFill rotWithShape="1">
          <a:blip r:embed="rId5">
            <a:alphaModFix/>
          </a:blip>
          <a:srcRect b="0" l="0" r="0" t="0"/>
          <a:stretch/>
        </p:blipFill>
        <p:spPr>
          <a:xfrm>
            <a:off x="10190440" y="2133957"/>
            <a:ext cx="440174" cy="440174"/>
          </a:xfrm>
          <a:prstGeom prst="rect">
            <a:avLst/>
          </a:prstGeom>
          <a:noFill/>
          <a:ln>
            <a:noFill/>
          </a:ln>
        </p:spPr>
      </p:pic>
      <p:sp>
        <p:nvSpPr>
          <p:cNvPr id="112" name="Google Shape;112;p5"/>
          <p:cNvSpPr/>
          <p:nvPr/>
        </p:nvSpPr>
        <p:spPr>
          <a:xfrm>
            <a:off x="10190440" y="2750225"/>
            <a:ext cx="2201347" cy="275153"/>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49495A"/>
              </a:buClr>
              <a:buSzPts val="1700"/>
              <a:buFont typeface="Libre Baskerville"/>
              <a:buNone/>
            </a:pPr>
            <a:r>
              <a:rPr b="0" i="0" lang="en-US" sz="1700" u="none" cap="none" strike="noStrike">
                <a:solidFill>
                  <a:srgbClr val="49495A"/>
                </a:solidFill>
                <a:latin typeface="Libre Baskerville"/>
                <a:ea typeface="Libre Baskerville"/>
                <a:cs typeface="Libre Baskerville"/>
                <a:sym typeface="Libre Baskerville"/>
              </a:rPr>
              <a:t>Брандмауер</a:t>
            </a:r>
            <a:endParaRPr b="0" i="0" sz="1700" u="none" cap="none" strike="noStrike"/>
          </a:p>
        </p:txBody>
      </p:sp>
      <p:sp>
        <p:nvSpPr>
          <p:cNvPr id="113" name="Google Shape;113;p5"/>
          <p:cNvSpPr/>
          <p:nvPr/>
        </p:nvSpPr>
        <p:spPr>
          <a:xfrm>
            <a:off x="10190440" y="3130987"/>
            <a:ext cx="3823573" cy="1126808"/>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49495A"/>
              </a:buClr>
              <a:buSzPts val="1350"/>
              <a:buFont typeface="Open Sans"/>
              <a:buNone/>
            </a:pPr>
            <a:r>
              <a:rPr b="0" i="0" lang="en-US" sz="1350" u="none" cap="none" strike="noStrike">
                <a:solidFill>
                  <a:srgbClr val="49495A"/>
                </a:solidFill>
                <a:latin typeface="Open Sans"/>
                <a:ea typeface="Open Sans"/>
                <a:cs typeface="Open Sans"/>
                <a:sym typeface="Open Sans"/>
              </a:rPr>
              <a:t>Вбудований брандмауер контролює вхідний та вихідний мережевий трафік, блокуючи несанкціонований доступ та запобігаючи атакам.</a:t>
            </a:r>
            <a:endParaRPr b="0" i="0" sz="1350" u="none" cap="none" strike="noStrike"/>
          </a:p>
        </p:txBody>
      </p:sp>
      <p:pic>
        <p:nvPicPr>
          <p:cNvPr descr="preencoded.png" id="114" name="Google Shape;114;p5"/>
          <p:cNvPicPr preferRelativeResize="0"/>
          <p:nvPr/>
        </p:nvPicPr>
        <p:blipFill rotWithShape="1">
          <a:blip r:embed="rId6">
            <a:alphaModFix/>
          </a:blip>
          <a:srcRect b="0" l="0" r="0" t="0"/>
          <a:stretch/>
        </p:blipFill>
        <p:spPr>
          <a:xfrm>
            <a:off x="6102787" y="5061228"/>
            <a:ext cx="440174" cy="440174"/>
          </a:xfrm>
          <a:prstGeom prst="rect">
            <a:avLst/>
          </a:prstGeom>
          <a:noFill/>
          <a:ln>
            <a:noFill/>
          </a:ln>
        </p:spPr>
      </p:pic>
      <p:sp>
        <p:nvSpPr>
          <p:cNvPr id="115" name="Google Shape;115;p5"/>
          <p:cNvSpPr/>
          <p:nvPr/>
        </p:nvSpPr>
        <p:spPr>
          <a:xfrm>
            <a:off x="6102787" y="5677495"/>
            <a:ext cx="2201347" cy="275153"/>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49495A"/>
              </a:buClr>
              <a:buSzPts val="1700"/>
              <a:buFont typeface="Libre Baskerville"/>
              <a:buNone/>
            </a:pPr>
            <a:r>
              <a:rPr b="0" i="0" lang="en-US" sz="1700" u="none" cap="none" strike="noStrike">
                <a:solidFill>
                  <a:srgbClr val="49495A"/>
                </a:solidFill>
                <a:latin typeface="Libre Baskerville"/>
                <a:ea typeface="Libre Baskerville"/>
                <a:cs typeface="Libre Baskerville"/>
                <a:sym typeface="Libre Baskerville"/>
              </a:rPr>
              <a:t>Захист від фішингу</a:t>
            </a:r>
            <a:endParaRPr b="0" i="0" sz="1700" u="none" cap="none" strike="noStrike"/>
          </a:p>
        </p:txBody>
      </p:sp>
      <p:sp>
        <p:nvSpPr>
          <p:cNvPr id="116" name="Google Shape;116;p5"/>
          <p:cNvSpPr/>
          <p:nvPr/>
        </p:nvSpPr>
        <p:spPr>
          <a:xfrm>
            <a:off x="6102787" y="6058257"/>
            <a:ext cx="3823573" cy="1126808"/>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49495A"/>
              </a:buClr>
              <a:buSzPts val="1350"/>
              <a:buFont typeface="Open Sans"/>
              <a:buNone/>
            </a:pPr>
            <a:r>
              <a:rPr b="0" i="0" lang="en-US" sz="1350" u="none" cap="none" strike="noStrike">
                <a:solidFill>
                  <a:srgbClr val="49495A"/>
                </a:solidFill>
                <a:latin typeface="Open Sans"/>
                <a:ea typeface="Open Sans"/>
                <a:cs typeface="Open Sans"/>
                <a:sym typeface="Open Sans"/>
              </a:rPr>
              <a:t>Антивірусні програми виявляють фішингові сайти, які намагаються вкрасти вашу особисту інформацію, та блокують доступ до них.</a:t>
            </a:r>
            <a:endParaRPr b="0" i="0" sz="1350" u="none" cap="none" strike="noStrike"/>
          </a:p>
        </p:txBody>
      </p:sp>
      <p:pic>
        <p:nvPicPr>
          <p:cNvPr descr="preencoded.png" id="117" name="Google Shape;117;p5"/>
          <p:cNvPicPr preferRelativeResize="0"/>
          <p:nvPr/>
        </p:nvPicPr>
        <p:blipFill rotWithShape="1">
          <a:blip r:embed="rId7">
            <a:alphaModFix/>
          </a:blip>
          <a:srcRect b="0" l="0" r="0" t="0"/>
          <a:stretch/>
        </p:blipFill>
        <p:spPr>
          <a:xfrm>
            <a:off x="10190440" y="5061228"/>
            <a:ext cx="440174" cy="440174"/>
          </a:xfrm>
          <a:prstGeom prst="rect">
            <a:avLst/>
          </a:prstGeom>
          <a:noFill/>
          <a:ln>
            <a:noFill/>
          </a:ln>
        </p:spPr>
      </p:pic>
      <p:sp>
        <p:nvSpPr>
          <p:cNvPr id="118" name="Google Shape;118;p5"/>
          <p:cNvSpPr/>
          <p:nvPr/>
        </p:nvSpPr>
        <p:spPr>
          <a:xfrm>
            <a:off x="10190440" y="5677495"/>
            <a:ext cx="3823573" cy="550307"/>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49495A"/>
              </a:buClr>
              <a:buSzPts val="1700"/>
              <a:buFont typeface="Libre Baskerville"/>
              <a:buNone/>
            </a:pPr>
            <a:r>
              <a:rPr b="0" i="0" lang="en-US" sz="1700" u="none" cap="none" strike="noStrike">
                <a:solidFill>
                  <a:srgbClr val="49495A"/>
                </a:solidFill>
                <a:latin typeface="Libre Baskerville"/>
                <a:ea typeface="Libre Baskerville"/>
                <a:cs typeface="Libre Baskerville"/>
                <a:sym typeface="Libre Baskerville"/>
              </a:rPr>
              <a:t>Сканування у режимі реального часу</a:t>
            </a:r>
            <a:endParaRPr b="0" i="0" sz="1700" u="none" cap="none" strike="noStrike"/>
          </a:p>
        </p:txBody>
      </p:sp>
      <p:sp>
        <p:nvSpPr>
          <p:cNvPr id="119" name="Google Shape;119;p5"/>
          <p:cNvSpPr/>
          <p:nvPr/>
        </p:nvSpPr>
        <p:spPr>
          <a:xfrm>
            <a:off x="10190440" y="6333411"/>
            <a:ext cx="3823573" cy="1126808"/>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49495A"/>
              </a:buClr>
              <a:buSzPts val="1350"/>
              <a:buFont typeface="Open Sans"/>
              <a:buNone/>
            </a:pPr>
            <a:r>
              <a:rPr b="0" i="0" lang="en-US" sz="1350" u="none" cap="none" strike="noStrike">
                <a:solidFill>
                  <a:srgbClr val="49495A"/>
                </a:solidFill>
                <a:latin typeface="Open Sans"/>
                <a:ea typeface="Open Sans"/>
                <a:cs typeface="Open Sans"/>
                <a:sym typeface="Open Sans"/>
              </a:rPr>
              <a:t>Антивірусний захист сканує ваші файли та програми в режимі реального часу, виявляючи та блокуючи загрози до того, як вони завдадуть шкоди.</a:t>
            </a:r>
            <a:endParaRPr b="0" i="0" sz="1350" u="none" cap="none" strike="noStrike"/>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descr="preencoded.png" id="125" name="Google Shape;125;p6"/>
          <p:cNvPicPr preferRelativeResize="0"/>
          <p:nvPr/>
        </p:nvPicPr>
        <p:blipFill rotWithShape="1">
          <a:blip r:embed="rId3">
            <a:alphaModFix/>
          </a:blip>
          <a:srcRect b="0" l="0" r="0" t="0"/>
          <a:stretch/>
        </p:blipFill>
        <p:spPr>
          <a:xfrm>
            <a:off x="0" y="0"/>
            <a:ext cx="5486400" cy="8229600"/>
          </a:xfrm>
          <a:prstGeom prst="rect">
            <a:avLst/>
          </a:prstGeom>
          <a:noFill/>
          <a:ln>
            <a:noFill/>
          </a:ln>
        </p:spPr>
      </p:pic>
      <p:sp>
        <p:nvSpPr>
          <p:cNvPr id="126" name="Google Shape;126;p6"/>
          <p:cNvSpPr/>
          <p:nvPr/>
        </p:nvSpPr>
        <p:spPr>
          <a:xfrm>
            <a:off x="6075998" y="863203"/>
            <a:ext cx="7964805" cy="1052989"/>
          </a:xfrm>
          <a:prstGeom prst="rect">
            <a:avLst/>
          </a:prstGeom>
          <a:noFill/>
          <a:ln>
            <a:noFill/>
          </a:ln>
        </p:spPr>
        <p:txBody>
          <a:bodyPr anchorCtr="0" anchor="t" bIns="0" lIns="0" spcFirstLastPara="1" rIns="0" wrap="square" tIns="0">
            <a:noAutofit/>
          </a:bodyPr>
          <a:lstStyle/>
          <a:p>
            <a:pPr indent="0" lvl="0" marL="0" marR="0" rtl="0" algn="l">
              <a:lnSpc>
                <a:spcPct val="124242"/>
              </a:lnSpc>
              <a:spcBef>
                <a:spcPts val="0"/>
              </a:spcBef>
              <a:spcAft>
                <a:spcPts val="0"/>
              </a:spcAft>
              <a:buClr>
                <a:srgbClr val="403CCF"/>
              </a:buClr>
              <a:buSzPts val="3300"/>
              <a:buFont typeface="Libre Baskerville"/>
              <a:buNone/>
            </a:pPr>
            <a:r>
              <a:rPr b="0" i="0" lang="en-US" sz="3300" u="none" cap="none" strike="noStrike">
                <a:solidFill>
                  <a:srgbClr val="403CCF"/>
                </a:solidFill>
                <a:latin typeface="Libre Baskerville"/>
                <a:ea typeface="Libre Baskerville"/>
                <a:cs typeface="Libre Baskerville"/>
                <a:sym typeface="Libre Baskerville"/>
              </a:rPr>
              <a:t>Процес встановлення та налаштування антивірусного захисту</a:t>
            </a:r>
            <a:endParaRPr b="0" i="0" sz="3300" u="none" cap="none" strike="noStrike"/>
          </a:p>
        </p:txBody>
      </p:sp>
      <p:sp>
        <p:nvSpPr>
          <p:cNvPr id="127" name="Google Shape;127;p6"/>
          <p:cNvSpPr/>
          <p:nvPr/>
        </p:nvSpPr>
        <p:spPr>
          <a:xfrm>
            <a:off x="6317218" y="2168843"/>
            <a:ext cx="22860" cy="5197435"/>
          </a:xfrm>
          <a:prstGeom prst="roundRect">
            <a:avLst>
              <a:gd fmla="val 110555"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6"/>
          <p:cNvSpPr/>
          <p:nvPr/>
        </p:nvSpPr>
        <p:spPr>
          <a:xfrm>
            <a:off x="6495276" y="2536269"/>
            <a:ext cx="589598" cy="22860"/>
          </a:xfrm>
          <a:prstGeom prst="roundRect">
            <a:avLst>
              <a:gd fmla="val 110555"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
          <p:cNvSpPr/>
          <p:nvPr/>
        </p:nvSpPr>
        <p:spPr>
          <a:xfrm>
            <a:off x="6139160" y="2358271"/>
            <a:ext cx="378976" cy="378976"/>
          </a:xfrm>
          <a:prstGeom prst="roundRect">
            <a:avLst>
              <a:gd fmla="val 6669"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6272272" y="2421374"/>
            <a:ext cx="112752" cy="25277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49495A"/>
              </a:buClr>
              <a:buSzPts val="1950"/>
              <a:buFont typeface="Libre Baskerville"/>
              <a:buNone/>
            </a:pPr>
            <a:r>
              <a:rPr b="0" i="0" lang="en-US" sz="1950" u="none" cap="none" strike="noStrike">
                <a:solidFill>
                  <a:srgbClr val="49495A"/>
                </a:solidFill>
                <a:latin typeface="Libre Baskerville"/>
                <a:ea typeface="Libre Baskerville"/>
                <a:cs typeface="Libre Baskerville"/>
                <a:sym typeface="Libre Baskerville"/>
              </a:rPr>
              <a:t>1</a:t>
            </a:r>
            <a:endParaRPr b="0" i="0" sz="1950" u="none" cap="none" strike="noStrike"/>
          </a:p>
        </p:txBody>
      </p:sp>
      <p:sp>
        <p:nvSpPr>
          <p:cNvPr id="131" name="Google Shape;131;p6"/>
          <p:cNvSpPr/>
          <p:nvPr/>
        </p:nvSpPr>
        <p:spPr>
          <a:xfrm>
            <a:off x="7255312" y="2337316"/>
            <a:ext cx="5023247" cy="263247"/>
          </a:xfrm>
          <a:prstGeom prst="rect">
            <a:avLst/>
          </a:prstGeom>
          <a:noFill/>
          <a:ln>
            <a:noFill/>
          </a:ln>
        </p:spPr>
        <p:txBody>
          <a:bodyPr anchorCtr="0" anchor="t" bIns="0" lIns="0" spcFirstLastPara="1" rIns="0" wrap="square" tIns="0">
            <a:noAutofit/>
          </a:bodyPr>
          <a:lstStyle/>
          <a:p>
            <a:pPr indent="0" lvl="0" marL="0" marR="0" rtl="0" algn="l">
              <a:lnSpc>
                <a:spcPct val="124242"/>
              </a:lnSpc>
              <a:spcBef>
                <a:spcPts val="0"/>
              </a:spcBef>
              <a:spcAft>
                <a:spcPts val="0"/>
              </a:spcAft>
              <a:buClr>
                <a:srgbClr val="49495A"/>
              </a:buClr>
              <a:buSzPts val="1650"/>
              <a:buFont typeface="Libre Baskerville"/>
              <a:buNone/>
            </a:pPr>
            <a:r>
              <a:rPr b="0" i="0" lang="en-US" sz="1650" u="none" cap="none" strike="noStrike">
                <a:solidFill>
                  <a:srgbClr val="49495A"/>
                </a:solidFill>
                <a:latin typeface="Libre Baskerville"/>
                <a:ea typeface="Libre Baskerville"/>
                <a:cs typeface="Libre Baskerville"/>
                <a:sym typeface="Libre Baskerville"/>
              </a:rPr>
              <a:t>Вибір антивірусного програмного забезпечення</a:t>
            </a:r>
            <a:endParaRPr b="0" i="0" sz="1650" u="none" cap="none" strike="noStrike"/>
          </a:p>
        </p:txBody>
      </p:sp>
      <p:sp>
        <p:nvSpPr>
          <p:cNvPr id="132" name="Google Shape;132;p6"/>
          <p:cNvSpPr/>
          <p:nvPr/>
        </p:nvSpPr>
        <p:spPr>
          <a:xfrm>
            <a:off x="7255312" y="2701647"/>
            <a:ext cx="6785491" cy="539115"/>
          </a:xfrm>
          <a:prstGeom prst="rect">
            <a:avLst/>
          </a:prstGeom>
          <a:noFill/>
          <a:ln>
            <a:noFill/>
          </a:ln>
        </p:spPr>
        <p:txBody>
          <a:bodyPr anchorCtr="0" anchor="t" bIns="0" lIns="0" spcFirstLastPara="1" rIns="0" wrap="square" tIns="0">
            <a:noAutofit/>
          </a:bodyPr>
          <a:lstStyle/>
          <a:p>
            <a:pPr indent="0" lvl="0" marL="0" marR="0" rtl="0" algn="l">
              <a:lnSpc>
                <a:spcPct val="161538"/>
              </a:lnSpc>
              <a:spcBef>
                <a:spcPts val="0"/>
              </a:spcBef>
              <a:spcAft>
                <a:spcPts val="0"/>
              </a:spcAft>
              <a:buClr>
                <a:srgbClr val="49495A"/>
              </a:buClr>
              <a:buSzPts val="1300"/>
              <a:buFont typeface="Open Sans"/>
              <a:buNone/>
            </a:pPr>
            <a:r>
              <a:rPr b="0" i="0" lang="en-US" sz="1300" u="none" cap="none" strike="noStrike">
                <a:solidFill>
                  <a:srgbClr val="49495A"/>
                </a:solidFill>
                <a:latin typeface="Open Sans"/>
                <a:ea typeface="Open Sans"/>
                <a:cs typeface="Open Sans"/>
                <a:sym typeface="Open Sans"/>
              </a:rPr>
              <a:t>Обирайте антивірусний захист, який відповідає вашим потребам та можливостям.</a:t>
            </a:r>
            <a:endParaRPr b="0" i="0" sz="1300" u="none" cap="none" strike="noStrike"/>
          </a:p>
        </p:txBody>
      </p:sp>
      <p:sp>
        <p:nvSpPr>
          <p:cNvPr id="133" name="Google Shape;133;p6"/>
          <p:cNvSpPr/>
          <p:nvPr/>
        </p:nvSpPr>
        <p:spPr>
          <a:xfrm>
            <a:off x="6495276" y="3945136"/>
            <a:ext cx="589598" cy="22860"/>
          </a:xfrm>
          <a:prstGeom prst="roundRect">
            <a:avLst>
              <a:gd fmla="val 110555"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6"/>
          <p:cNvSpPr/>
          <p:nvPr/>
        </p:nvSpPr>
        <p:spPr>
          <a:xfrm>
            <a:off x="6139160" y="3767137"/>
            <a:ext cx="378976" cy="378976"/>
          </a:xfrm>
          <a:prstGeom prst="roundRect">
            <a:avLst>
              <a:gd fmla="val 6669"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6250722" y="3830241"/>
            <a:ext cx="155734" cy="25277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49495A"/>
              </a:buClr>
              <a:buSzPts val="1950"/>
              <a:buFont typeface="Libre Baskerville"/>
              <a:buNone/>
            </a:pPr>
            <a:r>
              <a:rPr b="0" i="0" lang="en-US" sz="1950" u="none" cap="none" strike="noStrike">
                <a:solidFill>
                  <a:srgbClr val="49495A"/>
                </a:solidFill>
                <a:latin typeface="Libre Baskerville"/>
                <a:ea typeface="Libre Baskerville"/>
                <a:cs typeface="Libre Baskerville"/>
                <a:sym typeface="Libre Baskerville"/>
              </a:rPr>
              <a:t>2</a:t>
            </a:r>
            <a:endParaRPr b="0" i="0" sz="1950" u="none" cap="none" strike="noStrike"/>
          </a:p>
        </p:txBody>
      </p:sp>
      <p:sp>
        <p:nvSpPr>
          <p:cNvPr id="136" name="Google Shape;136;p6"/>
          <p:cNvSpPr/>
          <p:nvPr/>
        </p:nvSpPr>
        <p:spPr>
          <a:xfrm>
            <a:off x="7255312" y="3746183"/>
            <a:ext cx="3259693" cy="263247"/>
          </a:xfrm>
          <a:prstGeom prst="rect">
            <a:avLst/>
          </a:prstGeom>
          <a:noFill/>
          <a:ln>
            <a:noFill/>
          </a:ln>
        </p:spPr>
        <p:txBody>
          <a:bodyPr anchorCtr="0" anchor="t" bIns="0" lIns="0" spcFirstLastPara="1" rIns="0" wrap="square" tIns="0">
            <a:noAutofit/>
          </a:bodyPr>
          <a:lstStyle/>
          <a:p>
            <a:pPr indent="0" lvl="0" marL="0" marR="0" rtl="0" algn="l">
              <a:lnSpc>
                <a:spcPct val="124242"/>
              </a:lnSpc>
              <a:spcBef>
                <a:spcPts val="0"/>
              </a:spcBef>
              <a:spcAft>
                <a:spcPts val="0"/>
              </a:spcAft>
              <a:buClr>
                <a:srgbClr val="49495A"/>
              </a:buClr>
              <a:buSzPts val="1650"/>
              <a:buFont typeface="Libre Baskerville"/>
              <a:buNone/>
            </a:pPr>
            <a:r>
              <a:rPr b="0" i="0" lang="en-US" sz="1650" u="none" cap="none" strike="noStrike">
                <a:solidFill>
                  <a:srgbClr val="49495A"/>
                </a:solidFill>
                <a:latin typeface="Libre Baskerville"/>
                <a:ea typeface="Libre Baskerville"/>
                <a:cs typeface="Libre Baskerville"/>
                <a:sym typeface="Libre Baskerville"/>
              </a:rPr>
              <a:t>Завантаження та встановлення</a:t>
            </a:r>
            <a:endParaRPr b="0" i="0" sz="1650" u="none" cap="none" strike="noStrike"/>
          </a:p>
        </p:txBody>
      </p:sp>
      <p:sp>
        <p:nvSpPr>
          <p:cNvPr id="137" name="Google Shape;137;p6"/>
          <p:cNvSpPr/>
          <p:nvPr/>
        </p:nvSpPr>
        <p:spPr>
          <a:xfrm>
            <a:off x="7255312" y="4110514"/>
            <a:ext cx="6785491" cy="269558"/>
          </a:xfrm>
          <a:prstGeom prst="rect">
            <a:avLst/>
          </a:prstGeom>
          <a:noFill/>
          <a:ln>
            <a:noFill/>
          </a:ln>
        </p:spPr>
        <p:txBody>
          <a:bodyPr anchorCtr="0" anchor="t" bIns="0" lIns="0" spcFirstLastPara="1" rIns="0" wrap="square" tIns="0">
            <a:noAutofit/>
          </a:bodyPr>
          <a:lstStyle/>
          <a:p>
            <a:pPr indent="0" lvl="0" marL="0" marR="0" rtl="0" algn="l">
              <a:lnSpc>
                <a:spcPct val="161538"/>
              </a:lnSpc>
              <a:spcBef>
                <a:spcPts val="0"/>
              </a:spcBef>
              <a:spcAft>
                <a:spcPts val="0"/>
              </a:spcAft>
              <a:buClr>
                <a:srgbClr val="49495A"/>
              </a:buClr>
              <a:buSzPts val="1300"/>
              <a:buFont typeface="Open Sans"/>
              <a:buNone/>
            </a:pPr>
            <a:r>
              <a:rPr b="0" i="0" lang="en-US" sz="1300" u="none" cap="none" strike="noStrike">
                <a:solidFill>
                  <a:srgbClr val="49495A"/>
                </a:solidFill>
                <a:latin typeface="Open Sans"/>
                <a:ea typeface="Open Sans"/>
                <a:cs typeface="Open Sans"/>
                <a:sym typeface="Open Sans"/>
              </a:rPr>
              <a:t>Завантажте антивірусне програмне забезпечення з офіційного сайту розробника.</a:t>
            </a:r>
            <a:endParaRPr b="0" i="0" sz="1300" u="none" cap="none" strike="noStrike"/>
          </a:p>
        </p:txBody>
      </p:sp>
      <p:sp>
        <p:nvSpPr>
          <p:cNvPr id="138" name="Google Shape;138;p6"/>
          <p:cNvSpPr/>
          <p:nvPr/>
        </p:nvSpPr>
        <p:spPr>
          <a:xfrm>
            <a:off x="6495276" y="5084445"/>
            <a:ext cx="589598" cy="22860"/>
          </a:xfrm>
          <a:prstGeom prst="roundRect">
            <a:avLst>
              <a:gd fmla="val 110555"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6139160" y="4906447"/>
            <a:ext cx="378976" cy="378976"/>
          </a:xfrm>
          <a:prstGeom prst="roundRect">
            <a:avLst>
              <a:gd fmla="val 6669"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6250722" y="4969550"/>
            <a:ext cx="155734" cy="25277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49495A"/>
              </a:buClr>
              <a:buSzPts val="1950"/>
              <a:buFont typeface="Libre Baskerville"/>
              <a:buNone/>
            </a:pPr>
            <a:r>
              <a:rPr b="0" i="0" lang="en-US" sz="1950" u="none" cap="none" strike="noStrike">
                <a:solidFill>
                  <a:srgbClr val="49495A"/>
                </a:solidFill>
                <a:latin typeface="Libre Baskerville"/>
                <a:ea typeface="Libre Baskerville"/>
                <a:cs typeface="Libre Baskerville"/>
                <a:sym typeface="Libre Baskerville"/>
              </a:rPr>
              <a:t>3</a:t>
            </a:r>
            <a:endParaRPr b="0" i="0" sz="1950" u="none" cap="none" strike="noStrike"/>
          </a:p>
        </p:txBody>
      </p:sp>
      <p:sp>
        <p:nvSpPr>
          <p:cNvPr id="141" name="Google Shape;141;p6"/>
          <p:cNvSpPr/>
          <p:nvPr/>
        </p:nvSpPr>
        <p:spPr>
          <a:xfrm>
            <a:off x="7255312" y="4885492"/>
            <a:ext cx="2851309" cy="263247"/>
          </a:xfrm>
          <a:prstGeom prst="rect">
            <a:avLst/>
          </a:prstGeom>
          <a:noFill/>
          <a:ln>
            <a:noFill/>
          </a:ln>
        </p:spPr>
        <p:txBody>
          <a:bodyPr anchorCtr="0" anchor="t" bIns="0" lIns="0" spcFirstLastPara="1" rIns="0" wrap="square" tIns="0">
            <a:noAutofit/>
          </a:bodyPr>
          <a:lstStyle/>
          <a:p>
            <a:pPr indent="0" lvl="0" marL="0" marR="0" rtl="0" algn="l">
              <a:lnSpc>
                <a:spcPct val="124242"/>
              </a:lnSpc>
              <a:spcBef>
                <a:spcPts val="0"/>
              </a:spcBef>
              <a:spcAft>
                <a:spcPts val="0"/>
              </a:spcAft>
              <a:buClr>
                <a:srgbClr val="49495A"/>
              </a:buClr>
              <a:buSzPts val="1650"/>
              <a:buFont typeface="Libre Baskerville"/>
              <a:buNone/>
            </a:pPr>
            <a:r>
              <a:rPr b="0" i="0" lang="en-US" sz="1650" u="none" cap="none" strike="noStrike">
                <a:solidFill>
                  <a:srgbClr val="49495A"/>
                </a:solidFill>
                <a:latin typeface="Libre Baskerville"/>
                <a:ea typeface="Libre Baskerville"/>
                <a:cs typeface="Libre Baskerville"/>
                <a:sym typeface="Libre Baskerville"/>
              </a:rPr>
              <a:t>Активація та налаштування</a:t>
            </a:r>
            <a:endParaRPr b="0" i="0" sz="1650" u="none" cap="none" strike="noStrike"/>
          </a:p>
        </p:txBody>
      </p:sp>
      <p:sp>
        <p:nvSpPr>
          <p:cNvPr id="142" name="Google Shape;142;p6"/>
          <p:cNvSpPr/>
          <p:nvPr/>
        </p:nvSpPr>
        <p:spPr>
          <a:xfrm>
            <a:off x="7255312" y="5249823"/>
            <a:ext cx="6785491" cy="539115"/>
          </a:xfrm>
          <a:prstGeom prst="rect">
            <a:avLst/>
          </a:prstGeom>
          <a:noFill/>
          <a:ln>
            <a:noFill/>
          </a:ln>
        </p:spPr>
        <p:txBody>
          <a:bodyPr anchorCtr="0" anchor="t" bIns="0" lIns="0" spcFirstLastPara="1" rIns="0" wrap="square" tIns="0">
            <a:noAutofit/>
          </a:bodyPr>
          <a:lstStyle/>
          <a:p>
            <a:pPr indent="0" lvl="0" marL="0" marR="0" rtl="0" algn="l">
              <a:lnSpc>
                <a:spcPct val="161538"/>
              </a:lnSpc>
              <a:spcBef>
                <a:spcPts val="0"/>
              </a:spcBef>
              <a:spcAft>
                <a:spcPts val="0"/>
              </a:spcAft>
              <a:buClr>
                <a:srgbClr val="49495A"/>
              </a:buClr>
              <a:buSzPts val="1300"/>
              <a:buFont typeface="Open Sans"/>
              <a:buNone/>
            </a:pPr>
            <a:r>
              <a:rPr b="0" i="0" lang="en-US" sz="1300" u="none" cap="none" strike="noStrike">
                <a:solidFill>
                  <a:srgbClr val="49495A"/>
                </a:solidFill>
                <a:latin typeface="Open Sans"/>
                <a:ea typeface="Open Sans"/>
                <a:cs typeface="Open Sans"/>
                <a:sym typeface="Open Sans"/>
              </a:rPr>
              <a:t>Активуйте антивірусний захист та налаштуйте його відповідно до ваших потреб, включаючи сканування за графіком, оновлення та інші параметри.</a:t>
            </a:r>
            <a:endParaRPr b="0" i="0" sz="1300" u="none" cap="none" strike="noStrike"/>
          </a:p>
        </p:txBody>
      </p:sp>
      <p:sp>
        <p:nvSpPr>
          <p:cNvPr id="143" name="Google Shape;143;p6"/>
          <p:cNvSpPr/>
          <p:nvPr/>
        </p:nvSpPr>
        <p:spPr>
          <a:xfrm>
            <a:off x="6495276" y="6493312"/>
            <a:ext cx="589598" cy="22860"/>
          </a:xfrm>
          <a:prstGeom prst="roundRect">
            <a:avLst>
              <a:gd fmla="val 110555"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6139160" y="6315313"/>
            <a:ext cx="378976" cy="378976"/>
          </a:xfrm>
          <a:prstGeom prst="roundRect">
            <a:avLst>
              <a:gd fmla="val 6669"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6254651" y="6378416"/>
            <a:ext cx="147876" cy="25277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49495A"/>
              </a:buClr>
              <a:buSzPts val="1950"/>
              <a:buFont typeface="Libre Baskerville"/>
              <a:buNone/>
            </a:pPr>
            <a:r>
              <a:rPr b="0" i="0" lang="en-US" sz="1950" u="none" cap="none" strike="noStrike">
                <a:solidFill>
                  <a:srgbClr val="49495A"/>
                </a:solidFill>
                <a:latin typeface="Libre Baskerville"/>
                <a:ea typeface="Libre Baskerville"/>
                <a:cs typeface="Libre Baskerville"/>
                <a:sym typeface="Libre Baskerville"/>
              </a:rPr>
              <a:t>4</a:t>
            </a:r>
            <a:endParaRPr b="0" i="0" sz="1950" u="none" cap="none" strike="noStrike"/>
          </a:p>
        </p:txBody>
      </p:sp>
      <p:sp>
        <p:nvSpPr>
          <p:cNvPr id="146" name="Google Shape;146;p6"/>
          <p:cNvSpPr/>
          <p:nvPr/>
        </p:nvSpPr>
        <p:spPr>
          <a:xfrm>
            <a:off x="7255312" y="6294358"/>
            <a:ext cx="2601635" cy="263247"/>
          </a:xfrm>
          <a:prstGeom prst="rect">
            <a:avLst/>
          </a:prstGeom>
          <a:noFill/>
          <a:ln>
            <a:noFill/>
          </a:ln>
        </p:spPr>
        <p:txBody>
          <a:bodyPr anchorCtr="0" anchor="t" bIns="0" lIns="0" spcFirstLastPara="1" rIns="0" wrap="square" tIns="0">
            <a:noAutofit/>
          </a:bodyPr>
          <a:lstStyle/>
          <a:p>
            <a:pPr indent="0" lvl="0" marL="0" marR="0" rtl="0" algn="l">
              <a:lnSpc>
                <a:spcPct val="124242"/>
              </a:lnSpc>
              <a:spcBef>
                <a:spcPts val="0"/>
              </a:spcBef>
              <a:spcAft>
                <a:spcPts val="0"/>
              </a:spcAft>
              <a:buClr>
                <a:srgbClr val="49495A"/>
              </a:buClr>
              <a:buSzPts val="1650"/>
              <a:buFont typeface="Libre Baskerville"/>
              <a:buNone/>
            </a:pPr>
            <a:r>
              <a:rPr b="0" i="0" lang="en-US" sz="1650" u="none" cap="none" strike="noStrike">
                <a:solidFill>
                  <a:srgbClr val="49495A"/>
                </a:solidFill>
                <a:latin typeface="Libre Baskerville"/>
                <a:ea typeface="Libre Baskerville"/>
                <a:cs typeface="Libre Baskerville"/>
                <a:sym typeface="Libre Baskerville"/>
              </a:rPr>
              <a:t>Перевірка та оптимізація</a:t>
            </a:r>
            <a:endParaRPr b="0" i="0" sz="1650" u="none" cap="none" strike="noStrike"/>
          </a:p>
        </p:txBody>
      </p:sp>
      <p:sp>
        <p:nvSpPr>
          <p:cNvPr id="147" name="Google Shape;147;p6"/>
          <p:cNvSpPr/>
          <p:nvPr/>
        </p:nvSpPr>
        <p:spPr>
          <a:xfrm>
            <a:off x="7255312" y="6658689"/>
            <a:ext cx="6785491" cy="539115"/>
          </a:xfrm>
          <a:prstGeom prst="rect">
            <a:avLst/>
          </a:prstGeom>
          <a:noFill/>
          <a:ln>
            <a:noFill/>
          </a:ln>
        </p:spPr>
        <p:txBody>
          <a:bodyPr anchorCtr="0" anchor="t" bIns="0" lIns="0" spcFirstLastPara="1" rIns="0" wrap="square" tIns="0">
            <a:noAutofit/>
          </a:bodyPr>
          <a:lstStyle/>
          <a:p>
            <a:pPr indent="0" lvl="0" marL="0" marR="0" rtl="0" algn="l">
              <a:lnSpc>
                <a:spcPct val="161538"/>
              </a:lnSpc>
              <a:spcBef>
                <a:spcPts val="0"/>
              </a:spcBef>
              <a:spcAft>
                <a:spcPts val="0"/>
              </a:spcAft>
              <a:buClr>
                <a:srgbClr val="49495A"/>
              </a:buClr>
              <a:buSzPts val="1300"/>
              <a:buFont typeface="Open Sans"/>
              <a:buNone/>
            </a:pPr>
            <a:r>
              <a:rPr b="0" i="0" lang="en-US" sz="1300" u="none" cap="none" strike="noStrike">
                <a:solidFill>
                  <a:srgbClr val="49495A"/>
                </a:solidFill>
                <a:latin typeface="Open Sans"/>
                <a:ea typeface="Open Sans"/>
                <a:cs typeface="Open Sans"/>
                <a:sym typeface="Open Sans"/>
              </a:rPr>
              <a:t>Після встановлення антивірусного захисту перевірте його налаштування та проведіть повне сканування вашого пристрою.</a:t>
            </a:r>
            <a:endParaRPr b="0" i="0" sz="1300" u="none" cap="none" strike="noStrike"/>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7"/>
          <p:cNvSpPr/>
          <p:nvPr/>
        </p:nvSpPr>
        <p:spPr>
          <a:xfrm>
            <a:off x="668655" y="525304"/>
            <a:ext cx="13293090" cy="1194197"/>
          </a:xfrm>
          <a:prstGeom prst="rect">
            <a:avLst/>
          </a:prstGeom>
          <a:noFill/>
          <a:ln>
            <a:noFill/>
          </a:ln>
        </p:spPr>
        <p:txBody>
          <a:bodyPr anchorCtr="0" anchor="t" bIns="0" lIns="0" spcFirstLastPara="1" rIns="0" wrap="square" tIns="0">
            <a:noAutofit/>
          </a:bodyPr>
          <a:lstStyle/>
          <a:p>
            <a:pPr indent="0" lvl="0" marL="0" marR="0" rtl="0" algn="l">
              <a:lnSpc>
                <a:spcPct val="125333"/>
              </a:lnSpc>
              <a:spcBef>
                <a:spcPts val="0"/>
              </a:spcBef>
              <a:spcAft>
                <a:spcPts val="0"/>
              </a:spcAft>
              <a:buClr>
                <a:srgbClr val="403CCF"/>
              </a:buClr>
              <a:buSzPts val="3750"/>
              <a:buFont typeface="Libre Baskerville"/>
              <a:buNone/>
            </a:pPr>
            <a:r>
              <a:rPr b="0" i="0" lang="en-US" sz="3750" u="none" cap="none" strike="noStrike">
                <a:solidFill>
                  <a:srgbClr val="403CCF"/>
                </a:solidFill>
                <a:latin typeface="Libre Baskerville"/>
                <a:ea typeface="Libre Baskerville"/>
                <a:cs typeface="Libre Baskerville"/>
                <a:sym typeface="Libre Baskerville"/>
              </a:rPr>
              <a:t>Профілактика та реагування на вірусні загрози: кращі практики</a:t>
            </a:r>
            <a:endParaRPr b="0" i="0" sz="3750" u="none" cap="none" strike="noStrike"/>
          </a:p>
        </p:txBody>
      </p:sp>
      <p:sp>
        <p:nvSpPr>
          <p:cNvPr id="154" name="Google Shape;154;p7"/>
          <p:cNvSpPr/>
          <p:nvPr/>
        </p:nvSpPr>
        <p:spPr>
          <a:xfrm>
            <a:off x="668655" y="2101572"/>
            <a:ext cx="1661636" cy="1100733"/>
          </a:xfrm>
          <a:prstGeom prst="roundRect">
            <a:avLst>
              <a:gd fmla="val 2603"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7"/>
          <p:cNvSpPr/>
          <p:nvPr/>
        </p:nvSpPr>
        <p:spPr>
          <a:xfrm>
            <a:off x="859631" y="2460903"/>
            <a:ext cx="106561" cy="382072"/>
          </a:xfrm>
          <a:prstGeom prst="rect">
            <a:avLst/>
          </a:prstGeom>
          <a:noFill/>
          <a:ln>
            <a:noFill/>
          </a:ln>
        </p:spPr>
        <p:txBody>
          <a:bodyPr anchorCtr="0" anchor="t" bIns="0" lIns="0" spcFirstLastPara="1" rIns="0" wrap="square" tIns="0">
            <a:noAutofit/>
          </a:bodyPr>
          <a:lstStyle/>
          <a:p>
            <a:pPr indent="0" lvl="0" marL="0" marR="0" rtl="0" algn="ctr">
              <a:lnSpc>
                <a:spcPct val="162162"/>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1</a:t>
            </a:r>
            <a:endParaRPr b="0" i="0" sz="1850" u="none" cap="none" strike="noStrike"/>
          </a:p>
        </p:txBody>
      </p:sp>
      <p:sp>
        <p:nvSpPr>
          <p:cNvPr id="156" name="Google Shape;156;p7"/>
          <p:cNvSpPr/>
          <p:nvPr/>
        </p:nvSpPr>
        <p:spPr>
          <a:xfrm>
            <a:off x="2521268" y="2292548"/>
            <a:ext cx="2475190" cy="298490"/>
          </a:xfrm>
          <a:prstGeom prst="rect">
            <a:avLst/>
          </a:prstGeom>
          <a:noFill/>
          <a:ln>
            <a:noFill/>
          </a:ln>
        </p:spPr>
        <p:txBody>
          <a:bodyPr anchorCtr="0" anchor="t" bIns="0" lIns="0" spcFirstLastPara="1" rIns="0" wrap="square" tIns="0">
            <a:noAutofit/>
          </a:bodyPr>
          <a:lstStyle/>
          <a:p>
            <a:pPr indent="0" lvl="0" marL="0" marR="0" rtl="0" algn="l">
              <a:lnSpc>
                <a:spcPct val="127027"/>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Регулярні оновлення</a:t>
            </a:r>
            <a:endParaRPr b="0" i="0" sz="1850" u="none" cap="none" strike="noStrike"/>
          </a:p>
        </p:txBody>
      </p:sp>
      <p:sp>
        <p:nvSpPr>
          <p:cNvPr id="157" name="Google Shape;157;p7"/>
          <p:cNvSpPr/>
          <p:nvPr/>
        </p:nvSpPr>
        <p:spPr>
          <a:xfrm>
            <a:off x="2521268" y="2705576"/>
            <a:ext cx="8758118" cy="305753"/>
          </a:xfrm>
          <a:prstGeom prst="rect">
            <a:avLst/>
          </a:prstGeom>
          <a:noFill/>
          <a:ln>
            <a:noFill/>
          </a:ln>
        </p:spPr>
        <p:txBody>
          <a:bodyPr anchorCtr="0" anchor="t" bIns="0" lIns="0" spcFirstLastPara="1" rIns="0" wrap="square" tIns="0">
            <a:noAutofit/>
          </a:bodyPr>
          <a:lstStyle/>
          <a:p>
            <a:pPr indent="0" lvl="0" marL="0" marR="0" rtl="0" algn="l">
              <a:lnSpc>
                <a:spcPct val="160000"/>
              </a:lnSpc>
              <a:spcBef>
                <a:spcPts val="0"/>
              </a:spcBef>
              <a:spcAft>
                <a:spcPts val="0"/>
              </a:spcAft>
              <a:buClr>
                <a:srgbClr val="49495A"/>
              </a:buClr>
              <a:buSzPts val="1500"/>
              <a:buFont typeface="Open Sans"/>
              <a:buNone/>
            </a:pPr>
            <a:r>
              <a:rPr b="0" i="0" lang="en-US" sz="1500" u="none" cap="none" strike="noStrike">
                <a:solidFill>
                  <a:srgbClr val="49495A"/>
                </a:solidFill>
                <a:latin typeface="Open Sans"/>
                <a:ea typeface="Open Sans"/>
                <a:cs typeface="Open Sans"/>
                <a:sym typeface="Open Sans"/>
              </a:rPr>
              <a:t>Оновлюйте операційну систему, антивірусний захист та всі інші програми до останніх версій.</a:t>
            </a:r>
            <a:endParaRPr b="0" i="0" sz="1500" u="none" cap="none" strike="noStrike"/>
          </a:p>
        </p:txBody>
      </p:sp>
      <p:sp>
        <p:nvSpPr>
          <p:cNvPr id="158" name="Google Shape;158;p7"/>
          <p:cNvSpPr/>
          <p:nvPr/>
        </p:nvSpPr>
        <p:spPr>
          <a:xfrm>
            <a:off x="2425779" y="3192780"/>
            <a:ext cx="11440477" cy="11430"/>
          </a:xfrm>
          <a:prstGeom prst="roundRect">
            <a:avLst>
              <a:gd fmla="val 250721"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7"/>
          <p:cNvSpPr/>
          <p:nvPr/>
        </p:nvSpPr>
        <p:spPr>
          <a:xfrm>
            <a:off x="668655" y="3297793"/>
            <a:ext cx="3323273" cy="1406485"/>
          </a:xfrm>
          <a:prstGeom prst="roundRect">
            <a:avLst>
              <a:gd fmla="val 2038"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7"/>
          <p:cNvSpPr/>
          <p:nvPr/>
        </p:nvSpPr>
        <p:spPr>
          <a:xfrm>
            <a:off x="859631" y="3810000"/>
            <a:ext cx="147161" cy="382072"/>
          </a:xfrm>
          <a:prstGeom prst="rect">
            <a:avLst/>
          </a:prstGeom>
          <a:noFill/>
          <a:ln>
            <a:noFill/>
          </a:ln>
        </p:spPr>
        <p:txBody>
          <a:bodyPr anchorCtr="0" anchor="t" bIns="0" lIns="0" spcFirstLastPara="1" rIns="0" wrap="square" tIns="0">
            <a:noAutofit/>
          </a:bodyPr>
          <a:lstStyle/>
          <a:p>
            <a:pPr indent="0" lvl="0" marL="0" marR="0" rtl="0" algn="ctr">
              <a:lnSpc>
                <a:spcPct val="162162"/>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2</a:t>
            </a:r>
            <a:endParaRPr b="0" i="0" sz="1850" u="none" cap="none" strike="noStrike"/>
          </a:p>
        </p:txBody>
      </p:sp>
      <p:sp>
        <p:nvSpPr>
          <p:cNvPr id="161" name="Google Shape;161;p7"/>
          <p:cNvSpPr/>
          <p:nvPr/>
        </p:nvSpPr>
        <p:spPr>
          <a:xfrm>
            <a:off x="4182904" y="3488769"/>
            <a:ext cx="2577703" cy="298490"/>
          </a:xfrm>
          <a:prstGeom prst="rect">
            <a:avLst/>
          </a:prstGeom>
          <a:noFill/>
          <a:ln>
            <a:noFill/>
          </a:ln>
        </p:spPr>
        <p:txBody>
          <a:bodyPr anchorCtr="0" anchor="t" bIns="0" lIns="0" spcFirstLastPara="1" rIns="0" wrap="square" tIns="0">
            <a:noAutofit/>
          </a:bodyPr>
          <a:lstStyle/>
          <a:p>
            <a:pPr indent="0" lvl="0" marL="0" marR="0" rtl="0" algn="l">
              <a:lnSpc>
                <a:spcPct val="127027"/>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Обережність у мережі</a:t>
            </a:r>
            <a:endParaRPr b="0" i="0" sz="1850" u="none" cap="none" strike="noStrike"/>
          </a:p>
        </p:txBody>
      </p:sp>
      <p:sp>
        <p:nvSpPr>
          <p:cNvPr id="162" name="Google Shape;162;p7"/>
          <p:cNvSpPr/>
          <p:nvPr/>
        </p:nvSpPr>
        <p:spPr>
          <a:xfrm>
            <a:off x="4182904" y="3901797"/>
            <a:ext cx="9587865" cy="611505"/>
          </a:xfrm>
          <a:prstGeom prst="rect">
            <a:avLst/>
          </a:prstGeom>
          <a:noFill/>
          <a:ln>
            <a:noFill/>
          </a:ln>
        </p:spPr>
        <p:txBody>
          <a:bodyPr anchorCtr="0" anchor="t" bIns="0" lIns="0" spcFirstLastPara="1" rIns="0" wrap="square" tIns="0">
            <a:noAutofit/>
          </a:bodyPr>
          <a:lstStyle/>
          <a:p>
            <a:pPr indent="0" lvl="0" marL="0" marR="0" rtl="0" algn="l">
              <a:lnSpc>
                <a:spcPct val="160000"/>
              </a:lnSpc>
              <a:spcBef>
                <a:spcPts val="0"/>
              </a:spcBef>
              <a:spcAft>
                <a:spcPts val="0"/>
              </a:spcAft>
              <a:buClr>
                <a:srgbClr val="49495A"/>
              </a:buClr>
              <a:buSzPts val="1500"/>
              <a:buFont typeface="Open Sans"/>
              <a:buNone/>
            </a:pPr>
            <a:r>
              <a:rPr b="0" i="0" lang="en-US" sz="1500" u="none" cap="none" strike="noStrike">
                <a:solidFill>
                  <a:srgbClr val="49495A"/>
                </a:solidFill>
                <a:latin typeface="Open Sans"/>
                <a:ea typeface="Open Sans"/>
                <a:cs typeface="Open Sans"/>
                <a:sym typeface="Open Sans"/>
              </a:rPr>
              <a:t>Не відкривайте підозрілі електронні листи, не завантажуйте файли з невідомих джерел та уникайте підозрілих веб-сайтів.</a:t>
            </a:r>
            <a:endParaRPr b="0" i="0" sz="1500" u="none" cap="none" strike="noStrike"/>
          </a:p>
        </p:txBody>
      </p:sp>
      <p:sp>
        <p:nvSpPr>
          <p:cNvPr id="163" name="Google Shape;163;p7"/>
          <p:cNvSpPr/>
          <p:nvPr/>
        </p:nvSpPr>
        <p:spPr>
          <a:xfrm>
            <a:off x="4087416" y="4694753"/>
            <a:ext cx="9778841" cy="11430"/>
          </a:xfrm>
          <a:prstGeom prst="roundRect">
            <a:avLst>
              <a:gd fmla="val 250721"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
          <p:cNvSpPr/>
          <p:nvPr/>
        </p:nvSpPr>
        <p:spPr>
          <a:xfrm>
            <a:off x="668655" y="4799767"/>
            <a:ext cx="4984909" cy="1406485"/>
          </a:xfrm>
          <a:prstGeom prst="roundRect">
            <a:avLst>
              <a:gd fmla="val 2038"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
          <p:cNvSpPr/>
          <p:nvPr/>
        </p:nvSpPr>
        <p:spPr>
          <a:xfrm>
            <a:off x="859631" y="5311973"/>
            <a:ext cx="147161" cy="382072"/>
          </a:xfrm>
          <a:prstGeom prst="rect">
            <a:avLst/>
          </a:prstGeom>
          <a:noFill/>
          <a:ln>
            <a:noFill/>
          </a:ln>
        </p:spPr>
        <p:txBody>
          <a:bodyPr anchorCtr="0" anchor="t" bIns="0" lIns="0" spcFirstLastPara="1" rIns="0" wrap="square" tIns="0">
            <a:noAutofit/>
          </a:bodyPr>
          <a:lstStyle/>
          <a:p>
            <a:pPr indent="0" lvl="0" marL="0" marR="0" rtl="0" algn="ctr">
              <a:lnSpc>
                <a:spcPct val="162162"/>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3</a:t>
            </a:r>
            <a:endParaRPr b="0" i="0" sz="1850" u="none" cap="none" strike="noStrike"/>
          </a:p>
        </p:txBody>
      </p:sp>
      <p:sp>
        <p:nvSpPr>
          <p:cNvPr id="166" name="Google Shape;166;p7"/>
          <p:cNvSpPr/>
          <p:nvPr/>
        </p:nvSpPr>
        <p:spPr>
          <a:xfrm>
            <a:off x="5844540" y="4990743"/>
            <a:ext cx="2388037" cy="298490"/>
          </a:xfrm>
          <a:prstGeom prst="rect">
            <a:avLst/>
          </a:prstGeom>
          <a:noFill/>
          <a:ln>
            <a:noFill/>
          </a:ln>
        </p:spPr>
        <p:txBody>
          <a:bodyPr anchorCtr="0" anchor="t" bIns="0" lIns="0" spcFirstLastPara="1" rIns="0" wrap="square" tIns="0">
            <a:noAutofit/>
          </a:bodyPr>
          <a:lstStyle/>
          <a:p>
            <a:pPr indent="0" lvl="0" marL="0" marR="0" rtl="0" algn="l">
              <a:lnSpc>
                <a:spcPct val="127027"/>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Надійні паролі</a:t>
            </a:r>
            <a:endParaRPr b="0" i="0" sz="1850" u="none" cap="none" strike="noStrike"/>
          </a:p>
        </p:txBody>
      </p:sp>
      <p:sp>
        <p:nvSpPr>
          <p:cNvPr id="167" name="Google Shape;167;p7"/>
          <p:cNvSpPr/>
          <p:nvPr/>
        </p:nvSpPr>
        <p:spPr>
          <a:xfrm>
            <a:off x="5844540" y="5403771"/>
            <a:ext cx="7926229" cy="611505"/>
          </a:xfrm>
          <a:prstGeom prst="rect">
            <a:avLst/>
          </a:prstGeom>
          <a:noFill/>
          <a:ln>
            <a:noFill/>
          </a:ln>
        </p:spPr>
        <p:txBody>
          <a:bodyPr anchorCtr="0" anchor="t" bIns="0" lIns="0" spcFirstLastPara="1" rIns="0" wrap="square" tIns="0">
            <a:noAutofit/>
          </a:bodyPr>
          <a:lstStyle/>
          <a:p>
            <a:pPr indent="0" lvl="0" marL="0" marR="0" rtl="0" algn="l">
              <a:lnSpc>
                <a:spcPct val="160000"/>
              </a:lnSpc>
              <a:spcBef>
                <a:spcPts val="0"/>
              </a:spcBef>
              <a:spcAft>
                <a:spcPts val="0"/>
              </a:spcAft>
              <a:buClr>
                <a:srgbClr val="49495A"/>
              </a:buClr>
              <a:buSzPts val="1500"/>
              <a:buFont typeface="Open Sans"/>
              <a:buNone/>
            </a:pPr>
            <a:r>
              <a:rPr b="0" i="0" lang="en-US" sz="1500" u="none" cap="none" strike="noStrike">
                <a:solidFill>
                  <a:srgbClr val="49495A"/>
                </a:solidFill>
                <a:latin typeface="Open Sans"/>
                <a:ea typeface="Open Sans"/>
                <a:cs typeface="Open Sans"/>
                <a:sym typeface="Open Sans"/>
              </a:rPr>
              <a:t>Використовуйте складні паролі та уникайте використання одного і того ж пароля для різних облікових записів.</a:t>
            </a:r>
            <a:endParaRPr b="0" i="0" sz="1500" u="none" cap="none" strike="noStrike"/>
          </a:p>
        </p:txBody>
      </p:sp>
      <p:sp>
        <p:nvSpPr>
          <p:cNvPr id="168" name="Google Shape;168;p7"/>
          <p:cNvSpPr/>
          <p:nvPr/>
        </p:nvSpPr>
        <p:spPr>
          <a:xfrm>
            <a:off x="5749052" y="6196727"/>
            <a:ext cx="8117205" cy="11430"/>
          </a:xfrm>
          <a:prstGeom prst="roundRect">
            <a:avLst>
              <a:gd fmla="val 250721"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
          <p:cNvSpPr/>
          <p:nvPr/>
        </p:nvSpPr>
        <p:spPr>
          <a:xfrm>
            <a:off x="668655" y="6301740"/>
            <a:ext cx="6646545" cy="1406485"/>
          </a:xfrm>
          <a:prstGeom prst="roundRect">
            <a:avLst>
              <a:gd fmla="val 2038" name="adj"/>
            </a:avLst>
          </a:prstGeom>
          <a:solidFill>
            <a:srgbClr val="EAE8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7"/>
          <p:cNvSpPr/>
          <p:nvPr/>
        </p:nvSpPr>
        <p:spPr>
          <a:xfrm>
            <a:off x="859631" y="6813947"/>
            <a:ext cx="139660" cy="382072"/>
          </a:xfrm>
          <a:prstGeom prst="rect">
            <a:avLst/>
          </a:prstGeom>
          <a:noFill/>
          <a:ln>
            <a:noFill/>
          </a:ln>
        </p:spPr>
        <p:txBody>
          <a:bodyPr anchorCtr="0" anchor="t" bIns="0" lIns="0" spcFirstLastPara="1" rIns="0" wrap="square" tIns="0">
            <a:noAutofit/>
          </a:bodyPr>
          <a:lstStyle/>
          <a:p>
            <a:pPr indent="0" lvl="0" marL="0" marR="0" rtl="0" algn="ctr">
              <a:lnSpc>
                <a:spcPct val="162162"/>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4</a:t>
            </a:r>
            <a:endParaRPr b="0" i="0" sz="1850" u="none" cap="none" strike="noStrike"/>
          </a:p>
        </p:txBody>
      </p:sp>
      <p:sp>
        <p:nvSpPr>
          <p:cNvPr id="171" name="Google Shape;171;p7"/>
          <p:cNvSpPr/>
          <p:nvPr/>
        </p:nvSpPr>
        <p:spPr>
          <a:xfrm>
            <a:off x="7506176" y="6492716"/>
            <a:ext cx="3307199" cy="298490"/>
          </a:xfrm>
          <a:prstGeom prst="rect">
            <a:avLst/>
          </a:prstGeom>
          <a:noFill/>
          <a:ln>
            <a:noFill/>
          </a:ln>
        </p:spPr>
        <p:txBody>
          <a:bodyPr anchorCtr="0" anchor="t" bIns="0" lIns="0" spcFirstLastPara="1" rIns="0" wrap="square" tIns="0">
            <a:noAutofit/>
          </a:bodyPr>
          <a:lstStyle/>
          <a:p>
            <a:pPr indent="0" lvl="0" marL="0" marR="0" rtl="0" algn="l">
              <a:lnSpc>
                <a:spcPct val="127027"/>
              </a:lnSpc>
              <a:spcBef>
                <a:spcPts val="0"/>
              </a:spcBef>
              <a:spcAft>
                <a:spcPts val="0"/>
              </a:spcAft>
              <a:buClr>
                <a:srgbClr val="49495A"/>
              </a:buClr>
              <a:buSzPts val="1850"/>
              <a:buFont typeface="Libre Baskerville"/>
              <a:buNone/>
            </a:pPr>
            <a:r>
              <a:rPr b="0" i="0" lang="en-US" sz="1850" u="none" cap="none" strike="noStrike">
                <a:solidFill>
                  <a:srgbClr val="49495A"/>
                </a:solidFill>
                <a:latin typeface="Libre Baskerville"/>
                <a:ea typeface="Libre Baskerville"/>
                <a:cs typeface="Libre Baskerville"/>
                <a:sym typeface="Libre Baskerville"/>
              </a:rPr>
              <a:t>Резервне копіювання даних</a:t>
            </a:r>
            <a:endParaRPr b="0" i="0" sz="1850" u="none" cap="none" strike="noStrike"/>
          </a:p>
        </p:txBody>
      </p:sp>
      <p:sp>
        <p:nvSpPr>
          <p:cNvPr id="172" name="Google Shape;172;p7"/>
          <p:cNvSpPr/>
          <p:nvPr/>
        </p:nvSpPr>
        <p:spPr>
          <a:xfrm>
            <a:off x="7506176" y="6905744"/>
            <a:ext cx="6264593" cy="611505"/>
          </a:xfrm>
          <a:prstGeom prst="rect">
            <a:avLst/>
          </a:prstGeom>
          <a:noFill/>
          <a:ln>
            <a:noFill/>
          </a:ln>
        </p:spPr>
        <p:txBody>
          <a:bodyPr anchorCtr="0" anchor="t" bIns="0" lIns="0" spcFirstLastPara="1" rIns="0" wrap="square" tIns="0">
            <a:noAutofit/>
          </a:bodyPr>
          <a:lstStyle/>
          <a:p>
            <a:pPr indent="0" lvl="0" marL="0" marR="0" rtl="0" algn="l">
              <a:lnSpc>
                <a:spcPct val="160000"/>
              </a:lnSpc>
              <a:spcBef>
                <a:spcPts val="0"/>
              </a:spcBef>
              <a:spcAft>
                <a:spcPts val="0"/>
              </a:spcAft>
              <a:buClr>
                <a:srgbClr val="49495A"/>
              </a:buClr>
              <a:buSzPts val="1500"/>
              <a:buFont typeface="Open Sans"/>
              <a:buNone/>
            </a:pPr>
            <a:r>
              <a:rPr b="0" i="0" lang="en-US" sz="1500" u="none" cap="none" strike="noStrike">
                <a:solidFill>
                  <a:srgbClr val="49495A"/>
                </a:solidFill>
                <a:latin typeface="Open Sans"/>
                <a:ea typeface="Open Sans"/>
                <a:cs typeface="Open Sans"/>
                <a:sym typeface="Open Sans"/>
              </a:rPr>
              <a:t>Регулярно створюйте резервні копії важливих даних, щоб уникнути їх втрати в разі зараження вірусом.</a:t>
            </a:r>
            <a:endParaRPr b="0" i="0" sz="1500" u="none" cap="none" strike="noStrike"/>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8"/>
          <p:cNvSpPr/>
          <p:nvPr/>
        </p:nvSpPr>
        <p:spPr>
          <a:xfrm>
            <a:off x="537686" y="817364"/>
            <a:ext cx="13553599" cy="4800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403CCF"/>
              </a:buClr>
              <a:buSzPts val="3000"/>
              <a:buFont typeface="Libre Baskerville"/>
              <a:buNone/>
            </a:pPr>
            <a:r>
              <a:rPr b="0" i="0" lang="en-US" sz="3000" u="none" cap="none" strike="noStrike">
                <a:solidFill>
                  <a:srgbClr val="403CCF"/>
                </a:solidFill>
                <a:latin typeface="Libre Baskerville"/>
                <a:ea typeface="Libre Baskerville"/>
                <a:cs typeface="Libre Baskerville"/>
                <a:sym typeface="Libre Baskerville"/>
              </a:rPr>
              <a:t>Майбутнє антивірусних технологій та їх роль у цифровій трансформації</a:t>
            </a:r>
            <a:endParaRPr b="0" i="0" sz="3000" u="none" cap="none" strike="noStrike"/>
          </a:p>
        </p:txBody>
      </p:sp>
      <p:pic>
        <p:nvPicPr>
          <p:cNvPr descr="preencoded.png" id="179" name="Google Shape;179;p8"/>
          <p:cNvPicPr preferRelativeResize="0"/>
          <p:nvPr/>
        </p:nvPicPr>
        <p:blipFill rotWithShape="1">
          <a:blip r:embed="rId3">
            <a:alphaModFix/>
          </a:blip>
          <a:srcRect b="0" l="0" r="0" t="0"/>
          <a:stretch/>
        </p:blipFill>
        <p:spPr>
          <a:xfrm>
            <a:off x="3255407" y="1604605"/>
            <a:ext cx="1341834" cy="1130856"/>
          </a:xfrm>
          <a:prstGeom prst="rect">
            <a:avLst/>
          </a:prstGeom>
          <a:noFill/>
          <a:ln>
            <a:noFill/>
          </a:ln>
        </p:spPr>
      </p:pic>
      <p:sp>
        <p:nvSpPr>
          <p:cNvPr id="180" name="Google Shape;180;p8"/>
          <p:cNvSpPr/>
          <p:nvPr/>
        </p:nvSpPr>
        <p:spPr>
          <a:xfrm>
            <a:off x="3883462" y="2163008"/>
            <a:ext cx="85606" cy="307181"/>
          </a:xfrm>
          <a:prstGeom prst="rect">
            <a:avLst/>
          </a:prstGeom>
          <a:noFill/>
          <a:ln>
            <a:noFill/>
          </a:ln>
        </p:spPr>
        <p:txBody>
          <a:bodyPr anchorCtr="0" anchor="t" bIns="0" lIns="0" spcFirstLastPara="1" rIns="0" wrap="square" tIns="0">
            <a:noAutofit/>
          </a:bodyPr>
          <a:lstStyle/>
          <a:p>
            <a:pPr indent="0" lvl="0" marL="0" marR="0" rtl="0" algn="ctr">
              <a:lnSpc>
                <a:spcPct val="160000"/>
              </a:lnSpc>
              <a:spcBef>
                <a:spcPts val="0"/>
              </a:spcBef>
              <a:spcAft>
                <a:spcPts val="0"/>
              </a:spcAft>
              <a:buClr>
                <a:srgbClr val="49495A"/>
              </a:buClr>
              <a:buSzPts val="1500"/>
              <a:buFont typeface="Libre Baskerville"/>
              <a:buNone/>
            </a:pPr>
            <a:r>
              <a:rPr b="0" i="0" lang="en-US" sz="1500" u="none" cap="none" strike="noStrike">
                <a:solidFill>
                  <a:srgbClr val="49495A"/>
                </a:solidFill>
                <a:latin typeface="Libre Baskerville"/>
                <a:ea typeface="Libre Baskerville"/>
                <a:cs typeface="Libre Baskerville"/>
                <a:sym typeface="Libre Baskerville"/>
              </a:rPr>
              <a:t>1</a:t>
            </a:r>
            <a:endParaRPr b="0" i="0" sz="1500" u="none" cap="none" strike="noStrike"/>
          </a:p>
        </p:txBody>
      </p:sp>
      <p:sp>
        <p:nvSpPr>
          <p:cNvPr id="181" name="Google Shape;181;p8"/>
          <p:cNvSpPr/>
          <p:nvPr/>
        </p:nvSpPr>
        <p:spPr>
          <a:xfrm>
            <a:off x="4750832" y="1881068"/>
            <a:ext cx="2130862" cy="240030"/>
          </a:xfrm>
          <a:prstGeom prst="rect">
            <a:avLst/>
          </a:prstGeom>
          <a:noFill/>
          <a:ln>
            <a:noFill/>
          </a:ln>
        </p:spPr>
        <p:txBody>
          <a:bodyPr anchorCtr="0" anchor="t" bIns="0" lIns="0" spcFirstLastPara="1" rIns="0" wrap="square" tIns="0">
            <a:noAutofit/>
          </a:bodyPr>
          <a:lstStyle/>
          <a:p>
            <a:pPr indent="0" lvl="0" marL="0" marR="0" rtl="0" algn="l">
              <a:lnSpc>
                <a:spcPct val="123333"/>
              </a:lnSpc>
              <a:spcBef>
                <a:spcPts val="0"/>
              </a:spcBef>
              <a:spcAft>
                <a:spcPts val="0"/>
              </a:spcAft>
              <a:buClr>
                <a:srgbClr val="49495A"/>
              </a:buClr>
              <a:buSzPts val="1500"/>
              <a:buFont typeface="Libre Baskerville"/>
              <a:buNone/>
            </a:pPr>
            <a:r>
              <a:rPr b="0" i="0" lang="en-US" sz="1500" u="none" cap="none" strike="noStrike">
                <a:solidFill>
                  <a:srgbClr val="49495A"/>
                </a:solidFill>
                <a:latin typeface="Libre Baskerville"/>
                <a:ea typeface="Libre Baskerville"/>
                <a:cs typeface="Libre Baskerville"/>
                <a:sym typeface="Libre Baskerville"/>
              </a:rPr>
              <a:t>Штучний інтелект (ШІ)</a:t>
            </a:r>
            <a:endParaRPr b="0" i="0" sz="1500" u="none" cap="none" strike="noStrike"/>
          </a:p>
        </p:txBody>
      </p:sp>
      <p:sp>
        <p:nvSpPr>
          <p:cNvPr id="182" name="Google Shape;182;p8"/>
          <p:cNvSpPr/>
          <p:nvPr/>
        </p:nvSpPr>
        <p:spPr>
          <a:xfrm>
            <a:off x="4750832" y="2213253"/>
            <a:ext cx="7898963" cy="245745"/>
          </a:xfrm>
          <a:prstGeom prst="rect">
            <a:avLst/>
          </a:prstGeom>
          <a:noFill/>
          <a:ln>
            <a:noFill/>
          </a:ln>
        </p:spPr>
        <p:txBody>
          <a:bodyPr anchorCtr="0" anchor="t" bIns="0" lIns="0" spcFirstLastPara="1" rIns="0" wrap="square" tIns="0">
            <a:noAutofit/>
          </a:bodyPr>
          <a:lstStyle/>
          <a:p>
            <a:pPr indent="0" lvl="0" marL="0" marR="0" rtl="0" algn="l">
              <a:lnSpc>
                <a:spcPct val="158333"/>
              </a:lnSpc>
              <a:spcBef>
                <a:spcPts val="0"/>
              </a:spcBef>
              <a:spcAft>
                <a:spcPts val="0"/>
              </a:spcAft>
              <a:buClr>
                <a:srgbClr val="49495A"/>
              </a:buClr>
              <a:buSzPts val="1200"/>
              <a:buFont typeface="Open Sans"/>
              <a:buNone/>
            </a:pPr>
            <a:r>
              <a:rPr b="0" i="0" lang="en-US" sz="1200" u="none" cap="none" strike="noStrike">
                <a:solidFill>
                  <a:srgbClr val="49495A"/>
                </a:solidFill>
                <a:latin typeface="Open Sans"/>
                <a:ea typeface="Open Sans"/>
                <a:cs typeface="Open Sans"/>
                <a:sym typeface="Open Sans"/>
              </a:rPr>
              <a:t>ШІ буде відігравати все більш важливу роль у виявленні та блокуванні нових та еволюціонуючих загроз.</a:t>
            </a:r>
            <a:endParaRPr b="0" i="0" sz="1200" u="none" cap="none" strike="noStrike"/>
          </a:p>
        </p:txBody>
      </p:sp>
      <p:sp>
        <p:nvSpPr>
          <p:cNvPr id="183" name="Google Shape;183;p8"/>
          <p:cNvSpPr/>
          <p:nvPr/>
        </p:nvSpPr>
        <p:spPr>
          <a:xfrm>
            <a:off x="4635579" y="2745105"/>
            <a:ext cx="9418796" cy="11430"/>
          </a:xfrm>
          <a:prstGeom prst="roundRect">
            <a:avLst>
              <a:gd fmla="val 201626"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4" name="Google Shape;184;p8"/>
          <p:cNvPicPr preferRelativeResize="0"/>
          <p:nvPr/>
        </p:nvPicPr>
        <p:blipFill rotWithShape="1">
          <a:blip r:embed="rId4">
            <a:alphaModFix/>
          </a:blip>
          <a:srcRect b="0" l="0" r="0" t="0"/>
          <a:stretch/>
        </p:blipFill>
        <p:spPr>
          <a:xfrm>
            <a:off x="2584490" y="2773799"/>
            <a:ext cx="2683788" cy="1130856"/>
          </a:xfrm>
          <a:prstGeom prst="rect">
            <a:avLst/>
          </a:prstGeom>
          <a:noFill/>
          <a:ln>
            <a:noFill/>
          </a:ln>
        </p:spPr>
      </p:pic>
      <p:sp>
        <p:nvSpPr>
          <p:cNvPr id="185" name="Google Shape;185;p8"/>
          <p:cNvSpPr/>
          <p:nvPr/>
        </p:nvSpPr>
        <p:spPr>
          <a:xfrm>
            <a:off x="3867150" y="3185636"/>
            <a:ext cx="118229" cy="307181"/>
          </a:xfrm>
          <a:prstGeom prst="rect">
            <a:avLst/>
          </a:prstGeom>
          <a:noFill/>
          <a:ln>
            <a:noFill/>
          </a:ln>
        </p:spPr>
        <p:txBody>
          <a:bodyPr anchorCtr="0" anchor="t" bIns="0" lIns="0" spcFirstLastPara="1" rIns="0" wrap="square" tIns="0">
            <a:noAutofit/>
          </a:bodyPr>
          <a:lstStyle/>
          <a:p>
            <a:pPr indent="0" lvl="0" marL="0" marR="0" rtl="0" algn="ctr">
              <a:lnSpc>
                <a:spcPct val="160000"/>
              </a:lnSpc>
              <a:spcBef>
                <a:spcPts val="0"/>
              </a:spcBef>
              <a:spcAft>
                <a:spcPts val="0"/>
              </a:spcAft>
              <a:buClr>
                <a:srgbClr val="49495A"/>
              </a:buClr>
              <a:buSzPts val="1500"/>
              <a:buFont typeface="Libre Baskerville"/>
              <a:buNone/>
            </a:pPr>
            <a:r>
              <a:rPr b="0" i="0" lang="en-US" sz="1500" u="none" cap="none" strike="noStrike">
                <a:solidFill>
                  <a:srgbClr val="49495A"/>
                </a:solidFill>
                <a:latin typeface="Libre Baskerville"/>
                <a:ea typeface="Libre Baskerville"/>
                <a:cs typeface="Libre Baskerville"/>
                <a:sym typeface="Libre Baskerville"/>
              </a:rPr>
              <a:t>2</a:t>
            </a:r>
            <a:endParaRPr b="0" i="0" sz="1500" u="none" cap="none" strike="noStrike"/>
          </a:p>
        </p:txBody>
      </p:sp>
      <p:sp>
        <p:nvSpPr>
          <p:cNvPr id="186" name="Google Shape;186;p8"/>
          <p:cNvSpPr/>
          <p:nvPr/>
        </p:nvSpPr>
        <p:spPr>
          <a:xfrm>
            <a:off x="5421868" y="3050262"/>
            <a:ext cx="2419707" cy="240030"/>
          </a:xfrm>
          <a:prstGeom prst="rect">
            <a:avLst/>
          </a:prstGeom>
          <a:noFill/>
          <a:ln>
            <a:noFill/>
          </a:ln>
        </p:spPr>
        <p:txBody>
          <a:bodyPr anchorCtr="0" anchor="t" bIns="0" lIns="0" spcFirstLastPara="1" rIns="0" wrap="square" tIns="0">
            <a:noAutofit/>
          </a:bodyPr>
          <a:lstStyle/>
          <a:p>
            <a:pPr indent="0" lvl="0" marL="0" marR="0" rtl="0" algn="l">
              <a:lnSpc>
                <a:spcPct val="123333"/>
              </a:lnSpc>
              <a:spcBef>
                <a:spcPts val="0"/>
              </a:spcBef>
              <a:spcAft>
                <a:spcPts val="0"/>
              </a:spcAft>
              <a:buClr>
                <a:srgbClr val="49495A"/>
              </a:buClr>
              <a:buSzPts val="1500"/>
              <a:buFont typeface="Libre Baskerville"/>
              <a:buNone/>
            </a:pPr>
            <a:r>
              <a:rPr b="0" i="0" lang="en-US" sz="1500" u="none" cap="none" strike="noStrike">
                <a:solidFill>
                  <a:srgbClr val="49495A"/>
                </a:solidFill>
                <a:latin typeface="Libre Baskerville"/>
                <a:ea typeface="Libre Baskerville"/>
                <a:cs typeface="Libre Baskerville"/>
                <a:sym typeface="Libre Baskerville"/>
              </a:rPr>
              <a:t>Машинне навчання (ML)</a:t>
            </a:r>
            <a:endParaRPr b="0" i="0" sz="1500" u="none" cap="none" strike="noStrike"/>
          </a:p>
        </p:txBody>
      </p:sp>
      <p:sp>
        <p:nvSpPr>
          <p:cNvPr id="187" name="Google Shape;187;p8"/>
          <p:cNvSpPr/>
          <p:nvPr/>
        </p:nvSpPr>
        <p:spPr>
          <a:xfrm>
            <a:off x="5421868" y="3382447"/>
            <a:ext cx="7741325" cy="245745"/>
          </a:xfrm>
          <a:prstGeom prst="rect">
            <a:avLst/>
          </a:prstGeom>
          <a:noFill/>
          <a:ln>
            <a:noFill/>
          </a:ln>
        </p:spPr>
        <p:txBody>
          <a:bodyPr anchorCtr="0" anchor="t" bIns="0" lIns="0" spcFirstLastPara="1" rIns="0" wrap="square" tIns="0">
            <a:noAutofit/>
          </a:bodyPr>
          <a:lstStyle/>
          <a:p>
            <a:pPr indent="0" lvl="0" marL="0" marR="0" rtl="0" algn="l">
              <a:lnSpc>
                <a:spcPct val="158333"/>
              </a:lnSpc>
              <a:spcBef>
                <a:spcPts val="0"/>
              </a:spcBef>
              <a:spcAft>
                <a:spcPts val="0"/>
              </a:spcAft>
              <a:buClr>
                <a:srgbClr val="49495A"/>
              </a:buClr>
              <a:buSzPts val="1200"/>
              <a:buFont typeface="Open Sans"/>
              <a:buNone/>
            </a:pPr>
            <a:r>
              <a:rPr b="0" i="0" lang="en-US" sz="1200" u="none" cap="none" strike="noStrike">
                <a:solidFill>
                  <a:srgbClr val="49495A"/>
                </a:solidFill>
                <a:latin typeface="Open Sans"/>
                <a:ea typeface="Open Sans"/>
                <a:cs typeface="Open Sans"/>
                <a:sym typeface="Open Sans"/>
              </a:rPr>
              <a:t>ML допоможе антивірусним програмам адаптуватися до нових загроз та покращувати їх ефективність.</a:t>
            </a:r>
            <a:endParaRPr b="0" i="0" sz="1200" u="none" cap="none" strike="noStrike"/>
          </a:p>
        </p:txBody>
      </p:sp>
      <p:sp>
        <p:nvSpPr>
          <p:cNvPr id="188" name="Google Shape;188;p8"/>
          <p:cNvSpPr/>
          <p:nvPr/>
        </p:nvSpPr>
        <p:spPr>
          <a:xfrm>
            <a:off x="5306616" y="3914299"/>
            <a:ext cx="8747760" cy="11430"/>
          </a:xfrm>
          <a:prstGeom prst="roundRect">
            <a:avLst>
              <a:gd fmla="val 201626"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9" name="Google Shape;189;p8"/>
          <p:cNvPicPr preferRelativeResize="0"/>
          <p:nvPr/>
        </p:nvPicPr>
        <p:blipFill rotWithShape="1">
          <a:blip r:embed="rId5">
            <a:alphaModFix/>
          </a:blip>
          <a:srcRect b="0" l="0" r="0" t="0"/>
          <a:stretch/>
        </p:blipFill>
        <p:spPr>
          <a:xfrm>
            <a:off x="1913453" y="3942993"/>
            <a:ext cx="4025741" cy="1130856"/>
          </a:xfrm>
          <a:prstGeom prst="rect">
            <a:avLst/>
          </a:prstGeom>
          <a:noFill/>
          <a:ln>
            <a:noFill/>
          </a:ln>
        </p:spPr>
      </p:pic>
      <p:sp>
        <p:nvSpPr>
          <p:cNvPr id="190" name="Google Shape;190;p8"/>
          <p:cNvSpPr/>
          <p:nvPr/>
        </p:nvSpPr>
        <p:spPr>
          <a:xfrm>
            <a:off x="3867150" y="4354830"/>
            <a:ext cx="118229" cy="307181"/>
          </a:xfrm>
          <a:prstGeom prst="rect">
            <a:avLst/>
          </a:prstGeom>
          <a:noFill/>
          <a:ln>
            <a:noFill/>
          </a:ln>
        </p:spPr>
        <p:txBody>
          <a:bodyPr anchorCtr="0" anchor="t" bIns="0" lIns="0" spcFirstLastPara="1" rIns="0" wrap="square" tIns="0">
            <a:noAutofit/>
          </a:bodyPr>
          <a:lstStyle/>
          <a:p>
            <a:pPr indent="0" lvl="0" marL="0" marR="0" rtl="0" algn="ctr">
              <a:lnSpc>
                <a:spcPct val="160000"/>
              </a:lnSpc>
              <a:spcBef>
                <a:spcPts val="0"/>
              </a:spcBef>
              <a:spcAft>
                <a:spcPts val="0"/>
              </a:spcAft>
              <a:buClr>
                <a:srgbClr val="49495A"/>
              </a:buClr>
              <a:buSzPts val="1500"/>
              <a:buFont typeface="Libre Baskerville"/>
              <a:buNone/>
            </a:pPr>
            <a:r>
              <a:rPr b="0" i="0" lang="en-US" sz="1500" u="none" cap="none" strike="noStrike">
                <a:solidFill>
                  <a:srgbClr val="49495A"/>
                </a:solidFill>
                <a:latin typeface="Libre Baskerville"/>
                <a:ea typeface="Libre Baskerville"/>
                <a:cs typeface="Libre Baskerville"/>
                <a:sym typeface="Libre Baskerville"/>
              </a:rPr>
              <a:t>3</a:t>
            </a:r>
            <a:endParaRPr b="0" i="0" sz="1500" u="none" cap="none" strike="noStrike"/>
          </a:p>
        </p:txBody>
      </p:sp>
      <p:sp>
        <p:nvSpPr>
          <p:cNvPr id="191" name="Google Shape;191;p8"/>
          <p:cNvSpPr/>
          <p:nvPr/>
        </p:nvSpPr>
        <p:spPr>
          <a:xfrm>
            <a:off x="6092785" y="4096583"/>
            <a:ext cx="1920478" cy="240030"/>
          </a:xfrm>
          <a:prstGeom prst="rect">
            <a:avLst/>
          </a:prstGeom>
          <a:noFill/>
          <a:ln>
            <a:noFill/>
          </a:ln>
        </p:spPr>
        <p:txBody>
          <a:bodyPr anchorCtr="0" anchor="t" bIns="0" lIns="0" spcFirstLastPara="1" rIns="0" wrap="square" tIns="0">
            <a:noAutofit/>
          </a:bodyPr>
          <a:lstStyle/>
          <a:p>
            <a:pPr indent="0" lvl="0" marL="0" marR="0" rtl="0" algn="l">
              <a:lnSpc>
                <a:spcPct val="123333"/>
              </a:lnSpc>
              <a:spcBef>
                <a:spcPts val="0"/>
              </a:spcBef>
              <a:spcAft>
                <a:spcPts val="0"/>
              </a:spcAft>
              <a:buClr>
                <a:srgbClr val="49495A"/>
              </a:buClr>
              <a:buSzPts val="1500"/>
              <a:buFont typeface="Libre Baskerville"/>
              <a:buNone/>
            </a:pPr>
            <a:r>
              <a:rPr b="0" i="0" lang="en-US" sz="1500" u="none" cap="none" strike="noStrike">
                <a:solidFill>
                  <a:srgbClr val="49495A"/>
                </a:solidFill>
                <a:latin typeface="Libre Baskerville"/>
                <a:ea typeface="Libre Baskerville"/>
                <a:cs typeface="Libre Baskerville"/>
                <a:sym typeface="Libre Baskerville"/>
              </a:rPr>
              <a:t>Хмарні технології</a:t>
            </a:r>
            <a:endParaRPr b="0" i="0" sz="1500" u="none" cap="none" strike="noStrike"/>
          </a:p>
        </p:txBody>
      </p:sp>
      <p:sp>
        <p:nvSpPr>
          <p:cNvPr id="192" name="Google Shape;192;p8"/>
          <p:cNvSpPr/>
          <p:nvPr/>
        </p:nvSpPr>
        <p:spPr>
          <a:xfrm>
            <a:off x="6092785" y="4428768"/>
            <a:ext cx="7846338" cy="491490"/>
          </a:xfrm>
          <a:prstGeom prst="rect">
            <a:avLst/>
          </a:prstGeom>
          <a:noFill/>
          <a:ln>
            <a:noFill/>
          </a:ln>
        </p:spPr>
        <p:txBody>
          <a:bodyPr anchorCtr="0" anchor="t" bIns="0" lIns="0" spcFirstLastPara="1" rIns="0" wrap="square" tIns="0">
            <a:noAutofit/>
          </a:bodyPr>
          <a:lstStyle/>
          <a:p>
            <a:pPr indent="0" lvl="0" marL="0" marR="0" rtl="0" algn="l">
              <a:lnSpc>
                <a:spcPct val="158333"/>
              </a:lnSpc>
              <a:spcBef>
                <a:spcPts val="0"/>
              </a:spcBef>
              <a:spcAft>
                <a:spcPts val="0"/>
              </a:spcAft>
              <a:buClr>
                <a:srgbClr val="49495A"/>
              </a:buClr>
              <a:buSzPts val="1200"/>
              <a:buFont typeface="Open Sans"/>
              <a:buNone/>
            </a:pPr>
            <a:r>
              <a:rPr b="0" i="0" lang="en-US" sz="1200" u="none" cap="none" strike="noStrike">
                <a:solidFill>
                  <a:srgbClr val="49495A"/>
                </a:solidFill>
                <a:latin typeface="Open Sans"/>
                <a:ea typeface="Open Sans"/>
                <a:cs typeface="Open Sans"/>
                <a:sym typeface="Open Sans"/>
              </a:rPr>
              <a:t>Хмарні технології дозволять антивірусним програмам отримувати доступ до величезних обсягів даних для аналізу загроз.</a:t>
            </a:r>
            <a:endParaRPr b="0" i="0" sz="1200" u="none" cap="none" strike="noStrike"/>
          </a:p>
        </p:txBody>
      </p:sp>
      <p:sp>
        <p:nvSpPr>
          <p:cNvPr id="193" name="Google Shape;193;p8"/>
          <p:cNvSpPr/>
          <p:nvPr/>
        </p:nvSpPr>
        <p:spPr>
          <a:xfrm>
            <a:off x="5977533" y="5083493"/>
            <a:ext cx="8076843" cy="11430"/>
          </a:xfrm>
          <a:prstGeom prst="roundRect">
            <a:avLst>
              <a:gd fmla="val 201626"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4" name="Google Shape;194;p8"/>
          <p:cNvPicPr preferRelativeResize="0"/>
          <p:nvPr/>
        </p:nvPicPr>
        <p:blipFill rotWithShape="1">
          <a:blip r:embed="rId6">
            <a:alphaModFix/>
          </a:blip>
          <a:srcRect b="0" l="0" r="0" t="0"/>
          <a:stretch/>
        </p:blipFill>
        <p:spPr>
          <a:xfrm>
            <a:off x="1242536" y="5112187"/>
            <a:ext cx="5367695" cy="1130856"/>
          </a:xfrm>
          <a:prstGeom prst="rect">
            <a:avLst/>
          </a:prstGeom>
          <a:noFill/>
          <a:ln>
            <a:noFill/>
          </a:ln>
        </p:spPr>
      </p:pic>
      <p:sp>
        <p:nvSpPr>
          <p:cNvPr id="195" name="Google Shape;195;p8"/>
          <p:cNvSpPr/>
          <p:nvPr/>
        </p:nvSpPr>
        <p:spPr>
          <a:xfrm>
            <a:off x="3870127" y="5524024"/>
            <a:ext cx="112395" cy="307181"/>
          </a:xfrm>
          <a:prstGeom prst="rect">
            <a:avLst/>
          </a:prstGeom>
          <a:noFill/>
          <a:ln>
            <a:noFill/>
          </a:ln>
        </p:spPr>
        <p:txBody>
          <a:bodyPr anchorCtr="0" anchor="t" bIns="0" lIns="0" spcFirstLastPara="1" rIns="0" wrap="square" tIns="0">
            <a:noAutofit/>
          </a:bodyPr>
          <a:lstStyle/>
          <a:p>
            <a:pPr indent="0" lvl="0" marL="0" marR="0" rtl="0" algn="ctr">
              <a:lnSpc>
                <a:spcPct val="160000"/>
              </a:lnSpc>
              <a:spcBef>
                <a:spcPts val="0"/>
              </a:spcBef>
              <a:spcAft>
                <a:spcPts val="0"/>
              </a:spcAft>
              <a:buClr>
                <a:srgbClr val="49495A"/>
              </a:buClr>
              <a:buSzPts val="1500"/>
              <a:buFont typeface="Libre Baskerville"/>
              <a:buNone/>
            </a:pPr>
            <a:r>
              <a:rPr b="0" i="0" lang="en-US" sz="1500" u="none" cap="none" strike="noStrike">
                <a:solidFill>
                  <a:srgbClr val="49495A"/>
                </a:solidFill>
                <a:latin typeface="Libre Baskerville"/>
                <a:ea typeface="Libre Baskerville"/>
                <a:cs typeface="Libre Baskerville"/>
                <a:sym typeface="Libre Baskerville"/>
              </a:rPr>
              <a:t>4</a:t>
            </a:r>
            <a:endParaRPr b="0" i="0" sz="1500" u="none" cap="none" strike="noStrike"/>
          </a:p>
        </p:txBody>
      </p:sp>
      <p:sp>
        <p:nvSpPr>
          <p:cNvPr id="196" name="Google Shape;196;p8"/>
          <p:cNvSpPr/>
          <p:nvPr/>
        </p:nvSpPr>
        <p:spPr>
          <a:xfrm>
            <a:off x="6763822" y="5265777"/>
            <a:ext cx="2275165" cy="240030"/>
          </a:xfrm>
          <a:prstGeom prst="rect">
            <a:avLst/>
          </a:prstGeom>
          <a:noFill/>
          <a:ln>
            <a:noFill/>
          </a:ln>
        </p:spPr>
        <p:txBody>
          <a:bodyPr anchorCtr="0" anchor="t" bIns="0" lIns="0" spcFirstLastPara="1" rIns="0" wrap="square" tIns="0">
            <a:noAutofit/>
          </a:bodyPr>
          <a:lstStyle/>
          <a:p>
            <a:pPr indent="0" lvl="0" marL="0" marR="0" rtl="0" algn="l">
              <a:lnSpc>
                <a:spcPct val="123333"/>
              </a:lnSpc>
              <a:spcBef>
                <a:spcPts val="0"/>
              </a:spcBef>
              <a:spcAft>
                <a:spcPts val="0"/>
              </a:spcAft>
              <a:buClr>
                <a:srgbClr val="49495A"/>
              </a:buClr>
              <a:buSzPts val="1500"/>
              <a:buFont typeface="Libre Baskerville"/>
              <a:buNone/>
            </a:pPr>
            <a:r>
              <a:rPr b="0" i="0" lang="en-US" sz="1500" u="none" cap="none" strike="noStrike">
                <a:solidFill>
                  <a:srgbClr val="49495A"/>
                </a:solidFill>
                <a:latin typeface="Libre Baskerville"/>
                <a:ea typeface="Libre Baskerville"/>
                <a:cs typeface="Libre Baskerville"/>
                <a:sym typeface="Libre Baskerville"/>
              </a:rPr>
              <a:t>Збільшення кіберзагроз</a:t>
            </a:r>
            <a:endParaRPr b="0" i="0" sz="1500" u="none" cap="none" strike="noStrike"/>
          </a:p>
        </p:txBody>
      </p:sp>
      <p:sp>
        <p:nvSpPr>
          <p:cNvPr id="197" name="Google Shape;197;p8"/>
          <p:cNvSpPr/>
          <p:nvPr/>
        </p:nvSpPr>
        <p:spPr>
          <a:xfrm>
            <a:off x="6763822" y="5597962"/>
            <a:ext cx="7175302" cy="491490"/>
          </a:xfrm>
          <a:prstGeom prst="rect">
            <a:avLst/>
          </a:prstGeom>
          <a:noFill/>
          <a:ln>
            <a:noFill/>
          </a:ln>
        </p:spPr>
        <p:txBody>
          <a:bodyPr anchorCtr="0" anchor="t" bIns="0" lIns="0" spcFirstLastPara="1" rIns="0" wrap="square" tIns="0">
            <a:noAutofit/>
          </a:bodyPr>
          <a:lstStyle/>
          <a:p>
            <a:pPr indent="0" lvl="0" marL="0" marR="0" rtl="0" algn="l">
              <a:lnSpc>
                <a:spcPct val="158333"/>
              </a:lnSpc>
              <a:spcBef>
                <a:spcPts val="0"/>
              </a:spcBef>
              <a:spcAft>
                <a:spcPts val="0"/>
              </a:spcAft>
              <a:buClr>
                <a:srgbClr val="49495A"/>
              </a:buClr>
              <a:buSzPts val="1200"/>
              <a:buFont typeface="Open Sans"/>
              <a:buNone/>
            </a:pPr>
            <a:r>
              <a:rPr b="0" i="0" lang="en-US" sz="1200" u="none" cap="none" strike="noStrike">
                <a:solidFill>
                  <a:srgbClr val="49495A"/>
                </a:solidFill>
                <a:latin typeface="Open Sans"/>
                <a:ea typeface="Open Sans"/>
                <a:cs typeface="Open Sans"/>
                <a:sym typeface="Open Sans"/>
              </a:rPr>
              <a:t>У міру розвитку цифрової трансформації кількість кіберзагроз буде зростати, що вимагає покращення антивірусних технологій.</a:t>
            </a:r>
            <a:endParaRPr b="0" i="0" sz="1200" u="none" cap="none" strike="noStrike"/>
          </a:p>
        </p:txBody>
      </p:sp>
      <p:sp>
        <p:nvSpPr>
          <p:cNvPr id="198" name="Google Shape;198;p8"/>
          <p:cNvSpPr/>
          <p:nvPr/>
        </p:nvSpPr>
        <p:spPr>
          <a:xfrm>
            <a:off x="6648569" y="6252686"/>
            <a:ext cx="7405807" cy="11430"/>
          </a:xfrm>
          <a:prstGeom prst="roundRect">
            <a:avLst>
              <a:gd fmla="val 201626" name="adj"/>
            </a:avLst>
          </a:prstGeom>
          <a:solidFill>
            <a:srgbClr val="D0CE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9" name="Google Shape;199;p8"/>
          <p:cNvPicPr preferRelativeResize="0"/>
          <p:nvPr/>
        </p:nvPicPr>
        <p:blipFill rotWithShape="1">
          <a:blip r:embed="rId7">
            <a:alphaModFix/>
          </a:blip>
          <a:srcRect b="0" l="0" r="0" t="0"/>
          <a:stretch/>
        </p:blipFill>
        <p:spPr>
          <a:xfrm>
            <a:off x="571500" y="6281380"/>
            <a:ext cx="6709648" cy="1130856"/>
          </a:xfrm>
          <a:prstGeom prst="rect">
            <a:avLst/>
          </a:prstGeom>
          <a:noFill/>
          <a:ln>
            <a:noFill/>
          </a:ln>
        </p:spPr>
      </p:pic>
      <p:sp>
        <p:nvSpPr>
          <p:cNvPr id="200" name="Google Shape;200;p8"/>
          <p:cNvSpPr/>
          <p:nvPr/>
        </p:nvSpPr>
        <p:spPr>
          <a:xfrm>
            <a:off x="3871793" y="6693218"/>
            <a:ext cx="109061" cy="307181"/>
          </a:xfrm>
          <a:prstGeom prst="rect">
            <a:avLst/>
          </a:prstGeom>
          <a:noFill/>
          <a:ln>
            <a:noFill/>
          </a:ln>
        </p:spPr>
        <p:txBody>
          <a:bodyPr anchorCtr="0" anchor="t" bIns="0" lIns="0" spcFirstLastPara="1" rIns="0" wrap="square" tIns="0">
            <a:noAutofit/>
          </a:bodyPr>
          <a:lstStyle/>
          <a:p>
            <a:pPr indent="0" lvl="0" marL="0" marR="0" rtl="0" algn="ctr">
              <a:lnSpc>
                <a:spcPct val="160000"/>
              </a:lnSpc>
              <a:spcBef>
                <a:spcPts val="0"/>
              </a:spcBef>
              <a:spcAft>
                <a:spcPts val="0"/>
              </a:spcAft>
              <a:buClr>
                <a:srgbClr val="49495A"/>
              </a:buClr>
              <a:buSzPts val="1500"/>
              <a:buFont typeface="Libre Baskerville"/>
              <a:buNone/>
            </a:pPr>
            <a:r>
              <a:rPr b="0" i="0" lang="en-US" sz="1500" u="none" cap="none" strike="noStrike">
                <a:solidFill>
                  <a:srgbClr val="49495A"/>
                </a:solidFill>
                <a:latin typeface="Libre Baskerville"/>
                <a:ea typeface="Libre Baskerville"/>
                <a:cs typeface="Libre Baskerville"/>
                <a:sym typeface="Libre Baskerville"/>
              </a:rPr>
              <a:t>5</a:t>
            </a:r>
            <a:endParaRPr b="0" i="0" sz="1500" u="none" cap="none" strike="noStrike"/>
          </a:p>
        </p:txBody>
      </p:sp>
      <p:sp>
        <p:nvSpPr>
          <p:cNvPr id="201" name="Google Shape;201;p8"/>
          <p:cNvSpPr/>
          <p:nvPr/>
        </p:nvSpPr>
        <p:spPr>
          <a:xfrm>
            <a:off x="7434739" y="6434971"/>
            <a:ext cx="2115264" cy="240030"/>
          </a:xfrm>
          <a:prstGeom prst="rect">
            <a:avLst/>
          </a:prstGeom>
          <a:noFill/>
          <a:ln>
            <a:noFill/>
          </a:ln>
        </p:spPr>
        <p:txBody>
          <a:bodyPr anchorCtr="0" anchor="t" bIns="0" lIns="0" spcFirstLastPara="1" rIns="0" wrap="square" tIns="0">
            <a:noAutofit/>
          </a:bodyPr>
          <a:lstStyle/>
          <a:p>
            <a:pPr indent="0" lvl="0" marL="0" marR="0" rtl="0" algn="l">
              <a:lnSpc>
                <a:spcPct val="123333"/>
              </a:lnSpc>
              <a:spcBef>
                <a:spcPts val="0"/>
              </a:spcBef>
              <a:spcAft>
                <a:spcPts val="0"/>
              </a:spcAft>
              <a:buClr>
                <a:srgbClr val="49495A"/>
              </a:buClr>
              <a:buSzPts val="1500"/>
              <a:buFont typeface="Libre Baskerville"/>
              <a:buNone/>
            </a:pPr>
            <a:r>
              <a:rPr b="0" i="0" lang="en-US" sz="1500" u="none" cap="none" strike="noStrike">
                <a:solidFill>
                  <a:srgbClr val="49495A"/>
                </a:solidFill>
                <a:latin typeface="Libre Baskerville"/>
                <a:ea typeface="Libre Baskerville"/>
                <a:cs typeface="Libre Baskerville"/>
                <a:sym typeface="Libre Baskerville"/>
              </a:rPr>
              <a:t>Необхідність адаптації</a:t>
            </a:r>
            <a:endParaRPr b="0" i="0" sz="1500" u="none" cap="none" strike="noStrike"/>
          </a:p>
        </p:txBody>
      </p:sp>
      <p:sp>
        <p:nvSpPr>
          <p:cNvPr id="202" name="Google Shape;202;p8"/>
          <p:cNvSpPr/>
          <p:nvPr/>
        </p:nvSpPr>
        <p:spPr>
          <a:xfrm>
            <a:off x="7434739" y="6767155"/>
            <a:ext cx="6504384" cy="491490"/>
          </a:xfrm>
          <a:prstGeom prst="rect">
            <a:avLst/>
          </a:prstGeom>
          <a:noFill/>
          <a:ln>
            <a:noFill/>
          </a:ln>
        </p:spPr>
        <p:txBody>
          <a:bodyPr anchorCtr="0" anchor="t" bIns="0" lIns="0" spcFirstLastPara="1" rIns="0" wrap="square" tIns="0">
            <a:noAutofit/>
          </a:bodyPr>
          <a:lstStyle/>
          <a:p>
            <a:pPr indent="0" lvl="0" marL="0" marR="0" rtl="0" algn="l">
              <a:lnSpc>
                <a:spcPct val="158333"/>
              </a:lnSpc>
              <a:spcBef>
                <a:spcPts val="0"/>
              </a:spcBef>
              <a:spcAft>
                <a:spcPts val="0"/>
              </a:spcAft>
              <a:buClr>
                <a:srgbClr val="49495A"/>
              </a:buClr>
              <a:buSzPts val="1200"/>
              <a:buFont typeface="Open Sans"/>
              <a:buNone/>
            </a:pPr>
            <a:r>
              <a:rPr b="0" i="0" lang="en-US" sz="1200" u="none" cap="none" strike="noStrike">
                <a:solidFill>
                  <a:srgbClr val="49495A"/>
                </a:solidFill>
                <a:latin typeface="Open Sans"/>
                <a:ea typeface="Open Sans"/>
                <a:cs typeface="Open Sans"/>
                <a:sym typeface="Open Sans"/>
              </a:rPr>
              <a:t>Антивірусні технології повинні постійно розвиватися та адаптуватися до нових технологій та загроз.</a:t>
            </a:r>
            <a:endParaRPr b="0" i="0" sz="1200" u="none" cap="none" strike="noStrike"/>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2024-12-24T12:58:59Z</dcterms:created>
  <dc:creator>PptxGenJS</dc:creator>
</cp:coreProperties>
</file>