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4" r:id="rId10"/>
    <p:sldId id="263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5E09EF80-DC57-4927-A52C-AD1D76D06821}" type="datetimeFigureOut">
              <a:rPr lang="uk-UA" smtClean="0"/>
              <a:t>05.06.2019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E19DCB51-1BC8-4440-A8ED-CC897E6A189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58790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 фотографі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9EF80-DC57-4927-A52C-AD1D76D06821}" type="datetimeFigureOut">
              <a:rPr lang="uk-UA" smtClean="0"/>
              <a:t>05.06.2019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DCB51-1BC8-4440-A8ED-CC897E6A189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468126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9EF80-DC57-4927-A52C-AD1D76D06821}" type="datetimeFigureOut">
              <a:rPr lang="uk-UA" smtClean="0"/>
              <a:t>05.06.2019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DCB51-1BC8-4440-A8ED-CC897E6A189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655962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9EF80-DC57-4927-A52C-AD1D76D06821}" type="datetimeFigureOut">
              <a:rPr lang="uk-UA" smtClean="0"/>
              <a:t>05.06.2019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DCB51-1BC8-4440-A8ED-CC897E6A189F}" type="slidenum">
              <a:rPr lang="uk-UA" smtClean="0"/>
              <a:t>‹№›</a:t>
            </a:fld>
            <a:endParaRPr lang="uk-UA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738115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9EF80-DC57-4927-A52C-AD1D76D06821}" type="datetimeFigureOut">
              <a:rPr lang="uk-UA" smtClean="0"/>
              <a:t>05.06.2019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DCB51-1BC8-4440-A8ED-CC897E6A189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717793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9EF80-DC57-4927-A52C-AD1D76D06821}" type="datetimeFigureOut">
              <a:rPr lang="uk-UA" smtClean="0"/>
              <a:t>05.06.2019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DCB51-1BC8-4440-A8ED-CC897E6A189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535884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 з малю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9EF80-DC57-4927-A52C-AD1D76D06821}" type="datetimeFigureOut">
              <a:rPr lang="uk-UA" smtClean="0"/>
              <a:t>05.06.2019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DCB51-1BC8-4440-A8ED-CC897E6A189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58384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9EF80-DC57-4927-A52C-AD1D76D06821}" type="datetimeFigureOut">
              <a:rPr lang="uk-UA" smtClean="0"/>
              <a:t>05.06.2019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DCB51-1BC8-4440-A8ED-CC897E6A189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625887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9EF80-DC57-4927-A52C-AD1D76D06821}" type="datetimeFigureOut">
              <a:rPr lang="uk-UA" smtClean="0"/>
              <a:t>05.06.2019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DCB51-1BC8-4440-A8ED-CC897E6A189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214337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9EF80-DC57-4927-A52C-AD1D76D06821}" type="datetimeFigureOut">
              <a:rPr lang="uk-UA" smtClean="0"/>
              <a:t>05.06.2019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DCB51-1BC8-4440-A8ED-CC897E6A189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0977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9EF80-DC57-4927-A52C-AD1D76D06821}" type="datetimeFigureOut">
              <a:rPr lang="uk-UA" smtClean="0"/>
              <a:t>05.06.2019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DCB51-1BC8-4440-A8ED-CC897E6A189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517479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9EF80-DC57-4927-A52C-AD1D76D06821}" type="datetimeFigureOut">
              <a:rPr lang="uk-UA" smtClean="0"/>
              <a:t>05.06.2019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DCB51-1BC8-4440-A8ED-CC897E6A189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030381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9EF80-DC57-4927-A52C-AD1D76D06821}" type="datetimeFigureOut">
              <a:rPr lang="uk-UA" smtClean="0"/>
              <a:t>05.06.2019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DCB51-1BC8-4440-A8ED-CC897E6A189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821086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9EF80-DC57-4927-A52C-AD1D76D06821}" type="datetimeFigureOut">
              <a:rPr lang="uk-UA" smtClean="0"/>
              <a:t>05.06.2019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DCB51-1BC8-4440-A8ED-CC897E6A189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944434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9EF80-DC57-4927-A52C-AD1D76D06821}" type="datetimeFigureOut">
              <a:rPr lang="uk-UA" smtClean="0"/>
              <a:t>05.06.2019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DCB51-1BC8-4440-A8ED-CC897E6A189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038287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9EF80-DC57-4927-A52C-AD1D76D06821}" type="datetimeFigureOut">
              <a:rPr lang="uk-UA" smtClean="0"/>
              <a:t>05.06.2019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DCB51-1BC8-4440-A8ED-CC897E6A189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88155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9EF80-DC57-4927-A52C-AD1D76D06821}" type="datetimeFigureOut">
              <a:rPr lang="uk-UA" smtClean="0"/>
              <a:t>05.06.2019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DCB51-1BC8-4440-A8ED-CC897E6A189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186964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09EF80-DC57-4927-A52C-AD1D76D06821}" type="datetimeFigureOut">
              <a:rPr lang="uk-UA" smtClean="0"/>
              <a:t>05.06.2019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9DCB51-1BC8-4440-A8ED-CC897E6A189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1981032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  <p:sldLayoutId id="2147483839" r:id="rId12"/>
    <p:sldLayoutId id="2147483840" r:id="rId13"/>
    <p:sldLayoutId id="2147483841" r:id="rId14"/>
    <p:sldLayoutId id="2147483842" r:id="rId15"/>
    <p:sldLayoutId id="2147483843" r:id="rId16"/>
    <p:sldLayoutId id="2147483844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296932"/>
          </a:xfrm>
        </p:spPr>
        <p:txBody>
          <a:bodyPr/>
          <a:lstStyle/>
          <a:p>
            <a:pPr algn="ctr"/>
            <a:r>
              <a:rPr lang="uk-UA" b="1" dirty="0" smtClean="0"/>
              <a:t>Презентація на тему:</a:t>
            </a:r>
            <a:br>
              <a:rPr lang="uk-UA" b="1" dirty="0" smtClean="0"/>
            </a:br>
            <a:r>
              <a:rPr lang="uk-UA" b="1" dirty="0" smtClean="0"/>
              <a:t/>
            </a:r>
            <a:br>
              <a:rPr lang="uk-UA" b="1" dirty="0" smtClean="0"/>
            </a:br>
            <a:r>
              <a:rPr lang="uk-UA" dirty="0" smtClean="0"/>
              <a:t>«</a:t>
            </a:r>
            <a:r>
              <a:rPr lang="uk-UA" dirty="0"/>
              <a:t>ДОСЛІДЖЕННЯ ДИВОВИЖНИХ ТА УНІКАЛЬНИХ ГОТЕЛІВ СВІТУ</a:t>
            </a:r>
            <a:r>
              <a:rPr lang="uk-UA" dirty="0" smtClean="0"/>
              <a:t>»</a:t>
            </a:r>
            <a:br>
              <a:rPr lang="uk-UA" dirty="0" smtClean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>                                          </a:t>
            </a:r>
            <a:r>
              <a:rPr lang="uk-UA" sz="2000" dirty="0" smtClean="0"/>
              <a:t>Виконав:</a:t>
            </a:r>
            <a:br>
              <a:rPr lang="uk-UA" sz="2000" dirty="0" smtClean="0"/>
            </a:br>
            <a:r>
              <a:rPr lang="uk-UA" sz="2000" dirty="0" smtClean="0"/>
              <a:t>                                                                                                      студент групи ЗГРС-15</a:t>
            </a:r>
            <a:br>
              <a:rPr lang="uk-UA" sz="2000" dirty="0" smtClean="0"/>
            </a:br>
            <a:r>
              <a:rPr lang="uk-UA" sz="2000" dirty="0" smtClean="0"/>
              <a:t>                                                                                     Сурков Павло</a:t>
            </a: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22845140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/>
              <a:t>Готель у доковому крані, Нідерланди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908" y="1357803"/>
            <a:ext cx="3921921" cy="525201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9188" y="1357803"/>
            <a:ext cx="5109603" cy="336382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359188" y="5055326"/>
            <a:ext cx="51096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Є</a:t>
            </a:r>
            <a:r>
              <a:rPr lang="uk-UA" dirty="0" smtClean="0"/>
              <a:t>диний </a:t>
            </a:r>
            <a:r>
              <a:rPr lang="uk-UA" dirty="0"/>
              <a:t>двомісний номер, розміщений в доковому крані, який досі працює і піднімає вантажі в порту міста </a:t>
            </a:r>
            <a:r>
              <a:rPr lang="uk-UA" dirty="0" err="1" smtClean="0"/>
              <a:t>Харлінген</a:t>
            </a:r>
            <a:r>
              <a:rPr lang="uk-UA" dirty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72179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Готель у церкві, Великобританія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413" y="1596345"/>
            <a:ext cx="6022762" cy="4517072"/>
          </a:xfrm>
        </p:spPr>
      </p:pic>
      <p:sp>
        <p:nvSpPr>
          <p:cNvPr id="5" name="TextBox 4"/>
          <p:cNvSpPr txBox="1"/>
          <p:nvPr/>
        </p:nvSpPr>
        <p:spPr>
          <a:xfrm>
            <a:off x="7654834" y="1933303"/>
            <a:ext cx="32004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 smtClean="0"/>
              <a:t>Стара </a:t>
            </a:r>
            <a:r>
              <a:rPr lang="uk-UA" sz="3200" dirty="0"/>
              <a:t>церква </a:t>
            </a:r>
            <a:r>
              <a:rPr lang="uk-UA" sz="3200" dirty="0" err="1"/>
              <a:t>Уркварт</a:t>
            </a:r>
            <a:r>
              <a:rPr lang="uk-UA" sz="3200" dirty="0"/>
              <a:t> стоїть в мальовничій прибережній долині </a:t>
            </a:r>
            <a:r>
              <a:rPr lang="uk-UA" sz="3200" dirty="0" err="1" smtClean="0"/>
              <a:t>Морей</a:t>
            </a:r>
            <a:r>
              <a:rPr lang="uk-UA" sz="3200" dirty="0" smtClean="0"/>
              <a:t>.</a:t>
            </a:r>
            <a:endParaRPr lang="uk-UA" sz="3200" dirty="0"/>
          </a:p>
        </p:txBody>
      </p:sp>
    </p:spTree>
    <p:extLst>
      <p:ext uri="{BB962C8B-B14F-4D97-AF65-F5344CB8AC3E}">
        <p14:creationId xmlns:p14="http://schemas.microsoft.com/office/powerpoint/2010/main" val="16156781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Готель-бібліотека, США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412" y="1622469"/>
            <a:ext cx="5089571" cy="385086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1227" y="1622469"/>
            <a:ext cx="5008773" cy="37433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80160" y="5721531"/>
            <a:ext cx="97672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Всього </a:t>
            </a:r>
            <a:r>
              <a:rPr lang="uk-UA" dirty="0"/>
              <a:t>в колекції готелю більше 6 000 </a:t>
            </a:r>
            <a:r>
              <a:rPr lang="uk-UA" dirty="0" smtClean="0"/>
              <a:t>томів. </a:t>
            </a:r>
            <a:r>
              <a:rPr lang="uk-UA" dirty="0"/>
              <a:t>Кожен поверх відведений під окрему категорію, наприклад, «соціальні науки», «література», «мистецтво», а кожен номер на поверсі присвячений окремій темі, наприклад, </a:t>
            </a:r>
            <a:r>
              <a:rPr lang="uk-UA" dirty="0" smtClean="0"/>
              <a:t>класичній літературі </a:t>
            </a:r>
            <a:r>
              <a:rPr lang="uk-UA" dirty="0"/>
              <a:t>або </a:t>
            </a:r>
            <a:r>
              <a:rPr lang="uk-UA" dirty="0" smtClean="0"/>
              <a:t>поезії.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161983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Готель-вокзал, США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649" y="1478779"/>
            <a:ext cx="5647785" cy="374636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1434" y="1507365"/>
            <a:ext cx="5452006" cy="368919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03649" y="5590903"/>
            <a:ext cx="1109979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 smtClean="0"/>
              <a:t>Готель </a:t>
            </a:r>
            <a:r>
              <a:rPr lang="uk-UA" sz="2800" dirty="0" err="1"/>
              <a:t>Crowne</a:t>
            </a:r>
            <a:r>
              <a:rPr lang="uk-UA" sz="2800" dirty="0"/>
              <a:t> </a:t>
            </a:r>
            <a:r>
              <a:rPr lang="uk-UA" sz="2800" dirty="0" err="1"/>
              <a:t>Plaza</a:t>
            </a:r>
            <a:r>
              <a:rPr lang="uk-UA" sz="2800" dirty="0"/>
              <a:t>, розташований в історичній будівлі вокзалу </a:t>
            </a:r>
            <a:r>
              <a:rPr lang="uk-UA" sz="2800" dirty="0" err="1" smtClean="0"/>
              <a:t>Індіанаполіса</a:t>
            </a:r>
            <a:r>
              <a:rPr lang="uk-UA" dirty="0" smtClean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807637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Готель </a:t>
            </a:r>
            <a:r>
              <a:rPr lang="uk-UA" b="1" dirty="0"/>
              <a:t>у школі, Бельгія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489" y="1478778"/>
            <a:ext cx="7462346" cy="4987335"/>
          </a:xfrm>
        </p:spPr>
      </p:pic>
      <p:sp>
        <p:nvSpPr>
          <p:cNvPr id="5" name="TextBox 4"/>
          <p:cNvSpPr txBox="1"/>
          <p:nvPr/>
        </p:nvSpPr>
        <p:spPr>
          <a:xfrm>
            <a:off x="8778240" y="2097088"/>
            <a:ext cx="2795451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/>
              <a:t>Кімнати називаються «клас математики», «клас архітектури», а сам готель розміщує у себе в основному групи і займається обслуговуванням і </a:t>
            </a:r>
            <a:r>
              <a:rPr lang="uk-UA" sz="2000" dirty="0" err="1"/>
              <a:t>кейтерингом</a:t>
            </a:r>
            <a:r>
              <a:rPr lang="uk-UA" sz="2000" dirty="0"/>
              <a:t> конференцій та семінарів великих </a:t>
            </a:r>
            <a:r>
              <a:rPr lang="uk-UA" sz="2000" dirty="0" smtClean="0"/>
              <a:t>компаній.</a:t>
            </a: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33385606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0785" y="2541774"/>
            <a:ext cx="9905998" cy="1478570"/>
          </a:xfrm>
        </p:spPr>
        <p:txBody>
          <a:bodyPr/>
          <a:lstStyle/>
          <a:p>
            <a:pPr algn="ctr"/>
            <a:r>
              <a:rPr lang="uk-UA" sz="6000" dirty="0" smtClean="0"/>
              <a:t>ДЯКУЮ ЗА </a:t>
            </a:r>
            <a:r>
              <a:rPr lang="uk-UA" sz="6000" dirty="0" err="1" smtClean="0"/>
              <a:t>УВАГу</a:t>
            </a:r>
            <a:r>
              <a:rPr lang="uk-UA" sz="6000" dirty="0" smtClean="0"/>
              <a:t>!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141412" y="5499463"/>
            <a:ext cx="9905999" cy="291738"/>
          </a:xfrm>
        </p:spPr>
        <p:txBody>
          <a:bodyPr>
            <a:normAutofit fontScale="55000" lnSpcReduction="20000"/>
          </a:bodyPr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716728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Готель-маяк, Великобританія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2769" y="1465716"/>
            <a:ext cx="3317071" cy="4970080"/>
          </a:xfrm>
        </p:spPr>
      </p:pic>
      <p:sp>
        <p:nvSpPr>
          <p:cNvPr id="5" name="TextBox 4"/>
          <p:cNvSpPr txBox="1"/>
          <p:nvPr/>
        </p:nvSpPr>
        <p:spPr>
          <a:xfrm>
            <a:off x="1141413" y="1985554"/>
            <a:ext cx="4658496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r>
              <a:rPr lang="uk-UA" sz="2800" dirty="0" smtClean="0"/>
              <a:t>З </a:t>
            </a:r>
            <a:r>
              <a:rPr lang="uk-UA" sz="2800" dirty="0"/>
              <a:t>1994 вся робота маяка автоматизована, що і дозволило перетворити історичну будівлю в </a:t>
            </a:r>
            <a:r>
              <a:rPr lang="uk-UA" sz="2800" dirty="0" smtClean="0"/>
              <a:t>готель.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20327512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Готель-літак, Коста-Ріка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582" y="1557156"/>
            <a:ext cx="6942321" cy="4634637"/>
          </a:xfrm>
        </p:spPr>
      </p:pic>
      <p:sp>
        <p:nvSpPr>
          <p:cNvPr id="5" name="TextBox 4"/>
          <p:cNvSpPr txBox="1"/>
          <p:nvPr/>
        </p:nvSpPr>
        <p:spPr>
          <a:xfrm>
            <a:off x="8229600" y="1750423"/>
            <a:ext cx="281781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/>
              <a:t>«Боїнг-727» 1965 року випуску, «пришвартований» у національного парку «</a:t>
            </a:r>
            <a:r>
              <a:rPr lang="uk-UA" sz="2400" dirty="0" err="1"/>
              <a:t>Мануель</a:t>
            </a:r>
            <a:r>
              <a:rPr lang="uk-UA" sz="2400" dirty="0"/>
              <a:t> </a:t>
            </a:r>
            <a:r>
              <a:rPr lang="uk-UA" sz="2400" dirty="0" err="1"/>
              <a:t>Антоніо</a:t>
            </a:r>
            <a:r>
              <a:rPr lang="uk-UA" sz="2400" dirty="0"/>
              <a:t>» в Коста-Ріці.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27523162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/>
              <a:t>Крижаний готель, Андорра, Швейцарія, Німеччина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413" y="1635532"/>
            <a:ext cx="7459518" cy="4948147"/>
          </a:xfrm>
        </p:spPr>
      </p:pic>
      <p:sp>
        <p:nvSpPr>
          <p:cNvPr id="5" name="TextBox 4"/>
          <p:cNvSpPr txBox="1"/>
          <p:nvPr/>
        </p:nvSpPr>
        <p:spPr>
          <a:xfrm>
            <a:off x="8791303" y="2097088"/>
            <a:ext cx="314814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Стандартний іглу вміщує 6 чоловік. Власники обіцяють забезпечити кожного постояльця спальним мішком, в якому не холодно і при -40 градусах, а для парочок приготували спеціальні романтичні іглу – розраховані тільки на двох. І спальний мішок там теж на двох.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5912442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Готель на дереві, Швеція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4251" y="1609406"/>
            <a:ext cx="6405939" cy="4804455"/>
          </a:xfrm>
        </p:spPr>
      </p:pic>
      <p:sp>
        <p:nvSpPr>
          <p:cNvPr id="5" name="TextBox 4"/>
          <p:cNvSpPr txBox="1"/>
          <p:nvPr/>
        </p:nvSpPr>
        <p:spPr>
          <a:xfrm>
            <a:off x="1031966" y="2097088"/>
            <a:ext cx="331796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Будиночок на дереві перетворився в уяві шведських архітекторів з Кособокого куреня з дитинства в екологічний та футуристичний арт-об’єкт. </a:t>
            </a:r>
            <a:endParaRPr lang="uk-UA" dirty="0" smtClean="0"/>
          </a:p>
          <a:p>
            <a:r>
              <a:rPr lang="uk-UA" dirty="0"/>
              <a:t>Всього «будиночків» шість, кожен володіє унікальним дизайном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4644254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Готель у замку, Великобританія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413" y="1596345"/>
            <a:ext cx="6709364" cy="4804455"/>
          </a:xfrm>
        </p:spPr>
      </p:pic>
      <p:sp>
        <p:nvSpPr>
          <p:cNvPr id="5" name="TextBox 4"/>
          <p:cNvSpPr txBox="1"/>
          <p:nvPr/>
        </p:nvSpPr>
        <p:spPr>
          <a:xfrm>
            <a:off x="8203474" y="1959429"/>
            <a:ext cx="2843937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/>
              <a:t>О</a:t>
            </a:r>
            <a:r>
              <a:rPr lang="uk-UA" sz="2400" dirty="0" smtClean="0"/>
              <a:t>дин </a:t>
            </a:r>
            <a:r>
              <a:rPr lang="uk-UA" sz="2400" dirty="0"/>
              <a:t>з найстаріших (йому 900 років), ним володіли справжні королі, і знаходиться він всього в 56 кілометрах від аеропорту </a:t>
            </a:r>
            <a:r>
              <a:rPr lang="uk-UA" sz="2400" dirty="0" err="1"/>
              <a:t>Гатвік</a:t>
            </a:r>
            <a:r>
              <a:rPr lang="uk-UA" sz="2400" dirty="0"/>
              <a:t>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416199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Готель у трубі, Австрія, Німеччина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413" y="1609408"/>
            <a:ext cx="6783454" cy="4190501"/>
          </a:xfrm>
        </p:spPr>
      </p:pic>
      <p:sp>
        <p:nvSpPr>
          <p:cNvPr id="5" name="TextBox 4"/>
          <p:cNvSpPr txBox="1"/>
          <p:nvPr/>
        </p:nvSpPr>
        <p:spPr>
          <a:xfrm>
            <a:off x="8268789" y="1815737"/>
            <a:ext cx="331796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в 2004 році </a:t>
            </a:r>
            <a:r>
              <a:rPr lang="uk-UA" dirty="0" err="1"/>
              <a:t>Андреас</a:t>
            </a:r>
            <a:r>
              <a:rPr lang="uk-UA" dirty="0"/>
              <a:t> Штраус придумав зробити з важких бетонних циліндрів вагою 9,5 </a:t>
            </a:r>
            <a:r>
              <a:rPr lang="uk-UA" dirty="0" err="1"/>
              <a:t>тонн</a:t>
            </a:r>
            <a:r>
              <a:rPr lang="uk-UA" dirty="0"/>
              <a:t> невеликі і затишні номери для мандрівників. Щоб в сірому бетоні не було нудно спати, молодий художник Томас розписав стіни, а щоб ноутбуки та телефони не розряджалися і туристи не померли від нудьги, в номері </a:t>
            </a:r>
            <a:r>
              <a:rPr lang="uk-UA" dirty="0" err="1"/>
              <a:t>завбачливо</a:t>
            </a:r>
            <a:r>
              <a:rPr lang="uk-UA" dirty="0"/>
              <a:t> розмістили електричні розетки.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127105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Готель-в’язниця, Австралія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757" y="1661659"/>
            <a:ext cx="5554420" cy="4229690"/>
          </a:xfrm>
        </p:spPr>
      </p:pic>
      <p:sp>
        <p:nvSpPr>
          <p:cNvPr id="5" name="TextBox 4"/>
          <p:cNvSpPr txBox="1"/>
          <p:nvPr/>
        </p:nvSpPr>
        <p:spPr>
          <a:xfrm>
            <a:off x="7249886" y="1920240"/>
            <a:ext cx="308283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Власники </a:t>
            </a:r>
            <a:r>
              <a:rPr lang="uk-UA" dirty="0" err="1"/>
              <a:t>Мелісса</a:t>
            </a:r>
            <a:r>
              <a:rPr lang="uk-UA" dirty="0"/>
              <a:t> і Джеймс </a:t>
            </a:r>
            <a:r>
              <a:rPr lang="uk-UA" dirty="0" smtClean="0"/>
              <a:t> </a:t>
            </a:r>
            <a:r>
              <a:rPr lang="uk-UA" dirty="0"/>
              <a:t>) зробили з колишньої міської в’язниці бюджетний готель, де є і звичайні номери, і </a:t>
            </a:r>
            <a:r>
              <a:rPr lang="uk-UA" dirty="0" smtClean="0"/>
              <a:t>сімейні. </a:t>
            </a:r>
            <a:r>
              <a:rPr lang="uk-UA" dirty="0"/>
              <a:t>Тюрма на цьому місці проіснувала більше 100 років – з 1866 по 1995 рік тут містилися справжні в’язні, і номери для постояльців розташовуються в колишніх тюремних камерах.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4472342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Підводний готель, США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5510" y="1544093"/>
            <a:ext cx="6366736" cy="4621575"/>
          </a:xfrm>
        </p:spPr>
      </p:pic>
      <p:sp>
        <p:nvSpPr>
          <p:cNvPr id="5" name="TextBox 4"/>
          <p:cNvSpPr txBox="1"/>
          <p:nvPr/>
        </p:nvSpPr>
        <p:spPr>
          <a:xfrm>
            <a:off x="936579" y="2097088"/>
            <a:ext cx="336110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/>
              <a:t>Готель спочиває на морському дні біля берегів Флориди вже понад 25 </a:t>
            </a:r>
            <a:r>
              <a:rPr lang="uk-UA" sz="2000" dirty="0" smtClean="0"/>
              <a:t>років. Перебуває </a:t>
            </a:r>
            <a:r>
              <a:rPr lang="uk-UA" sz="2000" dirty="0"/>
              <a:t>він на глибині всього 21 </a:t>
            </a:r>
            <a:r>
              <a:rPr lang="uk-UA" sz="2000" dirty="0" smtClean="0"/>
              <a:t>фути під </a:t>
            </a:r>
            <a:r>
              <a:rPr lang="uk-UA" sz="2000" dirty="0"/>
              <a:t>водою. Щоб дістатися до невеликого, на одну сім’ю, номеру, </a:t>
            </a:r>
            <a:r>
              <a:rPr lang="uk-UA" sz="2000" dirty="0" smtClean="0"/>
              <a:t>потрібно </a:t>
            </a:r>
            <a:r>
              <a:rPr lang="uk-UA" sz="2000" dirty="0"/>
              <a:t>пірнути з аквалангом.</a:t>
            </a: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378294550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хема">
  <a:themeElements>
    <a:clrScheme name="Схема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Схема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хема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TM04033919[[fn=Схема]]</Template>
  <TotalTime>33</TotalTime>
  <Words>363</Words>
  <Application>Microsoft Office PowerPoint</Application>
  <PresentationFormat>Широкий екран</PresentationFormat>
  <Paragraphs>32</Paragraphs>
  <Slides>15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15</vt:i4>
      </vt:variant>
    </vt:vector>
  </HeadingPairs>
  <TitlesOfParts>
    <vt:vector size="19" baseType="lpstr">
      <vt:lpstr>Arial</vt:lpstr>
      <vt:lpstr>Trebuchet MS</vt:lpstr>
      <vt:lpstr>Tw Cen MT</vt:lpstr>
      <vt:lpstr>Схема</vt:lpstr>
      <vt:lpstr>Презентація на тему:  «ДОСЛІДЖЕННЯ ДИВОВИЖНИХ ТА УНІКАЛЬНИХ ГОТЕЛІВ СВІТУ»                                            Виконав:                                                                                                       студент групи ЗГРС-15                                                                                      Сурков Павло</vt:lpstr>
      <vt:lpstr>Готель-маяк, Великобританія </vt:lpstr>
      <vt:lpstr>Готель-літак, Коста-Ріка </vt:lpstr>
      <vt:lpstr>Крижаний готель, Андорра, Швейцарія, Німеччина </vt:lpstr>
      <vt:lpstr>Готель на дереві, Швеція </vt:lpstr>
      <vt:lpstr>Готель у замку, Великобританія </vt:lpstr>
      <vt:lpstr>Готель у трубі, Австрія, Німеччина </vt:lpstr>
      <vt:lpstr>Готель-в’язниця, Австралія </vt:lpstr>
      <vt:lpstr>Підводний готель, США </vt:lpstr>
      <vt:lpstr>Готель у доковому крані, Нідерланди </vt:lpstr>
      <vt:lpstr>Готель у церкві, Великобританія </vt:lpstr>
      <vt:lpstr>Готель-бібліотека, США </vt:lpstr>
      <vt:lpstr>Готель-вокзал, США </vt:lpstr>
      <vt:lpstr>Готель у школі, Бельгія </vt:lpstr>
      <vt:lpstr>ДЯКУЮ ЗА УВАГу!</vt:lpstr>
    </vt:vector>
  </TitlesOfParts>
  <Company>PlanetExpress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на тему:  «ДОСЛІДЖЕННЯ ДИВОВИЖНИХ ТА УНІКАЛЬНИХ ГОТЕЛІВ СВІТУ»                                            Виконав:                                                                                                       студент групи ЗГРС-15                                                                                      Сурков Павло</dc:title>
  <dc:creator>SquirellMan</dc:creator>
  <cp:lastModifiedBy>SquirellMan</cp:lastModifiedBy>
  <cp:revision>5</cp:revision>
  <dcterms:created xsi:type="dcterms:W3CDTF">2019-06-05T11:29:50Z</dcterms:created>
  <dcterms:modified xsi:type="dcterms:W3CDTF">2019-06-05T12:03:22Z</dcterms:modified>
</cp:coreProperties>
</file>