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88163" cy="100203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9213-6B2A-461D-92E2-FA203032965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3C65-2ED5-464C-A4AB-8006FA2B7A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32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99213-6B2A-461D-92E2-FA203032965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E3C65-2ED5-464C-A4AB-8006FA2B7A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582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mtClean="0">
                <a:solidFill>
                  <a:schemeClr val="accent4">
                    <a:lumMod val="75000"/>
                  </a:schemeClr>
                </a:solidFill>
              </a:rPr>
              <a:t>діагностика залученості співробітників підприємства </a:t>
            </a:r>
            <a:r>
              <a:rPr lang="ru-RU" smtClean="0">
                <a:solidFill>
                  <a:schemeClr val="accent4">
                    <a:lumMod val="75000"/>
                  </a:schemeClr>
                </a:solidFill>
              </a:rPr>
              <a:t>за допомогою анкетування</a:t>
            </a:r>
            <a:r>
              <a:rPr lang="uk-UA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uk-UA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1800" smtClean="0">
                <a:solidFill>
                  <a:schemeClr val="accent4">
                    <a:lumMod val="75000"/>
                  </a:schemeClr>
                </a:solidFill>
              </a:rPr>
              <a:t>(кейс компанія 570+ співробітників)</a:t>
            </a:r>
            <a:r>
              <a:rPr lang="uk-UA" smtClean="0"/>
              <a:t/>
            </a:r>
            <a:br>
              <a:rPr lang="uk-UA" smtClean="0"/>
            </a:b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1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5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7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9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9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53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7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b="1" smtClean="0">
                <a:solidFill>
                  <a:srgbClr val="73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та завдання дослідження</a:t>
            </a:r>
            <a:endParaRPr lang="ru-RU" sz="1800" b="1" dirty="0">
              <a:solidFill>
                <a:srgbClr val="73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2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b="1" smtClean="0">
                <a:solidFill>
                  <a:schemeClr val="accent4">
                    <a:lumMod val="75000"/>
                  </a:schemeClr>
                </a:solidFill>
              </a:rPr>
              <a:t>Принцип побудови та структура анкети</a:t>
            </a:r>
            <a:endParaRPr lang="ru-RU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7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5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5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2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8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7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Экран (4:3)</PresentationFormat>
  <Paragraphs>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діагностика залученості співробітників підприємства за допомогою анкетування (кейс компанія 570+ співробітників) </vt:lpstr>
      <vt:lpstr>Мета та завдання дослідження</vt:lpstr>
      <vt:lpstr>Принцип побудови та структура анкети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діагностика залученості співробітників підприємства за допомогою анкетування (кейс компанія 570+ співробітників)</dc:title>
  <dc:creator>lilya</dc:creator>
  <cp:lastModifiedBy>lilya</cp:lastModifiedBy>
  <cp:revision>3</cp:revision>
  <dcterms:created xsi:type="dcterms:W3CDTF">2019-12-18T20:08:15Z</dcterms:created>
  <dcterms:modified xsi:type="dcterms:W3CDTF">2019-12-18T20:34:40Z</dcterms:modified>
</cp:coreProperties>
</file>