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4"/>
  </p:sldMasterIdLst>
  <p:notesMasterIdLst>
    <p:notesMasterId r:id="rId25"/>
  </p:notesMasterIdLst>
  <p:handoutMasterIdLst>
    <p:handoutMasterId r:id="rId26"/>
  </p:handoutMasterIdLst>
  <p:sldIdLst>
    <p:sldId id="257" r:id="rId5"/>
    <p:sldId id="258" r:id="rId6"/>
    <p:sldId id="284" r:id="rId7"/>
    <p:sldId id="279" r:id="rId8"/>
    <p:sldId id="280" r:id="rId9"/>
    <p:sldId id="259" r:id="rId10"/>
    <p:sldId id="262" r:id="rId11"/>
    <p:sldId id="263" r:id="rId12"/>
    <p:sldId id="264" r:id="rId13"/>
    <p:sldId id="271" r:id="rId14"/>
    <p:sldId id="278" r:id="rId15"/>
    <p:sldId id="274" r:id="rId16"/>
    <p:sldId id="282" r:id="rId17"/>
    <p:sldId id="272" r:id="rId18"/>
    <p:sldId id="273" r:id="rId19"/>
    <p:sldId id="281" r:id="rId20"/>
    <p:sldId id="283" r:id="rId21"/>
    <p:sldId id="261" r:id="rId22"/>
    <p:sldId id="277" r:id="rId23"/>
    <p:sldId id="260" r:id="rId24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FF6600"/>
    <a:srgbClr val="EDBBA7"/>
    <a:srgbClr val="7B3D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57" autoAdjust="0"/>
    <p:restoredTop sz="94660"/>
  </p:normalViewPr>
  <p:slideViewPr>
    <p:cSldViewPr snapToGrid="0">
      <p:cViewPr varScale="1">
        <p:scale>
          <a:sx n="50" d="100"/>
          <a:sy n="50" d="100"/>
        </p:scale>
        <p:origin x="-504" y="-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02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442EA2-39BA-4C9A-AD59-755D4917D532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 rtlCol="0"/>
        <a:lstStyle/>
        <a:p>
          <a:pPr rtl="0"/>
          <a:endParaRPr lang="en-US"/>
        </a:p>
      </dgm:t>
    </dgm:pt>
    <dgm:pt modelId="{EFF2750D-B4B3-474C-8B62-8B638DC31F7E}">
      <dgm:prSet phldrT="[Text]" custT="1"/>
      <dgm:spPr/>
      <dgm:t>
        <a:bodyPr rtlCol="0"/>
        <a:lstStyle/>
        <a:p>
          <a:pPr rtl="0"/>
          <a:r>
            <a:rPr lang="ru-RU" sz="2800" noProof="0" dirty="0" smtClean="0"/>
            <a:t>Общие методы</a:t>
          </a:r>
          <a:endParaRPr lang="ru-RU" sz="2800" noProof="0" dirty="0"/>
        </a:p>
      </dgm:t>
      <dgm:extLst>
        <a:ext uri="{E40237B7-FDA0-4F09-8148-C483321AD2D9}">
          <dgm14:cNvPr xmlns:dgm14="http://schemas.microsoft.com/office/drawing/2010/diagram" id="0" name="" title="Group A tasks"/>
        </a:ext>
      </dgm:extLst>
    </dgm:pt>
    <dgm:pt modelId="{AEBC78E6-CDDC-4C8F-A157-3C51E907FACD}" type="parTrans" cxnId="{A058DDA2-48CA-4E5B-B389-F71A59C262B0}">
      <dgm:prSet/>
      <dgm:spPr/>
      <dgm:t>
        <a:bodyPr rtlCol="0"/>
        <a:lstStyle/>
        <a:p>
          <a:pPr rtl="0"/>
          <a:endParaRPr lang="en-US"/>
        </a:p>
      </dgm:t>
    </dgm:pt>
    <dgm:pt modelId="{75C067D7-FCD2-4969-8F27-4BBDA88E75ED}" type="sibTrans" cxnId="{A058DDA2-48CA-4E5B-B389-F71A59C262B0}">
      <dgm:prSet/>
      <dgm:spPr/>
      <dgm:t>
        <a:bodyPr rtlCol="0"/>
        <a:lstStyle/>
        <a:p>
          <a:pPr rtl="0"/>
          <a:endParaRPr lang="en-US"/>
        </a:p>
      </dgm:t>
    </dgm:pt>
    <dgm:pt modelId="{789CD6DB-3A68-4A41-90BD-4F0CBB3617D1}">
      <dgm:prSet phldrT="[Text]" custT="1"/>
      <dgm:spPr/>
      <dgm:t>
        <a:bodyPr rtlCol="0"/>
        <a:lstStyle/>
        <a:p>
          <a:pPr rtl="0"/>
          <a:r>
            <a:rPr lang="ru-RU" sz="3200" noProof="0" dirty="0" smtClean="0"/>
            <a:t>Предупреждения всасывания</a:t>
          </a:r>
          <a:endParaRPr lang="ru-RU" sz="3200" noProof="0" dirty="0"/>
        </a:p>
      </dgm:t>
    </dgm:pt>
    <dgm:pt modelId="{1A702531-A59F-4EE2-8246-E2EB0955D8B1}" type="sibTrans" cxnId="{62C10234-45D3-426A-8820-4C0D1D8CBA21}">
      <dgm:prSet/>
      <dgm:spPr/>
      <dgm:t>
        <a:bodyPr rtlCol="0"/>
        <a:lstStyle/>
        <a:p>
          <a:pPr rtl="0"/>
          <a:endParaRPr lang="en-US"/>
        </a:p>
      </dgm:t>
    </dgm:pt>
    <dgm:pt modelId="{C0BEB5FF-8DFB-40B9-A228-C0C6097DDDC4}" type="parTrans" cxnId="{62C10234-45D3-426A-8820-4C0D1D8CBA21}">
      <dgm:prSet/>
      <dgm:spPr/>
      <dgm:t>
        <a:bodyPr rtlCol="0"/>
        <a:lstStyle/>
        <a:p>
          <a:pPr rtl="0"/>
          <a:endParaRPr lang="en-US"/>
        </a:p>
      </dgm:t>
    </dgm:pt>
    <dgm:pt modelId="{9137EE3A-5A08-45F9-A4FB-C410E89E1596}">
      <dgm:prSet phldrT="[Text]" custT="1"/>
      <dgm:spPr/>
      <dgm:t>
        <a:bodyPr rtlCol="0"/>
        <a:lstStyle/>
        <a:p>
          <a:pPr rtl="0"/>
          <a:r>
            <a:rPr lang="ru-RU" sz="3200" noProof="0" dirty="0" smtClean="0"/>
            <a:t>Ускорение выделения</a:t>
          </a:r>
          <a:endParaRPr lang="ru-RU" sz="3200" noProof="0" dirty="0"/>
        </a:p>
      </dgm:t>
    </dgm:pt>
    <dgm:pt modelId="{37785030-AC60-468D-8843-40F2FABE72E7}" type="parTrans" cxnId="{992DB162-6B17-48A9-92FD-E1A5E55AD3D1}">
      <dgm:prSet/>
      <dgm:spPr/>
      <dgm:t>
        <a:bodyPr/>
        <a:lstStyle/>
        <a:p>
          <a:endParaRPr lang="ru-RU"/>
        </a:p>
      </dgm:t>
    </dgm:pt>
    <dgm:pt modelId="{C791ABEA-E347-4558-BF3B-328F44ED5E49}" type="sibTrans" cxnId="{992DB162-6B17-48A9-92FD-E1A5E55AD3D1}">
      <dgm:prSet/>
      <dgm:spPr/>
      <dgm:t>
        <a:bodyPr/>
        <a:lstStyle/>
        <a:p>
          <a:endParaRPr lang="ru-RU"/>
        </a:p>
      </dgm:t>
    </dgm:pt>
    <dgm:pt modelId="{B480AED4-68BE-45E1-949A-A381310301B5}">
      <dgm:prSet phldrT="[Text]" custT="1"/>
      <dgm:spPr/>
      <dgm:t>
        <a:bodyPr rtlCol="0"/>
        <a:lstStyle/>
        <a:p>
          <a:pPr rtl="0"/>
          <a:r>
            <a:rPr lang="ru-RU" sz="3200" noProof="0" dirty="0" smtClean="0"/>
            <a:t>Нормализация функционирования вегетативной нервной системы</a:t>
          </a:r>
          <a:endParaRPr lang="ru-RU" sz="3200" noProof="0" dirty="0"/>
        </a:p>
      </dgm:t>
    </dgm:pt>
    <dgm:pt modelId="{9E5EE090-9062-4B18-B377-026B660FE788}" type="parTrans" cxnId="{7425E310-4DE1-4813-9EC0-0211FE5A34BD}">
      <dgm:prSet/>
      <dgm:spPr/>
      <dgm:t>
        <a:bodyPr/>
        <a:lstStyle/>
        <a:p>
          <a:endParaRPr lang="ru-RU"/>
        </a:p>
      </dgm:t>
    </dgm:pt>
    <dgm:pt modelId="{95ADEFCA-EDC9-426F-844D-C3B066BAC781}" type="sibTrans" cxnId="{7425E310-4DE1-4813-9EC0-0211FE5A34BD}">
      <dgm:prSet/>
      <dgm:spPr/>
      <dgm:t>
        <a:bodyPr/>
        <a:lstStyle/>
        <a:p>
          <a:endParaRPr lang="ru-RU"/>
        </a:p>
      </dgm:t>
    </dgm:pt>
    <dgm:pt modelId="{E6A445EE-D086-4B01-B491-D67950A5A065}" type="pres">
      <dgm:prSet presAssocID="{3F442EA2-39BA-4C9A-AD59-755D4917D53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41C93C-8441-47C2-8D6B-345201DF63A0}" type="pres">
      <dgm:prSet presAssocID="{EFF2750D-B4B3-474C-8B62-8B638DC31F7E}" presName="parentLin" presStyleCnt="0"/>
      <dgm:spPr/>
    </dgm:pt>
    <dgm:pt modelId="{DD23E829-803A-46C9-A9D0-946D745FFA26}" type="pres">
      <dgm:prSet presAssocID="{EFF2750D-B4B3-474C-8B62-8B638DC31F7E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058CCE34-0407-4EA6-B48F-0B464764AACF}" type="pres">
      <dgm:prSet presAssocID="{EFF2750D-B4B3-474C-8B62-8B638DC31F7E}" presName="parentText" presStyleLbl="node1" presStyleIdx="0" presStyleCnt="1" custScaleX="66400" custScaleY="60363" custLinFactNeighborX="8035" custLinFactNeighborY="13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39FE5-4E36-4A9F-9FE6-F2C2E68B683C}" type="pres">
      <dgm:prSet presAssocID="{EFF2750D-B4B3-474C-8B62-8B638DC31F7E}" presName="negativeSpace" presStyleCnt="0"/>
      <dgm:spPr/>
    </dgm:pt>
    <dgm:pt modelId="{8AFE0398-8B17-412F-89E0-D08ADBD1DD6C}" type="pres">
      <dgm:prSet presAssocID="{EFF2750D-B4B3-474C-8B62-8B638DC31F7E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3CEDC7-AED6-45B9-A4F2-046D4700F93B}" type="presOf" srcId="{789CD6DB-3A68-4A41-90BD-4F0CBB3617D1}" destId="{8AFE0398-8B17-412F-89E0-D08ADBD1DD6C}" srcOrd="0" destOrd="0" presId="urn:microsoft.com/office/officeart/2005/8/layout/list1"/>
    <dgm:cxn modelId="{DBB69E29-D5CE-4E59-90A3-3E3F26F14D1A}" type="presOf" srcId="{EFF2750D-B4B3-474C-8B62-8B638DC31F7E}" destId="{058CCE34-0407-4EA6-B48F-0B464764AACF}" srcOrd="1" destOrd="0" presId="urn:microsoft.com/office/officeart/2005/8/layout/list1"/>
    <dgm:cxn modelId="{992DB162-6B17-48A9-92FD-E1A5E55AD3D1}" srcId="{EFF2750D-B4B3-474C-8B62-8B638DC31F7E}" destId="{9137EE3A-5A08-45F9-A4FB-C410E89E1596}" srcOrd="1" destOrd="0" parTransId="{37785030-AC60-468D-8843-40F2FABE72E7}" sibTransId="{C791ABEA-E347-4558-BF3B-328F44ED5E49}"/>
    <dgm:cxn modelId="{7425E310-4DE1-4813-9EC0-0211FE5A34BD}" srcId="{EFF2750D-B4B3-474C-8B62-8B638DC31F7E}" destId="{B480AED4-68BE-45E1-949A-A381310301B5}" srcOrd="2" destOrd="0" parTransId="{9E5EE090-9062-4B18-B377-026B660FE788}" sibTransId="{95ADEFCA-EDC9-426F-844D-C3B066BAC781}"/>
    <dgm:cxn modelId="{044D54A7-C3E9-4270-8CB3-1D35DFB31A2A}" type="presOf" srcId="{B480AED4-68BE-45E1-949A-A381310301B5}" destId="{8AFE0398-8B17-412F-89E0-D08ADBD1DD6C}" srcOrd="0" destOrd="2" presId="urn:microsoft.com/office/officeart/2005/8/layout/list1"/>
    <dgm:cxn modelId="{62C10234-45D3-426A-8820-4C0D1D8CBA21}" srcId="{EFF2750D-B4B3-474C-8B62-8B638DC31F7E}" destId="{789CD6DB-3A68-4A41-90BD-4F0CBB3617D1}" srcOrd="0" destOrd="0" parTransId="{C0BEB5FF-8DFB-40B9-A228-C0C6097DDDC4}" sibTransId="{1A702531-A59F-4EE2-8246-E2EB0955D8B1}"/>
    <dgm:cxn modelId="{F360AEEB-6480-414A-AD19-DBD85CF981FD}" type="presOf" srcId="{EFF2750D-B4B3-474C-8B62-8B638DC31F7E}" destId="{DD23E829-803A-46C9-A9D0-946D745FFA26}" srcOrd="0" destOrd="0" presId="urn:microsoft.com/office/officeart/2005/8/layout/list1"/>
    <dgm:cxn modelId="{C1613417-2714-49B0-83A6-6173F4D4267F}" type="presOf" srcId="{3F442EA2-39BA-4C9A-AD59-755D4917D532}" destId="{E6A445EE-D086-4B01-B491-D67950A5A065}" srcOrd="0" destOrd="0" presId="urn:microsoft.com/office/officeart/2005/8/layout/list1"/>
    <dgm:cxn modelId="{A058DDA2-48CA-4E5B-B389-F71A59C262B0}" srcId="{3F442EA2-39BA-4C9A-AD59-755D4917D532}" destId="{EFF2750D-B4B3-474C-8B62-8B638DC31F7E}" srcOrd="0" destOrd="0" parTransId="{AEBC78E6-CDDC-4C8F-A157-3C51E907FACD}" sibTransId="{75C067D7-FCD2-4969-8F27-4BBDA88E75ED}"/>
    <dgm:cxn modelId="{9C20768E-7E07-40D8-B4D0-26523AA86661}" type="presOf" srcId="{9137EE3A-5A08-45F9-A4FB-C410E89E1596}" destId="{8AFE0398-8B17-412F-89E0-D08ADBD1DD6C}" srcOrd="0" destOrd="1" presId="urn:microsoft.com/office/officeart/2005/8/layout/list1"/>
    <dgm:cxn modelId="{22E92A37-CC4F-46E7-AC74-6B1BCF937AD0}" type="presParOf" srcId="{E6A445EE-D086-4B01-B491-D67950A5A065}" destId="{B441C93C-8441-47C2-8D6B-345201DF63A0}" srcOrd="0" destOrd="0" presId="urn:microsoft.com/office/officeart/2005/8/layout/list1"/>
    <dgm:cxn modelId="{CE799E2A-05F9-4BA7-AD24-BB7C573F460D}" type="presParOf" srcId="{B441C93C-8441-47C2-8D6B-345201DF63A0}" destId="{DD23E829-803A-46C9-A9D0-946D745FFA26}" srcOrd="0" destOrd="0" presId="urn:microsoft.com/office/officeart/2005/8/layout/list1"/>
    <dgm:cxn modelId="{8E4B29D6-27E8-4604-88F4-4E52D816F4C0}" type="presParOf" srcId="{B441C93C-8441-47C2-8D6B-345201DF63A0}" destId="{058CCE34-0407-4EA6-B48F-0B464764AACF}" srcOrd="1" destOrd="0" presId="urn:microsoft.com/office/officeart/2005/8/layout/list1"/>
    <dgm:cxn modelId="{02B70630-146B-436A-BDC3-FDFEF002202E}" type="presParOf" srcId="{E6A445EE-D086-4B01-B491-D67950A5A065}" destId="{08939FE5-4E36-4A9F-9FE6-F2C2E68B683C}" srcOrd="1" destOrd="0" presId="urn:microsoft.com/office/officeart/2005/8/layout/list1"/>
    <dgm:cxn modelId="{F3E6ACA8-AC0E-4C9F-A22D-B8C25FA603AB}" type="presParOf" srcId="{E6A445EE-D086-4B01-B491-D67950A5A065}" destId="{8AFE0398-8B17-412F-89E0-D08ADBD1DD6C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442EA2-39BA-4C9A-AD59-755D4917D532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 rtlCol="0"/>
        <a:lstStyle/>
        <a:p>
          <a:pPr rtl="0"/>
          <a:endParaRPr lang="en-US"/>
        </a:p>
      </dgm:t>
    </dgm:pt>
    <dgm:pt modelId="{4DF9FE7B-F642-4898-A360-D4E3814E1A3D}">
      <dgm:prSet phldrT="[Text]"/>
      <dgm:spPr/>
      <dgm:t>
        <a:bodyPr rtlCol="0"/>
        <a:lstStyle/>
        <a:p>
          <a:pPr rtl="0"/>
          <a:r>
            <a:rPr lang="ru-RU" noProof="0" dirty="0" smtClean="0"/>
            <a:t>Антидоты</a:t>
          </a:r>
          <a:endParaRPr lang="ru-RU" noProof="0" dirty="0"/>
        </a:p>
      </dgm:t>
      <dgm:extLst>
        <a:ext uri="{E40237B7-FDA0-4F09-8148-C483321AD2D9}">
          <dgm14:cNvPr xmlns:dgm14="http://schemas.microsoft.com/office/drawing/2010/diagram" id="0" name="" title="Group A title"/>
        </a:ext>
      </dgm:extLst>
    </dgm:pt>
    <dgm:pt modelId="{1C10F06D-860A-4604-A7AD-02E614FE3976}" type="parTrans" cxnId="{EBD8BE8D-6018-43E2-B081-034BB5656EB6}">
      <dgm:prSet/>
      <dgm:spPr/>
      <dgm:t>
        <a:bodyPr rtlCol="0"/>
        <a:lstStyle/>
        <a:p>
          <a:pPr rtl="0"/>
          <a:endParaRPr lang="en-US"/>
        </a:p>
      </dgm:t>
    </dgm:pt>
    <dgm:pt modelId="{43C18EFF-81FC-4D70-8C6B-E95FF3730413}" type="sibTrans" cxnId="{EBD8BE8D-6018-43E2-B081-034BB5656EB6}">
      <dgm:prSet/>
      <dgm:spPr/>
      <dgm:t>
        <a:bodyPr rtlCol="0"/>
        <a:lstStyle/>
        <a:p>
          <a:pPr rtl="0"/>
          <a:endParaRPr lang="en-US"/>
        </a:p>
      </dgm:t>
    </dgm:pt>
    <dgm:pt modelId="{EFF2750D-B4B3-474C-8B62-8B638DC31F7E}">
      <dgm:prSet phldrT="[Text]"/>
      <dgm:spPr/>
      <dgm:t>
        <a:bodyPr rtlCol="0"/>
        <a:lstStyle/>
        <a:p>
          <a:pPr rtl="0"/>
          <a:r>
            <a:rPr lang="ru-RU" noProof="0" dirty="0" err="1" smtClean="0"/>
            <a:t>Унитиол</a:t>
          </a:r>
          <a:endParaRPr lang="ru-RU" noProof="0" dirty="0"/>
        </a:p>
      </dgm:t>
      <dgm:extLst>
        <a:ext uri="{E40237B7-FDA0-4F09-8148-C483321AD2D9}">
          <dgm14:cNvPr xmlns:dgm14="http://schemas.microsoft.com/office/drawing/2010/diagram" id="0" name="" title="Group A tasks"/>
        </a:ext>
      </dgm:extLst>
    </dgm:pt>
    <dgm:pt modelId="{AEBC78E6-CDDC-4C8F-A157-3C51E907FACD}" type="parTrans" cxnId="{A058DDA2-48CA-4E5B-B389-F71A59C262B0}">
      <dgm:prSet/>
      <dgm:spPr/>
      <dgm:t>
        <a:bodyPr rtlCol="0"/>
        <a:lstStyle/>
        <a:p>
          <a:pPr rtl="0"/>
          <a:endParaRPr lang="en-US"/>
        </a:p>
      </dgm:t>
    </dgm:pt>
    <dgm:pt modelId="{75C067D7-FCD2-4969-8F27-4BBDA88E75ED}" type="sibTrans" cxnId="{A058DDA2-48CA-4E5B-B389-F71A59C262B0}">
      <dgm:prSet/>
      <dgm:spPr/>
      <dgm:t>
        <a:bodyPr rtlCol="0"/>
        <a:lstStyle/>
        <a:p>
          <a:pPr rtl="0"/>
          <a:endParaRPr lang="en-US"/>
        </a:p>
      </dgm:t>
    </dgm:pt>
    <dgm:pt modelId="{3929B1E1-4BC4-4C73-ABE8-27CEF96A3652}">
      <dgm:prSet phldrT="[Text]"/>
      <dgm:spPr/>
      <dgm:t>
        <a:bodyPr rtlCol="0"/>
        <a:lstStyle/>
        <a:p>
          <a:pPr rtl="0"/>
          <a:r>
            <a:rPr lang="ru-RU" noProof="0" dirty="0" err="1" smtClean="0"/>
            <a:t>Реактиваторы</a:t>
          </a:r>
          <a:r>
            <a:rPr lang="ru-RU" noProof="0" dirty="0" smtClean="0"/>
            <a:t> </a:t>
          </a:r>
          <a:r>
            <a:rPr lang="ru-RU" noProof="0" dirty="0" err="1" smtClean="0"/>
            <a:t>холинэстеразы</a:t>
          </a:r>
          <a:endParaRPr lang="ru-RU" noProof="0" dirty="0"/>
        </a:p>
      </dgm:t>
      <dgm:extLst>
        <a:ext uri="{E40237B7-FDA0-4F09-8148-C483321AD2D9}">
          <dgm14:cNvPr xmlns:dgm14="http://schemas.microsoft.com/office/drawing/2010/diagram" id="0" name="" title="Group B title"/>
        </a:ext>
      </dgm:extLst>
    </dgm:pt>
    <dgm:pt modelId="{F356CC76-9117-4B79-A270-BBBAFD3E9C79}" type="parTrans" cxnId="{1339090C-9A95-4C05-841C-FA3AF987601B}">
      <dgm:prSet/>
      <dgm:spPr/>
      <dgm:t>
        <a:bodyPr rtlCol="0"/>
        <a:lstStyle/>
        <a:p>
          <a:pPr rtl="0"/>
          <a:endParaRPr lang="en-US"/>
        </a:p>
      </dgm:t>
    </dgm:pt>
    <dgm:pt modelId="{19BA0C22-38BB-4E9F-89D5-0FF5FF9F12CE}" type="sibTrans" cxnId="{1339090C-9A95-4C05-841C-FA3AF987601B}">
      <dgm:prSet/>
      <dgm:spPr/>
      <dgm:t>
        <a:bodyPr rtlCol="0"/>
        <a:lstStyle/>
        <a:p>
          <a:pPr rtl="0"/>
          <a:endParaRPr lang="en-US"/>
        </a:p>
      </dgm:t>
    </dgm:pt>
    <dgm:pt modelId="{99E0600D-9954-43F4-8926-13B8777FAAA1}">
      <dgm:prSet phldrT="[Text]"/>
      <dgm:spPr/>
      <dgm:t>
        <a:bodyPr rtlCol="0"/>
        <a:lstStyle/>
        <a:p>
          <a:pPr rtl="0"/>
          <a:r>
            <a:rPr lang="ru-RU" noProof="0" dirty="0" err="1" smtClean="0"/>
            <a:t>Дипироксим</a:t>
          </a:r>
          <a:endParaRPr lang="ru-RU" noProof="0" dirty="0"/>
        </a:p>
      </dgm:t>
      <dgm:extLst>
        <a:ext uri="{E40237B7-FDA0-4F09-8148-C483321AD2D9}">
          <dgm14:cNvPr xmlns:dgm14="http://schemas.microsoft.com/office/drawing/2010/diagram" id="0" name="" title="Group B tasks"/>
        </a:ext>
      </dgm:extLst>
    </dgm:pt>
    <dgm:pt modelId="{BE23F476-2C5C-42ED-BF2B-CD5FC7ADDDF6}" type="parTrans" cxnId="{09FCCB9D-A30A-4326-970E-26252D39327F}">
      <dgm:prSet/>
      <dgm:spPr/>
      <dgm:t>
        <a:bodyPr rtlCol="0"/>
        <a:lstStyle/>
        <a:p>
          <a:pPr rtl="0"/>
          <a:endParaRPr lang="en-US"/>
        </a:p>
      </dgm:t>
    </dgm:pt>
    <dgm:pt modelId="{C44937DC-4907-4769-AA8B-1B3E7391D7B0}" type="sibTrans" cxnId="{09FCCB9D-A30A-4326-970E-26252D39327F}">
      <dgm:prSet/>
      <dgm:spPr/>
      <dgm:t>
        <a:bodyPr rtlCol="0"/>
        <a:lstStyle/>
        <a:p>
          <a:pPr rtl="0"/>
          <a:endParaRPr lang="en-US"/>
        </a:p>
      </dgm:t>
    </dgm:pt>
    <dgm:pt modelId="{0791135C-9DAB-47F6-BE9C-A3E56A2DDA50}">
      <dgm:prSet phldrT="[Text]"/>
      <dgm:spPr/>
      <dgm:t>
        <a:bodyPr rtlCol="0"/>
        <a:lstStyle/>
        <a:p>
          <a:pPr rtl="0"/>
          <a:r>
            <a:rPr lang="ru-RU" noProof="0" dirty="0" err="1" smtClean="0"/>
            <a:t>Изонитрозин</a:t>
          </a:r>
          <a:endParaRPr lang="ru-RU" noProof="0" dirty="0"/>
        </a:p>
      </dgm:t>
    </dgm:pt>
    <dgm:pt modelId="{D6057E63-9793-4991-97C1-30FC405E95A5}" type="parTrans" cxnId="{B3B26E9A-58E5-497B-BD59-F5567958C609}">
      <dgm:prSet/>
      <dgm:spPr/>
      <dgm:t>
        <a:bodyPr rtlCol="0"/>
        <a:lstStyle/>
        <a:p>
          <a:pPr rtl="0"/>
          <a:endParaRPr lang="en-US"/>
        </a:p>
      </dgm:t>
    </dgm:pt>
    <dgm:pt modelId="{B670C2A7-83CB-4F4C-BC19-A3A7C066A822}" type="sibTrans" cxnId="{B3B26E9A-58E5-497B-BD59-F5567958C609}">
      <dgm:prSet/>
      <dgm:spPr/>
      <dgm:t>
        <a:bodyPr rtlCol="0"/>
        <a:lstStyle/>
        <a:p>
          <a:pPr rtl="0"/>
          <a:endParaRPr lang="en-US"/>
        </a:p>
      </dgm:t>
    </dgm:pt>
    <dgm:pt modelId="{789CD6DB-3A68-4A41-90BD-4F0CBB3617D1}">
      <dgm:prSet phldrT="[Text]"/>
      <dgm:spPr/>
      <dgm:t>
        <a:bodyPr rtlCol="0"/>
        <a:lstStyle/>
        <a:p>
          <a:pPr rtl="0"/>
          <a:r>
            <a:rPr lang="ru-RU" noProof="0" dirty="0" smtClean="0"/>
            <a:t>Атропин сульфат</a:t>
          </a:r>
          <a:endParaRPr lang="ru-RU" noProof="0" dirty="0"/>
        </a:p>
      </dgm:t>
    </dgm:pt>
    <dgm:pt modelId="{1A702531-A59F-4EE2-8246-E2EB0955D8B1}" type="sibTrans" cxnId="{62C10234-45D3-426A-8820-4C0D1D8CBA21}">
      <dgm:prSet/>
      <dgm:spPr/>
      <dgm:t>
        <a:bodyPr rtlCol="0"/>
        <a:lstStyle/>
        <a:p>
          <a:pPr rtl="0"/>
          <a:endParaRPr lang="en-US"/>
        </a:p>
      </dgm:t>
    </dgm:pt>
    <dgm:pt modelId="{C0BEB5FF-8DFB-40B9-A228-C0C6097DDDC4}" type="parTrans" cxnId="{62C10234-45D3-426A-8820-4C0D1D8CBA21}">
      <dgm:prSet/>
      <dgm:spPr/>
      <dgm:t>
        <a:bodyPr rtlCol="0"/>
        <a:lstStyle/>
        <a:p>
          <a:pPr rtl="0"/>
          <a:endParaRPr lang="en-US"/>
        </a:p>
      </dgm:t>
    </dgm:pt>
    <dgm:pt modelId="{9137EE3A-5A08-45F9-A4FB-C410E89E1596}">
      <dgm:prSet phldrT="[Text]"/>
      <dgm:spPr/>
      <dgm:t>
        <a:bodyPr rtlCol="0"/>
        <a:lstStyle/>
        <a:p>
          <a:pPr rtl="0"/>
          <a:r>
            <a:rPr lang="ru-RU" noProof="0" dirty="0" smtClean="0"/>
            <a:t>Тиосульфат натрия</a:t>
          </a:r>
          <a:endParaRPr lang="ru-RU" noProof="0" dirty="0"/>
        </a:p>
      </dgm:t>
    </dgm:pt>
    <dgm:pt modelId="{37785030-AC60-468D-8843-40F2FABE72E7}" type="parTrans" cxnId="{992DB162-6B17-48A9-92FD-E1A5E55AD3D1}">
      <dgm:prSet/>
      <dgm:spPr/>
      <dgm:t>
        <a:bodyPr/>
        <a:lstStyle/>
        <a:p>
          <a:endParaRPr lang="ru-RU"/>
        </a:p>
      </dgm:t>
    </dgm:pt>
    <dgm:pt modelId="{C791ABEA-E347-4558-BF3B-328F44ED5E49}" type="sibTrans" cxnId="{992DB162-6B17-48A9-92FD-E1A5E55AD3D1}">
      <dgm:prSet/>
      <dgm:spPr/>
      <dgm:t>
        <a:bodyPr/>
        <a:lstStyle/>
        <a:p>
          <a:endParaRPr lang="ru-RU"/>
        </a:p>
      </dgm:t>
    </dgm:pt>
    <dgm:pt modelId="{B480AED4-68BE-45E1-949A-A381310301B5}">
      <dgm:prSet phldrT="[Text]"/>
      <dgm:spPr/>
      <dgm:t>
        <a:bodyPr rtlCol="0"/>
        <a:lstStyle/>
        <a:p>
          <a:pPr rtl="0"/>
          <a:r>
            <a:rPr lang="ru-RU" noProof="0" dirty="0" err="1" smtClean="0"/>
            <a:t>Сукцимер</a:t>
          </a:r>
          <a:endParaRPr lang="ru-RU" noProof="0" dirty="0"/>
        </a:p>
      </dgm:t>
    </dgm:pt>
    <dgm:pt modelId="{9E5EE090-9062-4B18-B377-026B660FE788}" type="parTrans" cxnId="{7425E310-4DE1-4813-9EC0-0211FE5A34BD}">
      <dgm:prSet/>
      <dgm:spPr/>
      <dgm:t>
        <a:bodyPr/>
        <a:lstStyle/>
        <a:p>
          <a:endParaRPr lang="ru-RU"/>
        </a:p>
      </dgm:t>
    </dgm:pt>
    <dgm:pt modelId="{95ADEFCA-EDC9-426F-844D-C3B066BAC781}" type="sibTrans" cxnId="{7425E310-4DE1-4813-9EC0-0211FE5A34BD}">
      <dgm:prSet/>
      <dgm:spPr/>
      <dgm:t>
        <a:bodyPr/>
        <a:lstStyle/>
        <a:p>
          <a:endParaRPr lang="ru-RU"/>
        </a:p>
      </dgm:t>
    </dgm:pt>
    <dgm:pt modelId="{5841E950-A460-47CD-B257-BE71C29604F5}">
      <dgm:prSet phldrT="[Text]"/>
      <dgm:spPr/>
      <dgm:t>
        <a:bodyPr rtlCol="0"/>
        <a:lstStyle/>
        <a:p>
          <a:pPr rtl="0"/>
          <a:r>
            <a:rPr lang="ru-RU" noProof="0" dirty="0" smtClean="0"/>
            <a:t>Д-пенициллин</a:t>
          </a:r>
          <a:endParaRPr lang="ru-RU" noProof="0" dirty="0"/>
        </a:p>
      </dgm:t>
    </dgm:pt>
    <dgm:pt modelId="{A4A3E4E3-91BE-4F6C-B331-F23167FC591A}" type="parTrans" cxnId="{104D2559-421B-4442-8ACB-3634671ED6FA}">
      <dgm:prSet/>
      <dgm:spPr/>
      <dgm:t>
        <a:bodyPr/>
        <a:lstStyle/>
        <a:p>
          <a:endParaRPr lang="ru-RU"/>
        </a:p>
      </dgm:t>
    </dgm:pt>
    <dgm:pt modelId="{9D6DDF04-93D5-4D94-94B9-B22F347A64C2}" type="sibTrans" cxnId="{104D2559-421B-4442-8ACB-3634671ED6FA}">
      <dgm:prSet/>
      <dgm:spPr/>
      <dgm:t>
        <a:bodyPr/>
        <a:lstStyle/>
        <a:p>
          <a:endParaRPr lang="ru-RU"/>
        </a:p>
      </dgm:t>
    </dgm:pt>
    <dgm:pt modelId="{E6A445EE-D086-4B01-B491-D67950A5A065}" type="pres">
      <dgm:prSet presAssocID="{3F442EA2-39BA-4C9A-AD59-755D4917D53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3A9625-D3EB-4CA1-AB05-34452283708A}" type="pres">
      <dgm:prSet presAssocID="{4DF9FE7B-F642-4898-A360-D4E3814E1A3D}" presName="parentLin" presStyleCnt="0"/>
      <dgm:spPr/>
    </dgm:pt>
    <dgm:pt modelId="{7E290D25-335D-4339-A8E8-B036E46B5EB5}" type="pres">
      <dgm:prSet presAssocID="{4DF9FE7B-F642-4898-A360-D4E3814E1A3D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674922F1-7266-4681-AD4F-1C618A5FFF23}" type="pres">
      <dgm:prSet presAssocID="{4DF9FE7B-F642-4898-A360-D4E3814E1A3D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C29850-0672-4B77-B5DE-2E1563038631}" type="pres">
      <dgm:prSet presAssocID="{4DF9FE7B-F642-4898-A360-D4E3814E1A3D}" presName="negativeSpace" presStyleCnt="0"/>
      <dgm:spPr/>
    </dgm:pt>
    <dgm:pt modelId="{80259B02-529C-422B-91BE-D70198BA9F6C}" type="pres">
      <dgm:prSet presAssocID="{4DF9FE7B-F642-4898-A360-D4E3814E1A3D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3EFB4E-D3DB-42E1-82AC-148F7D29254F}" type="pres">
      <dgm:prSet presAssocID="{43C18EFF-81FC-4D70-8C6B-E95FF3730413}" presName="spaceBetweenRectangles" presStyleCnt="0"/>
      <dgm:spPr/>
    </dgm:pt>
    <dgm:pt modelId="{07AC1C38-F728-4390-9C76-57A49ED97DBB}" type="pres">
      <dgm:prSet presAssocID="{3929B1E1-4BC4-4C73-ABE8-27CEF96A3652}" presName="parentLin" presStyleCnt="0"/>
      <dgm:spPr/>
    </dgm:pt>
    <dgm:pt modelId="{D0037F0D-DB9A-4BA4-97B4-D939B26E14DA}" type="pres">
      <dgm:prSet presAssocID="{3929B1E1-4BC4-4C73-ABE8-27CEF96A3652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21EEBBE2-729F-4D85-8CAE-C2B30FF126D2}" type="pres">
      <dgm:prSet presAssocID="{3929B1E1-4BC4-4C73-ABE8-27CEF96A365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CB3FAF-C320-430D-84D4-71BA6D1761D1}" type="pres">
      <dgm:prSet presAssocID="{3929B1E1-4BC4-4C73-ABE8-27CEF96A3652}" presName="negativeSpace" presStyleCnt="0"/>
      <dgm:spPr/>
    </dgm:pt>
    <dgm:pt modelId="{5282638F-EFF2-4770-BB1A-21455422E45D}" type="pres">
      <dgm:prSet presAssocID="{3929B1E1-4BC4-4C73-ABE8-27CEF96A3652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6EF303-8C02-4462-B16E-84D5782AECF7}" type="presOf" srcId="{789CD6DB-3A68-4A41-90BD-4F0CBB3617D1}" destId="{80259B02-529C-422B-91BE-D70198BA9F6C}" srcOrd="0" destOrd="1" presId="urn:microsoft.com/office/officeart/2005/8/layout/list1"/>
    <dgm:cxn modelId="{7992D830-E858-404F-B576-0F1E8B3A547F}" type="presOf" srcId="{3F442EA2-39BA-4C9A-AD59-755D4917D532}" destId="{E6A445EE-D086-4B01-B491-D67950A5A065}" srcOrd="0" destOrd="0" presId="urn:microsoft.com/office/officeart/2005/8/layout/list1"/>
    <dgm:cxn modelId="{DCD369BE-152D-4E27-A9E4-4D2EDEF67B6B}" type="presOf" srcId="{3929B1E1-4BC4-4C73-ABE8-27CEF96A3652}" destId="{21EEBBE2-729F-4D85-8CAE-C2B30FF126D2}" srcOrd="1" destOrd="0" presId="urn:microsoft.com/office/officeart/2005/8/layout/list1"/>
    <dgm:cxn modelId="{05EA9567-4397-4EBC-85FD-432DA639B0E6}" type="presOf" srcId="{5841E950-A460-47CD-B257-BE71C29604F5}" destId="{80259B02-529C-422B-91BE-D70198BA9F6C}" srcOrd="0" destOrd="4" presId="urn:microsoft.com/office/officeart/2005/8/layout/list1"/>
    <dgm:cxn modelId="{AB6E45DB-8DAB-4179-82E4-1FAA48B2AA12}" type="presOf" srcId="{4DF9FE7B-F642-4898-A360-D4E3814E1A3D}" destId="{674922F1-7266-4681-AD4F-1C618A5FFF23}" srcOrd="1" destOrd="0" presId="urn:microsoft.com/office/officeart/2005/8/layout/list1"/>
    <dgm:cxn modelId="{71EF0699-FFC4-4A9A-809D-7CA26F211407}" type="presOf" srcId="{B480AED4-68BE-45E1-949A-A381310301B5}" destId="{80259B02-529C-422B-91BE-D70198BA9F6C}" srcOrd="0" destOrd="3" presId="urn:microsoft.com/office/officeart/2005/8/layout/list1"/>
    <dgm:cxn modelId="{2A97535B-9F37-4891-80DE-4A2476D978B1}" type="presOf" srcId="{3929B1E1-4BC4-4C73-ABE8-27CEF96A3652}" destId="{D0037F0D-DB9A-4BA4-97B4-D939B26E14DA}" srcOrd="0" destOrd="0" presId="urn:microsoft.com/office/officeart/2005/8/layout/list1"/>
    <dgm:cxn modelId="{104D2559-421B-4442-8ACB-3634671ED6FA}" srcId="{4DF9FE7B-F642-4898-A360-D4E3814E1A3D}" destId="{5841E950-A460-47CD-B257-BE71C29604F5}" srcOrd="4" destOrd="0" parTransId="{A4A3E4E3-91BE-4F6C-B331-F23167FC591A}" sibTransId="{9D6DDF04-93D5-4D94-94B9-B22F347A64C2}"/>
    <dgm:cxn modelId="{F36932BA-3CBE-433B-B757-825FD09AEEA0}" type="presOf" srcId="{EFF2750D-B4B3-474C-8B62-8B638DC31F7E}" destId="{80259B02-529C-422B-91BE-D70198BA9F6C}" srcOrd="0" destOrd="0" presId="urn:microsoft.com/office/officeart/2005/8/layout/list1"/>
    <dgm:cxn modelId="{D8C65B45-3DCB-4AAB-B075-BC0830C49AEB}" type="presOf" srcId="{99E0600D-9954-43F4-8926-13B8777FAAA1}" destId="{5282638F-EFF2-4770-BB1A-21455422E45D}" srcOrd="0" destOrd="0" presId="urn:microsoft.com/office/officeart/2005/8/layout/list1"/>
    <dgm:cxn modelId="{05F4315B-8B79-4A3C-935A-8A94CF5AEA90}" type="presOf" srcId="{9137EE3A-5A08-45F9-A4FB-C410E89E1596}" destId="{80259B02-529C-422B-91BE-D70198BA9F6C}" srcOrd="0" destOrd="2" presId="urn:microsoft.com/office/officeart/2005/8/layout/list1"/>
    <dgm:cxn modelId="{1339090C-9A95-4C05-841C-FA3AF987601B}" srcId="{3F442EA2-39BA-4C9A-AD59-755D4917D532}" destId="{3929B1E1-4BC4-4C73-ABE8-27CEF96A3652}" srcOrd="1" destOrd="0" parTransId="{F356CC76-9117-4B79-A270-BBBAFD3E9C79}" sibTransId="{19BA0C22-38BB-4E9F-89D5-0FF5FF9F12CE}"/>
    <dgm:cxn modelId="{7425E310-4DE1-4813-9EC0-0211FE5A34BD}" srcId="{4DF9FE7B-F642-4898-A360-D4E3814E1A3D}" destId="{B480AED4-68BE-45E1-949A-A381310301B5}" srcOrd="3" destOrd="0" parTransId="{9E5EE090-9062-4B18-B377-026B660FE788}" sibTransId="{95ADEFCA-EDC9-426F-844D-C3B066BAC781}"/>
    <dgm:cxn modelId="{B3B26E9A-58E5-497B-BD59-F5567958C609}" srcId="{3929B1E1-4BC4-4C73-ABE8-27CEF96A3652}" destId="{0791135C-9DAB-47F6-BE9C-A3E56A2DDA50}" srcOrd="1" destOrd="0" parTransId="{D6057E63-9793-4991-97C1-30FC405E95A5}" sibTransId="{B670C2A7-83CB-4F4C-BC19-A3A7C066A822}"/>
    <dgm:cxn modelId="{992DB162-6B17-48A9-92FD-E1A5E55AD3D1}" srcId="{4DF9FE7B-F642-4898-A360-D4E3814E1A3D}" destId="{9137EE3A-5A08-45F9-A4FB-C410E89E1596}" srcOrd="2" destOrd="0" parTransId="{37785030-AC60-468D-8843-40F2FABE72E7}" sibTransId="{C791ABEA-E347-4558-BF3B-328F44ED5E49}"/>
    <dgm:cxn modelId="{EBD8BE8D-6018-43E2-B081-034BB5656EB6}" srcId="{3F442EA2-39BA-4C9A-AD59-755D4917D532}" destId="{4DF9FE7B-F642-4898-A360-D4E3814E1A3D}" srcOrd="0" destOrd="0" parTransId="{1C10F06D-860A-4604-A7AD-02E614FE3976}" sibTransId="{43C18EFF-81FC-4D70-8C6B-E95FF3730413}"/>
    <dgm:cxn modelId="{62C10234-45D3-426A-8820-4C0D1D8CBA21}" srcId="{4DF9FE7B-F642-4898-A360-D4E3814E1A3D}" destId="{789CD6DB-3A68-4A41-90BD-4F0CBB3617D1}" srcOrd="1" destOrd="0" parTransId="{C0BEB5FF-8DFB-40B9-A228-C0C6097DDDC4}" sibTransId="{1A702531-A59F-4EE2-8246-E2EB0955D8B1}"/>
    <dgm:cxn modelId="{A058DDA2-48CA-4E5B-B389-F71A59C262B0}" srcId="{4DF9FE7B-F642-4898-A360-D4E3814E1A3D}" destId="{EFF2750D-B4B3-474C-8B62-8B638DC31F7E}" srcOrd="0" destOrd="0" parTransId="{AEBC78E6-CDDC-4C8F-A157-3C51E907FACD}" sibTransId="{75C067D7-FCD2-4969-8F27-4BBDA88E75ED}"/>
    <dgm:cxn modelId="{F23FFDFC-0170-4782-B25D-1F9533675D0C}" type="presOf" srcId="{0791135C-9DAB-47F6-BE9C-A3E56A2DDA50}" destId="{5282638F-EFF2-4770-BB1A-21455422E45D}" srcOrd="0" destOrd="1" presId="urn:microsoft.com/office/officeart/2005/8/layout/list1"/>
    <dgm:cxn modelId="{6CA3A9A2-0A92-427E-A2F8-7FB31E49A140}" type="presOf" srcId="{4DF9FE7B-F642-4898-A360-D4E3814E1A3D}" destId="{7E290D25-335D-4339-A8E8-B036E46B5EB5}" srcOrd="0" destOrd="0" presId="urn:microsoft.com/office/officeart/2005/8/layout/list1"/>
    <dgm:cxn modelId="{09FCCB9D-A30A-4326-970E-26252D39327F}" srcId="{3929B1E1-4BC4-4C73-ABE8-27CEF96A3652}" destId="{99E0600D-9954-43F4-8926-13B8777FAAA1}" srcOrd="0" destOrd="0" parTransId="{BE23F476-2C5C-42ED-BF2B-CD5FC7ADDDF6}" sibTransId="{C44937DC-4907-4769-AA8B-1B3E7391D7B0}"/>
    <dgm:cxn modelId="{F130A4AD-4B7E-48CE-847B-C66D65178865}" type="presParOf" srcId="{E6A445EE-D086-4B01-B491-D67950A5A065}" destId="{6D3A9625-D3EB-4CA1-AB05-34452283708A}" srcOrd="0" destOrd="0" presId="urn:microsoft.com/office/officeart/2005/8/layout/list1"/>
    <dgm:cxn modelId="{42946FA3-3872-48D6-9633-63297BB5C451}" type="presParOf" srcId="{6D3A9625-D3EB-4CA1-AB05-34452283708A}" destId="{7E290D25-335D-4339-A8E8-B036E46B5EB5}" srcOrd="0" destOrd="0" presId="urn:microsoft.com/office/officeart/2005/8/layout/list1"/>
    <dgm:cxn modelId="{3656DC9D-9B27-48FB-831F-6DEB8C11601D}" type="presParOf" srcId="{6D3A9625-D3EB-4CA1-AB05-34452283708A}" destId="{674922F1-7266-4681-AD4F-1C618A5FFF23}" srcOrd="1" destOrd="0" presId="urn:microsoft.com/office/officeart/2005/8/layout/list1"/>
    <dgm:cxn modelId="{0C0245B2-7CFD-4123-9137-548794F864F7}" type="presParOf" srcId="{E6A445EE-D086-4B01-B491-D67950A5A065}" destId="{96C29850-0672-4B77-B5DE-2E1563038631}" srcOrd="1" destOrd="0" presId="urn:microsoft.com/office/officeart/2005/8/layout/list1"/>
    <dgm:cxn modelId="{B22943C7-D1D2-4468-86DB-CE14161EFADA}" type="presParOf" srcId="{E6A445EE-D086-4B01-B491-D67950A5A065}" destId="{80259B02-529C-422B-91BE-D70198BA9F6C}" srcOrd="2" destOrd="0" presId="urn:microsoft.com/office/officeart/2005/8/layout/list1"/>
    <dgm:cxn modelId="{2ADD94E7-C939-49FC-8970-DF274218A7B2}" type="presParOf" srcId="{E6A445EE-D086-4B01-B491-D67950A5A065}" destId="{E53EFB4E-D3DB-42E1-82AC-148F7D29254F}" srcOrd="3" destOrd="0" presId="urn:microsoft.com/office/officeart/2005/8/layout/list1"/>
    <dgm:cxn modelId="{5F615459-AE88-4AF5-8C6A-48A70720B0FF}" type="presParOf" srcId="{E6A445EE-D086-4B01-B491-D67950A5A065}" destId="{07AC1C38-F728-4390-9C76-57A49ED97DBB}" srcOrd="4" destOrd="0" presId="urn:microsoft.com/office/officeart/2005/8/layout/list1"/>
    <dgm:cxn modelId="{3C73A2FF-F9C8-4D2F-B59D-D6ABA58D719C}" type="presParOf" srcId="{07AC1C38-F728-4390-9C76-57A49ED97DBB}" destId="{D0037F0D-DB9A-4BA4-97B4-D939B26E14DA}" srcOrd="0" destOrd="0" presId="urn:microsoft.com/office/officeart/2005/8/layout/list1"/>
    <dgm:cxn modelId="{FD5A780F-3C5C-4B01-AD80-376B8F456F06}" type="presParOf" srcId="{07AC1C38-F728-4390-9C76-57A49ED97DBB}" destId="{21EEBBE2-729F-4D85-8CAE-C2B30FF126D2}" srcOrd="1" destOrd="0" presId="urn:microsoft.com/office/officeart/2005/8/layout/list1"/>
    <dgm:cxn modelId="{BC6EDB99-F6B5-4543-8DCE-442EDEBF4050}" type="presParOf" srcId="{E6A445EE-D086-4B01-B491-D67950A5A065}" destId="{AACB3FAF-C320-430D-84D4-71BA6D1761D1}" srcOrd="5" destOrd="0" presId="urn:microsoft.com/office/officeart/2005/8/layout/list1"/>
    <dgm:cxn modelId="{BEA44235-44A9-41D9-8264-4D3F1EEB314C}" type="presParOf" srcId="{E6A445EE-D086-4B01-B491-D67950A5A065}" destId="{5282638F-EFF2-4770-BB1A-21455422E45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442EA2-39BA-4C9A-AD59-755D4917D532}" type="doc">
      <dgm:prSet loTypeId="urn:microsoft.com/office/officeart/2005/8/layout/vList2" loCatId="list" qsTypeId="urn:microsoft.com/office/officeart/2005/8/quickstyle/3d4" qsCatId="3D" csTypeId="urn:microsoft.com/office/officeart/2005/8/colors/accent0_3" csCatId="mainScheme" phldr="1"/>
      <dgm:spPr/>
      <dgm:t>
        <a:bodyPr rtlCol="0"/>
        <a:lstStyle/>
        <a:p>
          <a:pPr rtl="0"/>
          <a:endParaRPr lang="en-US"/>
        </a:p>
      </dgm:t>
    </dgm:pt>
    <dgm:pt modelId="{0BE2F204-CFFA-49C8-A1B2-5FBA849213C0}">
      <dgm:prSet custT="1"/>
      <dgm:spPr/>
      <dgm:t>
        <a:bodyPr/>
        <a:lstStyle/>
        <a:p>
          <a:endParaRPr lang="ru-RU" sz="1200" noProof="0" dirty="0"/>
        </a:p>
      </dgm:t>
    </dgm:pt>
    <dgm:pt modelId="{6EF8C32C-99AF-4212-B4C9-E23F7E0BD799}" type="parTrans" cxnId="{D165FF7E-E356-4C27-AA44-DE8EDF6D5385}">
      <dgm:prSet/>
      <dgm:spPr/>
      <dgm:t>
        <a:bodyPr/>
        <a:lstStyle/>
        <a:p>
          <a:endParaRPr lang="ru-RU"/>
        </a:p>
      </dgm:t>
    </dgm:pt>
    <dgm:pt modelId="{E5C9499C-A56B-4DD9-A006-C2FD38FE54B0}" type="sibTrans" cxnId="{D165FF7E-E356-4C27-AA44-DE8EDF6D5385}">
      <dgm:prSet/>
      <dgm:spPr/>
      <dgm:t>
        <a:bodyPr/>
        <a:lstStyle/>
        <a:p>
          <a:endParaRPr lang="ru-RU"/>
        </a:p>
      </dgm:t>
    </dgm:pt>
    <dgm:pt modelId="{FE3DD499-8658-4309-BA3D-272D64C0E082}">
      <dgm:prSet custT="1"/>
      <dgm:spPr/>
      <dgm:t>
        <a:bodyPr/>
        <a:lstStyle/>
        <a:p>
          <a:endParaRPr lang="ru-RU" sz="1200" noProof="0" dirty="0"/>
        </a:p>
      </dgm:t>
    </dgm:pt>
    <dgm:pt modelId="{A3F09161-49B6-4191-8343-7AD84C3F235E}" type="parTrans" cxnId="{B1ED6D39-C3C3-4D63-9BC6-550E7732F86E}">
      <dgm:prSet/>
      <dgm:spPr/>
      <dgm:t>
        <a:bodyPr/>
        <a:lstStyle/>
        <a:p>
          <a:endParaRPr lang="ru-RU"/>
        </a:p>
      </dgm:t>
    </dgm:pt>
    <dgm:pt modelId="{D460CCF2-E3CF-4CAF-AC7C-21A4E8F4D6BC}" type="sibTrans" cxnId="{B1ED6D39-C3C3-4D63-9BC6-550E7732F86E}">
      <dgm:prSet/>
      <dgm:spPr/>
      <dgm:t>
        <a:bodyPr/>
        <a:lstStyle/>
        <a:p>
          <a:endParaRPr lang="ru-RU"/>
        </a:p>
      </dgm:t>
    </dgm:pt>
    <dgm:pt modelId="{5841E950-A460-47CD-B257-BE71C29604F5}">
      <dgm:prSet phldrT="[Text]" custT="1"/>
      <dgm:spPr/>
      <dgm:t>
        <a:bodyPr rtlCol="0"/>
        <a:lstStyle/>
        <a:p>
          <a:pPr rtl="0"/>
          <a:r>
            <a:rPr lang="ru-RU" sz="18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noProof="0" dirty="0" smtClean="0">
              <a:solidFill>
                <a:srgbClr val="FFFF00"/>
              </a:solidFill>
            </a:rPr>
            <a:t>адсорбенты			</a:t>
          </a:r>
        </a:p>
        <a:p>
          <a:pPr rtl="0"/>
          <a:r>
            <a:rPr lang="ru-RU" sz="18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noProof="0" dirty="0" smtClean="0">
              <a:solidFill>
                <a:srgbClr val="FFFF00"/>
              </a:solidFill>
            </a:rPr>
            <a:t>солевые слабительные</a:t>
          </a:r>
        </a:p>
        <a:p>
          <a:pPr rtl="0"/>
          <a:r>
            <a:rPr lang="ru-RU" sz="18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noProof="0" dirty="0" smtClean="0">
              <a:solidFill>
                <a:srgbClr val="FFFF00"/>
              </a:solidFill>
            </a:rPr>
            <a:t>форсированный диурез</a:t>
          </a:r>
        </a:p>
        <a:p>
          <a:pPr rtl="0"/>
          <a:r>
            <a:rPr lang="ru-RU" sz="18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noProof="0" dirty="0" smtClean="0">
              <a:solidFill>
                <a:srgbClr val="FFFF00"/>
              </a:solidFill>
            </a:rPr>
            <a:t>глюкоза			</a:t>
          </a:r>
        </a:p>
        <a:p>
          <a:pPr rtl="0"/>
          <a:r>
            <a:rPr lang="ru-RU" sz="18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noProof="0" dirty="0" smtClean="0">
              <a:solidFill>
                <a:srgbClr val="FFFF00"/>
              </a:solidFill>
            </a:rPr>
            <a:t>поливитамины		</a:t>
          </a:r>
        </a:p>
        <a:p>
          <a:pPr rtl="0"/>
          <a:r>
            <a:rPr lang="ru-RU" sz="18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noProof="0" dirty="0" smtClean="0">
              <a:solidFill>
                <a:srgbClr val="FFFF00"/>
              </a:solidFill>
            </a:rPr>
            <a:t>биостимуляторы		</a:t>
          </a:r>
        </a:p>
        <a:p>
          <a:pPr rtl="0"/>
          <a:r>
            <a:rPr lang="ru-RU" sz="18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noProof="0" dirty="0" smtClean="0">
              <a:solidFill>
                <a:srgbClr val="FFFF00"/>
              </a:solidFill>
            </a:rPr>
            <a:t>барбитураты, транквилизаторы (по показаниям)</a:t>
          </a:r>
        </a:p>
        <a:p>
          <a:pPr rtl="0"/>
          <a:r>
            <a:rPr lang="ru-RU" sz="18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noProof="0" dirty="0" err="1" smtClean="0">
              <a:solidFill>
                <a:srgbClr val="FFFF00"/>
              </a:solidFill>
              <a:latin typeface="Calibri" panose="020F0502020204030204" pitchFamily="34" charset="0"/>
            </a:rPr>
            <a:t>г</a:t>
          </a:r>
          <a:r>
            <a:rPr lang="ru-RU" sz="1800" noProof="0" dirty="0" err="1" smtClean="0">
              <a:solidFill>
                <a:srgbClr val="FFFF00"/>
              </a:solidFill>
            </a:rPr>
            <a:t>епатопротекторы</a:t>
          </a:r>
          <a:endParaRPr lang="ru-RU" sz="1800" noProof="0" dirty="0" smtClean="0">
            <a:solidFill>
              <a:srgbClr val="FFFF00"/>
            </a:solidFill>
          </a:endParaRPr>
        </a:p>
        <a:p>
          <a:pPr rtl="0"/>
          <a:r>
            <a:rPr lang="ru-RU" sz="18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noProof="0" dirty="0" smtClean="0">
              <a:solidFill>
                <a:srgbClr val="FFFF00"/>
              </a:solidFill>
            </a:rPr>
            <a:t>десенсибилизация (по показаниям)</a:t>
          </a:r>
        </a:p>
        <a:p>
          <a:pPr rtl="0"/>
          <a:r>
            <a:rPr lang="ru-RU" sz="18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noProof="0" dirty="0" smtClean="0">
              <a:solidFill>
                <a:srgbClr val="FFFF00"/>
              </a:solidFill>
            </a:rPr>
            <a:t>физиотерапия		</a:t>
          </a:r>
        </a:p>
        <a:p>
          <a:pPr rtl="0"/>
          <a:r>
            <a:rPr lang="ru-RU" sz="18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noProof="0" dirty="0" smtClean="0">
              <a:solidFill>
                <a:srgbClr val="FFFF00"/>
              </a:solidFill>
            </a:rPr>
            <a:t>лечебное питание</a:t>
          </a:r>
          <a:r>
            <a:rPr lang="ru-RU" sz="1200" noProof="0" dirty="0" smtClean="0"/>
            <a:t>	</a:t>
          </a:r>
          <a:endParaRPr lang="ru-RU" sz="1200" noProof="0" dirty="0">
            <a:solidFill>
              <a:srgbClr val="002060"/>
            </a:solidFill>
          </a:endParaRPr>
        </a:p>
      </dgm:t>
    </dgm:pt>
    <dgm:pt modelId="{9D6DDF04-93D5-4D94-94B9-B22F347A64C2}" type="sibTrans" cxnId="{104D2559-421B-4442-8ACB-3634671ED6FA}">
      <dgm:prSet/>
      <dgm:spPr/>
      <dgm:t>
        <a:bodyPr/>
        <a:lstStyle/>
        <a:p>
          <a:endParaRPr lang="ru-RU"/>
        </a:p>
      </dgm:t>
    </dgm:pt>
    <dgm:pt modelId="{A4A3E4E3-91BE-4F6C-B331-F23167FC591A}" type="parTrans" cxnId="{104D2559-421B-4442-8ACB-3634671ED6FA}">
      <dgm:prSet/>
      <dgm:spPr/>
      <dgm:t>
        <a:bodyPr/>
        <a:lstStyle/>
        <a:p>
          <a:endParaRPr lang="ru-RU"/>
        </a:p>
      </dgm:t>
    </dgm:pt>
    <dgm:pt modelId="{04E0B0D1-F0ED-4499-AD3E-B1FD989D435B}" type="pres">
      <dgm:prSet presAssocID="{3F442EA2-39BA-4C9A-AD59-755D4917D53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301CC2-2087-4B9B-BF42-D6F895797612}" type="pres">
      <dgm:prSet presAssocID="{5841E950-A460-47CD-B257-BE71C29604F5}" presName="parentText" presStyleLbl="node1" presStyleIdx="0" presStyleCnt="1" custLinFactNeighborX="-2118" custLinFactNeighborY="3023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4AC6E2-F79E-495A-B91E-B52A62830709}" type="pres">
      <dgm:prSet presAssocID="{5841E950-A460-47CD-B257-BE71C29604F5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4D2559-421B-4442-8ACB-3634671ED6FA}" srcId="{3F442EA2-39BA-4C9A-AD59-755D4917D532}" destId="{5841E950-A460-47CD-B257-BE71C29604F5}" srcOrd="0" destOrd="0" parTransId="{A4A3E4E3-91BE-4F6C-B331-F23167FC591A}" sibTransId="{9D6DDF04-93D5-4D94-94B9-B22F347A64C2}"/>
    <dgm:cxn modelId="{B1ED6D39-C3C3-4D63-9BC6-550E7732F86E}" srcId="{5841E950-A460-47CD-B257-BE71C29604F5}" destId="{FE3DD499-8658-4309-BA3D-272D64C0E082}" srcOrd="1" destOrd="0" parTransId="{A3F09161-49B6-4191-8343-7AD84C3F235E}" sibTransId="{D460CCF2-E3CF-4CAF-AC7C-21A4E8F4D6BC}"/>
    <dgm:cxn modelId="{D165FF7E-E356-4C27-AA44-DE8EDF6D5385}" srcId="{5841E950-A460-47CD-B257-BE71C29604F5}" destId="{0BE2F204-CFFA-49C8-A1B2-5FBA849213C0}" srcOrd="0" destOrd="0" parTransId="{6EF8C32C-99AF-4212-B4C9-E23F7E0BD799}" sibTransId="{E5C9499C-A56B-4DD9-A006-C2FD38FE54B0}"/>
    <dgm:cxn modelId="{56C5B0AB-00C3-4BAD-813F-364FA7F577EA}" type="presOf" srcId="{FE3DD499-8658-4309-BA3D-272D64C0E082}" destId="{894AC6E2-F79E-495A-B91E-B52A62830709}" srcOrd="0" destOrd="1" presId="urn:microsoft.com/office/officeart/2005/8/layout/vList2"/>
    <dgm:cxn modelId="{B3D287B5-FF60-4A25-96AC-37B148141E65}" type="presOf" srcId="{3F442EA2-39BA-4C9A-AD59-755D4917D532}" destId="{04E0B0D1-F0ED-4499-AD3E-B1FD989D435B}" srcOrd="0" destOrd="0" presId="urn:microsoft.com/office/officeart/2005/8/layout/vList2"/>
    <dgm:cxn modelId="{F70AB429-5E80-47D6-A629-EC67ED53669A}" type="presOf" srcId="{5841E950-A460-47CD-B257-BE71C29604F5}" destId="{36301CC2-2087-4B9B-BF42-D6F895797612}" srcOrd="0" destOrd="0" presId="urn:microsoft.com/office/officeart/2005/8/layout/vList2"/>
    <dgm:cxn modelId="{1EFCE52F-BF5C-45EE-BD8D-E18CDF3CF87E}" type="presOf" srcId="{0BE2F204-CFFA-49C8-A1B2-5FBA849213C0}" destId="{894AC6E2-F79E-495A-B91E-B52A62830709}" srcOrd="0" destOrd="0" presId="urn:microsoft.com/office/officeart/2005/8/layout/vList2"/>
    <dgm:cxn modelId="{B61DCB09-8B68-4D42-A1E3-1C6A9F81A2C5}" type="presParOf" srcId="{04E0B0D1-F0ED-4499-AD3E-B1FD989D435B}" destId="{36301CC2-2087-4B9B-BF42-D6F895797612}" srcOrd="0" destOrd="0" presId="urn:microsoft.com/office/officeart/2005/8/layout/vList2"/>
    <dgm:cxn modelId="{F1E5AAFB-E726-4C5A-B560-9F4FBEF87AEE}" type="presParOf" srcId="{04E0B0D1-F0ED-4499-AD3E-B1FD989D435B}" destId="{894AC6E2-F79E-495A-B91E-B52A6283070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259B02-529C-422B-91BE-D70198BA9F6C}">
      <dsp:nvSpPr>
        <dsp:cNvPr id="0" name=""/>
        <dsp:cNvSpPr/>
      </dsp:nvSpPr>
      <dsp:spPr>
        <a:xfrm>
          <a:off x="0" y="448013"/>
          <a:ext cx="9235802" cy="2646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801" tIns="499872" rIns="716801" bIns="170688" numCol="1" spcCol="1270" rtlCol="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noProof="0" dirty="0" err="1" smtClean="0"/>
            <a:t>Унитиол</a:t>
          </a:r>
          <a:endParaRPr lang="ru-RU" sz="2400" kern="1200" noProof="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noProof="0" dirty="0" smtClean="0"/>
            <a:t>Атропин сульфат</a:t>
          </a:r>
          <a:endParaRPr lang="ru-RU" sz="2400" kern="1200" noProof="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noProof="0" dirty="0" smtClean="0"/>
            <a:t>Тиосульфат натрия</a:t>
          </a:r>
          <a:endParaRPr lang="ru-RU" sz="2400" kern="1200" noProof="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noProof="0" dirty="0" err="1" smtClean="0"/>
            <a:t>Сукцимер</a:t>
          </a:r>
          <a:endParaRPr lang="ru-RU" sz="2400" kern="1200" noProof="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noProof="0" dirty="0" smtClean="0"/>
            <a:t>Д-пенициллин</a:t>
          </a:r>
          <a:endParaRPr lang="ru-RU" sz="2400" kern="1200" noProof="0" dirty="0"/>
        </a:p>
      </dsp:txBody>
      <dsp:txXfrm>
        <a:off x="0" y="448013"/>
        <a:ext cx="9235802" cy="2646000"/>
      </dsp:txXfrm>
    </dsp:sp>
    <dsp:sp modelId="{674922F1-7266-4681-AD4F-1C618A5FFF23}">
      <dsp:nvSpPr>
        <dsp:cNvPr id="0" name=""/>
        <dsp:cNvSpPr/>
      </dsp:nvSpPr>
      <dsp:spPr>
        <a:xfrm>
          <a:off x="461790" y="93773"/>
          <a:ext cx="6465061" cy="7084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364" tIns="0" rIns="244364" bIns="0" numCol="1" spcCol="1270" rtlCol="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noProof="0" dirty="0" smtClean="0"/>
            <a:t>Антидоты</a:t>
          </a:r>
          <a:endParaRPr lang="ru-RU" sz="2400" kern="1200" noProof="0" dirty="0"/>
        </a:p>
      </dsp:txBody>
      <dsp:txXfrm>
        <a:off x="496375" y="128358"/>
        <a:ext cx="6395891" cy="639310"/>
      </dsp:txXfrm>
    </dsp:sp>
    <dsp:sp modelId="{5282638F-EFF2-4770-BB1A-21455422E45D}">
      <dsp:nvSpPr>
        <dsp:cNvPr id="0" name=""/>
        <dsp:cNvSpPr/>
      </dsp:nvSpPr>
      <dsp:spPr>
        <a:xfrm>
          <a:off x="0" y="3577854"/>
          <a:ext cx="9235802" cy="1436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801" tIns="499872" rIns="716801" bIns="170688" numCol="1" spcCol="1270" rtlCol="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noProof="0" dirty="0" err="1" smtClean="0"/>
            <a:t>Дипироксим</a:t>
          </a:r>
          <a:endParaRPr lang="ru-RU" sz="2400" kern="1200" noProof="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noProof="0" dirty="0" err="1" smtClean="0"/>
            <a:t>Изонитрозин</a:t>
          </a:r>
          <a:endParaRPr lang="ru-RU" sz="2400" kern="1200" noProof="0" dirty="0"/>
        </a:p>
      </dsp:txBody>
      <dsp:txXfrm>
        <a:off x="0" y="3577854"/>
        <a:ext cx="9235802" cy="1436400"/>
      </dsp:txXfrm>
    </dsp:sp>
    <dsp:sp modelId="{21EEBBE2-729F-4D85-8CAE-C2B30FF126D2}">
      <dsp:nvSpPr>
        <dsp:cNvPr id="0" name=""/>
        <dsp:cNvSpPr/>
      </dsp:nvSpPr>
      <dsp:spPr>
        <a:xfrm>
          <a:off x="461790" y="3223614"/>
          <a:ext cx="6465061" cy="7084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364" tIns="0" rIns="244364" bIns="0" numCol="1" spcCol="1270" rtlCol="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noProof="0" dirty="0" err="1" smtClean="0"/>
            <a:t>Реактиваторы</a:t>
          </a:r>
          <a:r>
            <a:rPr lang="ru-RU" sz="2400" kern="1200" noProof="0" dirty="0" smtClean="0"/>
            <a:t> </a:t>
          </a:r>
          <a:r>
            <a:rPr lang="ru-RU" sz="2400" kern="1200" noProof="0" dirty="0" err="1" smtClean="0"/>
            <a:t>холинэстеразы</a:t>
          </a:r>
          <a:endParaRPr lang="ru-RU" sz="2400" kern="1200" noProof="0" dirty="0"/>
        </a:p>
      </dsp:txBody>
      <dsp:txXfrm>
        <a:off x="496375" y="3258199"/>
        <a:ext cx="6395891" cy="6393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301CC2-2087-4B9B-BF42-D6F895797612}">
      <dsp:nvSpPr>
        <dsp:cNvPr id="0" name=""/>
        <dsp:cNvSpPr/>
      </dsp:nvSpPr>
      <dsp:spPr>
        <a:xfrm>
          <a:off x="0" y="313961"/>
          <a:ext cx="6524133" cy="4478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rtlCol="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kern="1200" noProof="0" dirty="0" smtClean="0">
              <a:solidFill>
                <a:srgbClr val="FFFF00"/>
              </a:solidFill>
            </a:rPr>
            <a:t>адсорбенты			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kern="1200" noProof="0" dirty="0" smtClean="0">
              <a:solidFill>
                <a:srgbClr val="FFFF00"/>
              </a:solidFill>
            </a:rPr>
            <a:t>солевые слабительные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kern="1200" noProof="0" dirty="0" smtClean="0">
              <a:solidFill>
                <a:srgbClr val="FFFF00"/>
              </a:solidFill>
            </a:rPr>
            <a:t>форсированный диурез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kern="1200" noProof="0" dirty="0" smtClean="0">
              <a:solidFill>
                <a:srgbClr val="FFFF00"/>
              </a:solidFill>
            </a:rPr>
            <a:t>глюкоза			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kern="1200" noProof="0" dirty="0" smtClean="0">
              <a:solidFill>
                <a:srgbClr val="FFFF00"/>
              </a:solidFill>
            </a:rPr>
            <a:t>поливитамины		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kern="1200" noProof="0" dirty="0" smtClean="0">
              <a:solidFill>
                <a:srgbClr val="FFFF00"/>
              </a:solidFill>
            </a:rPr>
            <a:t>биостимуляторы		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kern="1200" noProof="0" dirty="0" smtClean="0">
              <a:solidFill>
                <a:srgbClr val="FFFF00"/>
              </a:solidFill>
            </a:rPr>
            <a:t>барбитураты, транквилизаторы (по показаниям)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kern="1200" noProof="0" dirty="0" err="1" smtClean="0">
              <a:solidFill>
                <a:srgbClr val="FFFF00"/>
              </a:solidFill>
              <a:latin typeface="Calibri" panose="020F0502020204030204" pitchFamily="34" charset="0"/>
            </a:rPr>
            <a:t>г</a:t>
          </a:r>
          <a:r>
            <a:rPr lang="ru-RU" sz="1800" kern="1200" noProof="0" dirty="0" err="1" smtClean="0">
              <a:solidFill>
                <a:srgbClr val="FFFF00"/>
              </a:solidFill>
            </a:rPr>
            <a:t>епатопротекторы</a:t>
          </a:r>
          <a:endParaRPr lang="ru-RU" sz="1800" kern="1200" noProof="0" dirty="0" smtClean="0">
            <a:solidFill>
              <a:srgbClr val="FFFF00"/>
            </a:solidFill>
          </a:endParaRP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kern="1200" noProof="0" dirty="0" smtClean="0">
              <a:solidFill>
                <a:srgbClr val="FFFF00"/>
              </a:solidFill>
            </a:rPr>
            <a:t>десенсибилизация (по показаниям)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kern="1200" noProof="0" dirty="0" smtClean="0">
              <a:solidFill>
                <a:srgbClr val="FFFF00"/>
              </a:solidFill>
            </a:rPr>
            <a:t>физиотерапия		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noProof="0" dirty="0" smtClean="0">
              <a:solidFill>
                <a:srgbClr val="FFFF00"/>
              </a:solidFill>
              <a:latin typeface="Calibri" panose="020F0502020204030204" pitchFamily="34" charset="0"/>
            </a:rPr>
            <a:t>●</a:t>
          </a:r>
          <a:r>
            <a:rPr lang="ru-RU" sz="1800" kern="1200" noProof="0" dirty="0" smtClean="0">
              <a:solidFill>
                <a:srgbClr val="FFFF00"/>
              </a:solidFill>
            </a:rPr>
            <a:t>лечебное питание</a:t>
          </a:r>
          <a:r>
            <a:rPr lang="ru-RU" sz="1200" kern="1200" noProof="0" dirty="0" smtClean="0"/>
            <a:t>	</a:t>
          </a:r>
          <a:endParaRPr lang="ru-RU" sz="1200" kern="1200" noProof="0" dirty="0">
            <a:solidFill>
              <a:srgbClr val="002060"/>
            </a:solidFill>
          </a:endParaRPr>
        </a:p>
      </dsp:txBody>
      <dsp:txXfrm>
        <a:off x="218635" y="532596"/>
        <a:ext cx="6086863" cy="4041490"/>
      </dsp:txXfrm>
    </dsp:sp>
    <dsp:sp modelId="{894AC6E2-F79E-495A-B91E-B52A62830709}">
      <dsp:nvSpPr>
        <dsp:cNvPr id="0" name=""/>
        <dsp:cNvSpPr/>
      </dsp:nvSpPr>
      <dsp:spPr>
        <a:xfrm>
          <a:off x="0" y="4502339"/>
          <a:ext cx="6524133" cy="960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7141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200" kern="1200" noProof="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200" kern="1200" noProof="0" dirty="0"/>
        </a:p>
      </dsp:txBody>
      <dsp:txXfrm>
        <a:off x="0" y="4502339"/>
        <a:ext cx="6524133" cy="960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74C1DF5-3EF5-47E2-838B-1E7008266410}" type="datetime1">
              <a:rPr lang="ru-RU" smtClean="0"/>
              <a:t>04.09.2020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06BD15E-A83F-499B-AE2F-72149146BFF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8339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CB44A1-D888-4252-BB30-E2A9B53F2744}" type="datetime1">
              <a:rPr lang="ru-RU" smtClean="0"/>
              <a:pPr/>
              <a:t>04.09.2020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BD6FFF6-EFF5-46FA-B62C-F141E1274D5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55667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BD6FFF6-EFF5-46FA-B62C-F141E1274D59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5229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BD6FFF6-EFF5-46FA-B62C-F141E1274D59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6039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BD6FFF6-EFF5-46FA-B62C-F141E1274D59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490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BD6FFF6-EFF5-46FA-B62C-F141E1274D59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1744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BD6FFF6-EFF5-46FA-B62C-F141E1274D59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0616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BD6FFF6-EFF5-46FA-B62C-F141E1274D59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2771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BD6FFF6-EFF5-46FA-B62C-F141E1274D59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4876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1179705"/>
            <a:ext cx="9875520" cy="1472184"/>
          </a:xfrm>
          <a:prstGeom prst="rect">
            <a:avLst/>
          </a:prstGeom>
        </p:spPr>
        <p:txBody>
          <a:bodyPr rtlCol="0" anchor="b"/>
          <a:lstStyle>
            <a:lvl1pPr algn="ctr">
              <a:defRPr/>
            </a:lvl1pPr>
            <a:extLst/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2669871"/>
            <a:ext cx="9875520" cy="1752600"/>
          </a:xfrm>
          <a:prstGeom prst="rect">
            <a:avLst/>
          </a:prstGeom>
        </p:spPr>
        <p:txBody>
          <a:bodyPr tIns="0" rtlCol="0"/>
          <a:lstStyle>
            <a:lvl1pPr marL="27432" indent="0" algn="ctr">
              <a:buNone/>
              <a:defRPr sz="26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pPr rtl="0"/>
            <a:r>
              <a:rPr lang="ru-RU" noProof="0" smtClean="0"/>
              <a:t>Образец подзаголовка</a:t>
            </a:r>
            <a:endParaRPr kumimoji="0"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879C014F-93BC-49DF-93CB-0DA09141A59C}" type="datetime1">
              <a:rPr lang="ru-RU" noProof="0" smtClean="0"/>
              <a:t>04.09.2020</a:t>
            </a:fld>
            <a:endParaRPr lang="ru-RU" noProof="0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7272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 vert="eaVert" rtlCol="0"/>
          <a:lstStyle/>
          <a:p>
            <a:pPr lvl="0" rtl="0" eaLnBrk="1" latinLnBrk="0" hangingPunct="1"/>
            <a:r>
              <a:rPr lang="ru-RU" noProof="0" smtClean="0"/>
              <a:t>Образец текста</a:t>
            </a:r>
          </a:p>
          <a:p>
            <a:pPr lvl="1" rtl="0" eaLnBrk="1" latinLnBrk="0" hangingPunct="1"/>
            <a:r>
              <a:rPr lang="ru-RU" noProof="0" smtClean="0"/>
              <a:t>Второй уровень</a:t>
            </a:r>
          </a:p>
          <a:p>
            <a:pPr lvl="2" rtl="0" eaLnBrk="1" latinLnBrk="0" hangingPunct="1"/>
            <a:r>
              <a:rPr lang="ru-RU" noProof="0" smtClean="0"/>
              <a:t>Третий уровень</a:t>
            </a:r>
          </a:p>
          <a:p>
            <a:pPr lvl="3" rtl="0" eaLnBrk="1" latinLnBrk="0" hangingPunct="1"/>
            <a:r>
              <a:rPr lang="ru-RU" noProof="0" smtClean="0"/>
              <a:t>Четвертый уровень</a:t>
            </a:r>
          </a:p>
          <a:p>
            <a:pPr lvl="4" rtl="0" eaLnBrk="1" latinLnBrk="0" hangingPunct="1"/>
            <a:r>
              <a:rPr lang="ru-RU" noProof="0" smtClean="0"/>
              <a:t>Пятый уровень</a:t>
            </a:r>
            <a:endParaRPr kumimoji="0"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28698305-961C-4E45-9C76-188191CEEE57}" type="datetime1">
              <a:rPr lang="ru-RU" noProof="0" smtClean="0"/>
              <a:t>04.09.2020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499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  <a:prstGeom prst="rect">
            <a:avLst/>
          </a:prstGeo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  <a:prstGeom prst="rect">
            <a:avLst/>
          </a:prstGeom>
        </p:spPr>
        <p:txBody>
          <a:bodyPr vert="eaVert" rtlCol="0"/>
          <a:lstStyle/>
          <a:p>
            <a:pPr lvl="0" rtl="0" eaLnBrk="1" latinLnBrk="0" hangingPunct="1"/>
            <a:r>
              <a:rPr lang="ru-RU" noProof="0" smtClean="0"/>
              <a:t>Образец текста</a:t>
            </a:r>
          </a:p>
          <a:p>
            <a:pPr lvl="1" rtl="0" eaLnBrk="1" latinLnBrk="0" hangingPunct="1"/>
            <a:r>
              <a:rPr lang="ru-RU" noProof="0" smtClean="0"/>
              <a:t>Второй уровень</a:t>
            </a:r>
          </a:p>
          <a:p>
            <a:pPr lvl="2" rtl="0" eaLnBrk="1" latinLnBrk="0" hangingPunct="1"/>
            <a:r>
              <a:rPr lang="ru-RU" noProof="0" smtClean="0"/>
              <a:t>Третий уровень</a:t>
            </a:r>
          </a:p>
          <a:p>
            <a:pPr lvl="3" rtl="0" eaLnBrk="1" latinLnBrk="0" hangingPunct="1"/>
            <a:r>
              <a:rPr lang="ru-RU" noProof="0" smtClean="0"/>
              <a:t>Четвертый уровень</a:t>
            </a:r>
          </a:p>
          <a:p>
            <a:pPr lvl="4" rtl="0" eaLnBrk="1" latinLnBrk="0" hangingPunct="1"/>
            <a:r>
              <a:rPr lang="ru-RU" noProof="0" smtClean="0"/>
              <a:t>Пятый уровень</a:t>
            </a:r>
            <a:endParaRPr kumimoji="0"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BE1C1762-3388-4019-8AF6-EAA3520A87D5}" type="datetime1">
              <a:rPr lang="ru-RU" noProof="0" smtClean="0"/>
              <a:t>04.09.2020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9435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 rtlCol="0"/>
          <a:lstStyle/>
          <a:p>
            <a:pPr lvl="0" rtl="0" eaLnBrk="1" latinLnBrk="0" hangingPunct="1"/>
            <a:r>
              <a:rPr lang="ru-RU" noProof="0" smtClean="0"/>
              <a:t>Образец текста</a:t>
            </a:r>
          </a:p>
          <a:p>
            <a:pPr lvl="1" rtl="0" eaLnBrk="1" latinLnBrk="0" hangingPunct="1"/>
            <a:r>
              <a:rPr lang="ru-RU" noProof="0" smtClean="0"/>
              <a:t>Второй уровень</a:t>
            </a:r>
          </a:p>
          <a:p>
            <a:pPr lvl="2" rtl="0" eaLnBrk="1" latinLnBrk="0" hangingPunct="1"/>
            <a:r>
              <a:rPr lang="ru-RU" noProof="0" smtClean="0"/>
              <a:t>Третий уровень</a:t>
            </a:r>
          </a:p>
          <a:p>
            <a:pPr lvl="3" rtl="0" eaLnBrk="1" latinLnBrk="0" hangingPunct="1"/>
            <a:r>
              <a:rPr lang="ru-RU" noProof="0" smtClean="0"/>
              <a:t>Четвертый уровень</a:t>
            </a:r>
          </a:p>
          <a:p>
            <a:pPr lvl="4" rtl="0" eaLnBrk="1" latinLnBrk="0" hangingPunct="1"/>
            <a:r>
              <a:rPr lang="ru-RU" noProof="0" smtClean="0"/>
              <a:t>Пятый уровень</a:t>
            </a:r>
            <a:endParaRPr kumimoji="0"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6B1B8EB0-371A-44C8-B7FD-6E4332D0E6B1}" type="datetime1">
              <a:rPr lang="ru-RU" noProof="0" smtClean="0"/>
              <a:t>04.09.2020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3998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  <p15:guide id="2" pos="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2600325"/>
            <a:ext cx="8534400" cy="2286000"/>
          </a:xfrm>
          <a:prstGeom prst="rect">
            <a:avLst/>
          </a:prstGeom>
        </p:spPr>
        <p:txBody>
          <a:bodyPr rtlCol="0"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8800" y="1066800"/>
            <a:ext cx="8534400" cy="1509712"/>
          </a:xfrm>
          <a:prstGeom prst="rect">
            <a:avLst/>
          </a:prstGeom>
        </p:spPr>
        <p:txBody>
          <a:bodyPr rtlCol="0"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rtl="0" eaLnBrk="1" latinLnBrk="0" hangingPunct="1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2A58232B-60D8-4E71-AAFF-9B771869F77D}" type="datetime1">
              <a:rPr lang="ru-RU" noProof="0" smtClean="0"/>
              <a:t>04.09.2020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6615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rtl="0" eaLnBrk="1" latinLnBrk="0" hangingPunct="1"/>
            <a:r>
              <a:rPr lang="ru-RU" noProof="0" smtClean="0"/>
              <a:t>Образец текста</a:t>
            </a:r>
          </a:p>
          <a:p>
            <a:pPr lvl="1" rtl="0" eaLnBrk="1" latinLnBrk="0" hangingPunct="1"/>
            <a:r>
              <a:rPr lang="ru-RU" noProof="0" smtClean="0"/>
              <a:t>Второй уровень</a:t>
            </a:r>
          </a:p>
          <a:p>
            <a:pPr lvl="2" rtl="0" eaLnBrk="1" latinLnBrk="0" hangingPunct="1"/>
            <a:r>
              <a:rPr lang="ru-RU" noProof="0" smtClean="0"/>
              <a:t>Третий уровень</a:t>
            </a:r>
          </a:p>
          <a:p>
            <a:pPr lvl="3" rtl="0" eaLnBrk="1" latinLnBrk="0" hangingPunct="1"/>
            <a:r>
              <a:rPr lang="ru-RU" noProof="0" smtClean="0"/>
              <a:t>Четвертый уровень</a:t>
            </a:r>
          </a:p>
          <a:p>
            <a:pPr lvl="4" rtl="0" eaLnBrk="1" latinLnBrk="0" hangingPunct="1"/>
            <a:r>
              <a:rPr lang="ru-RU" noProof="0" smtClean="0"/>
              <a:t>Пятый уровень</a:t>
            </a:r>
            <a:endParaRPr kumimoji="0"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rtl="0" eaLnBrk="1" latinLnBrk="0" hangingPunct="1"/>
            <a:r>
              <a:rPr lang="ru-RU" noProof="0" smtClean="0"/>
              <a:t>Образец текста</a:t>
            </a:r>
          </a:p>
          <a:p>
            <a:pPr lvl="1" rtl="0" eaLnBrk="1" latinLnBrk="0" hangingPunct="1"/>
            <a:r>
              <a:rPr lang="ru-RU" noProof="0" smtClean="0"/>
              <a:t>Второй уровень</a:t>
            </a:r>
          </a:p>
          <a:p>
            <a:pPr lvl="2" rtl="0" eaLnBrk="1" latinLnBrk="0" hangingPunct="1"/>
            <a:r>
              <a:rPr lang="ru-RU" noProof="0" smtClean="0"/>
              <a:t>Третий уровень</a:t>
            </a:r>
          </a:p>
          <a:p>
            <a:pPr lvl="3" rtl="0" eaLnBrk="1" latinLnBrk="0" hangingPunct="1"/>
            <a:r>
              <a:rPr lang="ru-RU" noProof="0" smtClean="0"/>
              <a:t>Четвертый уровень</a:t>
            </a:r>
          </a:p>
          <a:p>
            <a:pPr lvl="4" rtl="0" eaLnBrk="1" latinLnBrk="0" hangingPunct="1"/>
            <a:r>
              <a:rPr lang="ru-RU" noProof="0" smtClean="0"/>
              <a:t>Пятый уровень</a:t>
            </a:r>
            <a:endParaRPr kumimoji="0"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C545AB70-254F-49D1-9243-C33E09CFE8C7}" type="datetime1">
              <a:rPr lang="ru-RU" noProof="0" smtClean="0"/>
              <a:t>04.09.2020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7845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  <a:prstGeom prst="rect">
            <a:avLst/>
          </a:prstGeom>
        </p:spPr>
        <p:txBody>
          <a:bodyPr rtlCol="0" anchor="ctr"/>
          <a:lstStyle>
            <a:lvl1pPr algn="ctr">
              <a:defRPr sz="4500" b="1" cap="none" baseline="0"/>
            </a:lvl1pPr>
            <a:extLst/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prstGeom prst="rect">
            <a:avLst/>
          </a:prstGeom>
          <a:noFill/>
          <a:ln w="10795">
            <a:solidFill>
              <a:schemeClr val="bg1"/>
            </a:solidFill>
            <a:miter lim="800000"/>
          </a:ln>
        </p:spPr>
        <p:txBody>
          <a:bodyPr rtlCol="0"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1">
                <a:solidFill>
                  <a:schemeClr val="accent1">
                    <a:lumMod val="50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rtl="0" eaLnBrk="1" latinLnBrk="0" hangingPunct="1"/>
            <a:r>
              <a:rPr lang="ru-RU" noProof="0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prstGeom prst="rect">
            <a:avLst/>
          </a:prstGeom>
          <a:ln w="10795">
            <a:solidFill>
              <a:schemeClr val="bg1"/>
            </a:solidFill>
            <a:prstDash val="dash"/>
            <a:miter lim="800000"/>
          </a:ln>
        </p:spPr>
        <p:txBody>
          <a:bodyPr rtlCol="0"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rtl="0" eaLnBrk="1" latinLnBrk="0" hangingPunct="1"/>
            <a:r>
              <a:rPr lang="ru-RU" noProof="0" smtClean="0"/>
              <a:t>Образец текста</a:t>
            </a:r>
          </a:p>
          <a:p>
            <a:pPr lvl="1" rtl="0" eaLnBrk="1" latinLnBrk="0" hangingPunct="1"/>
            <a:r>
              <a:rPr lang="ru-RU" noProof="0" smtClean="0"/>
              <a:t>Второй уровень</a:t>
            </a:r>
          </a:p>
          <a:p>
            <a:pPr lvl="2" rtl="0" eaLnBrk="1" latinLnBrk="0" hangingPunct="1"/>
            <a:r>
              <a:rPr lang="ru-RU" noProof="0" smtClean="0"/>
              <a:t>Третий уровень</a:t>
            </a:r>
          </a:p>
          <a:p>
            <a:pPr lvl="3" rtl="0" eaLnBrk="1" latinLnBrk="0" hangingPunct="1"/>
            <a:r>
              <a:rPr lang="ru-RU" noProof="0" smtClean="0"/>
              <a:t>Четвертый уровень</a:t>
            </a:r>
          </a:p>
          <a:p>
            <a:pPr lvl="4" rtl="0" eaLnBrk="1" latinLnBrk="0" hangingPunct="1"/>
            <a:r>
              <a:rPr lang="ru-RU" noProof="0" smtClean="0"/>
              <a:t>Пятый уровень</a:t>
            </a:r>
            <a:endParaRPr kumimoji="0"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prstGeom prst="rect">
            <a:avLst/>
          </a:prstGeom>
          <a:noFill/>
          <a:ln w="10795">
            <a:solidFill>
              <a:schemeClr val="bg1"/>
            </a:solidFill>
            <a:miter lim="800000"/>
          </a:ln>
        </p:spPr>
        <p:txBody>
          <a:bodyPr rtlCol="0"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1">
                <a:solidFill>
                  <a:schemeClr val="accent1">
                    <a:lumMod val="50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rtl="0" eaLnBrk="1" latinLnBrk="0" hangingPunct="1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prstGeom prst="rect">
            <a:avLst/>
          </a:prstGeom>
          <a:ln w="10795">
            <a:solidFill>
              <a:schemeClr val="bg1"/>
            </a:solidFill>
            <a:prstDash val="dash"/>
            <a:miter lim="800000"/>
          </a:ln>
        </p:spPr>
        <p:txBody>
          <a:bodyPr rtlCol="0"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rtl="0" eaLnBrk="1" latinLnBrk="0" hangingPunct="1"/>
            <a:r>
              <a:rPr lang="ru-RU" noProof="0" smtClean="0"/>
              <a:t>Образец текста</a:t>
            </a:r>
          </a:p>
          <a:p>
            <a:pPr lvl="1" rtl="0" eaLnBrk="1" latinLnBrk="0" hangingPunct="1"/>
            <a:r>
              <a:rPr lang="ru-RU" noProof="0" smtClean="0"/>
              <a:t>Второй уровень</a:t>
            </a:r>
          </a:p>
          <a:p>
            <a:pPr lvl="2" rtl="0" eaLnBrk="1" latinLnBrk="0" hangingPunct="1"/>
            <a:r>
              <a:rPr lang="ru-RU" noProof="0" smtClean="0"/>
              <a:t>Третий уровень</a:t>
            </a:r>
          </a:p>
          <a:p>
            <a:pPr lvl="3" rtl="0" eaLnBrk="1" latinLnBrk="0" hangingPunct="1"/>
            <a:r>
              <a:rPr lang="ru-RU" noProof="0" smtClean="0"/>
              <a:t>Четвертый уровень</a:t>
            </a:r>
          </a:p>
          <a:p>
            <a:pPr lvl="4" rtl="0" eaLnBrk="1" latinLnBrk="0" hangingPunct="1"/>
            <a:r>
              <a:rPr lang="ru-RU" noProof="0" smtClean="0"/>
              <a:t>Пятый уровень</a:t>
            </a:r>
            <a:endParaRPr kumimoji="0"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63683E76-DD0F-44B6-B6A7-88E9BD2C5064}" type="datetime1">
              <a:rPr lang="ru-RU" noProof="0" smtClean="0"/>
              <a:t>04.09.2020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5893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  <a:prstGeom prst="rect">
            <a:avLst/>
          </a:prstGeom>
        </p:spPr>
        <p:txBody>
          <a:bodyPr rtlCol="0" anchor="ctr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35F96909-C9D4-4D14-A373-5AEA0001325F}" type="datetime1">
              <a:rPr lang="ru-RU" noProof="0" smtClean="0"/>
              <a:t>04.09.2020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6065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DA25703B-BA5D-4FE2-BDCE-411C2EFA2B53}" type="datetime1">
              <a:rPr lang="ru-RU" noProof="0" smtClean="0"/>
              <a:t>04.09.2020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6097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prstGeom prst="rect">
            <a:avLst/>
          </a:prstGeom>
          <a:ln>
            <a:noFill/>
          </a:ln>
        </p:spPr>
        <p:txBody>
          <a:bodyPr rtlCol="0"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  <a:prstGeom prst="rect">
            <a:avLst/>
          </a:prstGeom>
        </p:spPr>
        <p:txBody>
          <a:bodyPr rtlCol="0"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rtl="0" eaLnBrk="1" latinLnBrk="0" hangingPunct="1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  <a:prstGeom prst="rect">
            <a:avLst/>
          </a:prstGeo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rtl="0" eaLnBrk="1" latinLnBrk="0" hangingPunct="1"/>
            <a:r>
              <a:rPr lang="ru-RU" noProof="0" smtClean="0"/>
              <a:t>Образец текста</a:t>
            </a:r>
          </a:p>
          <a:p>
            <a:pPr lvl="1" rtl="0" eaLnBrk="1" latinLnBrk="0" hangingPunct="1"/>
            <a:r>
              <a:rPr lang="ru-RU" noProof="0" smtClean="0"/>
              <a:t>Второй уровень</a:t>
            </a:r>
          </a:p>
          <a:p>
            <a:pPr lvl="2" rtl="0" eaLnBrk="1" latinLnBrk="0" hangingPunct="1"/>
            <a:r>
              <a:rPr lang="ru-RU" noProof="0" smtClean="0"/>
              <a:t>Третий уровень</a:t>
            </a:r>
          </a:p>
          <a:p>
            <a:pPr lvl="3" rtl="0" eaLnBrk="1" latinLnBrk="0" hangingPunct="1"/>
            <a:r>
              <a:rPr lang="ru-RU" noProof="0" smtClean="0"/>
              <a:t>Четвертый уровень</a:t>
            </a:r>
          </a:p>
          <a:p>
            <a:pPr lvl="4" rtl="0" eaLnBrk="1" latinLnBrk="0" hangingPunct="1"/>
            <a:r>
              <a:rPr lang="ru-RU" noProof="0" smtClean="0"/>
              <a:t>Пятый уровень</a:t>
            </a:r>
            <a:endParaRPr kumimoji="0"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060BAA42-85F6-4B43-B050-F364CA48C7BA}" type="datetime1">
              <a:rPr lang="ru-RU" noProof="0" smtClean="0"/>
              <a:t>04.09.2020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4254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ru-RU" sz="32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rtlCol="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lang="ru-RU" noProof="0" smtClean="0"/>
              <a:t>Вставка рисунка</a:t>
            </a:r>
            <a:endParaRPr kumimoji="0" lang="ru-RU" noProof="0" dirty="0"/>
          </a:p>
        </p:txBody>
      </p:sp>
      <p:sp>
        <p:nvSpPr>
          <p:cNvPr id="9" name="Прямоугольник 1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ru-RU" sz="1800" noProof="0" dirty="0"/>
          </a:p>
        </p:txBody>
      </p:sp>
      <p:sp>
        <p:nvSpPr>
          <p:cNvPr id="10" name="Прямоугольник 2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ru-RU" sz="1800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rtl="0" eaLnBrk="1" latinLnBrk="0" hangingPunct="1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1D459579-36DA-4884-9A16-5AB018938B65}" type="datetime1">
              <a:rPr lang="ru-RU" noProof="0" smtClean="0"/>
              <a:t>04.09.2020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3675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7148" y="-54"/>
            <a:ext cx="12188952" cy="6858054"/>
            <a:chOff x="7148" y="-54"/>
            <a:chExt cx="12188952" cy="6858054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7148" y="0"/>
              <a:ext cx="12188952" cy="6858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5" name="Прямоугольник 14"/>
            <p:cNvSpPr/>
            <p:nvPr/>
          </p:nvSpPr>
          <p:spPr bwMode="invGray">
            <a:xfrm>
              <a:off x="1473566" y="-54"/>
              <a:ext cx="96070" cy="6858054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 w="25400" cap="rnd" cmpd="sng" algn="ctr">
              <a:noFill/>
              <a:prstDash val="solid"/>
            </a:ln>
            <a:effectLst>
              <a:outerShdw blurRad="38550" dist="38000" dir="10800000" algn="tl" rotWithShape="0">
                <a:schemeClr val="bg2">
                  <a:shade val="20000"/>
                  <a:satMod val="110000"/>
                  <a:alpha val="25000"/>
                </a:scheme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eaLnBrk="1" latinLnBrk="0" hangingPunct="1"/>
              <a:endParaRPr kumimoji="0" lang="ru-RU" sz="1800" noProof="0" dirty="0"/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8" y="0"/>
              <a:ext cx="1495425" cy="6858000"/>
            </a:xfrm>
            <a:prstGeom prst="rect">
              <a:avLst/>
            </a:prstGeom>
          </p:spPr>
        </p:pic>
      </p:grpSp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rtlCol="0" anchor="ctr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17" name="Текст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 rtl="0" eaLnBrk="1" latinLnBrk="0" hangingPunct="1"/>
            <a:r>
              <a:rPr lang="ru-RU" noProof="0" dirty="0" smtClean="0"/>
              <a:t>Образец текста</a:t>
            </a:r>
          </a:p>
          <a:p>
            <a:pPr lvl="1" rtl="0" eaLnBrk="1" latinLnBrk="0" hangingPunct="1"/>
            <a:r>
              <a:rPr lang="ru-RU" noProof="0" dirty="0" smtClean="0"/>
              <a:t>Второй уровень</a:t>
            </a:r>
          </a:p>
          <a:p>
            <a:pPr lvl="2" rtl="0" eaLnBrk="1" latinLnBrk="0" hangingPunct="1"/>
            <a:r>
              <a:rPr lang="ru-RU" noProof="0" dirty="0" smtClean="0"/>
              <a:t>Третий уровень</a:t>
            </a:r>
          </a:p>
          <a:p>
            <a:pPr lvl="3" rtl="0" eaLnBrk="1" latinLnBrk="0" hangingPunct="1"/>
            <a:r>
              <a:rPr lang="ru-RU" noProof="0" dirty="0" smtClean="0"/>
              <a:t>Четвертый уровень</a:t>
            </a:r>
          </a:p>
          <a:p>
            <a:pPr lvl="4" rtl="0" eaLnBrk="1" latinLnBrk="0" hangingPunct="1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18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fld id="{5877B8AB-84AE-4AC8-80B5-A8D3A17B961A}" type="datetime1">
              <a:rPr lang="ru-RU" noProof="0" smtClean="0"/>
              <a:t>04.09.2020</a:t>
            </a:fld>
            <a:endParaRPr lang="ru-RU" noProof="0" dirty="0"/>
          </a:p>
        </p:txBody>
      </p:sp>
      <p:sp>
        <p:nvSpPr>
          <p:cNvPr id="19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 anchor="b"/>
          <a:lstStyle>
            <a:lvl1pPr eaLnBrk="1" latinLnBrk="0" hangingPunct="1">
              <a:defRPr kumimoji="0" sz="1100">
                <a:solidFill>
                  <a:schemeClr val="tx2"/>
                </a:solidFill>
                <a:effectLst/>
              </a:defRPr>
            </a:lvl1pPr>
            <a:extLst/>
          </a:lstStyle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20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 anchor="b"/>
          <a:lstStyle>
            <a:lvl1pPr algn="ctr" eaLnBrk="1" latinLnBrk="0" hangingPunct="1">
              <a:defRPr kumimoji="0" sz="1100">
                <a:solidFill>
                  <a:schemeClr val="tx2"/>
                </a:solidFill>
                <a:effectLst/>
              </a:defRPr>
            </a:lvl1pPr>
            <a:extLst/>
          </a:lstStyle>
          <a:p>
            <a:pPr rtl="0"/>
            <a:fld id="{401CF334-2D5C-4859-84A6-CA7E6E43FAEB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60038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1" kern="120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Wingdings 2"/>
        <a:buChar char=""/>
        <a:defRPr kumimoji="0" sz="32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>
            <a:lumMod val="50000"/>
          </a:schemeClr>
        </a:buClr>
        <a:buFont typeface="Verdana"/>
        <a:buChar char="◦"/>
        <a:defRPr kumimoji="0" sz="2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>
            <a:lumMod val="75000"/>
          </a:schemeClr>
        </a:buClr>
        <a:buFont typeface="Wingdings 2"/>
        <a:buChar char=""/>
        <a:defRPr kumimoji="0" sz="24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>
            <a:lumMod val="75000"/>
          </a:schemeClr>
        </a:buClr>
        <a:buFont typeface="Wingdings 2"/>
        <a:buChar char=""/>
        <a:defRPr kumimoji="0"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>
            <a:lumMod val="75000"/>
          </a:schemeClr>
        </a:buClr>
        <a:buFont typeface="Wingdings 2"/>
        <a:buChar char=""/>
        <a:defRPr kumimoji="0"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7512" userDrawn="1">
          <p15:clr>
            <a:srgbClr val="F26B43"/>
          </p15:clr>
        </p15:guide>
        <p15:guide id="3" pos="1176" userDrawn="1">
          <p15:clr>
            <a:srgbClr val="F26B43"/>
          </p15:clr>
        </p15:guide>
        <p15:guide id="4" orient="horz" pos="3936" userDrawn="1">
          <p15:clr>
            <a:srgbClr val="F26B43"/>
          </p15:clr>
        </p15:guide>
        <p15:guide id="5" orient="horz" pos="888" userDrawn="1">
          <p15:clr>
            <a:srgbClr val="F26B43"/>
          </p15:clr>
        </p15:guide>
        <p15:guide id="6" orient="horz" pos="1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62784" y="2440946"/>
            <a:ext cx="9875520" cy="1472184"/>
          </a:xfrm>
        </p:spPr>
        <p:txBody>
          <a:bodyPr rtlCol="0">
            <a:normAutofit/>
          </a:bodyPr>
          <a:lstStyle/>
          <a:p>
            <a:pPr rtl="0"/>
            <a:r>
              <a:rPr lang="ru-RU" sz="4400" dirty="0" smtClean="0">
                <a:latin typeface="Cambria" panose="02040503050406030204" pitchFamily="18" charset="0"/>
                <a:ea typeface="Batang" panose="02030600000101010101" pitchFamily="18" charset="-127"/>
              </a:rPr>
              <a:t>Хроническое отравление пестицидами</a:t>
            </a:r>
            <a:endParaRPr lang="ru-RU" sz="4400" dirty="0">
              <a:latin typeface="Cambria" panose="02040503050406030204" pitchFamily="18" charset="0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3390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1671145"/>
            <a:ext cx="9997440" cy="496613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2400" b="0" dirty="0">
                <a:solidFill>
                  <a:srgbClr val="7030A0"/>
                </a:solidFill>
              </a:rPr>
              <a:t>В клинической картине хронических интоксикаций пестицидами наиболее часто наблюдаются изменения нервной системы. В начальных стадиях интоксикации определяются синдромы, обусловленные функциональными нарушениями центральной нервной системы — астенический, </a:t>
            </a:r>
            <a:r>
              <a:rPr lang="ru-RU" sz="2400" b="0" dirty="0" err="1">
                <a:solidFill>
                  <a:srgbClr val="7030A0"/>
                </a:solidFill>
              </a:rPr>
              <a:t>астено-вегетативпый</a:t>
            </a:r>
            <a:r>
              <a:rPr lang="ru-RU" sz="2400" b="0" dirty="0">
                <a:solidFill>
                  <a:srgbClr val="7030A0"/>
                </a:solidFill>
              </a:rPr>
              <a:t>. Нередко можно наблюдать изменения, связанные с поражением области гипоталамуса. В случаях тяжелой интоксикации возможно развитие органических нарушений головного мозга — токсической энцефалопатии.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914144" y="0"/>
            <a:ext cx="9997440" cy="1818289"/>
          </a:xfrm>
          <a:prstGeom prst="rect">
            <a:avLst/>
          </a:prstGeom>
        </p:spPr>
        <p:txBody>
          <a:bodyPr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b="1" kern="120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3600" dirty="0" smtClean="0"/>
              <a:t>Особенности хронического течения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4350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9551" y="1150477"/>
            <a:ext cx="9997440" cy="559716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dirty="0"/>
              <a:t>А</a:t>
            </a:r>
            <a:r>
              <a:rPr lang="ru-RU" sz="2000" dirty="0" smtClean="0"/>
              <a:t>стеновегетативный </a:t>
            </a:r>
            <a:r>
              <a:rPr lang="ru-RU" sz="2000" dirty="0"/>
              <a:t>синдром, обусловленный воздействием яда преимущественно на парасимпатический отдел нервной системы, и изменение активности </a:t>
            </a:r>
            <a:r>
              <a:rPr lang="ru-RU" sz="2000" dirty="0" err="1"/>
              <a:t>холинэстеразы</a:t>
            </a:r>
            <a:r>
              <a:rPr lang="ru-RU" sz="2000" dirty="0"/>
              <a:t> в крови.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этом периоде </a:t>
            </a:r>
            <a:r>
              <a:rPr lang="ru-RU" sz="2000" dirty="0" smtClean="0"/>
              <a:t>отмечаются: </a:t>
            </a:r>
            <a:r>
              <a:rPr lang="ru-RU" sz="2000" dirty="0">
                <a:solidFill>
                  <a:srgbClr val="0070C0"/>
                </a:solidFill>
              </a:rPr>
              <a:t>красный стойкий дермографизм, брадикардия, </a:t>
            </a:r>
            <a:r>
              <a:rPr lang="ru-RU" sz="2000" dirty="0"/>
              <a:t>артериальная </a:t>
            </a:r>
            <a:r>
              <a:rPr lang="ru-RU" sz="2000" dirty="0" smtClean="0"/>
              <a:t>гипотония.</a:t>
            </a:r>
            <a:br>
              <a:rPr lang="ru-RU" sz="2000" dirty="0" smtClean="0"/>
            </a:br>
            <a:r>
              <a:rPr lang="ru-RU" sz="2000" dirty="0" smtClean="0"/>
              <a:t>ЭКГ </a:t>
            </a:r>
            <a:r>
              <a:rPr lang="ru-RU" sz="2000" dirty="0"/>
              <a:t>– признаки диффузных изменений </a:t>
            </a:r>
            <a:r>
              <a:rPr lang="ru-RU" sz="2000" dirty="0" smtClean="0"/>
              <a:t>миокарда.</a:t>
            </a:r>
            <a:br>
              <a:rPr lang="ru-RU" sz="2000" dirty="0" smtClean="0"/>
            </a:br>
            <a:r>
              <a:rPr lang="ru-RU" sz="2000" dirty="0" smtClean="0"/>
              <a:t>Может </a:t>
            </a:r>
            <a:r>
              <a:rPr lang="ru-RU" sz="2000" dirty="0"/>
              <a:t>быть увеличена печень.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периферической крови эритроцитоз, лейкоцитоз, снижение СОЭ. </a:t>
            </a:r>
            <a:br>
              <a:rPr lang="ru-RU" sz="2000" dirty="0"/>
            </a:br>
            <a:r>
              <a:rPr lang="ru-RU" sz="2000" dirty="0"/>
              <a:t>В тяжелых случаях выявляется токсическая энцефалопатия.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Больных беспокоят: </a:t>
            </a:r>
            <a:r>
              <a:rPr lang="ru-RU" sz="2000" dirty="0">
                <a:solidFill>
                  <a:srgbClr val="0070C0"/>
                </a:solidFill>
              </a:rPr>
              <a:t>упорные головные боли, головокружение, наблюдается снижение памяти, нарушение сна – бессонница или страшные сновидения. </a:t>
            </a:r>
            <a:r>
              <a:rPr lang="ru-RU" sz="2000" dirty="0"/>
              <a:t>Появляются галлюцинации, чаще зрительные, ощущение страха.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Отмечаются: </a:t>
            </a:r>
            <a:r>
              <a:rPr lang="ru-RU" sz="2000" dirty="0">
                <a:solidFill>
                  <a:srgbClr val="0070C0"/>
                </a:solidFill>
              </a:rPr>
              <a:t>постоянные мышечные подергивания, тремор рук, парестезии, сужение зрачков, появление горизонтального нистагма, нарушается интеллект</a:t>
            </a:r>
            <a:r>
              <a:rPr lang="ru-RU" sz="2000" dirty="0"/>
              <a:t>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редких случаях наблюдаются расстройства мышечного тонуса (спастические параличи).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84204" y="296181"/>
            <a:ext cx="88681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B3D17"/>
                </a:solidFill>
              </a:rPr>
              <a:t>Раннее проявление хронической интоксикации</a:t>
            </a:r>
            <a:endParaRPr lang="ru-RU" sz="2800" b="1" dirty="0">
              <a:solidFill>
                <a:srgbClr val="7B3D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81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1623848"/>
            <a:ext cx="9783870" cy="491884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b="0" dirty="0" smtClean="0">
                <a:solidFill>
                  <a:srgbClr val="7B3D17"/>
                </a:solidFill>
              </a:rPr>
              <a:t>Протекающий </a:t>
            </a:r>
            <a:r>
              <a:rPr lang="ru-RU" sz="2400" b="0" dirty="0">
                <a:solidFill>
                  <a:srgbClr val="7B3D17"/>
                </a:solidFill>
              </a:rPr>
              <a:t>в сочетании со снижением активности </a:t>
            </a:r>
            <a:r>
              <a:rPr lang="ru-RU" sz="2400" b="0" dirty="0" err="1">
                <a:solidFill>
                  <a:srgbClr val="7B3D17"/>
                </a:solidFill>
              </a:rPr>
              <a:t>холинэстеразы</a:t>
            </a:r>
            <a:r>
              <a:rPr lang="ru-RU" sz="2400" b="0" dirty="0">
                <a:solidFill>
                  <a:srgbClr val="7B3D17"/>
                </a:solidFill>
              </a:rPr>
              <a:t> сыворотки крови. </a:t>
            </a:r>
            <a:r>
              <a:rPr lang="ru-RU" sz="2400" b="0" dirty="0" smtClean="0">
                <a:solidFill>
                  <a:srgbClr val="7B3D17"/>
                </a:solidFill>
              </a:rPr>
              <a:t/>
            </a:r>
            <a:br>
              <a:rPr lang="ru-RU" sz="2400" b="0" dirty="0" smtClean="0">
                <a:solidFill>
                  <a:srgbClr val="7B3D17"/>
                </a:solidFill>
              </a:rPr>
            </a:br>
            <a:r>
              <a:rPr lang="ru-RU" sz="2400" b="0" dirty="0" smtClean="0">
                <a:solidFill>
                  <a:srgbClr val="7B3D17"/>
                </a:solidFill>
              </a:rPr>
              <a:t>На </a:t>
            </a:r>
            <a:r>
              <a:rPr lang="ru-RU" sz="2400" b="0" dirty="0">
                <a:solidFill>
                  <a:srgbClr val="7B3D17"/>
                </a:solidFill>
              </a:rPr>
              <a:t>начальных стадиях </a:t>
            </a:r>
            <a:r>
              <a:rPr lang="ru-RU" sz="2400" b="0" dirty="0" smtClean="0">
                <a:solidFill>
                  <a:srgbClr val="7B3D17"/>
                </a:solidFill>
              </a:rPr>
              <a:t>отмечаются: </a:t>
            </a:r>
            <a:r>
              <a:rPr lang="ru-RU" sz="2400" b="0" dirty="0">
                <a:solidFill>
                  <a:srgbClr val="0070C0"/>
                </a:solidFill>
              </a:rPr>
              <a:t>головная боль, головокружение, ощущение тяжести в голове, чувство сжатия в висках, снижение памяти, нарушение формулы сна, снижение </a:t>
            </a:r>
            <a:r>
              <a:rPr lang="ru-RU" sz="2400" b="0" dirty="0" smtClean="0">
                <a:solidFill>
                  <a:srgbClr val="7B3D17"/>
                </a:solidFill>
              </a:rPr>
              <a:t>аппетита. При </a:t>
            </a:r>
            <a:r>
              <a:rPr lang="ru-RU" sz="2400" b="0" dirty="0">
                <a:solidFill>
                  <a:srgbClr val="7B3D17"/>
                </a:solidFill>
              </a:rPr>
              <a:t>более выраженных явлениях имеют место дезориентация и нарушение сознания. </a:t>
            </a:r>
            <a:r>
              <a:rPr lang="ru-RU" sz="2400" b="0" dirty="0" smtClean="0">
                <a:solidFill>
                  <a:srgbClr val="7B3D17"/>
                </a:solidFill>
              </a:rPr>
              <a:t/>
            </a:r>
            <a:br>
              <a:rPr lang="ru-RU" sz="2400" b="0" dirty="0" smtClean="0">
                <a:solidFill>
                  <a:srgbClr val="7B3D17"/>
                </a:solidFill>
              </a:rPr>
            </a:br>
            <a:r>
              <a:rPr lang="ru-RU" sz="2400" b="0" dirty="0" smtClean="0">
                <a:solidFill>
                  <a:srgbClr val="7B3D17"/>
                </a:solidFill>
              </a:rPr>
              <a:t>Могут </a:t>
            </a:r>
            <a:r>
              <a:rPr lang="ru-RU" sz="2400" b="0" dirty="0">
                <a:solidFill>
                  <a:srgbClr val="7B3D17"/>
                </a:solidFill>
              </a:rPr>
              <a:t>отмечаться сосудистые расстройства, изменение эмоциональной сферы. </a:t>
            </a:r>
            <a:r>
              <a:rPr lang="ru-RU" sz="2400" b="0" dirty="0" smtClean="0">
                <a:solidFill>
                  <a:srgbClr val="7B3D17"/>
                </a:solidFill>
              </a:rPr>
              <a:t/>
            </a:r>
            <a:br>
              <a:rPr lang="ru-RU" sz="2400" b="0" dirty="0" smtClean="0">
                <a:solidFill>
                  <a:srgbClr val="7B3D17"/>
                </a:solidFill>
              </a:rPr>
            </a:br>
            <a:r>
              <a:rPr lang="ru-RU" sz="2400" b="0" dirty="0" smtClean="0">
                <a:solidFill>
                  <a:srgbClr val="7B3D17"/>
                </a:solidFill>
              </a:rPr>
              <a:t>В </a:t>
            </a:r>
            <a:r>
              <a:rPr lang="ru-RU" sz="2400" b="0" dirty="0">
                <a:solidFill>
                  <a:srgbClr val="7B3D17"/>
                </a:solidFill>
              </a:rPr>
              <a:t>редких случаях – очаговая симптоматика нервной системы: </a:t>
            </a:r>
            <a:r>
              <a:rPr lang="ru-RU" sz="2400" b="0" dirty="0">
                <a:solidFill>
                  <a:srgbClr val="0070C0"/>
                </a:solidFill>
              </a:rPr>
              <a:t>понижение </a:t>
            </a:r>
            <a:r>
              <a:rPr lang="ru-RU" sz="2400" b="0" dirty="0" err="1">
                <a:solidFill>
                  <a:srgbClr val="0070C0"/>
                </a:solidFill>
              </a:rPr>
              <a:t>корнеальных</a:t>
            </a:r>
            <a:r>
              <a:rPr lang="ru-RU" sz="2400" b="0" dirty="0">
                <a:solidFill>
                  <a:srgbClr val="0070C0"/>
                </a:solidFill>
              </a:rPr>
              <a:t> рефлексов, нистагм, сглаженность носогубной складки, отклонение языка, тремор пальцев, пирамидные знаки</a:t>
            </a:r>
            <a:r>
              <a:rPr lang="ru-RU" sz="2400" b="0" dirty="0"/>
              <a:t>. 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48015" y="501133"/>
            <a:ext cx="89947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7B3D17"/>
                </a:solidFill>
              </a:rPr>
              <a:t>Развитие </a:t>
            </a:r>
            <a:r>
              <a:rPr lang="ru-RU" sz="3200" b="1" dirty="0">
                <a:solidFill>
                  <a:srgbClr val="7B3D17"/>
                </a:solidFill>
              </a:rPr>
              <a:t>астеновегетативного синдрома</a:t>
            </a:r>
          </a:p>
        </p:txBody>
      </p:sp>
    </p:spTree>
    <p:extLst>
      <p:ext uri="{BB962C8B-B14F-4D97-AF65-F5344CB8AC3E}">
        <p14:creationId xmlns:p14="http://schemas.microsoft.com/office/powerpoint/2010/main" val="102743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Изменение картины крови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14144" y="1496956"/>
            <a:ext cx="9815401" cy="5016758"/>
          </a:xfrm>
          <a:prstGeom prst="rect">
            <a:avLst/>
          </a:prstGeom>
        </p:spPr>
        <p:style>
          <a:lnRef idx="1">
            <a:schemeClr val="accent4"/>
          </a:lnRef>
          <a:fillRef idx="1001">
            <a:schemeClr val="lt2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картине крови изменения менее отчетливы, чем при острых отравлениях: иногда определяется </a:t>
            </a:r>
            <a:r>
              <a:rPr lang="ru-RU" sz="3200" dirty="0" err="1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нейтрофильный</a:t>
            </a:r>
            <a:r>
              <a:rPr lang="ru-RU" sz="32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лейкоцитоз</a:t>
            </a:r>
            <a:r>
              <a:rPr lang="ru-RU" sz="32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 при действии ДДВФ </a:t>
            </a:r>
            <a:r>
              <a:rPr lang="ru-RU" sz="3200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</a:t>
            </a:r>
            <a:r>
              <a:rPr lang="ru-RU" sz="3200" dirty="0" err="1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метилморкаптофоса</a:t>
            </a:r>
            <a:r>
              <a:rPr lang="ru-RU" sz="32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наоборот, чаще наблюдается лейкопения, в лейкоцитах появляется токсическая зернистость, повышается СОЭ. </a:t>
            </a:r>
            <a:r>
              <a:rPr lang="ru-RU" sz="3200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Для </a:t>
            </a:r>
            <a:r>
              <a:rPr lang="ru-RU" sz="32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отравления </a:t>
            </a:r>
            <a:r>
              <a:rPr lang="ru-RU" sz="3200" dirty="0" err="1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метафосом</a:t>
            </a:r>
            <a:r>
              <a:rPr lang="ru-RU" sz="32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и </a:t>
            </a:r>
            <a:r>
              <a:rPr lang="ru-RU" sz="3200" dirty="0" err="1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метилиитрофосом</a:t>
            </a:r>
            <a:r>
              <a:rPr lang="ru-RU" sz="32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характерно повышение метгемоглобина на фоне незначительно выраженной анемии.</a:t>
            </a:r>
          </a:p>
        </p:txBody>
      </p:sp>
    </p:spTree>
    <p:extLst>
      <p:ext uri="{BB962C8B-B14F-4D97-AF65-F5344CB8AC3E}">
        <p14:creationId xmlns:p14="http://schemas.microsoft.com/office/powerpoint/2010/main" val="421011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7206" y="1277007"/>
            <a:ext cx="4360532" cy="529721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002060"/>
                </a:solidFill>
              </a:rPr>
              <a:t>Нарушения </a:t>
            </a:r>
            <a:r>
              <a:rPr lang="ru-RU" sz="2000" dirty="0" smtClean="0">
                <a:solidFill>
                  <a:srgbClr val="002060"/>
                </a:solidFill>
              </a:rPr>
              <a:t>сердечно-сосудистой </a:t>
            </a:r>
            <a:r>
              <a:rPr lang="ru-RU" sz="2000" dirty="0">
                <a:solidFill>
                  <a:srgbClr val="002060"/>
                </a:solidFill>
              </a:rPr>
              <a:t>системы проявляются ангиодистоническим синдромом, токсической </a:t>
            </a:r>
            <a:r>
              <a:rPr lang="ru-RU" sz="2000" dirty="0" err="1">
                <a:solidFill>
                  <a:srgbClr val="002060"/>
                </a:solidFill>
              </a:rPr>
              <a:t>миокардиопатией</a:t>
            </a:r>
            <a:r>
              <a:rPr lang="ru-RU" sz="2000" dirty="0">
                <a:solidFill>
                  <a:srgbClr val="002060"/>
                </a:solidFill>
              </a:rPr>
              <a:t> и наблюдаются при хронической интоксикации ХОС, ФОС, РОС, производственными </a:t>
            </a:r>
            <a:r>
              <a:rPr lang="ru-RU" sz="2000" dirty="0" err="1">
                <a:solidFill>
                  <a:srgbClr val="002060"/>
                </a:solidFill>
              </a:rPr>
              <a:t>хлорфеноксиуксусной</a:t>
            </a:r>
            <a:r>
              <a:rPr lang="ru-RU" sz="2000" dirty="0">
                <a:solidFill>
                  <a:srgbClr val="002060"/>
                </a:solidFill>
              </a:rPr>
              <a:t> кислоты (2,4-Д), </a:t>
            </a:r>
            <a:r>
              <a:rPr lang="ru-RU" sz="2000" dirty="0" err="1">
                <a:solidFill>
                  <a:srgbClr val="002060"/>
                </a:solidFill>
              </a:rPr>
              <a:t>иитрофенольными</a:t>
            </a:r>
            <a:r>
              <a:rPr lang="ru-RU" sz="2000" dirty="0">
                <a:solidFill>
                  <a:srgbClr val="002060"/>
                </a:solidFill>
              </a:rPr>
              <a:t> соединениями (ДНОК), алкалоидами и др.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59876" y="0"/>
            <a:ext cx="9065172" cy="1639613"/>
          </a:xfrm>
          <a:prstGeom prst="rect">
            <a:avLst/>
          </a:prstGeom>
        </p:spPr>
        <p:txBody>
          <a:bodyPr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b="1" kern="120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dirty="0" smtClean="0"/>
              <a:t>Влияние на сердечно-сосудистую систему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468" y="1639613"/>
            <a:ext cx="5038398" cy="493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30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82689"/>
            <a:ext cx="9997440" cy="11430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Влияние на функции женского организма </a:t>
            </a:r>
            <a:endParaRPr lang="ru-RU" sz="36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459165" y="4588817"/>
            <a:ext cx="9997440" cy="1143000"/>
          </a:xfrm>
          <a:prstGeom prst="rect">
            <a:avLst/>
          </a:prstGeom>
        </p:spPr>
        <p:txBody>
          <a:bodyPr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b="1" kern="120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914144" y="1671145"/>
            <a:ext cx="9878463" cy="4966137"/>
          </a:xfrm>
          <a:prstGeom prst="rect">
            <a:avLst/>
          </a:prstGeom>
        </p:spPr>
        <p:txBody>
          <a:bodyPr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b="1" kern="120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just"/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14144" y="1016715"/>
            <a:ext cx="9878463" cy="5632311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just"/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Накоплен большой материал, свидетельствующий о неблагоприятном влиянии пестицидов на специфические функции женского организма. Согласно данным В. И. Ильиной (1977), у женщин, постоянно работающих с пестицидами, нарушения функции яичников встречаются чаще, чем у женщин, не имеющих контакта с этими </a:t>
            </a:r>
            <a: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</a:rPr>
              <a:t>веществами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. В работах Л. С. Кузнецовой (1969), Т. 10. </a:t>
            </a:r>
            <a:r>
              <a:rPr lang="ru-RU" sz="2400" dirty="0" err="1">
                <a:solidFill>
                  <a:srgbClr val="C00000"/>
                </a:solidFill>
                <a:latin typeface="Arial" panose="020B0604020202020204" pitchFamily="34" charset="0"/>
              </a:rPr>
              <a:t>Деменцовой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 (1971), В. Л. Коваленко и соавторов (1971), Е. И. Никитиной, А. II. Гурьяновой (1972), D. </a:t>
            </a:r>
            <a:r>
              <a:rPr lang="ru-RU" sz="2400" dirty="0" err="1">
                <a:solidFill>
                  <a:srgbClr val="C00000"/>
                </a:solidFill>
                <a:latin typeface="Arial" panose="020B0604020202020204" pitchFamily="34" charset="0"/>
              </a:rPr>
              <a:t>Abbott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 и соавторов (1968), К. </a:t>
            </a:r>
            <a:r>
              <a:rPr lang="ru-RU" sz="2400" dirty="0" err="1">
                <a:solidFill>
                  <a:srgbClr val="C00000"/>
                </a:solidFill>
                <a:latin typeface="Arial" panose="020B0604020202020204" pitchFamily="34" charset="0"/>
              </a:rPr>
              <a:t>Datta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, Т. </a:t>
            </a:r>
            <a:r>
              <a:rPr lang="ru-RU" sz="2400" dirty="0" err="1">
                <a:solidFill>
                  <a:srgbClr val="C00000"/>
                </a:solidFill>
                <a:latin typeface="Arial" panose="020B0604020202020204" pitchFamily="34" charset="0"/>
              </a:rPr>
              <a:t>Oikshith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 (1973) подчеркивается, что хлор- и </a:t>
            </a:r>
            <a: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</a:rPr>
              <a:t>ртутьсодержащие 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пестициды (</a:t>
            </a:r>
            <a:r>
              <a:rPr lang="ru-RU" sz="2400" dirty="0" err="1">
                <a:solidFill>
                  <a:srgbClr val="C00000"/>
                </a:solidFill>
                <a:latin typeface="Arial" panose="020B0604020202020204" pitchFamily="34" charset="0"/>
              </a:rPr>
              <a:t>гранозан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) н их метаболиты определяются в крови беременных женщин и новорожденных, в плаценте, пуповине, тканях плода, амниотической жидкости, </a:t>
            </a:r>
            <a:r>
              <a:rPr lang="ru-RU" sz="2400" dirty="0" err="1">
                <a:solidFill>
                  <a:srgbClr val="C00000"/>
                </a:solidFill>
                <a:latin typeface="Arial" panose="020B0604020202020204" pitchFamily="34" charset="0"/>
              </a:rPr>
              <a:t>первоплодной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 смазке, что подтверждает </a:t>
            </a:r>
            <a: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</a:rPr>
              <a:t>возможность проникновения 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пестицидов и их метаболитов через </a:t>
            </a:r>
            <a: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</a:rPr>
              <a:t>плацентарный барьер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.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63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Диагностика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14144" y="2000962"/>
            <a:ext cx="983116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В диагностике интоксикаций ФОС важное значение имеет определение активности </a:t>
            </a:r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</a:rPr>
              <a:t>холинэстеразы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 крови. Учитывая выраженную индивидуальную вариабельность активности этого фермента, необходимо располагать данными динамики показателей ее в каждом конкретном случае. Особую ценность для диагностики представляет возможность сравнения активности </a:t>
            </a:r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</a:rPr>
              <a:t>холинэстеразы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 с исходным (до </a:t>
            </a:r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</a:rPr>
              <a:t>пачала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 работ с ФОС) ее уровнем.</a:t>
            </a:r>
          </a:p>
        </p:txBody>
      </p:sp>
    </p:spTree>
    <p:extLst>
      <p:ext uri="{BB962C8B-B14F-4D97-AF65-F5344CB8AC3E}">
        <p14:creationId xmlns:p14="http://schemas.microsoft.com/office/powerpoint/2010/main" val="82815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 descr="Схема с вертикальным списком: показаны 3 группы одна под другой, при этом под каждой группой есть отдельно выделенные пункты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12842445"/>
              </p:ext>
            </p:extLst>
          </p:nvPr>
        </p:nvGraphicFramePr>
        <p:xfrm>
          <a:off x="1689702" y="1417320"/>
          <a:ext cx="6382244" cy="5108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14599" y="163961"/>
            <a:ext cx="9997440" cy="1143000"/>
          </a:xfrm>
        </p:spPr>
        <p:txBody>
          <a:bodyPr/>
          <a:lstStyle/>
          <a:p>
            <a:pPr algn="ctr"/>
            <a:r>
              <a:rPr lang="ru-RU" dirty="0" smtClean="0"/>
              <a:t>Лечение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503" y="1669173"/>
            <a:ext cx="3810000" cy="482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08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 descr="Схема с вертикальным списком: показаны 3 группы одна под другой, при этом под каждой группой есть отдельно выделенные пункты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85141005"/>
              </p:ext>
            </p:extLst>
          </p:nvPr>
        </p:nvGraphicFramePr>
        <p:xfrm>
          <a:off x="2241495" y="1560786"/>
          <a:ext cx="9235802" cy="5108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Патогенетическая терапия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048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 descr="Схема с вертикальным списком: показаны 3 группы одна под другой, при этом под каждой группой есть отдельно выделенные пункты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25406804"/>
              </p:ext>
            </p:extLst>
          </p:nvPr>
        </p:nvGraphicFramePr>
        <p:xfrm>
          <a:off x="1736998" y="1245475"/>
          <a:ext cx="6524133" cy="5486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Симптоматическая терапия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848" y="1545185"/>
            <a:ext cx="3547077" cy="4430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415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835317" y="801413"/>
            <a:ext cx="9997440" cy="4800600"/>
          </a:xfrm>
        </p:spPr>
        <p:txBody>
          <a:bodyPr rtlCol="0">
            <a:noAutofit/>
          </a:bodyPr>
          <a:lstStyle/>
          <a:p>
            <a:pPr marL="82296" lvl="0" indent="0">
              <a:spcBef>
                <a:spcPts val="0"/>
              </a:spcBef>
              <a:buNone/>
            </a:pPr>
            <a:r>
              <a:rPr lang="ru-RU" sz="4000" dirty="0"/>
              <a:t>Пестициды — это </a:t>
            </a:r>
            <a:r>
              <a:rPr lang="ru-RU" sz="4000" dirty="0" smtClean="0"/>
              <a:t>химические вещества</a:t>
            </a:r>
            <a:r>
              <a:rPr lang="ru-RU" sz="4000" dirty="0"/>
              <a:t>, используемые с целью </a:t>
            </a:r>
            <a:r>
              <a:rPr lang="ru-RU" sz="4000" dirty="0" smtClean="0"/>
              <a:t>уничтожения </a:t>
            </a:r>
            <a:r>
              <a:rPr lang="ru-RU" sz="4000" dirty="0"/>
              <a:t>живых организмов — бактерий, вирусов, спор, грибов, насекомых, грызунов, а также растений, причиняющих вред сельскохозяйственным культурам и животным.</a:t>
            </a:r>
          </a:p>
        </p:txBody>
      </p:sp>
    </p:spTree>
    <p:extLst>
      <p:ext uri="{BB962C8B-B14F-4D97-AF65-F5344CB8AC3E}">
        <p14:creationId xmlns:p14="http://schemas.microsoft.com/office/powerpoint/2010/main" val="98860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124" y="346842"/>
            <a:ext cx="5511416" cy="3862552"/>
          </a:xfrm>
          <a:effectLst>
            <a:glow rad="139700">
              <a:schemeClr val="accent4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perspectiveAbove"/>
            <a:lightRig rig="threePt" dir="t"/>
          </a:scene3d>
        </p:spPr>
        <p:txBody>
          <a:bodyPr rtlCol="0">
            <a:noAutofit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Спасибо за внимание</a:t>
            </a:r>
            <a:endParaRPr lang="ru-RU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34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737" y="0"/>
            <a:ext cx="10695263" cy="685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0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Пестициды, в зависимости от назначения, делятся на несколько основных </a:t>
            </a:r>
            <a:r>
              <a:rPr lang="ru-RU" sz="3200" dirty="0" smtClean="0"/>
              <a:t>групп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14144" y="1591327"/>
            <a:ext cx="71510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ru-RU" sz="2400" dirty="0"/>
              <a:t>Инсектициды – вещества, которые применяются для борьбы с насекомыми;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2400" dirty="0"/>
              <a:t>Фунгициды – вещества для лечения растений от грибковых заболеваний;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2400" dirty="0"/>
              <a:t>Дефолианты – препараты, которые </a:t>
            </a:r>
            <a:r>
              <a:rPr lang="ru-RU" sz="2400" dirty="0" smtClean="0"/>
              <a:t>используются </a:t>
            </a:r>
            <a:r>
              <a:rPr lang="ru-RU" sz="2400" dirty="0"/>
              <a:t>для удаления листьев растений; 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2400" dirty="0"/>
              <a:t>Гербициды – для уничтожения сорняков;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2400" dirty="0"/>
              <a:t>Бактерициды – для уничтожения бактерий;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2400" dirty="0"/>
              <a:t>Акарицид – для уничтожения клещей;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2400" dirty="0"/>
              <a:t>Зооцид – грызунов; 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2400" dirty="0" err="1"/>
              <a:t>Овоциды</a:t>
            </a:r>
            <a:r>
              <a:rPr lang="ru-RU" sz="2400" dirty="0"/>
              <a:t> - личинок и гусеницы.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566" y="2412124"/>
            <a:ext cx="3350907" cy="355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35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Классификация пестицидов по химической </a:t>
            </a:r>
            <a:r>
              <a:rPr lang="ru-RU" dirty="0" smtClean="0"/>
              <a:t>структуре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14144" y="1779926"/>
            <a:ext cx="999744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ru-RU" sz="2000" dirty="0"/>
              <a:t>Хлорорганические соединения (</a:t>
            </a:r>
            <a:r>
              <a:rPr lang="ru-RU" sz="2000" dirty="0" err="1"/>
              <a:t>хлориндан</a:t>
            </a:r>
            <a:r>
              <a:rPr lang="ru-RU" sz="2000" dirty="0"/>
              <a:t>. </a:t>
            </a:r>
            <a:r>
              <a:rPr lang="ru-RU" sz="2000" dirty="0" err="1"/>
              <a:t>гептахлор</a:t>
            </a:r>
            <a:r>
              <a:rPr lang="ru-RU" sz="2000" dirty="0"/>
              <a:t>, </a:t>
            </a:r>
            <a:r>
              <a:rPr lang="ru-RU" sz="2000" dirty="0" err="1"/>
              <a:t>хлортен</a:t>
            </a:r>
            <a:r>
              <a:rPr lang="ru-RU" sz="2000" dirty="0"/>
              <a:t>. </a:t>
            </a:r>
            <a:r>
              <a:rPr lang="ru-RU" sz="2000" dirty="0" err="1"/>
              <a:t>полихлорпинен</a:t>
            </a:r>
            <a:r>
              <a:rPr lang="ru-RU" sz="2000" dirty="0"/>
              <a:t>);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000" dirty="0"/>
              <a:t>Фосфорорганические соединения (</a:t>
            </a:r>
            <a:r>
              <a:rPr lang="ru-RU" sz="2000" dirty="0" err="1"/>
              <a:t>карбофос</a:t>
            </a:r>
            <a:r>
              <a:rPr lang="ru-RU" sz="2000" dirty="0"/>
              <a:t>, хлорофос, </a:t>
            </a:r>
            <a:r>
              <a:rPr lang="ru-RU" sz="2000" dirty="0" err="1"/>
              <a:t>метафос</a:t>
            </a:r>
            <a:r>
              <a:rPr lang="ru-RU" sz="2000" dirty="0"/>
              <a:t>, тиофос);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000" dirty="0"/>
              <a:t>Ртуть органические соединения (</a:t>
            </a:r>
            <a:r>
              <a:rPr lang="ru-RU" sz="2000" dirty="0" err="1"/>
              <a:t>гранозан</a:t>
            </a:r>
            <a:r>
              <a:rPr lang="ru-RU" sz="2000" dirty="0"/>
              <a:t>, </a:t>
            </a:r>
            <a:r>
              <a:rPr lang="ru-RU" sz="2000" dirty="0" err="1"/>
              <a:t>меркуран</a:t>
            </a:r>
            <a:r>
              <a:rPr lang="ru-RU" sz="2000" dirty="0"/>
              <a:t>, </a:t>
            </a:r>
            <a:r>
              <a:rPr lang="ru-RU" sz="2000" dirty="0" err="1"/>
              <a:t>меркур</a:t>
            </a:r>
            <a:r>
              <a:rPr lang="ru-RU" sz="2000" dirty="0"/>
              <a:t> - </a:t>
            </a:r>
            <a:r>
              <a:rPr lang="ru-RU" sz="2000" dirty="0" err="1"/>
              <a:t>гексан</a:t>
            </a:r>
            <a:r>
              <a:rPr lang="ru-RU" sz="2000" dirty="0"/>
              <a:t>);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000" dirty="0"/>
              <a:t>Соединения мышьяка (арсенат нагрею, арсенат кальцию, парижская зелень);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000" dirty="0"/>
              <a:t>Производные </a:t>
            </a:r>
            <a:r>
              <a:rPr lang="ru-RU" sz="2000" dirty="0" err="1"/>
              <a:t>карбаминовой</a:t>
            </a:r>
            <a:r>
              <a:rPr lang="ru-RU" sz="2000" dirty="0"/>
              <a:t> кислоты (</a:t>
            </a:r>
            <a:r>
              <a:rPr lang="ru-RU" sz="2000" dirty="0" err="1"/>
              <a:t>бетанол</a:t>
            </a:r>
            <a:r>
              <a:rPr lang="ru-RU" sz="2000" dirty="0"/>
              <a:t>, </a:t>
            </a:r>
            <a:r>
              <a:rPr lang="ru-RU" sz="2000" dirty="0" err="1"/>
              <a:t>карбин</a:t>
            </a:r>
            <a:r>
              <a:rPr lang="ru-RU" sz="2000" dirty="0"/>
              <a:t>, </a:t>
            </a:r>
            <a:r>
              <a:rPr lang="ru-RU" sz="2000" dirty="0" err="1"/>
              <a:t>севин</a:t>
            </a:r>
            <a:r>
              <a:rPr lang="ru-RU" sz="2000" dirty="0"/>
              <a:t> и др.);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000" dirty="0"/>
              <a:t>Цианиды (цианистая кислота, цианамид кальция);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000" dirty="0"/>
              <a:t>Препараты меди (</a:t>
            </a:r>
            <a:r>
              <a:rPr lang="ru-RU" sz="2000" dirty="0" err="1"/>
              <a:t>бордоская</a:t>
            </a:r>
            <a:r>
              <a:rPr lang="ru-RU" sz="2000" dirty="0"/>
              <a:t> жидкость, бургундская жидкость, медный купорос);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000" dirty="0"/>
              <a:t>Сера и ее соединения (коллоидная сера, серный ангидрид, молотая сера);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000" dirty="0"/>
              <a:t>Препараты растительного происхождения (анабазин, никотин, пиретрум</a:t>
            </a:r>
          </a:p>
        </p:txBody>
      </p:sp>
    </p:spTree>
    <p:extLst>
      <p:ext uri="{BB962C8B-B14F-4D97-AF65-F5344CB8AC3E}">
        <p14:creationId xmlns:p14="http://schemas.microsoft.com/office/powerpoint/2010/main" val="76730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394138"/>
            <a:ext cx="9997440" cy="1811775"/>
          </a:xfrm>
        </p:spPr>
        <p:txBody>
          <a:bodyPr rtlCol="0">
            <a:normAutofit/>
          </a:bodyPr>
          <a:lstStyle/>
          <a:p>
            <a:pPr algn="ctr"/>
            <a:r>
              <a:rPr lang="ru-RU" dirty="0"/>
              <a:t>Основными путями попадания пестицидов в организм </a:t>
            </a:r>
            <a:r>
              <a:rPr lang="ru-RU" dirty="0" smtClean="0"/>
              <a:t>являются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144" y="3389369"/>
            <a:ext cx="3209649" cy="249711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840" y="3387972"/>
            <a:ext cx="2905125" cy="24919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012" y="3389369"/>
            <a:ext cx="2502409" cy="249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04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1529255"/>
            <a:ext cx="9997440" cy="4695081"/>
          </a:xfrm>
        </p:spPr>
        <p:txBody>
          <a:bodyPr>
            <a:normAutofit/>
          </a:bodyPr>
          <a:lstStyle/>
          <a:p>
            <a:r>
              <a:rPr lang="ru-RU" sz="3200" b="0" dirty="0"/>
              <a:t>Токсическое действие пестицидов </a:t>
            </a:r>
            <a:r>
              <a:rPr lang="ru-RU" sz="3200" b="0" dirty="0" smtClean="0"/>
              <a:t>определяет: </a:t>
            </a:r>
            <a:r>
              <a:rPr lang="ru-RU" sz="3200" b="0" dirty="0">
                <a:solidFill>
                  <a:srgbClr val="FF0000"/>
                </a:solidFill>
              </a:rPr>
              <a:t>химическая структура</a:t>
            </a:r>
            <a:r>
              <a:rPr lang="ru-RU" sz="3200" b="0" dirty="0"/>
              <a:t>, </a:t>
            </a:r>
            <a:r>
              <a:rPr lang="ru-RU" sz="3200" b="0" dirty="0">
                <a:solidFill>
                  <a:srgbClr val="FF0000"/>
                </a:solidFill>
              </a:rPr>
              <a:t>растворимость</a:t>
            </a:r>
            <a:r>
              <a:rPr lang="ru-RU" sz="3200" b="0" dirty="0"/>
              <a:t>, </a:t>
            </a:r>
            <a:r>
              <a:rPr lang="ru-RU" sz="3200" b="0" dirty="0">
                <a:solidFill>
                  <a:srgbClr val="FF0000"/>
                </a:solidFill>
              </a:rPr>
              <a:t>летучесть</a:t>
            </a:r>
            <a:r>
              <a:rPr lang="ru-RU" sz="3200" b="0" dirty="0"/>
              <a:t>, </a:t>
            </a:r>
            <a:r>
              <a:rPr lang="ru-RU" sz="3200" b="0" dirty="0">
                <a:solidFill>
                  <a:srgbClr val="FF0000"/>
                </a:solidFill>
              </a:rPr>
              <a:t>дисперсность</a:t>
            </a:r>
            <a:r>
              <a:rPr lang="ru-RU" sz="3200" b="0" dirty="0"/>
              <a:t>, существенное значение имеет способность яда к кумуляции. </a:t>
            </a:r>
            <a:r>
              <a:rPr lang="ru-RU" sz="3200" b="0" dirty="0" smtClean="0"/>
              <a:t/>
            </a:r>
            <a:br>
              <a:rPr lang="ru-RU" sz="3200" b="0" dirty="0" smtClean="0"/>
            </a:br>
            <a:r>
              <a:rPr lang="ru-RU" sz="3200" b="0" dirty="0" smtClean="0"/>
              <a:t>Важную </a:t>
            </a:r>
            <a:r>
              <a:rPr lang="ru-RU" sz="3200" b="0" dirty="0"/>
              <a:t>роль в развитии интоксикации </a:t>
            </a:r>
            <a:r>
              <a:rPr lang="ru-RU" sz="3200" b="0" dirty="0" smtClean="0"/>
              <a:t>играют: </a:t>
            </a:r>
            <a:r>
              <a:rPr lang="ru-RU" sz="3200" b="0" u="sng" dirty="0">
                <a:solidFill>
                  <a:srgbClr val="00B050"/>
                </a:solidFill>
              </a:rPr>
              <a:t>интенсивность воздействия</a:t>
            </a:r>
            <a:r>
              <a:rPr lang="ru-RU" sz="3200" b="0" dirty="0">
                <a:solidFill>
                  <a:srgbClr val="00B050"/>
                </a:solidFill>
              </a:rPr>
              <a:t>, </a:t>
            </a:r>
            <a:r>
              <a:rPr lang="ru-RU" sz="3200" b="0" u="sng" dirty="0">
                <a:solidFill>
                  <a:srgbClr val="00B050"/>
                </a:solidFill>
              </a:rPr>
              <a:t>концентрация в рабочей зоне</a:t>
            </a:r>
            <a:r>
              <a:rPr lang="ru-RU" sz="3200" b="0" dirty="0">
                <a:solidFill>
                  <a:srgbClr val="00B050"/>
                </a:solidFill>
              </a:rPr>
              <a:t>, </a:t>
            </a:r>
            <a:r>
              <a:rPr lang="ru-RU" sz="3200" b="0" u="sng" dirty="0">
                <a:solidFill>
                  <a:srgbClr val="00B050"/>
                </a:solidFill>
              </a:rPr>
              <a:t>продолжительность действия, состояние организма, его чувствительность к токсическому соединению</a:t>
            </a:r>
            <a:r>
              <a:rPr lang="ru-RU" sz="3200" b="0" dirty="0"/>
              <a:t>.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914144" y="274320"/>
            <a:ext cx="9997440" cy="1143000"/>
          </a:xfrm>
          <a:prstGeom prst="rect">
            <a:avLst/>
          </a:prstGeom>
        </p:spPr>
        <p:txBody>
          <a:bodyPr rtlCol="0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b="1" kern="120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dirty="0" smtClean="0"/>
              <a:t>Особенности </a:t>
            </a:r>
            <a:r>
              <a:rPr lang="ru-RU" dirty="0" err="1" smtClean="0"/>
              <a:t>пестецидов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199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8286" y="1840349"/>
            <a:ext cx="4118229" cy="3822513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Высокой чувствительностью к пестицидам отличаются дети, подростки, лица пожилого возраста.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515" y="548638"/>
            <a:ext cx="2839452" cy="20578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162" y="2606520"/>
            <a:ext cx="3008153" cy="20578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515" y="4583550"/>
            <a:ext cx="2815647" cy="205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1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049517"/>
            <a:ext cx="9997440" cy="4479619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b="0" dirty="0">
                <a:solidFill>
                  <a:srgbClr val="7B3D17"/>
                </a:solidFill>
              </a:rPr>
              <a:t>Помимо способности вызывать интоксикацию эти соединения могут снижать сопротивляемость организма, что определяет повышение уровня общей заболеваемости контингентов, подвергающихся воздействию пестицидов. Многим пестицидам присущи </a:t>
            </a:r>
            <a:r>
              <a:rPr lang="ru-RU" sz="2800" b="0" dirty="0" err="1">
                <a:solidFill>
                  <a:srgbClr val="7B3D17"/>
                </a:solidFill>
              </a:rPr>
              <a:t>гопадотоксическое</a:t>
            </a:r>
            <a:r>
              <a:rPr lang="ru-RU" sz="2800" b="0" dirty="0">
                <a:solidFill>
                  <a:srgbClr val="7B3D17"/>
                </a:solidFill>
              </a:rPr>
              <a:t> (изменения половых желез и генеративных клеток), мутагенное (изменения в хромосомном аппарате клеток), канцерогенное действие, а также аллергенные свойства.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914144" y="126124"/>
            <a:ext cx="9997440" cy="1923393"/>
          </a:xfrm>
          <a:prstGeom prst="rect">
            <a:avLst/>
          </a:prstGeom>
        </p:spPr>
        <p:txBody>
          <a:bodyPr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b="1" kern="120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4400" dirty="0" smtClean="0"/>
              <a:t>Общая характеристика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91675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Шаблон с оформлением из прессованных листьев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13565517_TF03460542.potx" id="{F665AEDE-B00D-45D3-931A-606E3F963C74}" vid="{BB612EA2-5313-4759-8E45-8B8A6450CE43}"/>
    </a:ext>
  </a:extLst>
</a:theme>
</file>

<file path=ppt/theme/theme2.xml><?xml version="1.0" encoding="utf-8"?>
<a:theme xmlns:a="http://schemas.openxmlformats.org/drawingml/2006/main" name="Тема Offic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FED04C-AD43-4E06-AD63-36D8B5E83787}">
  <ds:schemaRefs>
    <ds:schemaRef ds:uri="http://purl.org/dc/terms/"/>
    <ds:schemaRef ds:uri="http://purl.org/dc/dcmitype/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40262f94-9f35-4ac3-9a90-690165a166b7"/>
    <ds:schemaRef ds:uri="a4f35948-e619-41b3-aa29-22878b09cfd2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DEB5BEE-6806-4BF1-A9A7-4B4A72C0C6E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710C29-A897-44AD-9F83-BE5F874C2A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Слайды с оформлением из прессованных листьев</Template>
  <TotalTime>553</TotalTime>
  <Words>760</Words>
  <Application>Microsoft Office PowerPoint</Application>
  <PresentationFormat>Произвольный</PresentationFormat>
  <Paragraphs>77</Paragraphs>
  <Slides>20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Шаблон с оформлением из прессованных листьев</vt:lpstr>
      <vt:lpstr>Хроническое отравление пестицидами</vt:lpstr>
      <vt:lpstr>Презентация PowerPoint</vt:lpstr>
      <vt:lpstr>Презентация PowerPoint</vt:lpstr>
      <vt:lpstr>Пестициды, в зависимости от назначения, делятся на несколько основных групп</vt:lpstr>
      <vt:lpstr>Классификация пестицидов по химической структуре</vt:lpstr>
      <vt:lpstr>Основными путями попадания пестицидов в организм являются</vt:lpstr>
      <vt:lpstr>Токсическое действие пестицидов определяет: химическая структура, растворимость, летучесть, дисперсность, существенное значение имеет способность яда к кумуляции.  Важную роль в развитии интоксикации играют: интенсивность воздействия, концентрация в рабочей зоне, продолжительность действия, состояние организма, его чувствительность к токсическому соединению.</vt:lpstr>
      <vt:lpstr>Высокой чувствительностью к пестицидам отличаются дети, подростки, лица пожилого возраста.</vt:lpstr>
      <vt:lpstr>Помимо способности вызывать интоксикацию эти соединения могут снижать сопротивляемость организма, что определяет повышение уровня общей заболеваемости контингентов, подвергающихся воздействию пестицидов. Многим пестицидам присущи гопадотоксическое (изменения половых желез и генеративных клеток), мутагенное (изменения в хромосомном аппарате клеток), канцерогенное действие, а также аллергенные свойства.</vt:lpstr>
      <vt:lpstr>В клинической картине хронических интоксикаций пестицидами наиболее часто наблюдаются изменения нервной системы. В начальных стадиях интоксикации определяются синдромы, обусловленные функциональными нарушениями центральной нервной системы — астенический, астено-вегетативпый. Нередко можно наблюдать изменения, связанные с поражением области гипоталамуса. В случаях тяжелой интоксикации возможно развитие органических нарушений головного мозга — токсической энцефалопатии.</vt:lpstr>
      <vt:lpstr>Астеновегетативный синдром, обусловленный воздействием яда преимущественно на парасимпатический отдел нервной системы, и изменение активности холинэстеразы в крови.  В этом периоде отмечаются: красный стойкий дермографизм, брадикардия, артериальная гипотония. ЭКГ – признаки диффузных изменений миокарда. Может быть увеличена печень.  В периферической крови эритроцитоз, лейкоцитоз, снижение СОЭ.  В тяжелых случаях выявляется токсическая энцефалопатия.  Больных беспокоят: упорные головные боли, головокружение, наблюдается снижение памяти, нарушение сна – бессонница или страшные сновидения. Появляются галлюцинации, чаще зрительные, ощущение страха.  Отмечаются: постоянные мышечные подергивания, тремор рук, парестезии, сужение зрачков, появление горизонтального нистагма, нарушается интеллект.  В редких случаях наблюдаются расстройства мышечного тонуса (спастические параличи).</vt:lpstr>
      <vt:lpstr>Протекающий в сочетании со снижением активности холинэстеразы сыворотки крови.  На начальных стадиях отмечаются: головная боль, головокружение, ощущение тяжести в голове, чувство сжатия в висках, снижение памяти, нарушение формулы сна, снижение аппетита. При более выраженных явлениях имеют место дезориентация и нарушение сознания.  Могут отмечаться сосудистые расстройства, изменение эмоциональной сферы.  В редких случаях – очаговая симптоматика нервной системы: понижение корнеальных рефлексов, нистагм, сглаженность носогубной складки, отклонение языка, тремор пальцев, пирамидные знаки.  </vt:lpstr>
      <vt:lpstr>Изменение картины крови</vt:lpstr>
      <vt:lpstr>Нарушения сердечно-сосудистой системы проявляются ангиодистоническим синдромом, токсической миокардиопатией и наблюдаются при хронической интоксикации ХОС, ФОС, РОС, производственными хлорфеноксиуксусной кислоты (2,4-Д), иитрофенольными соединениями (ДНОК), алкалоидами и др.</vt:lpstr>
      <vt:lpstr>Влияние на функции женского организма </vt:lpstr>
      <vt:lpstr>Диагностика</vt:lpstr>
      <vt:lpstr>Лечение</vt:lpstr>
      <vt:lpstr>Патогенетическая терапия</vt:lpstr>
      <vt:lpstr>Симптоматическая терапия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Хроническое отравление пестицидами</dc:title>
  <dc:creator>Oleksay</dc:creator>
  <cp:lastModifiedBy>Лилия</cp:lastModifiedBy>
  <cp:revision>39</cp:revision>
  <dcterms:created xsi:type="dcterms:W3CDTF">2019-03-08T09:49:49Z</dcterms:created>
  <dcterms:modified xsi:type="dcterms:W3CDTF">2020-09-04T15:12:59Z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74065700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