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30" r:id="rId1"/>
  </p:sldMasterIdLst>
  <p:notesMasterIdLst>
    <p:notesMasterId r:id="rId12"/>
  </p:notesMasterIdLst>
  <p:sldIdLst>
    <p:sldId id="353" r:id="rId2"/>
    <p:sldId id="308" r:id="rId3"/>
    <p:sldId id="363" r:id="rId4"/>
    <p:sldId id="362" r:id="rId5"/>
    <p:sldId id="309" r:id="rId6"/>
    <p:sldId id="364" r:id="rId7"/>
    <p:sldId id="311" r:id="rId8"/>
    <p:sldId id="365" r:id="rId9"/>
    <p:sldId id="354" r:id="rId10"/>
    <p:sldId id="366" r:id="rId11"/>
  </p:sldIdLst>
  <p:sldSz cx="12192000" cy="6858000"/>
  <p:notesSz cx="10287000" cy="10287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920" userDrawn="1">
          <p15:clr>
            <a:srgbClr val="A4A3A4"/>
          </p15:clr>
        </p15:guide>
        <p15:guide id="2" pos="25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5591B"/>
    <a:srgbClr val="83634D"/>
    <a:srgbClr val="B18B69"/>
    <a:srgbClr val="D5D5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96" y="-588"/>
      </p:cViewPr>
      <p:guideLst>
        <p:guide orient="horz" pos="1920"/>
        <p:guide pos="25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22A1AF-26A7-49E3-B72F-585ED33A4388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8B08439-96CE-4167-AFB7-1FA7031C6DA6}">
      <dgm:prSet/>
      <dgm:spPr>
        <a:noFill/>
        <a:ln>
          <a:solidFill>
            <a:srgbClr val="95591B"/>
          </a:solidFill>
        </a:ln>
      </dgm:spPr>
      <dgm:t>
        <a:bodyPr/>
        <a:lstStyle/>
        <a:p>
          <a:r>
            <a:rPr lang="ru-RU" dirty="0" err="1" smtClean="0">
              <a:solidFill>
                <a:srgbClr val="95591B"/>
              </a:solidFill>
            </a:rPr>
            <a:t>Рерайт</a:t>
          </a:r>
          <a:endParaRPr lang="uk-UA" dirty="0">
            <a:solidFill>
              <a:srgbClr val="95591B"/>
            </a:solidFill>
          </a:endParaRPr>
        </a:p>
      </dgm:t>
    </dgm:pt>
    <dgm:pt modelId="{9385A8B0-1562-4E53-BEBA-7F2EA5B8DB33}" type="parTrans" cxnId="{6BD444D8-257A-4D84-8F49-33847BE98FD7}">
      <dgm:prSet/>
      <dgm:spPr/>
      <dgm:t>
        <a:bodyPr/>
        <a:lstStyle/>
        <a:p>
          <a:endParaRPr lang="ru-RU"/>
        </a:p>
      </dgm:t>
    </dgm:pt>
    <dgm:pt modelId="{4410EAB2-17A7-44AE-9DC6-D252A95F2A39}" type="sibTrans" cxnId="{6BD444D8-257A-4D84-8F49-33847BE98FD7}">
      <dgm:prSet/>
      <dgm:spPr/>
      <dgm:t>
        <a:bodyPr/>
        <a:lstStyle/>
        <a:p>
          <a:endParaRPr lang="ru-RU"/>
        </a:p>
      </dgm:t>
    </dgm:pt>
    <dgm:pt modelId="{F3ADCD49-7131-4F70-8B35-D609AC05E893}">
      <dgm:prSet/>
      <dgm:spPr>
        <a:noFill/>
        <a:ln>
          <a:solidFill>
            <a:srgbClr val="95591B"/>
          </a:solidFill>
        </a:ln>
      </dgm:spPr>
      <dgm:t>
        <a:bodyPr/>
        <a:lstStyle/>
        <a:p>
          <a:r>
            <a:rPr lang="ru-RU" dirty="0" smtClean="0">
              <a:solidFill>
                <a:srgbClr val="95591B"/>
              </a:solidFill>
            </a:rPr>
            <a:t>Перевод</a:t>
          </a:r>
          <a:endParaRPr lang="uk-UA" dirty="0">
            <a:solidFill>
              <a:srgbClr val="95591B"/>
            </a:solidFill>
          </a:endParaRPr>
        </a:p>
      </dgm:t>
    </dgm:pt>
    <dgm:pt modelId="{79EED0F9-D0E6-4310-B8D9-E602551941BA}" type="parTrans" cxnId="{53B700E7-16BE-4FA8-A7F5-5435B1A44AD1}">
      <dgm:prSet/>
      <dgm:spPr/>
      <dgm:t>
        <a:bodyPr/>
        <a:lstStyle/>
        <a:p>
          <a:endParaRPr lang="ru-RU"/>
        </a:p>
      </dgm:t>
    </dgm:pt>
    <dgm:pt modelId="{6A5E0401-8371-4410-BABF-54D799F7A85F}" type="sibTrans" cxnId="{53B700E7-16BE-4FA8-A7F5-5435B1A44AD1}">
      <dgm:prSet/>
      <dgm:spPr/>
      <dgm:t>
        <a:bodyPr/>
        <a:lstStyle/>
        <a:p>
          <a:endParaRPr lang="ru-RU"/>
        </a:p>
      </dgm:t>
    </dgm:pt>
    <dgm:pt modelId="{A65983EB-43DF-47DE-964E-C07E9B4DAFDD}">
      <dgm:prSet/>
      <dgm:spPr>
        <a:noFill/>
        <a:ln>
          <a:solidFill>
            <a:srgbClr val="95591B"/>
          </a:solidFill>
        </a:ln>
      </dgm:spPr>
      <dgm:t>
        <a:bodyPr/>
        <a:lstStyle/>
        <a:p>
          <a:r>
            <a:rPr lang="uk-UA" dirty="0" err="1" smtClean="0">
              <a:solidFill>
                <a:srgbClr val="95591B"/>
              </a:solidFill>
            </a:rPr>
            <a:t>Нейросеть</a:t>
          </a:r>
          <a:endParaRPr lang="uk-UA" dirty="0">
            <a:solidFill>
              <a:srgbClr val="95591B"/>
            </a:solidFill>
          </a:endParaRPr>
        </a:p>
      </dgm:t>
    </dgm:pt>
    <dgm:pt modelId="{B82DA19D-3E8A-4EB3-BBA6-0169D02C005E}" type="parTrans" cxnId="{1D5AAC4D-92AF-43A0-B75A-2C636CA42F20}">
      <dgm:prSet/>
      <dgm:spPr/>
      <dgm:t>
        <a:bodyPr/>
        <a:lstStyle/>
        <a:p>
          <a:endParaRPr lang="ru-RU"/>
        </a:p>
      </dgm:t>
    </dgm:pt>
    <dgm:pt modelId="{50FA3B9C-AD05-47FB-8756-DA66603B0558}" type="sibTrans" cxnId="{1D5AAC4D-92AF-43A0-B75A-2C636CA42F20}">
      <dgm:prSet/>
      <dgm:spPr/>
      <dgm:t>
        <a:bodyPr/>
        <a:lstStyle/>
        <a:p>
          <a:endParaRPr lang="ru-RU"/>
        </a:p>
      </dgm:t>
    </dgm:pt>
    <dgm:pt modelId="{E5313E36-EF29-4FD4-B52D-E0A1B09F58AB}" type="pres">
      <dgm:prSet presAssocID="{8822A1AF-26A7-49E3-B72F-585ED33A438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C3498C4-0C7D-4F30-9B87-DF0594D360FA}" type="pres">
      <dgm:prSet presAssocID="{78B08439-96CE-4167-AFB7-1FA7031C6DA6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C7C40F-57DD-4CC6-82FE-C412D3B8DC59}" type="pres">
      <dgm:prSet presAssocID="{4410EAB2-17A7-44AE-9DC6-D252A95F2A39}" presName="sibTrans" presStyleCnt="0"/>
      <dgm:spPr/>
    </dgm:pt>
    <dgm:pt modelId="{21022043-CA48-4272-8721-1425E6CB732E}" type="pres">
      <dgm:prSet presAssocID="{F3ADCD49-7131-4F70-8B35-D609AC05E893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2F0BC7-A488-434F-A27E-91222A71D34D}" type="pres">
      <dgm:prSet presAssocID="{6A5E0401-8371-4410-BABF-54D799F7A85F}" presName="sibTrans" presStyleCnt="0"/>
      <dgm:spPr/>
    </dgm:pt>
    <dgm:pt modelId="{0109962A-3AA2-419B-80B4-E91A57BD1593}" type="pres">
      <dgm:prSet presAssocID="{A65983EB-43DF-47DE-964E-C07E9B4DAFDD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85E285E-9D75-4C42-BC1E-40CF015D97B0}" type="presOf" srcId="{78B08439-96CE-4167-AFB7-1FA7031C6DA6}" destId="{2C3498C4-0C7D-4F30-9B87-DF0594D360FA}" srcOrd="0" destOrd="0" presId="urn:microsoft.com/office/officeart/2005/8/layout/default"/>
    <dgm:cxn modelId="{6BD444D8-257A-4D84-8F49-33847BE98FD7}" srcId="{8822A1AF-26A7-49E3-B72F-585ED33A4388}" destId="{78B08439-96CE-4167-AFB7-1FA7031C6DA6}" srcOrd="0" destOrd="0" parTransId="{9385A8B0-1562-4E53-BEBA-7F2EA5B8DB33}" sibTransId="{4410EAB2-17A7-44AE-9DC6-D252A95F2A39}"/>
    <dgm:cxn modelId="{B441F7E4-78D0-434F-A0F0-53632C4500BD}" type="presOf" srcId="{A65983EB-43DF-47DE-964E-C07E9B4DAFDD}" destId="{0109962A-3AA2-419B-80B4-E91A57BD1593}" srcOrd="0" destOrd="0" presId="urn:microsoft.com/office/officeart/2005/8/layout/default"/>
    <dgm:cxn modelId="{1D5AAC4D-92AF-43A0-B75A-2C636CA42F20}" srcId="{8822A1AF-26A7-49E3-B72F-585ED33A4388}" destId="{A65983EB-43DF-47DE-964E-C07E9B4DAFDD}" srcOrd="2" destOrd="0" parTransId="{B82DA19D-3E8A-4EB3-BBA6-0169D02C005E}" sibTransId="{50FA3B9C-AD05-47FB-8756-DA66603B0558}"/>
    <dgm:cxn modelId="{53B700E7-16BE-4FA8-A7F5-5435B1A44AD1}" srcId="{8822A1AF-26A7-49E3-B72F-585ED33A4388}" destId="{F3ADCD49-7131-4F70-8B35-D609AC05E893}" srcOrd="1" destOrd="0" parTransId="{79EED0F9-D0E6-4310-B8D9-E602551941BA}" sibTransId="{6A5E0401-8371-4410-BABF-54D799F7A85F}"/>
    <dgm:cxn modelId="{FCCB4FFF-61B9-4FB0-80EE-4F6FF77831FF}" type="presOf" srcId="{F3ADCD49-7131-4F70-8B35-D609AC05E893}" destId="{21022043-CA48-4272-8721-1425E6CB732E}" srcOrd="0" destOrd="0" presId="urn:microsoft.com/office/officeart/2005/8/layout/default"/>
    <dgm:cxn modelId="{AD2C4773-7688-4D70-A90D-1D0417A55D76}" type="presOf" srcId="{8822A1AF-26A7-49E3-B72F-585ED33A4388}" destId="{E5313E36-EF29-4FD4-B52D-E0A1B09F58AB}" srcOrd="0" destOrd="0" presId="urn:microsoft.com/office/officeart/2005/8/layout/default"/>
    <dgm:cxn modelId="{951FB84D-8926-4371-A076-D93F1AFB5380}" type="presParOf" srcId="{E5313E36-EF29-4FD4-B52D-E0A1B09F58AB}" destId="{2C3498C4-0C7D-4F30-9B87-DF0594D360FA}" srcOrd="0" destOrd="0" presId="urn:microsoft.com/office/officeart/2005/8/layout/default"/>
    <dgm:cxn modelId="{5B56035F-35FF-44FE-AC49-94CFE26678D7}" type="presParOf" srcId="{E5313E36-EF29-4FD4-B52D-E0A1B09F58AB}" destId="{AEC7C40F-57DD-4CC6-82FE-C412D3B8DC59}" srcOrd="1" destOrd="0" presId="urn:microsoft.com/office/officeart/2005/8/layout/default"/>
    <dgm:cxn modelId="{192DB142-520C-465E-B45B-AFDAF31C40B9}" type="presParOf" srcId="{E5313E36-EF29-4FD4-B52D-E0A1B09F58AB}" destId="{21022043-CA48-4272-8721-1425E6CB732E}" srcOrd="2" destOrd="0" presId="urn:microsoft.com/office/officeart/2005/8/layout/default"/>
    <dgm:cxn modelId="{374C0784-6DFC-44B5-81F0-C22CC890B36C}" type="presParOf" srcId="{E5313E36-EF29-4FD4-B52D-E0A1B09F58AB}" destId="{862F0BC7-A488-434F-A27E-91222A71D34D}" srcOrd="3" destOrd="0" presId="urn:microsoft.com/office/officeart/2005/8/layout/default"/>
    <dgm:cxn modelId="{B9AE907E-3EA7-4821-A78E-6C258D7BAEA0}" type="presParOf" srcId="{E5313E36-EF29-4FD4-B52D-E0A1B09F58AB}" destId="{0109962A-3AA2-419B-80B4-E91A57BD1593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3498C4-0C7D-4F30-9B87-DF0594D360FA}">
      <dsp:nvSpPr>
        <dsp:cNvPr id="0" name=""/>
        <dsp:cNvSpPr/>
      </dsp:nvSpPr>
      <dsp:spPr>
        <a:xfrm>
          <a:off x="0" y="453062"/>
          <a:ext cx="2214562" cy="1328737"/>
        </a:xfrm>
        <a:prstGeom prst="rect">
          <a:avLst/>
        </a:prstGeom>
        <a:noFill/>
        <a:ln w="12700" cap="flat" cmpd="sng" algn="ctr">
          <a:solidFill>
            <a:srgbClr val="95591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err="1" smtClean="0">
              <a:solidFill>
                <a:srgbClr val="95591B"/>
              </a:solidFill>
            </a:rPr>
            <a:t>Рерайт</a:t>
          </a:r>
          <a:endParaRPr lang="uk-UA" sz="3400" kern="1200" dirty="0">
            <a:solidFill>
              <a:srgbClr val="95591B"/>
            </a:solidFill>
          </a:endParaRPr>
        </a:p>
      </dsp:txBody>
      <dsp:txXfrm>
        <a:off x="0" y="453062"/>
        <a:ext cx="2214562" cy="1328737"/>
      </dsp:txXfrm>
    </dsp:sp>
    <dsp:sp modelId="{21022043-CA48-4272-8721-1425E6CB732E}">
      <dsp:nvSpPr>
        <dsp:cNvPr id="0" name=""/>
        <dsp:cNvSpPr/>
      </dsp:nvSpPr>
      <dsp:spPr>
        <a:xfrm>
          <a:off x="2436018" y="453062"/>
          <a:ext cx="2214562" cy="1328737"/>
        </a:xfrm>
        <a:prstGeom prst="rect">
          <a:avLst/>
        </a:prstGeom>
        <a:noFill/>
        <a:ln w="12700" cap="flat" cmpd="sng" algn="ctr">
          <a:solidFill>
            <a:srgbClr val="95591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>
              <a:solidFill>
                <a:srgbClr val="95591B"/>
              </a:solidFill>
            </a:rPr>
            <a:t>Перевод</a:t>
          </a:r>
          <a:endParaRPr lang="uk-UA" sz="3400" kern="1200" dirty="0">
            <a:solidFill>
              <a:srgbClr val="95591B"/>
            </a:solidFill>
          </a:endParaRPr>
        </a:p>
      </dsp:txBody>
      <dsp:txXfrm>
        <a:off x="2436018" y="453062"/>
        <a:ext cx="2214562" cy="1328737"/>
      </dsp:txXfrm>
    </dsp:sp>
    <dsp:sp modelId="{0109962A-3AA2-419B-80B4-E91A57BD1593}">
      <dsp:nvSpPr>
        <dsp:cNvPr id="0" name=""/>
        <dsp:cNvSpPr/>
      </dsp:nvSpPr>
      <dsp:spPr>
        <a:xfrm>
          <a:off x="4872037" y="453062"/>
          <a:ext cx="2214562" cy="1328737"/>
        </a:xfrm>
        <a:prstGeom prst="rect">
          <a:avLst/>
        </a:prstGeom>
        <a:noFill/>
        <a:ln w="12700" cap="flat" cmpd="sng" algn="ctr">
          <a:solidFill>
            <a:srgbClr val="95591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400" kern="1200" dirty="0" err="1" smtClean="0">
              <a:solidFill>
                <a:srgbClr val="95591B"/>
              </a:solidFill>
            </a:rPr>
            <a:t>Нейросеть</a:t>
          </a:r>
          <a:endParaRPr lang="uk-UA" sz="3400" kern="1200" dirty="0">
            <a:solidFill>
              <a:srgbClr val="95591B"/>
            </a:solidFill>
          </a:endParaRPr>
        </a:p>
      </dsp:txBody>
      <dsp:txXfrm>
        <a:off x="4872037" y="453062"/>
        <a:ext cx="2214562" cy="13287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4577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827713" y="0"/>
            <a:ext cx="44577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4DE822-D98A-45E9-9A14-44B9B5B49CD8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574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28700" y="4951413"/>
            <a:ext cx="82296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44577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827713" y="9771063"/>
            <a:ext cx="44577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D10681-9ED6-4A95-BA3D-B28B866670AF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275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12064" rtl="0" eaLnBrk="1" latinLnBrk="0" hangingPunct="1">
      <a:defRPr sz="672" kern="1200">
        <a:solidFill>
          <a:schemeClr val="tx1"/>
        </a:solidFill>
        <a:latin typeface="+mn-lt"/>
        <a:ea typeface="+mn-ea"/>
        <a:cs typeface="+mn-cs"/>
      </a:defRPr>
    </a:lvl1pPr>
    <a:lvl2pPr marL="256032" algn="l" defTabSz="512064" rtl="0" eaLnBrk="1" latinLnBrk="0" hangingPunct="1">
      <a:defRPr sz="672" kern="1200">
        <a:solidFill>
          <a:schemeClr val="tx1"/>
        </a:solidFill>
        <a:latin typeface="+mn-lt"/>
        <a:ea typeface="+mn-ea"/>
        <a:cs typeface="+mn-cs"/>
      </a:defRPr>
    </a:lvl2pPr>
    <a:lvl3pPr marL="512064" algn="l" defTabSz="512064" rtl="0" eaLnBrk="1" latinLnBrk="0" hangingPunct="1">
      <a:defRPr sz="672" kern="1200">
        <a:solidFill>
          <a:schemeClr val="tx1"/>
        </a:solidFill>
        <a:latin typeface="+mn-lt"/>
        <a:ea typeface="+mn-ea"/>
        <a:cs typeface="+mn-cs"/>
      </a:defRPr>
    </a:lvl3pPr>
    <a:lvl4pPr marL="768096" algn="l" defTabSz="512064" rtl="0" eaLnBrk="1" latinLnBrk="0" hangingPunct="1">
      <a:defRPr sz="672" kern="1200">
        <a:solidFill>
          <a:schemeClr val="tx1"/>
        </a:solidFill>
        <a:latin typeface="+mn-lt"/>
        <a:ea typeface="+mn-ea"/>
        <a:cs typeface="+mn-cs"/>
      </a:defRPr>
    </a:lvl4pPr>
    <a:lvl5pPr marL="1024128" algn="l" defTabSz="512064" rtl="0" eaLnBrk="1" latinLnBrk="0" hangingPunct="1">
      <a:defRPr sz="672" kern="1200">
        <a:solidFill>
          <a:schemeClr val="tx1"/>
        </a:solidFill>
        <a:latin typeface="+mn-lt"/>
        <a:ea typeface="+mn-ea"/>
        <a:cs typeface="+mn-cs"/>
      </a:defRPr>
    </a:lvl5pPr>
    <a:lvl6pPr marL="1280160" algn="l" defTabSz="512064" rtl="0" eaLnBrk="1" latinLnBrk="0" hangingPunct="1">
      <a:defRPr sz="672" kern="1200">
        <a:solidFill>
          <a:schemeClr val="tx1"/>
        </a:solidFill>
        <a:latin typeface="+mn-lt"/>
        <a:ea typeface="+mn-ea"/>
        <a:cs typeface="+mn-cs"/>
      </a:defRPr>
    </a:lvl6pPr>
    <a:lvl7pPr marL="1536192" algn="l" defTabSz="512064" rtl="0" eaLnBrk="1" latinLnBrk="0" hangingPunct="1">
      <a:defRPr sz="672" kern="1200">
        <a:solidFill>
          <a:schemeClr val="tx1"/>
        </a:solidFill>
        <a:latin typeface="+mn-lt"/>
        <a:ea typeface="+mn-ea"/>
        <a:cs typeface="+mn-cs"/>
      </a:defRPr>
    </a:lvl7pPr>
    <a:lvl8pPr marL="1792224" algn="l" defTabSz="512064" rtl="0" eaLnBrk="1" latinLnBrk="0" hangingPunct="1">
      <a:defRPr sz="672" kern="1200">
        <a:solidFill>
          <a:schemeClr val="tx1"/>
        </a:solidFill>
        <a:latin typeface="+mn-lt"/>
        <a:ea typeface="+mn-ea"/>
        <a:cs typeface="+mn-cs"/>
      </a:defRPr>
    </a:lvl8pPr>
    <a:lvl9pPr marL="2048256" algn="l" defTabSz="512064" rtl="0" eaLnBrk="1" latinLnBrk="0" hangingPunct="1">
      <a:defRPr sz="67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057400" y="1285875"/>
            <a:ext cx="6172200" cy="34718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D10681-9ED6-4A95-BA3D-B28B866670A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3310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057400" y="1285875"/>
            <a:ext cx="6172200" cy="34718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D10681-9ED6-4A95-BA3D-B28B866670A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3310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057400" y="1285875"/>
            <a:ext cx="6172200" cy="34718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D10681-9ED6-4A95-BA3D-B28B866670AF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331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B190348-6300-401A-9141-206622E0DC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A49A426-4B36-E72F-C358-FBE2B6B420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8FABBF5-5593-92F2-4D71-A691857A6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4211EB8-3DB6-8ADE-0E54-A50C03579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C3D392C-590B-0716-ACC7-9B7816D4D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21113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9E138D0-DD34-74FD-70E1-09AD5D2CB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300C472-5753-1078-612A-B5A31E3E70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42B8495-E3F2-E88B-9E73-BD2D145D7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E98FD09-C726-4590-5000-85400A4AF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A03202F-1BBA-C4B2-7D35-A73083717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17778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156D6A1B-E029-33F4-CD76-AEEE1365C5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206C31B-97EA-7B5E-B009-9C5D112305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6558342-40F9-D117-9061-4CF6ACFE9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19AC763-3B03-5DA7-3FB0-63BB076A1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FA6700F-0ED7-D276-E3D7-14219C56E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10486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06629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5D0F95F-22F4-2AB5-D805-3264C54CE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091FF44-732C-7C16-15E5-9A1855CDB0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A0EA7F0-B60E-D698-3315-D497F84EE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624DAC0-3453-54D0-36A9-3866DE760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584199F-2437-7C7E-115F-316BABB26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90929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D101ED7-2BA6-ACD3-FB8F-4EAA158E4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8856AAE-28D9-0867-00D4-441E0015F0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74C70B8-35A7-15BF-1F41-7F59A331F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1046214-604B-7F2A-9654-AB3904D74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5077F29-0CB7-9DD1-C531-8BA11E655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79041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36AD478-4B18-8653-F168-7692DD824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329E08D-0F3C-1C71-9DB2-99E5290C94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C6EDFED-4545-D2F9-51C7-58873279D1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522696A-4F08-B82D-A45B-66BDF717D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7F4CBCC-9E97-8A5C-5AAB-AF471B0D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1585EC4-A9AB-CB4C-6227-8CDE15D4B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81524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59AE16-407A-5304-4CB2-4CD5F89A7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2F93215-1C6D-D8CE-1EE9-935A8E7497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6D7A902-4480-710F-0323-978EE6A757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9B19B18-67AE-28BE-6B28-AA95C7A5E9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73329A6-D9C6-2134-995F-78E01EBCB8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12AF2C67-5553-0CF0-3E1E-982107003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265506FA-F200-896B-348C-E7C32CE85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25804BDF-1C04-FA0B-0C64-5A9387019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60974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A9BD2E7-098B-7067-F237-B52FD3A2D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6E921FBC-8CA4-2B5B-2D2C-D6B6C0482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150ED63F-08A0-5CB3-7E2F-4C11A92C0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29E4EC2-9E18-8CD9-FD7A-0AF7359B4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59467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28D28D74-76DF-D27C-52EB-6A5479F7B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C1786CAA-7EC9-F21B-4E05-45416F7E0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DF0CAC0-99B4-4A61-44B9-6D7090D6C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2640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A092D0-88DC-E280-06AF-359F5B5AA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2E56285-75C1-0761-0C46-3549DA05E7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E4B59DA-184E-A7D4-93F7-4916EE68F7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3B6B93E-2DBC-F9FA-8806-8A21A5B88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61F1D1E-ED10-5BC3-25C4-ACCD7B217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7749FFF-53E2-5570-0C44-36593B3F3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59088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9F1E316-2ECE-0AA9-58D7-66EDD857D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CA12E06C-22FA-669C-60A0-B740F354C8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10FC7D5-6F82-C1BE-D887-B815782CA6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7143FC8-60C1-671F-25D1-E188F8306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9156716-6903-1DF8-3B8A-D0A76882D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AB95E89-4419-5E0D-F9F0-DEF36626C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62235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23C247B-4D17-C256-4D6B-EA213CC0A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2C706F7-0A50-33CF-A846-283942530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2102C16-92A0-9F35-B263-AEAD1ADA92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2BCF615-C006-49BD-7B5D-8FCF42129D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5750D1C-AFB1-98B5-126E-54E261B4A0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0693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04800" y="2286000"/>
            <a:ext cx="7086600" cy="1424322"/>
          </a:xfrm>
          <a:prstGeom prst="rect">
            <a:avLst/>
          </a:prstGeom>
          <a:ln>
            <a:noFill/>
          </a:ln>
        </p:spPr>
        <p:txBody>
          <a:bodyPr vert="horz" wrap="square" lIns="0" tIns="69427" rIns="0" bIns="0" rtlCol="0">
            <a:spAutoFit/>
          </a:bodyPr>
          <a:lstStyle/>
          <a:p>
            <a:pPr marL="565" algn="ctr">
              <a:spcBef>
                <a:spcPts val="547"/>
              </a:spcBef>
            </a:pPr>
            <a:r>
              <a:rPr lang="ru-RU" sz="4400" b="1" i="1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4400" b="1" i="1" dirty="0" err="1" smtClean="0">
                <a:latin typeface="Cambria" panose="02040503050406030204" pitchFamily="18" charset="0"/>
                <a:cs typeface="Times New Roman" panose="02020603050405020304" pitchFamily="18" charset="0"/>
              </a:rPr>
              <a:t>антиплагиат</a:t>
            </a:r>
            <a:r>
              <a:rPr lang="ru-RU" sz="4400" b="1" i="1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i="1" dirty="0" smtClean="0">
                <a:solidFill>
                  <a:srgbClr val="95591B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и уникальность текста</a:t>
            </a:r>
            <a:endParaRPr lang="ru-RU" sz="4400" b="1" i="1" dirty="0">
              <a:solidFill>
                <a:srgbClr val="95591B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91CCBFA-5D79-E00F-7D85-65DF612B6294}"/>
              </a:ext>
            </a:extLst>
          </p:cNvPr>
          <p:cNvSpPr txBox="1"/>
          <p:nvPr/>
        </p:nvSpPr>
        <p:spPr>
          <a:xfrm>
            <a:off x="295894" y="6248400"/>
            <a:ext cx="2148561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dirty="0" err="1" smtClean="0">
                <a:solidFill>
                  <a:srgbClr val="95591B"/>
                </a:solidFill>
              </a:rPr>
              <a:t>natali_esmurzayeva</a:t>
            </a:r>
            <a:endParaRPr lang="ru-RU" dirty="0">
              <a:solidFill>
                <a:srgbClr val="95591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933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DA6FB42-AB16-CB3F-14D7-94E4810580A6}"/>
              </a:ext>
            </a:extLst>
          </p:cNvPr>
          <p:cNvSpPr txBox="1"/>
          <p:nvPr/>
        </p:nvSpPr>
        <p:spPr>
          <a:xfrm>
            <a:off x="-76200" y="168227"/>
            <a:ext cx="7772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95591B"/>
                </a:solidFill>
              </a:rPr>
              <a:t>Пример текста из </a:t>
            </a:r>
            <a:r>
              <a:rPr lang="ru-RU" sz="3600" b="1" dirty="0" err="1" smtClean="0">
                <a:solidFill>
                  <a:srgbClr val="95591B"/>
                </a:solidFill>
              </a:rPr>
              <a:t>нейросети</a:t>
            </a:r>
            <a:r>
              <a:rPr lang="ru-RU" sz="3600" b="1" dirty="0" smtClean="0">
                <a:solidFill>
                  <a:srgbClr val="95591B"/>
                </a:solidFill>
              </a:rPr>
              <a:t>! Будьте очень осторожны!</a:t>
            </a:r>
            <a:endParaRPr lang="ru-RU" sz="3600" b="1" dirty="0">
              <a:solidFill>
                <a:srgbClr val="95591B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9E4DF12-E44E-32BA-0980-03EBF58040C9}"/>
              </a:ext>
            </a:extLst>
          </p:cNvPr>
          <p:cNvSpPr txBox="1"/>
          <p:nvPr/>
        </p:nvSpPr>
        <p:spPr>
          <a:xfrm>
            <a:off x="1219200" y="3204358"/>
            <a:ext cx="8763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95591B"/>
                </a:solidFill>
              </a:rPr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2" y="1905000"/>
            <a:ext cx="7267575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85BFDF1-F9F4-F581-3A3F-74ADC97DDA6F}"/>
              </a:ext>
            </a:extLst>
          </p:cNvPr>
          <p:cNvSpPr txBox="1"/>
          <p:nvPr/>
        </p:nvSpPr>
        <p:spPr>
          <a:xfrm>
            <a:off x="397823" y="6199518"/>
            <a:ext cx="20425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95591B"/>
                </a:solidFill>
              </a:rPr>
              <a:t>natali_esmurzayeva</a:t>
            </a:r>
            <a:endParaRPr lang="ru-RU" dirty="0">
              <a:solidFill>
                <a:srgbClr val="95591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683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D3C589D-E647-EE28-BB5D-5302029DF797}"/>
              </a:ext>
            </a:extLst>
          </p:cNvPr>
          <p:cNvSpPr txBox="1"/>
          <p:nvPr/>
        </p:nvSpPr>
        <p:spPr>
          <a:xfrm>
            <a:off x="228600" y="189751"/>
            <a:ext cx="74676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89"/>
              </a:spcBef>
              <a:tabLst>
                <a:tab pos="650788" algn="l"/>
                <a:tab pos="1698371" algn="l"/>
                <a:tab pos="3617434" algn="l"/>
              </a:tabLst>
            </a:pPr>
            <a:r>
              <a:rPr lang="ru-RU" sz="4000" b="1" dirty="0" smtClean="0">
                <a:solidFill>
                  <a:srgbClr val="95591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уникальность текста?</a:t>
            </a:r>
            <a:endParaRPr lang="ru-RU" sz="4000" b="1" dirty="0">
              <a:solidFill>
                <a:srgbClr val="95591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85BFDF1-F9F4-F581-3A3F-74ADC97DDA6F}"/>
              </a:ext>
            </a:extLst>
          </p:cNvPr>
          <p:cNvSpPr txBox="1"/>
          <p:nvPr/>
        </p:nvSpPr>
        <p:spPr>
          <a:xfrm>
            <a:off x="397823" y="6199518"/>
            <a:ext cx="20425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95591B"/>
                </a:solidFill>
              </a:rPr>
              <a:t>natali_esmurzayeva</a:t>
            </a:r>
            <a:endParaRPr lang="ru-RU" dirty="0">
              <a:solidFill>
                <a:srgbClr val="95591B"/>
              </a:solidFill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457200" y="1595021"/>
            <a:ext cx="6172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Уникальный текст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это информация, подаваемая в текстовом виде, аналогов которой не существует нигде на просторах глобальной сети интернет. </a:t>
            </a:r>
          </a:p>
        </p:txBody>
      </p:sp>
    </p:spTree>
    <p:extLst>
      <p:ext uri="{BB962C8B-B14F-4D97-AF65-F5344CB8AC3E}">
        <p14:creationId xmlns:p14="http://schemas.microsoft.com/office/powerpoint/2010/main" val="202027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457200" y="1595021"/>
            <a:ext cx="6172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Уникальный текст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только основа научной работы, но и основа успешного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продвижения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сайта и социальных сетей.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85BFDF1-F9F4-F581-3A3F-74ADC97DDA6F}"/>
              </a:ext>
            </a:extLst>
          </p:cNvPr>
          <p:cNvSpPr txBox="1"/>
          <p:nvPr/>
        </p:nvSpPr>
        <p:spPr>
          <a:xfrm>
            <a:off x="397823" y="6199518"/>
            <a:ext cx="20425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95591B"/>
                </a:solidFill>
              </a:rPr>
              <a:t>natali_esmurzayeva</a:t>
            </a:r>
            <a:endParaRPr lang="ru-RU" dirty="0">
              <a:solidFill>
                <a:srgbClr val="95591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702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D3C589D-E647-EE28-BB5D-5302029DF797}"/>
              </a:ext>
            </a:extLst>
          </p:cNvPr>
          <p:cNvSpPr txBox="1"/>
          <p:nvPr/>
        </p:nvSpPr>
        <p:spPr>
          <a:xfrm>
            <a:off x="228600" y="189751"/>
            <a:ext cx="74676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89"/>
              </a:spcBef>
              <a:tabLst>
                <a:tab pos="650788" algn="l"/>
                <a:tab pos="1698371" algn="l"/>
                <a:tab pos="3617434" algn="l"/>
              </a:tabLst>
            </a:pPr>
            <a:r>
              <a:rPr lang="ru-RU" sz="4000" b="1" dirty="0" smtClean="0">
                <a:solidFill>
                  <a:srgbClr val="95591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система </a:t>
            </a:r>
            <a:r>
              <a:rPr lang="ru-RU" sz="4000" b="1" dirty="0" err="1" smtClean="0">
                <a:solidFill>
                  <a:srgbClr val="95591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антиплагиат</a:t>
            </a:r>
            <a:r>
              <a:rPr lang="ru-RU" sz="4000" b="1" dirty="0" smtClean="0">
                <a:solidFill>
                  <a:srgbClr val="95591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b="1" dirty="0">
              <a:solidFill>
                <a:srgbClr val="95591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457200" y="1595021"/>
            <a:ext cx="61722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Антиплагиат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специализированная поисковая система, основным назначением которой является проверка текстовых файлов на наличие плагиата (присвоение плодов чужого творчества).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Антиплагиат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используется при анализе курсовых работ, рефератов, ВКР (выпускная квалификационная работа), докладов, дипломов, отчётов,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монографий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диссертаций, научных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статей, учебных пособий, учебно-методических пособий, книг и т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.д.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876" y="6364287"/>
            <a:ext cx="21336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442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xmlns="" id="{D0748728-2F48-CB2D-43EC-B305054DE06C}"/>
              </a:ext>
            </a:extLst>
          </p:cNvPr>
          <p:cNvSpPr txBox="1"/>
          <p:nvPr/>
        </p:nvSpPr>
        <p:spPr>
          <a:xfrm>
            <a:off x="359044" y="381000"/>
            <a:ext cx="7315200" cy="2055549"/>
          </a:xfrm>
          <a:prstGeom prst="rect">
            <a:avLst/>
          </a:prstGeom>
        </p:spPr>
        <p:txBody>
          <a:bodyPr vert="horz" wrap="square" lIns="0" tIns="11289" rIns="0" bIns="0" rtlCol="0">
            <a:spAutoFit/>
          </a:bodyPr>
          <a:lstStyle/>
          <a:p>
            <a:pPr marL="545804" algn="ctr">
              <a:spcBef>
                <a:spcPts val="89"/>
              </a:spcBef>
              <a:tabLst>
                <a:tab pos="929053" algn="l"/>
                <a:tab pos="2322631" algn="l"/>
                <a:tab pos="3288935" algn="l"/>
                <a:tab pos="4375464" algn="l"/>
              </a:tabLst>
            </a:pPr>
            <a:r>
              <a:rPr lang="ru-RU" sz="3600" b="1" spc="-9" dirty="0">
                <a:solidFill>
                  <a:srgbClr val="95591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в разных </a:t>
            </a:r>
            <a:r>
              <a:rPr lang="ru-RU" sz="3600" b="1" spc="-9" dirty="0" err="1">
                <a:solidFill>
                  <a:srgbClr val="95591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прогах</a:t>
            </a:r>
            <a:r>
              <a:rPr lang="ru-RU" sz="3600" b="1" spc="-9" dirty="0">
                <a:solidFill>
                  <a:srgbClr val="95591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600" b="1" spc="-9" dirty="0" smtClean="0">
                <a:solidFill>
                  <a:srgbClr val="95591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и тот же </a:t>
            </a:r>
            <a:r>
              <a:rPr lang="ru-RU" sz="3600" b="1" spc="-9" dirty="0">
                <a:solidFill>
                  <a:srgbClr val="95591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текст выдает </a:t>
            </a:r>
            <a:r>
              <a:rPr lang="ru-RU" sz="3600" b="1" spc="-9" dirty="0" smtClean="0">
                <a:solidFill>
                  <a:srgbClr val="95591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разный процент уникальности?</a:t>
            </a:r>
          </a:p>
          <a:p>
            <a:pPr marL="545804" algn="ctr">
              <a:spcBef>
                <a:spcPts val="89"/>
              </a:spcBef>
              <a:tabLst>
                <a:tab pos="929053" algn="l"/>
                <a:tab pos="2322631" algn="l"/>
                <a:tab pos="3288935" algn="l"/>
                <a:tab pos="4375464" algn="l"/>
              </a:tabLst>
            </a:pPr>
            <a:endParaRPr lang="ru-RU" sz="2400" b="1" i="1" spc="-9" dirty="0">
              <a:solidFill>
                <a:srgbClr val="95591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1143000" y="2133600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сервис берёт ваш текст и текст, который он считает похожим, и начинает сравнивать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хеш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отдельных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шинглов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Чем больше совпадений, тем ниже уникальность и выше вероятность, что один из текстов — копия другого (может быть не полностью, но частично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В каждой программе настройки отличаются!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85BFDF1-F9F4-F581-3A3F-74ADC97DDA6F}"/>
              </a:ext>
            </a:extLst>
          </p:cNvPr>
          <p:cNvSpPr txBox="1"/>
          <p:nvPr/>
        </p:nvSpPr>
        <p:spPr>
          <a:xfrm>
            <a:off x="397823" y="6199518"/>
            <a:ext cx="20425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95591B"/>
                </a:solidFill>
              </a:rPr>
              <a:t>natali_esmurzayeva</a:t>
            </a:r>
            <a:endParaRPr lang="ru-RU" dirty="0">
              <a:solidFill>
                <a:srgbClr val="95591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077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61961"/>
            <a:ext cx="5572125" cy="593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85BFDF1-F9F4-F581-3A3F-74ADC97DDA6F}"/>
              </a:ext>
            </a:extLst>
          </p:cNvPr>
          <p:cNvSpPr txBox="1"/>
          <p:nvPr/>
        </p:nvSpPr>
        <p:spPr>
          <a:xfrm>
            <a:off x="197921" y="6384184"/>
            <a:ext cx="20425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95591B"/>
                </a:solidFill>
              </a:rPr>
              <a:t>natali_esmurzayeva</a:t>
            </a:r>
            <a:endParaRPr lang="ru-RU" dirty="0">
              <a:solidFill>
                <a:srgbClr val="95591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541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DA6FB42-AB16-CB3F-14D7-94E4810580A6}"/>
              </a:ext>
            </a:extLst>
          </p:cNvPr>
          <p:cNvSpPr txBox="1"/>
          <p:nvPr/>
        </p:nvSpPr>
        <p:spPr>
          <a:xfrm>
            <a:off x="-76200" y="168227"/>
            <a:ext cx="77724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95591B"/>
                </a:solidFill>
              </a:rPr>
              <a:t>У какого стиля текста какая </a:t>
            </a:r>
            <a:r>
              <a:rPr lang="ru-RU" sz="3600" b="1" dirty="0" smtClean="0">
                <a:solidFill>
                  <a:srgbClr val="95591B"/>
                </a:solidFill>
              </a:rPr>
              <a:t>максимальная уникальность может быть? Какой процент приемлемый </a:t>
            </a:r>
            <a:r>
              <a:rPr lang="ru-RU" sz="3600" b="1" dirty="0">
                <a:solidFill>
                  <a:srgbClr val="95591B"/>
                </a:solidFill>
              </a:rPr>
              <a:t>и </a:t>
            </a:r>
            <a:r>
              <a:rPr lang="ru-RU" sz="3600" b="1" dirty="0" smtClean="0">
                <a:solidFill>
                  <a:srgbClr val="95591B"/>
                </a:solidFill>
              </a:rPr>
              <a:t>реальный?</a:t>
            </a:r>
            <a:endParaRPr lang="ru-RU" sz="3600" b="1" dirty="0">
              <a:solidFill>
                <a:srgbClr val="95591B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9E4DF12-E44E-32BA-0980-03EBF58040C9}"/>
              </a:ext>
            </a:extLst>
          </p:cNvPr>
          <p:cNvSpPr txBox="1"/>
          <p:nvPr/>
        </p:nvSpPr>
        <p:spPr>
          <a:xfrm>
            <a:off x="1219200" y="3204358"/>
            <a:ext cx="8763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95591B"/>
                </a:solidFill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4796BE0-0817-238E-4DCC-54038B648655}"/>
              </a:ext>
            </a:extLst>
          </p:cNvPr>
          <p:cNvSpPr txBox="1"/>
          <p:nvPr/>
        </p:nvSpPr>
        <p:spPr>
          <a:xfrm>
            <a:off x="76200" y="2476551"/>
            <a:ext cx="76200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Посты в социальных сетях</a:t>
            </a:r>
          </a:p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Хорошая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уникальность в идеале должна достигать </a:t>
            </a:r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90% и выше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Существуют узкие тематики, где просто невозможно добиться таких показателей, в них и показатель 70 % будет приемлемым. В любом случае, всегда необходимо стремиться к совершенству.</a:t>
            </a:r>
            <a:endParaRPr lang="ru-RU" sz="2800" dirty="0">
              <a:solidFill>
                <a:srgbClr val="95591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85BFDF1-F9F4-F581-3A3F-74ADC97DDA6F}"/>
              </a:ext>
            </a:extLst>
          </p:cNvPr>
          <p:cNvSpPr txBox="1"/>
          <p:nvPr/>
        </p:nvSpPr>
        <p:spPr>
          <a:xfrm>
            <a:off x="397823" y="6199518"/>
            <a:ext cx="20425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95591B"/>
                </a:solidFill>
              </a:rPr>
              <a:t>natali_esmurzayeva</a:t>
            </a:r>
            <a:endParaRPr lang="ru-RU" dirty="0">
              <a:solidFill>
                <a:srgbClr val="95591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919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DA6FB42-AB16-CB3F-14D7-94E4810580A6}"/>
              </a:ext>
            </a:extLst>
          </p:cNvPr>
          <p:cNvSpPr txBox="1"/>
          <p:nvPr/>
        </p:nvSpPr>
        <p:spPr>
          <a:xfrm>
            <a:off x="-76200" y="168227"/>
            <a:ext cx="77724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95591B"/>
                </a:solidFill>
              </a:rPr>
              <a:t>У какого стиля текста какая максимальная уникальность может быть? Какой процент приемлемый и реальный?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9E4DF12-E44E-32BA-0980-03EBF58040C9}"/>
              </a:ext>
            </a:extLst>
          </p:cNvPr>
          <p:cNvSpPr txBox="1"/>
          <p:nvPr/>
        </p:nvSpPr>
        <p:spPr>
          <a:xfrm>
            <a:off x="1219200" y="3204358"/>
            <a:ext cx="8763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95591B"/>
                </a:solidFill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4796BE0-0817-238E-4DCC-54038B648655}"/>
              </a:ext>
            </a:extLst>
          </p:cNvPr>
          <p:cNvSpPr txBox="1"/>
          <p:nvPr/>
        </p:nvSpPr>
        <p:spPr>
          <a:xfrm>
            <a:off x="0" y="3352800"/>
            <a:ext cx="7620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написании научной работы уникальность работы зависит от требований конкретного Вуза.</a:t>
            </a:r>
            <a:endParaRPr lang="ru-RU" sz="2800" dirty="0">
              <a:solidFill>
                <a:srgbClr val="95591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85BFDF1-F9F4-F581-3A3F-74ADC97DDA6F}"/>
              </a:ext>
            </a:extLst>
          </p:cNvPr>
          <p:cNvSpPr txBox="1"/>
          <p:nvPr/>
        </p:nvSpPr>
        <p:spPr>
          <a:xfrm>
            <a:off x="397823" y="6199518"/>
            <a:ext cx="20425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95591B"/>
                </a:solidFill>
              </a:rPr>
              <a:t>natali_esmurzayeva</a:t>
            </a:r>
            <a:endParaRPr lang="ru-RU" dirty="0">
              <a:solidFill>
                <a:srgbClr val="95591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620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6D80204-92BE-37EB-0B79-4844BF9C3553}"/>
              </a:ext>
            </a:extLst>
          </p:cNvPr>
          <p:cNvSpPr txBox="1"/>
          <p:nvPr/>
        </p:nvSpPr>
        <p:spPr>
          <a:xfrm>
            <a:off x="762000" y="151202"/>
            <a:ext cx="609790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95591B"/>
                </a:solidFill>
              </a:rPr>
              <a:t>3 </a:t>
            </a:r>
            <a:r>
              <a:rPr lang="ru-RU" sz="3200" b="1" dirty="0">
                <a:solidFill>
                  <a:srgbClr val="95591B"/>
                </a:solidFill>
              </a:rPr>
              <a:t>рабочих методов повышения уникальности текста</a:t>
            </a:r>
          </a:p>
        </p:txBody>
      </p:sp>
      <p:graphicFrame>
        <p:nvGraphicFramePr>
          <p:cNvPr id="14" name="Схема 13">
            <a:extLst>
              <a:ext uri="{FF2B5EF4-FFF2-40B4-BE49-F238E27FC236}">
                <a16:creationId xmlns:a16="http://schemas.microsoft.com/office/drawing/2014/main" xmlns="" id="{1956D2A9-37F6-4FC3-86D1-39A364C4A6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4200755"/>
              </p:ext>
            </p:extLst>
          </p:nvPr>
        </p:nvGraphicFramePr>
        <p:xfrm>
          <a:off x="381000" y="1895951"/>
          <a:ext cx="7086600" cy="2234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xmlns="" id="{1673512B-858B-6EE5-3483-45A8AF3D2EDF}"/>
              </a:ext>
            </a:extLst>
          </p:cNvPr>
          <p:cNvCxnSpPr/>
          <p:nvPr/>
        </p:nvCxnSpPr>
        <p:spPr>
          <a:xfrm flipH="1">
            <a:off x="1066800" y="1143000"/>
            <a:ext cx="1371600" cy="1143000"/>
          </a:xfrm>
          <a:prstGeom prst="straightConnector1">
            <a:avLst/>
          </a:prstGeom>
          <a:ln>
            <a:solidFill>
              <a:srgbClr val="95591B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xmlns="" id="{87C432F1-FE08-5779-2C73-F8E60008EFFC}"/>
              </a:ext>
            </a:extLst>
          </p:cNvPr>
          <p:cNvCxnSpPr>
            <a:cxnSpLocks/>
          </p:cNvCxnSpPr>
          <p:nvPr/>
        </p:nvCxnSpPr>
        <p:spPr>
          <a:xfrm>
            <a:off x="3733800" y="1066800"/>
            <a:ext cx="0" cy="1143000"/>
          </a:xfrm>
          <a:prstGeom prst="straightConnector1">
            <a:avLst/>
          </a:prstGeom>
          <a:ln>
            <a:solidFill>
              <a:srgbClr val="95591B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xmlns="" id="{622D3C74-FBFD-F53E-6D76-0DD5059F671E}"/>
              </a:ext>
            </a:extLst>
          </p:cNvPr>
          <p:cNvCxnSpPr>
            <a:cxnSpLocks/>
          </p:cNvCxnSpPr>
          <p:nvPr/>
        </p:nvCxnSpPr>
        <p:spPr>
          <a:xfrm>
            <a:off x="4648200" y="1143000"/>
            <a:ext cx="1676400" cy="1066800"/>
          </a:xfrm>
          <a:prstGeom prst="straightConnector1">
            <a:avLst/>
          </a:prstGeom>
          <a:ln>
            <a:solidFill>
              <a:srgbClr val="95591B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85BFDF1-F9F4-F581-3A3F-74ADC97DDA6F}"/>
              </a:ext>
            </a:extLst>
          </p:cNvPr>
          <p:cNvSpPr txBox="1"/>
          <p:nvPr/>
        </p:nvSpPr>
        <p:spPr>
          <a:xfrm>
            <a:off x="397823" y="6199518"/>
            <a:ext cx="20425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95591B"/>
                </a:solidFill>
              </a:rPr>
              <a:t>natali_esmurzayeva</a:t>
            </a:r>
            <a:endParaRPr lang="ru-RU" dirty="0">
              <a:solidFill>
                <a:srgbClr val="95591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247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1086</TotalTime>
  <Words>287</Words>
  <Application>Microsoft Office PowerPoint</Application>
  <PresentationFormat>Довільний</PresentationFormat>
  <Paragraphs>36</Paragraphs>
  <Slides>10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11" baseType="lpstr"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Оля</cp:lastModifiedBy>
  <cp:revision>19</cp:revision>
  <dcterms:created xsi:type="dcterms:W3CDTF">2023-03-06T14:53:12Z</dcterms:created>
  <dcterms:modified xsi:type="dcterms:W3CDTF">2023-04-17T11:03:56Z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2023-03-06T00:00:00Z</vt:filetime>
  </property>
  <property fmtid="{D5CDD505-2E9C-101B-9397-08002B2CF9AE}" pid="3" name="LastSaved">
    <vt:filetime>2023-03-06T00:00:00Z</vt:filetime>
  </property>
  <property fmtid="{D5CDD505-2E9C-101B-9397-08002B2CF9AE}" pid="4" name="MSIP_Label_d1de76be-9bfa-4162-a0ea-3fa99f3af264_Enabled">
    <vt:lpwstr>true</vt:lpwstr>
  </property>
  <property fmtid="{D5CDD505-2E9C-101B-9397-08002B2CF9AE}" pid="5" name="MSIP_Label_d1de76be-9bfa-4162-a0ea-3fa99f3af264_SetDate">
    <vt:lpwstr>2023-03-06T22:15:09Z</vt:lpwstr>
  </property>
  <property fmtid="{D5CDD505-2E9C-101B-9397-08002B2CF9AE}" pid="6" name="MSIP_Label_d1de76be-9bfa-4162-a0ea-3fa99f3af264_Method">
    <vt:lpwstr>Privileged</vt:lpwstr>
  </property>
  <property fmtid="{D5CDD505-2E9C-101B-9397-08002B2CF9AE}" pid="7" name="MSIP_Label_d1de76be-9bfa-4162-a0ea-3fa99f3af264_Name">
    <vt:lpwstr>Public</vt:lpwstr>
  </property>
  <property fmtid="{D5CDD505-2E9C-101B-9397-08002B2CF9AE}" pid="8" name="MSIP_Label_d1de76be-9bfa-4162-a0ea-3fa99f3af264_SiteId">
    <vt:lpwstr>3596192b-fdf5-4e2c-a6fa-acb706c963d8</vt:lpwstr>
  </property>
  <property fmtid="{D5CDD505-2E9C-101B-9397-08002B2CF9AE}" pid="9" name="MSIP_Label_d1de76be-9bfa-4162-a0ea-3fa99f3af264_ActionId">
    <vt:lpwstr>6170fdf7-21d6-4f33-bba6-4e981133d679</vt:lpwstr>
  </property>
  <property fmtid="{D5CDD505-2E9C-101B-9397-08002B2CF9AE}" pid="10" name="MSIP_Label_d1de76be-9bfa-4162-a0ea-3fa99f3af264_ContentBits">
    <vt:lpwstr>0</vt:lpwstr>
  </property>
</Properties>
</file>