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7" r:id="rId10"/>
    <p:sldId id="262" r:id="rId11"/>
    <p:sldId id="271" r:id="rId12"/>
    <p:sldId id="263" r:id="rId13"/>
    <p:sldId id="264" r:id="rId14"/>
    <p:sldId id="268" r:id="rId15"/>
    <p:sldId id="269" r:id="rId16"/>
    <p:sldId id="272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38" y="555526"/>
            <a:ext cx="9144000" cy="2700338"/>
          </a:xfrm>
        </p:spPr>
        <p:txBody>
          <a:bodyPr>
            <a:noAutofit/>
          </a:bodyPr>
          <a:lstStyle/>
          <a:p>
            <a:pPr algn="l"/>
            <a:r>
              <a:rPr lang="de-DE" sz="11000" dirty="0" err="1" smtClean="0">
                <a:latin typeface="Arial Black" panose="020B0A04020102020204" pitchFamily="34" charset="0"/>
              </a:rPr>
              <a:t>Sanatóriá</a:t>
            </a:r>
            <a:r>
              <a:rPr lang="sk-SK" sz="11000" dirty="0" smtClean="0">
                <a:latin typeface="Arial Black" panose="020B0A04020102020204" pitchFamily="34" charset="0"/>
              </a:rPr>
              <a:t/>
            </a:r>
            <a:br>
              <a:rPr lang="sk-SK" sz="11000" dirty="0" smtClean="0">
                <a:latin typeface="Arial Black" panose="020B0A04020102020204" pitchFamily="34" charset="0"/>
              </a:rPr>
            </a:br>
            <a:r>
              <a:rPr lang="de-DE" sz="11000" dirty="0" smtClean="0">
                <a:latin typeface="Arial Black" panose="020B0A04020102020204" pitchFamily="34" charset="0"/>
              </a:rPr>
              <a:t>na </a:t>
            </a:r>
            <a:r>
              <a:rPr lang="sk-SK" sz="11000" dirty="0">
                <a:latin typeface="Arial Black" panose="020B0A04020102020204" pitchFamily="34" charset="0"/>
              </a:rPr>
              <a:t>U</a:t>
            </a:r>
            <a:r>
              <a:rPr lang="de-DE" sz="11000" dirty="0" err="1" smtClean="0">
                <a:latin typeface="Arial Black" panose="020B0A04020102020204" pitchFamily="34" charset="0"/>
              </a:rPr>
              <a:t>krajine</a:t>
            </a:r>
            <a:endParaRPr lang="uk-UA" sz="110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9784" y="4406280"/>
            <a:ext cx="1544216" cy="737220"/>
          </a:xfrm>
        </p:spPr>
        <p:txBody>
          <a:bodyPr>
            <a:normAutofit lnSpcReduction="10000"/>
          </a:bodyPr>
          <a:lstStyle/>
          <a:p>
            <a:pPr algn="r"/>
            <a:r>
              <a:rPr lang="sk-SK" sz="2000" dirty="0" smtClean="0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Movchan</a:t>
            </a:r>
          </a:p>
          <a:p>
            <a:pPr algn="r"/>
            <a:r>
              <a:rPr lang="sk-SK" sz="2000" dirty="0" smtClean="0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Oleksandra</a:t>
            </a:r>
            <a:endParaRPr lang="uk-UA" sz="2000" dirty="0">
              <a:solidFill>
                <a:schemeClr val="tx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1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42" y="0"/>
            <a:ext cx="9137057" cy="51435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9319" y="0"/>
            <a:ext cx="3034680" cy="857250"/>
          </a:xfrm>
        </p:spPr>
        <p:txBody>
          <a:bodyPr>
            <a:normAutofit/>
          </a:bodyPr>
          <a:lstStyle/>
          <a:p>
            <a:pPr algn="l"/>
            <a:r>
              <a:rPr lang="de-DE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Yu Gothic UI Light" panose="020B0300000000000000" pitchFamily="34" charset="-128"/>
              </a:rPr>
              <a:t>KARPATY</a:t>
            </a:r>
            <a:endParaRPr lang="uk-UA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7734"/>
            <a:ext cx="4788024" cy="2715766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REGIÓN: REGIÓN ĽVOV, </a:t>
            </a:r>
            <a:r>
              <a:rPr lang="sk-SK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TRUSKAVETY</a:t>
            </a:r>
            <a:endParaRPr lang="sk-SK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buNone/>
            </a:pPr>
            <a:r>
              <a:rPr lang="sk-SK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CENA ZA 1 DEŇ OD: 1445 UAH</a:t>
            </a:r>
            <a:endParaRPr lang="sk-SK" sz="24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buNone/>
            </a:pPr>
            <a:r>
              <a:rPr lang="de-DE" sz="2400" dirty="0" err="1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Hotelový</a:t>
            </a:r>
            <a:r>
              <a:rPr lang="de-DE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rekreačný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komplex „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Karpaty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“ je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jedným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z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najslávnejších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komplexov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sanatórií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Truskavec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na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Ukrajine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</a:p>
          <a:p>
            <a:pPr marL="0" indent="0">
              <a:buNone/>
            </a:pPr>
            <a:endParaRPr lang="de-DE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buNone/>
            </a:pPr>
            <a:endParaRPr lang="uk-UA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4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7" b="1246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5" b="32121"/>
          <a:stretch/>
        </p:blipFill>
        <p:spPr>
          <a:xfrm>
            <a:off x="467543" y="1023578"/>
            <a:ext cx="8208912" cy="30963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5" y="1167593"/>
            <a:ext cx="8229600" cy="2808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Nájdete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tu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moderné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pohodlné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izby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vlastné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lekárske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kúpeľné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centrá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s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mnohými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liečebnými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kúpeľnými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procedúrami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modernými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liečebnými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metódami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skúsenými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lekármi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Vynikajúce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služby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úprimná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priateľská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obsluha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urobia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váš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pobyt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rezorte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pohodlným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bezstarostným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</a:p>
          <a:p>
            <a:pPr marL="0" indent="0">
              <a:buNone/>
            </a:pPr>
            <a:endParaRPr lang="de-DE" sz="2000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 algn="ctr">
              <a:buNone/>
            </a:pP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Prírodné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krásy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obklopujúce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Karpaty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zo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všetkých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strán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liečivé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miestne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vody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ideálny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pomer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ceny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kvality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z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neho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robia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atraktívne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miesto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na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odpočinok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zotavenie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vrátane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rehabilitácie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</a:t>
            </a:r>
            <a:r>
              <a:rPr lang="de-DE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COVID-19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8450"/>
            <a:ext cx="6228184" cy="857250"/>
          </a:xfrm>
        </p:spPr>
        <p:txBody>
          <a:bodyPr>
            <a:normAutofit/>
          </a:bodyPr>
          <a:lstStyle/>
          <a:p>
            <a:pPr algn="r"/>
            <a:r>
              <a:rPr lang="de-DE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"</a:t>
            </a:r>
            <a:r>
              <a:rPr lang="de-DE" sz="4000" dirty="0">
                <a:solidFill>
                  <a:schemeClr val="bg1"/>
                </a:solidFill>
                <a:latin typeface="Arial Black" panose="020B0A04020102020204" pitchFamily="34" charset="0"/>
              </a:rPr>
              <a:t>OSONNA KARPATY"</a:t>
            </a:r>
            <a:endParaRPr lang="uk-UA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645" y="1611661"/>
            <a:ext cx="8229600" cy="3531839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REGIÓN: REGIÓN ĽVOV, DEDINA LASTIVKA, SKHIDNYTSYA</a:t>
            </a:r>
          </a:p>
          <a:p>
            <a:pPr marL="0" indent="0">
              <a:buNone/>
            </a:pPr>
            <a:r>
              <a:rPr lang="sk-SK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CENA </a:t>
            </a:r>
            <a:r>
              <a:rPr lang="sk-SK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ZA 1 DEŇ OD: 750 UAH</a:t>
            </a:r>
          </a:p>
          <a:p>
            <a:pPr marL="0" indent="0">
              <a:buNone/>
            </a:pPr>
            <a:r>
              <a:rPr lang="de-DE" sz="2400" dirty="0" err="1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Letovisko</a:t>
            </a:r>
            <a:r>
              <a:rPr lang="de-DE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Osonnya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Karpaty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považuje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jedno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z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najlepších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ekologických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letovísk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na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Ukrajine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pretože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všetky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hotelové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izby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penzióny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sú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postavené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iba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z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prírodného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dreva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Budete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príjemne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prekvapení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z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cenovej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kategórie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ktorá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je k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dispozícii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všetkým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vynikajúcich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služieb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mnohých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aplikácií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zahrnutých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ako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sú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: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telocvičňa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raňajky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strážené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parkovisko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dokonca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aj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návšteva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kúpeľov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-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všetko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je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už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pobytu</a:t>
            </a:r>
            <a:r>
              <a:rPr lang="de-DE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!</a:t>
            </a:r>
            <a:endParaRPr lang="de-DE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28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1"/>
            <a:ext cx="8229600" cy="857250"/>
          </a:xfrm>
        </p:spPr>
        <p:txBody>
          <a:bodyPr/>
          <a:lstStyle/>
          <a:p>
            <a:r>
              <a:rPr lang="sk-SK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5526"/>
            <a:ext cx="7128792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Veľký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výber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izieb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urobí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dojem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na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najnáročnejších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hostí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tých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ktorí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chcú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byť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sami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s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prírodou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-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nádherné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ekodomy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samozrejme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vyrobené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z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prírodného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dreva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Môžete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si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tiež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zvoliť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iný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výhľad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z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okna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svojej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izby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-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výhľad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na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majestátnu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rieku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Stryi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karpatský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les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alebo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dokonca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na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nádvorie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z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ktorého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je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vhodné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starať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o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svoje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deti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-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všetko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je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vytvorené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len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vás</a:t>
            </a:r>
            <a:r>
              <a:rPr lang="de-DE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!</a:t>
            </a:r>
            <a:endParaRPr lang="uk-UA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5656" y="0"/>
            <a:ext cx="3268344" cy="5143500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4696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82952" cy="857250"/>
          </a:xfrm>
        </p:spPr>
        <p:txBody>
          <a:bodyPr>
            <a:normAutofit/>
          </a:bodyPr>
          <a:lstStyle/>
          <a:p>
            <a:pPr algn="l"/>
            <a:r>
              <a:rPr lang="de-DE" sz="4000" dirty="0">
                <a:solidFill>
                  <a:schemeClr val="bg1"/>
                </a:solidFill>
                <a:latin typeface="Arial Black" panose="020B0A04020102020204" pitchFamily="34" charset="0"/>
              </a:rPr>
              <a:t>HOTEL "FANTASY"</a:t>
            </a:r>
            <a:endParaRPr lang="uk-UA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99693"/>
            <a:ext cx="4114800" cy="3243807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REGIÓN: ZAKARPATSKÝ REGIÓN, S. POLYANA</a:t>
            </a:r>
          </a:p>
          <a:p>
            <a:pPr marL="0" indent="0">
              <a:buNone/>
            </a:pPr>
            <a:r>
              <a:rPr lang="pl-PL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CENA ZA 1 DEŇ OD: 970 </a:t>
            </a:r>
            <a:r>
              <a:rPr lang="pl-PL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UAH</a:t>
            </a:r>
          </a:p>
          <a:p>
            <a:pPr marL="0" indent="0">
              <a:buNone/>
            </a:pP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Hostia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môžu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využiť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služby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vlastnej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čerpacej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stanice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s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minerálnou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vodou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"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Polyana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Kvasova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".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Vodná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nemocnica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sanatória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„Sunny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Transcarpathia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“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poskytuje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základňu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vykonávanie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lekárskych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zlepšovacích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postupov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endParaRPr lang="uk-UA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98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67"/>
          <a:stretch/>
        </p:blipFill>
        <p:spPr>
          <a:xfrm>
            <a:off x="0" y="-1"/>
            <a:ext cx="9144000" cy="5143501"/>
          </a:xfrm>
          <a:prstGeom prst="snip1Rect">
            <a:avLst>
              <a:gd name="adj" fmla="val 34530"/>
            </a:avLst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5" b="24444"/>
          <a:stretch/>
        </p:blipFill>
        <p:spPr>
          <a:xfrm>
            <a:off x="503548" y="951569"/>
            <a:ext cx="8136904" cy="32403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548" y="978347"/>
            <a:ext cx="8136904" cy="3213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Hotelový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komplex "Fantasy"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nachádza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obľúbenom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kúpeľnom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letovisku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Polyana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na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farebnom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Zakarpatsku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Toto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balneologické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letovisko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je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známe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svojimi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liečivými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minerálnymi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vodami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krásnou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ekológiou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malebnou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prírodou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starodávnymi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tradíciami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liečby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sanatóriu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To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všetko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kombinácii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s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priateľskou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atmosférou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európskou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úrovňou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služieb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pohodlia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urobí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váš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pobyt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hotelovom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zdravotnom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komplexe „Fantasy“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príjemným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nezabudnuteľným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endParaRPr lang="uk-UA" sz="2400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12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1882552" cy="857250"/>
          </a:xfrm>
        </p:spPr>
        <p:txBody>
          <a:bodyPr>
            <a:normAutofit/>
          </a:bodyPr>
          <a:lstStyle/>
          <a:p>
            <a:pPr algn="l"/>
            <a:r>
              <a:rPr lang="sk-SK" sz="4000" dirty="0" smtClean="0">
                <a:latin typeface="Arial Black" panose="020B0A04020102020204" pitchFamily="34" charset="0"/>
              </a:rPr>
              <a:t>Záver</a:t>
            </a:r>
            <a:endParaRPr lang="uk-UA" sz="4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Krása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prírody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jedinečný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liečivý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potenciál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veľké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množstvo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historických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kultúrnych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pamiatok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kombinácii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s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nádhernou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modernou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infraštruktúrou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ukrajinských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sanatórií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Prykarpattia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(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Truskavets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Morshyn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),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Zakarpatsko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(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Polyana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),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Khmilnyk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Berdyansk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Odessa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urobia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váš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sen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o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perfektná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dovolenka</a:t>
            </a:r>
            <a:r>
              <a:rPr lang="de-DE" sz="28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8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realita</a:t>
            </a:r>
            <a:r>
              <a:rPr lang="de-DE" sz="28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endParaRPr lang="uk-UA" sz="28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9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>
                <a:latin typeface="Arial Black" panose="020B0A04020102020204" pitchFamily="34" charset="0"/>
              </a:rPr>
              <a:t>Obsah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„</a:t>
            </a:r>
            <a:r>
              <a:rPr lang="de-DE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RIXOS PRYKARPATYA</a:t>
            </a:r>
            <a:r>
              <a:rPr lang="de-DE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“</a:t>
            </a:r>
            <a:endParaRPr lang="sk-SK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de-DE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SOLVA </a:t>
            </a:r>
            <a:r>
              <a:rPr lang="de-DE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RESORT &amp; </a:t>
            </a:r>
            <a:r>
              <a:rPr lang="de-DE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SPA</a:t>
            </a:r>
            <a:endParaRPr lang="sk-SK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de-DE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„SVITYAZ</a:t>
            </a:r>
            <a:r>
              <a:rPr lang="de-DE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“</a:t>
            </a:r>
            <a:endParaRPr lang="sk-SK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de-DE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KARPATY</a:t>
            </a:r>
            <a:endParaRPr lang="sk-SK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de-DE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"OSONNA </a:t>
            </a:r>
            <a:r>
              <a:rPr lang="de-DE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KARPATY„</a:t>
            </a:r>
            <a:endParaRPr lang="sk-SK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de-DE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HOTEL "FANTASY"</a:t>
            </a:r>
            <a:endParaRPr lang="uk-UA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 b="16870"/>
          <a:stretch/>
        </p:blipFill>
        <p:spPr>
          <a:xfrm>
            <a:off x="5436096" y="-1"/>
            <a:ext cx="3707904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411510"/>
            <a:ext cx="4845224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Pripravujete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na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obdobie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prázdnin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prázdnin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premýšľate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ako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si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zorganizovať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zaujímavú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užitočnú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dovolenku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a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to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dokonca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za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rozumné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peniaze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?</a:t>
            </a:r>
          </a:p>
          <a:p>
            <a:pPr marL="0" indent="0">
              <a:buNone/>
            </a:pPr>
            <a:endParaRPr lang="de-DE" sz="21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buNone/>
            </a:pP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Objavte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nádherné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rekreačné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oblasti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Ukrajiny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Budete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ohromení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širokým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výberom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ponúk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vysoko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kvalitnými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službami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starostlivo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premysleným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oddychom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rozumnými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cenami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domácich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sanatórií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liečebných</a:t>
            </a:r>
            <a:r>
              <a:rPr lang="de-DE" sz="2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1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kúpeľov</a:t>
            </a:r>
            <a:r>
              <a:rPr lang="de-DE" sz="21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endParaRPr lang="de-DE" sz="21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127" y="0"/>
            <a:ext cx="9153127" cy="51435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							                 		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    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50"/>
            <a:ext cx="5724128" cy="857250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„</a:t>
            </a:r>
            <a:r>
              <a:rPr lang="de-DE" sz="3200" dirty="0">
                <a:solidFill>
                  <a:schemeClr val="bg1"/>
                </a:solidFill>
                <a:latin typeface="Arial Black" panose="020B0A04020102020204" pitchFamily="34" charset="0"/>
              </a:rPr>
              <a:t>RIXOS PRYKARPATYA“</a:t>
            </a:r>
            <a:endParaRPr lang="uk-UA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995686"/>
            <a:ext cx="5364088" cy="3147814"/>
          </a:xfrm>
          <a:solidFill>
            <a:srgbClr val="FFFFFF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REGIÓN: REGIÓN ĽVOV, TRUSKAVETY</a:t>
            </a:r>
          </a:p>
          <a:p>
            <a:pPr marL="0" indent="0">
              <a:buNone/>
            </a:pPr>
            <a:r>
              <a:rPr lang="sk-SK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CENA ZA 1 DEŇ OD: 2610 UAH</a:t>
            </a:r>
          </a:p>
          <a:p>
            <a:pPr marL="0" indent="0">
              <a:buNone/>
            </a:pPr>
            <a:r>
              <a:rPr lang="de-DE" sz="2400" dirty="0" err="1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Balneologické</a:t>
            </a:r>
            <a:r>
              <a:rPr lang="de-DE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letovisko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Truskavec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je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známe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celom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svete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svojimi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jedinečnými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liečivými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minerálnymi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prameňmi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Je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ideálne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miesto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kde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môžete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dokonale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spojiť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rekreáciu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medzi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malebnou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prírodou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pôvabných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Karpát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obnoviť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zdravie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jednom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z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pohodlných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liečebných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zdravotných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komplexov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ako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sú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napríklad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„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Rixos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-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Karpaty</a:t>
            </a:r>
            <a:r>
              <a:rPr lang="de-DE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“.</a:t>
            </a:r>
            <a:endParaRPr lang="de-DE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r>
              <a:rPr lang="sk-SK" dirty="0" smtClean="0"/>
              <a:t>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67" b="345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39502"/>
            <a:ext cx="6645424" cy="17281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Charakteristickým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znakom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tohto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kúpeľného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komplexu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je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dokonalá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kombinácia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tradičných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metód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kúpeľnej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liečby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pokrokových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technológií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svetovej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medicíny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rehabilitácie</a:t>
            </a:r>
            <a:r>
              <a:rPr lang="de-DE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endParaRPr lang="de-DE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5143500"/>
          </a:xfrm>
          <a:prstGeom prst="rtTriangl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6220" y="2587336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najmodernejšom</a:t>
            </a:r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lekárskom</a:t>
            </a:r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centre</a:t>
            </a:r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Rixos</a:t>
            </a:r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môžu</a:t>
            </a:r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hostia</a:t>
            </a:r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podstúpiť</a:t>
            </a:r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úplné</a:t>
            </a:r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lekárske</a:t>
            </a:r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vyšetrenie</a:t>
            </a:r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získať</a:t>
            </a:r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odborné</a:t>
            </a:r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rady</a:t>
            </a:r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o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akejkoľvek</a:t>
            </a:r>
            <a:r>
              <a:rPr lang="de-DE" sz="27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liečbe</a:t>
            </a:r>
            <a:r>
              <a:rPr lang="de-DE" sz="27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endParaRPr lang="uk-UA" sz="2700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0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    																			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Autofit/>
          </a:bodyPr>
          <a:lstStyle/>
          <a:p>
            <a:pPr algn="l"/>
            <a:r>
              <a:rPr lang="de-DE" sz="3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SOLVA </a:t>
            </a:r>
            <a:r>
              <a:rPr lang="de-DE" sz="3400" dirty="0">
                <a:solidFill>
                  <a:schemeClr val="bg1"/>
                </a:solidFill>
                <a:latin typeface="Arial Black" panose="020B0A04020102020204" pitchFamily="34" charset="0"/>
              </a:rPr>
              <a:t>RESORT &amp; SPA</a:t>
            </a:r>
            <a:endParaRPr lang="uk-UA" sz="3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971700"/>
            <a:ext cx="6527722" cy="3171800"/>
          </a:xfrm>
          <a:solidFill>
            <a:srgbClr val="FFFFFF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REGIÓN: ZAKARPATSKÝ REGIÓN, S. POLYANA</a:t>
            </a:r>
          </a:p>
          <a:p>
            <a:pPr marL="0" indent="0">
              <a:buNone/>
            </a:pPr>
            <a:r>
              <a:rPr lang="pl-PL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CENA ZA 1 DEŇ OD: 1580 UAH</a:t>
            </a:r>
            <a:endParaRPr lang="sk-SK" sz="24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buNone/>
            </a:pPr>
            <a:r>
              <a:rPr lang="de-DE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Solva 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Resort &amp; SPA -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moderný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komfortný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hotelový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rekreačný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komplex,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ktorý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nachádza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uprostred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nekonečných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lesov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smaragdových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strmých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svahov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Karpát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Zvuky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nedotknutej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prírody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čistota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horského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vzduchu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jedinečné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miestne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minerálne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pramene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obnovujú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harmonizujú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myseľ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telo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i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dušu</a:t>
            </a:r>
            <a:r>
              <a:rPr lang="de-DE" sz="24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endParaRPr lang="de-DE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6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5" b="34141"/>
          <a:stretch/>
        </p:blipFill>
        <p:spPr>
          <a:xfrm>
            <a:off x="0" y="-3204"/>
            <a:ext cx="9144000" cy="51467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11510"/>
            <a:ext cx="4752528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Zdravotné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stredisko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rezortu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ponúka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rôzne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liečebné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rehabilitačné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komplexy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Patria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sem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programy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na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očistu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tela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zlepšenie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metabolizmu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ako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aj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bioregulačná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terapia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založená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na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liečivej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minerálnej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vode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„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Polyana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Kvasova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“.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Solva Resort &amp; SPA je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preslávený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svojim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priateľským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prijatím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priateľskou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pozornosťou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ku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každému</a:t>
            </a:r>
            <a:r>
              <a:rPr lang="de-DE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návštevníkovi</a:t>
            </a:r>
            <a:r>
              <a:rPr lang="de-DE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endParaRPr lang="uk-UA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26" y="0"/>
            <a:ext cx="34306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" y="0"/>
            <a:ext cx="9136834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0"/>
            <a:ext cx="9140416" cy="51435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										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5" y="0"/>
            <a:ext cx="2984241" cy="699542"/>
          </a:xfrm>
        </p:spPr>
        <p:txBody>
          <a:bodyPr>
            <a:normAutofit fontScale="90000"/>
          </a:bodyPr>
          <a:lstStyle/>
          <a:p>
            <a:pPr algn="r"/>
            <a:r>
              <a:rPr lang="de-DE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„</a:t>
            </a:r>
            <a:r>
              <a:rPr lang="de-DE" sz="4000" dirty="0">
                <a:solidFill>
                  <a:schemeClr val="bg1"/>
                </a:solidFill>
                <a:latin typeface="Arial Black" panose="020B0A04020102020204" pitchFamily="34" charset="0"/>
              </a:rPr>
              <a:t>SVITYAZ“</a:t>
            </a:r>
            <a:endParaRPr lang="uk-UA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211710"/>
            <a:ext cx="5580111" cy="293179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REGIÓN: REGIÓN ĽVOV, TRUSKAVETY</a:t>
            </a:r>
          </a:p>
          <a:p>
            <a:pPr marL="0" indent="0">
              <a:buNone/>
            </a:pP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CENA ZA 1 DEŇ OD: 1230 UAH</a:t>
            </a:r>
          </a:p>
          <a:p>
            <a:pPr marL="0" indent="0">
              <a:buNone/>
            </a:pP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Moderný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pohodlný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rezortný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hotelový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komplex "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Svityaz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" s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klasickým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interiérom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vlastnými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lekárskymi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SPA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centrami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je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ideálny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pre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rekreáciu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znalcov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samoty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rodiny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s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deťmi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spoločnosť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priateľov</a:t>
            </a:r>
            <a:r>
              <a:rPr lang="de-DE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endParaRPr lang="uk-UA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44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b="41777"/>
          <a:stretch/>
        </p:blipFill>
        <p:spPr>
          <a:xfrm>
            <a:off x="-24424" y="0"/>
            <a:ext cx="9168424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73" b="27071"/>
          <a:stretch/>
        </p:blipFill>
        <p:spPr>
          <a:xfrm>
            <a:off x="383324" y="915566"/>
            <a:ext cx="8352928" cy="3312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3839" y="0"/>
            <a:ext cx="9157839" cy="51435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										</a:t>
            </a:r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40" y="1023578"/>
            <a:ext cx="8064896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Jednou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z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podmienok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úspešnej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dovolenky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ktoromkoľvek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letovisku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je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správna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voľba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hotela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na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pobyt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Ak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máte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pláne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nielen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relaxovať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Truskavec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užívať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si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prírodné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krásy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prechádzky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malebnom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prostredí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ale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aj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zotaviť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využite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služby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strediska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hotelového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komplexu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„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Svityaz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“. Hotel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nachádza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samom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srdci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mesta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Truskavec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V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bezprostrednej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blízkosti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hotela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„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Svityaz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“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nachádza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luxusný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mestský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park a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centrálna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čerpacia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miestnosť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s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minerálnymi</a:t>
            </a:r>
            <a:r>
              <a:rPr lang="de-DE" sz="24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vodami</a:t>
            </a:r>
            <a:r>
              <a:rPr lang="de-DE" sz="24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endParaRPr lang="de-DE" sz="2400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68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861</Words>
  <Application>Microsoft Office PowerPoint</Application>
  <PresentationFormat>Экран (16:9)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Sanatóriá na Ukrajine</vt:lpstr>
      <vt:lpstr>Obsah</vt:lpstr>
      <vt:lpstr> </vt:lpstr>
      <vt:lpstr>„RIXOS PRYKARPATYA“</vt:lpstr>
      <vt:lpstr> </vt:lpstr>
      <vt:lpstr>SOLVA RESORT &amp; SPA</vt:lpstr>
      <vt:lpstr> </vt:lpstr>
      <vt:lpstr>„SVITYAZ“</vt:lpstr>
      <vt:lpstr> </vt:lpstr>
      <vt:lpstr>KARPATY</vt:lpstr>
      <vt:lpstr> </vt:lpstr>
      <vt:lpstr>"OSONNA KARPATY"</vt:lpstr>
      <vt:lpstr> </vt:lpstr>
      <vt:lpstr>HOTEL "FANTASY"</vt:lpstr>
      <vt:lpstr> </vt:lpstr>
      <vt:lpstr>Záver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Sanatóriá na Ukrajine</dc:title>
  <dc:creator>Користувач</dc:creator>
  <cp:lastModifiedBy>Користувач</cp:lastModifiedBy>
  <cp:revision>36</cp:revision>
  <dcterms:created xsi:type="dcterms:W3CDTF">2021-05-19T07:43:34Z</dcterms:created>
  <dcterms:modified xsi:type="dcterms:W3CDTF">2021-05-19T09:52:36Z</dcterms:modified>
</cp:coreProperties>
</file>