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9"/>
  </p:notesMasterIdLst>
  <p:sldIdLst>
    <p:sldId id="256" r:id="rId2"/>
    <p:sldId id="289" r:id="rId3"/>
    <p:sldId id="258" r:id="rId4"/>
    <p:sldId id="296" r:id="rId5"/>
    <p:sldId id="274" r:id="rId6"/>
    <p:sldId id="267" r:id="rId7"/>
    <p:sldId id="266" r:id="rId8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10"/>
    </p:embeddedFont>
    <p:embeddedFont>
      <p:font typeface="Bahnschrift Light SemiCondensed" panose="020B0502040204020203" pitchFamily="34" charset="0"/>
      <p:regular r:id="rId11"/>
    </p:embeddedFont>
    <p:embeddedFont>
      <p:font typeface="Barlow Condensed" panose="020B0604020202020204" charset="0"/>
      <p:regular r:id="rId12"/>
      <p:bold r:id="rId13"/>
      <p:italic r:id="rId14"/>
      <p:boldItalic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Barlow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ED5BB2A-1E34-4206-9E15-09B9BE34D241}">
          <p14:sldIdLst>
            <p14:sldId id="256"/>
            <p14:sldId id="289"/>
            <p14:sldId id="258"/>
            <p14:sldId id="296"/>
            <p14:sldId id="274"/>
            <p14:sldId id="267"/>
            <p14:sldId id="266"/>
          </p14:sldIdLst>
        </p14:section>
        <p14:section name="Раздел без заголовка" id="{46D67A66-DD28-4FD9-9560-085FFDDE1D0C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D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0BD019A-2D5B-4C2C-B25F-C4DC73BD9E0A}">
  <a:tblStyle styleId="{20BD019A-2D5B-4C2C-B25F-C4DC73BD9E0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51769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4" name="Google Shape;283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5" name="Google Shape;283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9191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6" name="Google Shape;5486;gba3ac556c5_0_17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7" name="Google Shape;5487;gba3ac556c5_0_17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1361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3" name="Google Shape;2883;gba3ac556c5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4" name="Google Shape;2884;gba3ac556c5_0_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1770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" name="Google Shape;6461;gbe0193c174_3_1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2" name="Google Shape;6462;gbe0193c174_3_1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1688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0" name="Google Shape;3820;gba3ac556c5_0_17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1" name="Google Shape;3821;gba3ac556c5_0_17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5122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5" name="Google Shape;3285;gba3ac556c5_0_3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6" name="Google Shape;3286;gba3ac556c5_0_33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389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4" name="Google Shape;3254;gba3ac556c5_0_1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5" name="Google Shape;3255;gba3ac556c5_0_1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0182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71150" y="2571750"/>
            <a:ext cx="9288600" cy="2755500"/>
          </a:xfrm>
          <a:prstGeom prst="rect">
            <a:avLst/>
          </a:pr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305900" y="1687200"/>
            <a:ext cx="4118100" cy="176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305900" y="3457425"/>
            <a:ext cx="4118100" cy="7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2" y="-8"/>
            <a:ext cx="1888649" cy="731579"/>
            <a:chOff x="1319450" y="3142700"/>
            <a:chExt cx="1112475" cy="264375"/>
          </a:xfrm>
        </p:grpSpPr>
        <p:sp>
          <p:nvSpPr>
            <p:cNvPr id="13" name="Google Shape;13;p2"/>
            <p:cNvSpPr/>
            <p:nvPr/>
          </p:nvSpPr>
          <p:spPr>
            <a:xfrm>
              <a:off x="1319450" y="3202725"/>
              <a:ext cx="126775" cy="204350"/>
            </a:xfrm>
            <a:custGeom>
              <a:avLst/>
              <a:gdLst/>
              <a:ahLst/>
              <a:cxnLst/>
              <a:rect l="l" t="t" r="r" b="b"/>
              <a:pathLst>
                <a:path w="5071" h="8174" extrusionOk="0">
                  <a:moveTo>
                    <a:pt x="0" y="1"/>
                  </a:moveTo>
                  <a:lnTo>
                    <a:pt x="0" y="1535"/>
                  </a:lnTo>
                  <a:lnTo>
                    <a:pt x="4137" y="8173"/>
                  </a:lnTo>
                  <a:lnTo>
                    <a:pt x="5071" y="81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28625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0" y="0"/>
                  </a:moveTo>
                  <a:lnTo>
                    <a:pt x="6572" y="10574"/>
                  </a:lnTo>
                  <a:lnTo>
                    <a:pt x="7539" y="10574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398675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0" y="0"/>
                  </a:moveTo>
                  <a:lnTo>
                    <a:pt x="6572" y="10574"/>
                  </a:lnTo>
                  <a:lnTo>
                    <a:pt x="7539" y="10574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469550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1" y="0"/>
                  </a:moveTo>
                  <a:lnTo>
                    <a:pt x="6572" y="10574"/>
                  </a:lnTo>
                  <a:lnTo>
                    <a:pt x="7539" y="10574"/>
                  </a:lnTo>
                  <a:lnTo>
                    <a:pt x="9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539600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1" y="0"/>
                  </a:moveTo>
                  <a:lnTo>
                    <a:pt x="6572" y="10574"/>
                  </a:lnTo>
                  <a:lnTo>
                    <a:pt x="7539" y="10574"/>
                  </a:lnTo>
                  <a:lnTo>
                    <a:pt x="9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609650" y="3142700"/>
              <a:ext cx="189325" cy="264375"/>
            </a:xfrm>
            <a:custGeom>
              <a:avLst/>
              <a:gdLst/>
              <a:ahLst/>
              <a:cxnLst/>
              <a:rect l="l" t="t" r="r" b="b"/>
              <a:pathLst>
                <a:path w="7573" h="10575" extrusionOk="0">
                  <a:moveTo>
                    <a:pt x="1" y="0"/>
                  </a:moveTo>
                  <a:lnTo>
                    <a:pt x="6605" y="10574"/>
                  </a:lnTo>
                  <a:lnTo>
                    <a:pt x="7573" y="10574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680550" y="3142700"/>
              <a:ext cx="188475" cy="264375"/>
            </a:xfrm>
            <a:custGeom>
              <a:avLst/>
              <a:gdLst/>
              <a:ahLst/>
              <a:cxnLst/>
              <a:rect l="l" t="t" r="r" b="b"/>
              <a:pathLst>
                <a:path w="7539" h="10575" extrusionOk="0">
                  <a:moveTo>
                    <a:pt x="0" y="0"/>
                  </a:moveTo>
                  <a:lnTo>
                    <a:pt x="6571" y="10574"/>
                  </a:lnTo>
                  <a:lnTo>
                    <a:pt x="7539" y="10574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750600" y="3142700"/>
              <a:ext cx="188475" cy="264375"/>
            </a:xfrm>
            <a:custGeom>
              <a:avLst/>
              <a:gdLst/>
              <a:ahLst/>
              <a:cxnLst/>
              <a:rect l="l" t="t" r="r" b="b"/>
              <a:pathLst>
                <a:path w="7539" h="10575" extrusionOk="0">
                  <a:moveTo>
                    <a:pt x="0" y="0"/>
                  </a:moveTo>
                  <a:lnTo>
                    <a:pt x="6605" y="10574"/>
                  </a:lnTo>
                  <a:lnTo>
                    <a:pt x="7539" y="10574"/>
                  </a:lnTo>
                  <a:lnTo>
                    <a:pt x="96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821475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0" y="0"/>
                  </a:moveTo>
                  <a:lnTo>
                    <a:pt x="6572" y="10574"/>
                  </a:lnTo>
                  <a:lnTo>
                    <a:pt x="7539" y="10574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891525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0" y="0"/>
                  </a:moveTo>
                  <a:lnTo>
                    <a:pt x="6605" y="10574"/>
                  </a:lnTo>
                  <a:lnTo>
                    <a:pt x="7539" y="10574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962400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1" y="0"/>
                  </a:moveTo>
                  <a:lnTo>
                    <a:pt x="6572" y="10574"/>
                  </a:lnTo>
                  <a:lnTo>
                    <a:pt x="7539" y="10574"/>
                  </a:lnTo>
                  <a:lnTo>
                    <a:pt x="9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32450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1" y="0"/>
                  </a:moveTo>
                  <a:lnTo>
                    <a:pt x="6572" y="10574"/>
                  </a:lnTo>
                  <a:lnTo>
                    <a:pt x="7539" y="10574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102500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1" y="0"/>
                  </a:moveTo>
                  <a:lnTo>
                    <a:pt x="6605" y="10574"/>
                  </a:lnTo>
                  <a:lnTo>
                    <a:pt x="7539" y="10574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173400" y="3142700"/>
              <a:ext cx="188475" cy="264375"/>
            </a:xfrm>
            <a:custGeom>
              <a:avLst/>
              <a:gdLst/>
              <a:ahLst/>
              <a:cxnLst/>
              <a:rect l="l" t="t" r="r" b="b"/>
              <a:pathLst>
                <a:path w="7539" h="10575" extrusionOk="0">
                  <a:moveTo>
                    <a:pt x="0" y="0"/>
                  </a:moveTo>
                  <a:lnTo>
                    <a:pt x="6571" y="10574"/>
                  </a:lnTo>
                  <a:lnTo>
                    <a:pt x="7539" y="10574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243450" y="3142700"/>
              <a:ext cx="188475" cy="264375"/>
            </a:xfrm>
            <a:custGeom>
              <a:avLst/>
              <a:gdLst/>
              <a:ahLst/>
              <a:cxnLst/>
              <a:rect l="l" t="t" r="r" b="b"/>
              <a:pathLst>
                <a:path w="7539" h="10575" extrusionOk="0">
                  <a:moveTo>
                    <a:pt x="0" y="0"/>
                  </a:moveTo>
                  <a:lnTo>
                    <a:pt x="6605" y="10574"/>
                  </a:lnTo>
                  <a:lnTo>
                    <a:pt x="7539" y="10574"/>
                  </a:lnTo>
                  <a:lnTo>
                    <a:pt x="96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28;p2"/>
          <p:cNvGrpSpPr/>
          <p:nvPr/>
        </p:nvGrpSpPr>
        <p:grpSpPr>
          <a:xfrm>
            <a:off x="7896739" y="4005677"/>
            <a:ext cx="819845" cy="811985"/>
            <a:chOff x="2463600" y="4281850"/>
            <a:chExt cx="349450" cy="346100"/>
          </a:xfrm>
        </p:grpSpPr>
        <p:sp>
          <p:nvSpPr>
            <p:cNvPr id="29" name="Google Shape;29;p2"/>
            <p:cNvSpPr/>
            <p:nvPr/>
          </p:nvSpPr>
          <p:spPr>
            <a:xfrm>
              <a:off x="2654575" y="4406925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0" y="1"/>
                  </a:moveTo>
                  <a:lnTo>
                    <a:pt x="0" y="1335"/>
                  </a:lnTo>
                  <a:lnTo>
                    <a:pt x="1334" y="1335"/>
                  </a:lnTo>
                  <a:lnTo>
                    <a:pt x="13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717100" y="44069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1"/>
                  </a:moveTo>
                  <a:lnTo>
                    <a:pt x="1" y="1335"/>
                  </a:lnTo>
                  <a:lnTo>
                    <a:pt x="1335" y="1335"/>
                  </a:lnTo>
                  <a:lnTo>
                    <a:pt x="13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779650" y="44069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1"/>
                  </a:moveTo>
                  <a:lnTo>
                    <a:pt x="1" y="1335"/>
                  </a:lnTo>
                  <a:lnTo>
                    <a:pt x="1335" y="1335"/>
                  </a:lnTo>
                  <a:lnTo>
                    <a:pt x="13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717100" y="4344375"/>
              <a:ext cx="33400" cy="33400"/>
            </a:xfrm>
            <a:custGeom>
              <a:avLst/>
              <a:gdLst/>
              <a:ahLst/>
              <a:cxnLst/>
              <a:rect l="l" t="t" r="r" b="b"/>
              <a:pathLst>
                <a:path w="1336" h="1336" extrusionOk="0">
                  <a:moveTo>
                    <a:pt x="1" y="1"/>
                  </a:moveTo>
                  <a:lnTo>
                    <a:pt x="1" y="1335"/>
                  </a:lnTo>
                  <a:lnTo>
                    <a:pt x="1335" y="1335"/>
                  </a:lnTo>
                  <a:lnTo>
                    <a:pt x="13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779650" y="4344375"/>
              <a:ext cx="33400" cy="33400"/>
            </a:xfrm>
            <a:custGeom>
              <a:avLst/>
              <a:gdLst/>
              <a:ahLst/>
              <a:cxnLst/>
              <a:rect l="l" t="t" r="r" b="b"/>
              <a:pathLst>
                <a:path w="1336" h="1336" extrusionOk="0">
                  <a:moveTo>
                    <a:pt x="1" y="1"/>
                  </a:moveTo>
                  <a:lnTo>
                    <a:pt x="1" y="1335"/>
                  </a:lnTo>
                  <a:lnTo>
                    <a:pt x="1335" y="1335"/>
                  </a:lnTo>
                  <a:lnTo>
                    <a:pt x="13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779650" y="4281850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463600" y="4594575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0" y="0"/>
                  </a:moveTo>
                  <a:lnTo>
                    <a:pt x="0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526150" y="4594575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0" y="0"/>
                  </a:moveTo>
                  <a:lnTo>
                    <a:pt x="0" y="1334"/>
                  </a:lnTo>
                  <a:lnTo>
                    <a:pt x="1334" y="1334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588675" y="459457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526150" y="4532025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0" y="0"/>
                  </a:moveTo>
                  <a:lnTo>
                    <a:pt x="0" y="1335"/>
                  </a:lnTo>
                  <a:lnTo>
                    <a:pt x="1334" y="1335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588675" y="45320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5"/>
                  </a:lnTo>
                  <a:lnTo>
                    <a:pt x="1335" y="1335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588675" y="4468650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654575" y="4594575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0" y="0"/>
                  </a:moveTo>
                  <a:lnTo>
                    <a:pt x="0" y="1334"/>
                  </a:lnTo>
                  <a:lnTo>
                    <a:pt x="1334" y="1334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717100" y="459457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779650" y="459457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654575" y="4532025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0" y="0"/>
                  </a:moveTo>
                  <a:lnTo>
                    <a:pt x="0" y="1335"/>
                  </a:lnTo>
                  <a:lnTo>
                    <a:pt x="1334" y="1335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717100" y="45320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5"/>
                  </a:lnTo>
                  <a:lnTo>
                    <a:pt x="1335" y="1335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2779650" y="45320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5"/>
                  </a:lnTo>
                  <a:lnTo>
                    <a:pt x="1335" y="1335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654575" y="4468650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0" y="0"/>
                  </a:moveTo>
                  <a:lnTo>
                    <a:pt x="0" y="1334"/>
                  </a:lnTo>
                  <a:lnTo>
                    <a:pt x="1334" y="1334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717100" y="4468650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779650" y="4468650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5">
    <p:spTree>
      <p:nvGrpSpPr>
        <p:cNvPr id="1" name="Shape 2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8" name="Google Shape;2618;p29"/>
          <p:cNvSpPr/>
          <p:nvPr/>
        </p:nvSpPr>
        <p:spPr>
          <a:xfrm>
            <a:off x="1304450" y="-112600"/>
            <a:ext cx="6553200" cy="5396400"/>
          </a:xfrm>
          <a:prstGeom prst="rect">
            <a:avLst/>
          </a:pr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19" name="Google Shape;2619;p29"/>
          <p:cNvGrpSpPr/>
          <p:nvPr/>
        </p:nvGrpSpPr>
        <p:grpSpPr>
          <a:xfrm>
            <a:off x="7520587" y="540002"/>
            <a:ext cx="1099391" cy="303203"/>
            <a:chOff x="3883775" y="1575725"/>
            <a:chExt cx="308575" cy="85100"/>
          </a:xfrm>
        </p:grpSpPr>
        <p:sp>
          <p:nvSpPr>
            <p:cNvPr id="2620" name="Google Shape;2620;p29"/>
            <p:cNvSpPr/>
            <p:nvPr/>
          </p:nvSpPr>
          <p:spPr>
            <a:xfrm>
              <a:off x="3883775" y="1575725"/>
              <a:ext cx="60900" cy="85100"/>
            </a:xfrm>
            <a:custGeom>
              <a:avLst/>
              <a:gdLst/>
              <a:ahLst/>
              <a:cxnLst/>
              <a:rect l="l" t="t" r="r" b="b"/>
              <a:pathLst>
                <a:path w="2436" h="3404" extrusionOk="0">
                  <a:moveTo>
                    <a:pt x="2436" y="1"/>
                  </a:moveTo>
                  <a:lnTo>
                    <a:pt x="1" y="1702"/>
                  </a:lnTo>
                  <a:lnTo>
                    <a:pt x="2436" y="3403"/>
                  </a:lnTo>
                  <a:lnTo>
                    <a:pt x="24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29"/>
            <p:cNvSpPr/>
            <p:nvPr/>
          </p:nvSpPr>
          <p:spPr>
            <a:xfrm>
              <a:off x="4008025" y="1575725"/>
              <a:ext cx="60900" cy="85100"/>
            </a:xfrm>
            <a:custGeom>
              <a:avLst/>
              <a:gdLst/>
              <a:ahLst/>
              <a:cxnLst/>
              <a:rect l="l" t="t" r="r" b="b"/>
              <a:pathLst>
                <a:path w="2436" h="3404" extrusionOk="0">
                  <a:moveTo>
                    <a:pt x="2436" y="1"/>
                  </a:moveTo>
                  <a:lnTo>
                    <a:pt x="1" y="1702"/>
                  </a:lnTo>
                  <a:lnTo>
                    <a:pt x="2436" y="3403"/>
                  </a:lnTo>
                  <a:lnTo>
                    <a:pt x="243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29"/>
            <p:cNvSpPr/>
            <p:nvPr/>
          </p:nvSpPr>
          <p:spPr>
            <a:xfrm>
              <a:off x="4132300" y="1575725"/>
              <a:ext cx="60050" cy="85100"/>
            </a:xfrm>
            <a:custGeom>
              <a:avLst/>
              <a:gdLst/>
              <a:ahLst/>
              <a:cxnLst/>
              <a:rect l="l" t="t" r="r" b="b"/>
              <a:pathLst>
                <a:path w="2402" h="3404" extrusionOk="0">
                  <a:moveTo>
                    <a:pt x="2402" y="1"/>
                  </a:moveTo>
                  <a:lnTo>
                    <a:pt x="0" y="1702"/>
                  </a:lnTo>
                  <a:lnTo>
                    <a:pt x="2402" y="3403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3" name="Google Shape;2623;p29"/>
          <p:cNvGrpSpPr/>
          <p:nvPr/>
        </p:nvGrpSpPr>
        <p:grpSpPr>
          <a:xfrm rot="-5400000">
            <a:off x="321912" y="3902202"/>
            <a:ext cx="1099391" cy="303203"/>
            <a:chOff x="3883775" y="1575725"/>
            <a:chExt cx="308575" cy="85100"/>
          </a:xfrm>
        </p:grpSpPr>
        <p:sp>
          <p:nvSpPr>
            <p:cNvPr id="2624" name="Google Shape;2624;p29"/>
            <p:cNvSpPr/>
            <p:nvPr/>
          </p:nvSpPr>
          <p:spPr>
            <a:xfrm>
              <a:off x="3883775" y="1575725"/>
              <a:ext cx="60900" cy="85100"/>
            </a:xfrm>
            <a:custGeom>
              <a:avLst/>
              <a:gdLst/>
              <a:ahLst/>
              <a:cxnLst/>
              <a:rect l="l" t="t" r="r" b="b"/>
              <a:pathLst>
                <a:path w="2436" h="3404" extrusionOk="0">
                  <a:moveTo>
                    <a:pt x="2436" y="1"/>
                  </a:moveTo>
                  <a:lnTo>
                    <a:pt x="1" y="1702"/>
                  </a:lnTo>
                  <a:lnTo>
                    <a:pt x="2436" y="3403"/>
                  </a:lnTo>
                  <a:lnTo>
                    <a:pt x="243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9"/>
            <p:cNvSpPr/>
            <p:nvPr/>
          </p:nvSpPr>
          <p:spPr>
            <a:xfrm>
              <a:off x="4008025" y="1575725"/>
              <a:ext cx="60900" cy="85100"/>
            </a:xfrm>
            <a:custGeom>
              <a:avLst/>
              <a:gdLst/>
              <a:ahLst/>
              <a:cxnLst/>
              <a:rect l="l" t="t" r="r" b="b"/>
              <a:pathLst>
                <a:path w="2436" h="3404" extrusionOk="0">
                  <a:moveTo>
                    <a:pt x="2436" y="1"/>
                  </a:moveTo>
                  <a:lnTo>
                    <a:pt x="1" y="1702"/>
                  </a:lnTo>
                  <a:lnTo>
                    <a:pt x="2436" y="3403"/>
                  </a:lnTo>
                  <a:lnTo>
                    <a:pt x="243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9"/>
            <p:cNvSpPr/>
            <p:nvPr/>
          </p:nvSpPr>
          <p:spPr>
            <a:xfrm>
              <a:off x="4132300" y="1575725"/>
              <a:ext cx="60050" cy="85100"/>
            </a:xfrm>
            <a:custGeom>
              <a:avLst/>
              <a:gdLst/>
              <a:ahLst/>
              <a:cxnLst/>
              <a:rect l="l" t="t" r="r" b="b"/>
              <a:pathLst>
                <a:path w="2402" h="3404" extrusionOk="0">
                  <a:moveTo>
                    <a:pt x="2402" y="1"/>
                  </a:moveTo>
                  <a:lnTo>
                    <a:pt x="0" y="1702"/>
                  </a:lnTo>
                  <a:lnTo>
                    <a:pt x="2402" y="3403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6">
    <p:spTree>
      <p:nvGrpSpPr>
        <p:cNvPr id="1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8" name="Google Shape;2628;p30"/>
          <p:cNvGrpSpPr/>
          <p:nvPr/>
        </p:nvGrpSpPr>
        <p:grpSpPr>
          <a:xfrm>
            <a:off x="6389556" y="-96455"/>
            <a:ext cx="2924746" cy="2733061"/>
            <a:chOff x="6389556" y="-96455"/>
            <a:chExt cx="2924746" cy="2733061"/>
          </a:xfrm>
        </p:grpSpPr>
        <p:sp>
          <p:nvSpPr>
            <p:cNvPr id="2629" name="Google Shape;2629;p30"/>
            <p:cNvSpPr/>
            <p:nvPr/>
          </p:nvSpPr>
          <p:spPr>
            <a:xfrm rot="-8075854">
              <a:off x="7168997" y="579290"/>
              <a:ext cx="67833" cy="64030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50" y="1"/>
                  </a:moveTo>
                  <a:cubicBezTo>
                    <a:pt x="568" y="1"/>
                    <a:pt x="485" y="19"/>
                    <a:pt x="401" y="61"/>
                  </a:cubicBezTo>
                  <a:cubicBezTo>
                    <a:pt x="367" y="95"/>
                    <a:pt x="334" y="95"/>
                    <a:pt x="334" y="128"/>
                  </a:cubicBezTo>
                  <a:cubicBezTo>
                    <a:pt x="301" y="128"/>
                    <a:pt x="301" y="128"/>
                    <a:pt x="267" y="161"/>
                  </a:cubicBezTo>
                  <a:cubicBezTo>
                    <a:pt x="267" y="161"/>
                    <a:pt x="234" y="161"/>
                    <a:pt x="234" y="195"/>
                  </a:cubicBezTo>
                  <a:cubicBezTo>
                    <a:pt x="234" y="195"/>
                    <a:pt x="201" y="195"/>
                    <a:pt x="201" y="228"/>
                  </a:cubicBezTo>
                  <a:cubicBezTo>
                    <a:pt x="0" y="461"/>
                    <a:pt x="0" y="828"/>
                    <a:pt x="234" y="1062"/>
                  </a:cubicBezTo>
                  <a:cubicBezTo>
                    <a:pt x="267" y="1095"/>
                    <a:pt x="267" y="1095"/>
                    <a:pt x="301" y="1095"/>
                  </a:cubicBezTo>
                  <a:cubicBezTo>
                    <a:pt x="334" y="1129"/>
                    <a:pt x="401" y="1162"/>
                    <a:pt x="434" y="1195"/>
                  </a:cubicBezTo>
                  <a:cubicBezTo>
                    <a:pt x="501" y="1195"/>
                    <a:pt x="534" y="1195"/>
                    <a:pt x="568" y="1229"/>
                  </a:cubicBezTo>
                  <a:lnTo>
                    <a:pt x="668" y="1229"/>
                  </a:lnTo>
                  <a:cubicBezTo>
                    <a:pt x="734" y="1229"/>
                    <a:pt x="768" y="1229"/>
                    <a:pt x="801" y="1195"/>
                  </a:cubicBezTo>
                  <a:lnTo>
                    <a:pt x="901" y="1195"/>
                  </a:lnTo>
                  <a:cubicBezTo>
                    <a:pt x="1001" y="1162"/>
                    <a:pt x="1068" y="1095"/>
                    <a:pt x="1101" y="1029"/>
                  </a:cubicBezTo>
                  <a:cubicBezTo>
                    <a:pt x="1168" y="995"/>
                    <a:pt x="1201" y="928"/>
                    <a:pt x="1235" y="862"/>
                  </a:cubicBezTo>
                  <a:cubicBezTo>
                    <a:pt x="1235" y="828"/>
                    <a:pt x="1268" y="828"/>
                    <a:pt x="1268" y="795"/>
                  </a:cubicBezTo>
                  <a:cubicBezTo>
                    <a:pt x="1268" y="795"/>
                    <a:pt x="1268" y="762"/>
                    <a:pt x="1268" y="762"/>
                  </a:cubicBezTo>
                  <a:cubicBezTo>
                    <a:pt x="1268" y="728"/>
                    <a:pt x="1268" y="728"/>
                    <a:pt x="1268" y="728"/>
                  </a:cubicBezTo>
                  <a:cubicBezTo>
                    <a:pt x="1301" y="562"/>
                    <a:pt x="1268" y="428"/>
                    <a:pt x="1201" y="295"/>
                  </a:cubicBezTo>
                  <a:cubicBezTo>
                    <a:pt x="1168" y="228"/>
                    <a:pt x="1135" y="195"/>
                    <a:pt x="1101" y="161"/>
                  </a:cubicBezTo>
                  <a:cubicBezTo>
                    <a:pt x="1068" y="161"/>
                    <a:pt x="1068" y="128"/>
                    <a:pt x="1035" y="128"/>
                  </a:cubicBezTo>
                  <a:cubicBezTo>
                    <a:pt x="1035" y="128"/>
                    <a:pt x="1001" y="95"/>
                    <a:pt x="1001" y="95"/>
                  </a:cubicBezTo>
                  <a:lnTo>
                    <a:pt x="968" y="95"/>
                  </a:lnTo>
                  <a:cubicBezTo>
                    <a:pt x="871" y="36"/>
                    <a:pt x="763" y="1"/>
                    <a:pt x="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0"/>
            <p:cNvSpPr/>
            <p:nvPr/>
          </p:nvSpPr>
          <p:spPr>
            <a:xfrm rot="-8075854">
              <a:off x="7495073" y="253430"/>
              <a:ext cx="71324" cy="64342"/>
            </a:xfrm>
            <a:custGeom>
              <a:avLst/>
              <a:gdLst/>
              <a:ahLst/>
              <a:cxnLst/>
              <a:rect l="l" t="t" r="r" b="b"/>
              <a:pathLst>
                <a:path w="1369" h="1235" extrusionOk="0">
                  <a:moveTo>
                    <a:pt x="534" y="0"/>
                  </a:moveTo>
                  <a:cubicBezTo>
                    <a:pt x="534" y="0"/>
                    <a:pt x="534" y="34"/>
                    <a:pt x="501" y="34"/>
                  </a:cubicBezTo>
                  <a:lnTo>
                    <a:pt x="434" y="34"/>
                  </a:lnTo>
                  <a:cubicBezTo>
                    <a:pt x="401" y="67"/>
                    <a:pt x="401" y="67"/>
                    <a:pt x="401" y="67"/>
                  </a:cubicBezTo>
                  <a:cubicBezTo>
                    <a:pt x="367" y="67"/>
                    <a:pt x="334" y="101"/>
                    <a:pt x="334" y="101"/>
                  </a:cubicBezTo>
                  <a:cubicBezTo>
                    <a:pt x="301" y="134"/>
                    <a:pt x="301" y="134"/>
                    <a:pt x="267" y="167"/>
                  </a:cubicBezTo>
                  <a:lnTo>
                    <a:pt x="234" y="167"/>
                  </a:lnTo>
                  <a:cubicBezTo>
                    <a:pt x="234" y="201"/>
                    <a:pt x="201" y="201"/>
                    <a:pt x="201" y="234"/>
                  </a:cubicBezTo>
                  <a:cubicBezTo>
                    <a:pt x="0" y="467"/>
                    <a:pt x="0" y="834"/>
                    <a:pt x="234" y="1068"/>
                  </a:cubicBezTo>
                  <a:cubicBezTo>
                    <a:pt x="301" y="1135"/>
                    <a:pt x="367" y="1168"/>
                    <a:pt x="434" y="1168"/>
                  </a:cubicBezTo>
                  <a:cubicBezTo>
                    <a:pt x="434" y="1201"/>
                    <a:pt x="434" y="1201"/>
                    <a:pt x="434" y="1201"/>
                  </a:cubicBezTo>
                  <a:cubicBezTo>
                    <a:pt x="501" y="1235"/>
                    <a:pt x="601" y="1235"/>
                    <a:pt x="668" y="1235"/>
                  </a:cubicBezTo>
                  <a:cubicBezTo>
                    <a:pt x="768" y="1235"/>
                    <a:pt x="834" y="1201"/>
                    <a:pt x="901" y="1201"/>
                  </a:cubicBezTo>
                  <a:cubicBezTo>
                    <a:pt x="968" y="1168"/>
                    <a:pt x="1035" y="1101"/>
                    <a:pt x="1101" y="1035"/>
                  </a:cubicBezTo>
                  <a:cubicBezTo>
                    <a:pt x="1301" y="868"/>
                    <a:pt x="1368" y="501"/>
                    <a:pt x="1135" y="234"/>
                  </a:cubicBezTo>
                  <a:cubicBezTo>
                    <a:pt x="1135" y="234"/>
                    <a:pt x="1135" y="201"/>
                    <a:pt x="1101" y="201"/>
                  </a:cubicBezTo>
                  <a:cubicBezTo>
                    <a:pt x="1101" y="167"/>
                    <a:pt x="1101" y="167"/>
                    <a:pt x="1068" y="167"/>
                  </a:cubicBezTo>
                  <a:cubicBezTo>
                    <a:pt x="1068" y="134"/>
                    <a:pt x="1035" y="134"/>
                    <a:pt x="1001" y="101"/>
                  </a:cubicBezTo>
                  <a:lnTo>
                    <a:pt x="968" y="101"/>
                  </a:lnTo>
                  <a:cubicBezTo>
                    <a:pt x="934" y="67"/>
                    <a:pt x="901" y="67"/>
                    <a:pt x="901" y="34"/>
                  </a:cubicBezTo>
                  <a:lnTo>
                    <a:pt x="834" y="34"/>
                  </a:lnTo>
                  <a:cubicBezTo>
                    <a:pt x="834" y="34"/>
                    <a:pt x="801" y="0"/>
                    <a:pt x="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0"/>
            <p:cNvSpPr/>
            <p:nvPr/>
          </p:nvSpPr>
          <p:spPr>
            <a:xfrm rot="-8075854">
              <a:off x="7605482" y="363699"/>
              <a:ext cx="69552" cy="64759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73" y="0"/>
                  </a:moveTo>
                  <a:cubicBezTo>
                    <a:pt x="505" y="0"/>
                    <a:pt x="357" y="74"/>
                    <a:pt x="268" y="163"/>
                  </a:cubicBezTo>
                  <a:cubicBezTo>
                    <a:pt x="201" y="197"/>
                    <a:pt x="167" y="263"/>
                    <a:pt x="134" y="330"/>
                  </a:cubicBezTo>
                  <a:cubicBezTo>
                    <a:pt x="1" y="597"/>
                    <a:pt x="67" y="864"/>
                    <a:pt x="234" y="1064"/>
                  </a:cubicBezTo>
                  <a:cubicBezTo>
                    <a:pt x="301" y="1131"/>
                    <a:pt x="401" y="1197"/>
                    <a:pt x="534" y="1231"/>
                  </a:cubicBezTo>
                  <a:cubicBezTo>
                    <a:pt x="582" y="1239"/>
                    <a:pt x="629" y="1243"/>
                    <a:pt x="675" y="1243"/>
                  </a:cubicBezTo>
                  <a:cubicBezTo>
                    <a:pt x="825" y="1243"/>
                    <a:pt x="966" y="1199"/>
                    <a:pt x="1068" y="1097"/>
                  </a:cubicBezTo>
                  <a:cubicBezTo>
                    <a:pt x="1168" y="1031"/>
                    <a:pt x="1202" y="964"/>
                    <a:pt x="1235" y="864"/>
                  </a:cubicBezTo>
                  <a:cubicBezTo>
                    <a:pt x="1335" y="630"/>
                    <a:pt x="1302" y="430"/>
                    <a:pt x="1135" y="230"/>
                  </a:cubicBezTo>
                  <a:cubicBezTo>
                    <a:pt x="1135" y="197"/>
                    <a:pt x="1101" y="197"/>
                    <a:pt x="1068" y="163"/>
                  </a:cubicBezTo>
                  <a:cubicBezTo>
                    <a:pt x="1035" y="130"/>
                    <a:pt x="1001" y="63"/>
                    <a:pt x="935" y="63"/>
                  </a:cubicBezTo>
                  <a:cubicBezTo>
                    <a:pt x="846" y="19"/>
                    <a:pt x="757" y="0"/>
                    <a:pt x="6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0"/>
            <p:cNvSpPr/>
            <p:nvPr/>
          </p:nvSpPr>
          <p:spPr>
            <a:xfrm rot="-8075854">
              <a:off x="7384107" y="580388"/>
              <a:ext cx="73043" cy="64447"/>
            </a:xfrm>
            <a:custGeom>
              <a:avLst/>
              <a:gdLst/>
              <a:ahLst/>
              <a:cxnLst/>
              <a:rect l="l" t="t" r="r" b="b"/>
              <a:pathLst>
                <a:path w="1402" h="1237" extrusionOk="0">
                  <a:moveTo>
                    <a:pt x="692" y="0"/>
                  </a:moveTo>
                  <a:cubicBezTo>
                    <a:pt x="544" y="0"/>
                    <a:pt x="391" y="52"/>
                    <a:pt x="267" y="176"/>
                  </a:cubicBezTo>
                  <a:cubicBezTo>
                    <a:pt x="0" y="410"/>
                    <a:pt x="34" y="810"/>
                    <a:pt x="267" y="1077"/>
                  </a:cubicBezTo>
                  <a:cubicBezTo>
                    <a:pt x="391" y="1185"/>
                    <a:pt x="544" y="1236"/>
                    <a:pt x="692" y="1236"/>
                  </a:cubicBezTo>
                  <a:cubicBezTo>
                    <a:pt x="863" y="1236"/>
                    <a:pt x="1027" y="1168"/>
                    <a:pt x="1134" y="1043"/>
                  </a:cubicBezTo>
                  <a:cubicBezTo>
                    <a:pt x="1401" y="810"/>
                    <a:pt x="1368" y="410"/>
                    <a:pt x="1134" y="176"/>
                  </a:cubicBezTo>
                  <a:cubicBezTo>
                    <a:pt x="1027" y="69"/>
                    <a:pt x="863" y="0"/>
                    <a:pt x="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0"/>
            <p:cNvSpPr/>
            <p:nvPr/>
          </p:nvSpPr>
          <p:spPr>
            <a:xfrm rot="-8075854">
              <a:off x="7276194" y="688372"/>
              <a:ext cx="69552" cy="64811"/>
            </a:xfrm>
            <a:custGeom>
              <a:avLst/>
              <a:gdLst/>
              <a:ahLst/>
              <a:cxnLst/>
              <a:rect l="l" t="t" r="r" b="b"/>
              <a:pathLst>
                <a:path w="1335" h="1244" extrusionOk="0">
                  <a:moveTo>
                    <a:pt x="670" y="0"/>
                  </a:moveTo>
                  <a:cubicBezTo>
                    <a:pt x="520" y="0"/>
                    <a:pt x="379" y="45"/>
                    <a:pt x="268" y="134"/>
                  </a:cubicBezTo>
                  <a:cubicBezTo>
                    <a:pt x="167" y="234"/>
                    <a:pt x="134" y="334"/>
                    <a:pt x="101" y="401"/>
                  </a:cubicBezTo>
                  <a:cubicBezTo>
                    <a:pt x="1" y="634"/>
                    <a:pt x="67" y="868"/>
                    <a:pt x="234" y="1035"/>
                  </a:cubicBezTo>
                  <a:cubicBezTo>
                    <a:pt x="301" y="1135"/>
                    <a:pt x="401" y="1201"/>
                    <a:pt x="534" y="1235"/>
                  </a:cubicBezTo>
                  <a:cubicBezTo>
                    <a:pt x="569" y="1240"/>
                    <a:pt x="603" y="1243"/>
                    <a:pt x="637" y="1243"/>
                  </a:cubicBezTo>
                  <a:cubicBezTo>
                    <a:pt x="802" y="1243"/>
                    <a:pt x="963" y="1178"/>
                    <a:pt x="1101" y="1068"/>
                  </a:cubicBezTo>
                  <a:cubicBezTo>
                    <a:pt x="1135" y="1035"/>
                    <a:pt x="1168" y="1001"/>
                    <a:pt x="1168" y="968"/>
                  </a:cubicBezTo>
                  <a:cubicBezTo>
                    <a:pt x="1202" y="934"/>
                    <a:pt x="1235" y="901"/>
                    <a:pt x="1235" y="868"/>
                  </a:cubicBezTo>
                  <a:cubicBezTo>
                    <a:pt x="1335" y="634"/>
                    <a:pt x="1302" y="434"/>
                    <a:pt x="1135" y="234"/>
                  </a:cubicBezTo>
                  <a:cubicBezTo>
                    <a:pt x="1101" y="167"/>
                    <a:pt x="1035" y="134"/>
                    <a:pt x="1001" y="101"/>
                  </a:cubicBezTo>
                  <a:cubicBezTo>
                    <a:pt x="968" y="67"/>
                    <a:pt x="935" y="67"/>
                    <a:pt x="901" y="34"/>
                  </a:cubicBezTo>
                  <a:cubicBezTo>
                    <a:pt x="824" y="12"/>
                    <a:pt x="746" y="0"/>
                    <a:pt x="6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0"/>
            <p:cNvSpPr/>
            <p:nvPr/>
          </p:nvSpPr>
          <p:spPr>
            <a:xfrm rot="-8075854">
              <a:off x="7162382" y="800390"/>
              <a:ext cx="69552" cy="65228"/>
            </a:xfrm>
            <a:custGeom>
              <a:avLst/>
              <a:gdLst/>
              <a:ahLst/>
              <a:cxnLst/>
              <a:rect l="l" t="t" r="r" b="b"/>
              <a:pathLst>
                <a:path w="1335" h="1252" extrusionOk="0">
                  <a:moveTo>
                    <a:pt x="645" y="1"/>
                  </a:moveTo>
                  <a:cubicBezTo>
                    <a:pt x="487" y="1"/>
                    <a:pt x="330" y="74"/>
                    <a:pt x="201" y="204"/>
                  </a:cubicBezTo>
                  <a:cubicBezTo>
                    <a:pt x="167" y="270"/>
                    <a:pt x="101" y="337"/>
                    <a:pt x="101" y="404"/>
                  </a:cubicBezTo>
                  <a:cubicBezTo>
                    <a:pt x="1" y="637"/>
                    <a:pt x="34" y="838"/>
                    <a:pt x="201" y="1038"/>
                  </a:cubicBezTo>
                  <a:cubicBezTo>
                    <a:pt x="234" y="1071"/>
                    <a:pt x="268" y="1104"/>
                    <a:pt x="301" y="1138"/>
                  </a:cubicBezTo>
                  <a:cubicBezTo>
                    <a:pt x="334" y="1171"/>
                    <a:pt x="401" y="1171"/>
                    <a:pt x="434" y="1204"/>
                  </a:cubicBezTo>
                  <a:cubicBezTo>
                    <a:pt x="509" y="1237"/>
                    <a:pt x="584" y="1251"/>
                    <a:pt x="658" y="1251"/>
                  </a:cubicBezTo>
                  <a:cubicBezTo>
                    <a:pt x="814" y="1251"/>
                    <a:pt x="965" y="1184"/>
                    <a:pt x="1101" y="1071"/>
                  </a:cubicBezTo>
                  <a:cubicBezTo>
                    <a:pt x="1168" y="1004"/>
                    <a:pt x="1202" y="938"/>
                    <a:pt x="1235" y="871"/>
                  </a:cubicBezTo>
                  <a:cubicBezTo>
                    <a:pt x="1335" y="637"/>
                    <a:pt x="1302" y="404"/>
                    <a:pt x="1135" y="204"/>
                  </a:cubicBezTo>
                  <a:cubicBezTo>
                    <a:pt x="1101" y="170"/>
                    <a:pt x="1068" y="137"/>
                    <a:pt x="1035" y="104"/>
                  </a:cubicBezTo>
                  <a:cubicBezTo>
                    <a:pt x="1001" y="104"/>
                    <a:pt x="968" y="70"/>
                    <a:pt x="901" y="70"/>
                  </a:cubicBezTo>
                  <a:cubicBezTo>
                    <a:pt x="819" y="23"/>
                    <a:pt x="732" y="1"/>
                    <a:pt x="6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0"/>
            <p:cNvSpPr/>
            <p:nvPr/>
          </p:nvSpPr>
          <p:spPr>
            <a:xfrm rot="-8075854">
              <a:off x="7496898" y="472903"/>
              <a:ext cx="67833" cy="64603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47" y="0"/>
                  </a:moveTo>
                  <a:cubicBezTo>
                    <a:pt x="500" y="0"/>
                    <a:pt x="358" y="69"/>
                    <a:pt x="234" y="193"/>
                  </a:cubicBezTo>
                  <a:cubicBezTo>
                    <a:pt x="201" y="260"/>
                    <a:pt x="134" y="326"/>
                    <a:pt x="101" y="393"/>
                  </a:cubicBezTo>
                  <a:cubicBezTo>
                    <a:pt x="1" y="626"/>
                    <a:pt x="34" y="827"/>
                    <a:pt x="201" y="1027"/>
                  </a:cubicBezTo>
                  <a:cubicBezTo>
                    <a:pt x="234" y="1060"/>
                    <a:pt x="268" y="1093"/>
                    <a:pt x="334" y="1127"/>
                  </a:cubicBezTo>
                  <a:cubicBezTo>
                    <a:pt x="368" y="1160"/>
                    <a:pt x="401" y="1194"/>
                    <a:pt x="468" y="1194"/>
                  </a:cubicBezTo>
                  <a:cubicBezTo>
                    <a:pt x="540" y="1225"/>
                    <a:pt x="615" y="1240"/>
                    <a:pt x="690" y="1240"/>
                  </a:cubicBezTo>
                  <a:cubicBezTo>
                    <a:pt x="857" y="1240"/>
                    <a:pt x="1020" y="1165"/>
                    <a:pt x="1135" y="1027"/>
                  </a:cubicBezTo>
                  <a:cubicBezTo>
                    <a:pt x="1202" y="960"/>
                    <a:pt x="1235" y="893"/>
                    <a:pt x="1268" y="827"/>
                  </a:cubicBezTo>
                  <a:cubicBezTo>
                    <a:pt x="1302" y="626"/>
                    <a:pt x="1302" y="460"/>
                    <a:pt x="1202" y="326"/>
                  </a:cubicBezTo>
                  <a:cubicBezTo>
                    <a:pt x="1101" y="159"/>
                    <a:pt x="968" y="59"/>
                    <a:pt x="801" y="26"/>
                  </a:cubicBezTo>
                  <a:cubicBezTo>
                    <a:pt x="750" y="9"/>
                    <a:pt x="698" y="0"/>
                    <a:pt x="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0"/>
            <p:cNvSpPr/>
            <p:nvPr/>
          </p:nvSpPr>
          <p:spPr>
            <a:xfrm rot="-8075854">
              <a:off x="7056996" y="690930"/>
              <a:ext cx="64395" cy="65020"/>
            </a:xfrm>
            <a:custGeom>
              <a:avLst/>
              <a:gdLst/>
              <a:ahLst/>
              <a:cxnLst/>
              <a:rect l="l" t="t" r="r" b="b"/>
              <a:pathLst>
                <a:path w="1236" h="1248" extrusionOk="0">
                  <a:moveTo>
                    <a:pt x="735" y="1"/>
                  </a:moveTo>
                  <a:cubicBezTo>
                    <a:pt x="535" y="1"/>
                    <a:pt x="368" y="34"/>
                    <a:pt x="234" y="134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134" y="267"/>
                    <a:pt x="101" y="301"/>
                    <a:pt x="68" y="368"/>
                  </a:cubicBezTo>
                  <a:cubicBezTo>
                    <a:pt x="68" y="401"/>
                    <a:pt x="68" y="401"/>
                    <a:pt x="68" y="401"/>
                  </a:cubicBezTo>
                  <a:cubicBezTo>
                    <a:pt x="68" y="401"/>
                    <a:pt x="68" y="401"/>
                    <a:pt x="68" y="434"/>
                  </a:cubicBezTo>
                  <a:cubicBezTo>
                    <a:pt x="34" y="434"/>
                    <a:pt x="34" y="468"/>
                    <a:pt x="34" y="501"/>
                  </a:cubicBezTo>
                  <a:cubicBezTo>
                    <a:pt x="34" y="568"/>
                    <a:pt x="1" y="634"/>
                    <a:pt x="34" y="701"/>
                  </a:cubicBezTo>
                  <a:cubicBezTo>
                    <a:pt x="34" y="734"/>
                    <a:pt x="34" y="734"/>
                    <a:pt x="34" y="768"/>
                  </a:cubicBezTo>
                  <a:cubicBezTo>
                    <a:pt x="68" y="901"/>
                    <a:pt x="134" y="1001"/>
                    <a:pt x="234" y="1101"/>
                  </a:cubicBezTo>
                  <a:cubicBezTo>
                    <a:pt x="268" y="1168"/>
                    <a:pt x="368" y="1201"/>
                    <a:pt x="434" y="1235"/>
                  </a:cubicBezTo>
                  <a:lnTo>
                    <a:pt x="501" y="1235"/>
                  </a:lnTo>
                  <a:cubicBezTo>
                    <a:pt x="543" y="1243"/>
                    <a:pt x="585" y="1247"/>
                    <a:pt x="626" y="1247"/>
                  </a:cubicBezTo>
                  <a:cubicBezTo>
                    <a:pt x="751" y="1247"/>
                    <a:pt x="876" y="1210"/>
                    <a:pt x="1002" y="1135"/>
                  </a:cubicBezTo>
                  <a:cubicBezTo>
                    <a:pt x="1035" y="1101"/>
                    <a:pt x="1035" y="1101"/>
                    <a:pt x="1068" y="1068"/>
                  </a:cubicBezTo>
                  <a:cubicBezTo>
                    <a:pt x="1068" y="1068"/>
                    <a:pt x="1068" y="1035"/>
                    <a:pt x="1102" y="1035"/>
                  </a:cubicBezTo>
                  <a:cubicBezTo>
                    <a:pt x="1102" y="1035"/>
                    <a:pt x="1135" y="1001"/>
                    <a:pt x="1135" y="1001"/>
                  </a:cubicBezTo>
                  <a:cubicBezTo>
                    <a:pt x="1135" y="1001"/>
                    <a:pt x="1135" y="968"/>
                    <a:pt x="1135" y="968"/>
                  </a:cubicBezTo>
                  <a:cubicBezTo>
                    <a:pt x="1168" y="935"/>
                    <a:pt x="1168" y="935"/>
                    <a:pt x="1168" y="901"/>
                  </a:cubicBezTo>
                  <a:cubicBezTo>
                    <a:pt x="1202" y="901"/>
                    <a:pt x="1202" y="901"/>
                    <a:pt x="1202" y="868"/>
                  </a:cubicBezTo>
                  <a:cubicBezTo>
                    <a:pt x="1202" y="868"/>
                    <a:pt x="1202" y="868"/>
                    <a:pt x="1202" y="835"/>
                  </a:cubicBezTo>
                  <a:cubicBezTo>
                    <a:pt x="1202" y="835"/>
                    <a:pt x="1235" y="801"/>
                    <a:pt x="1235" y="801"/>
                  </a:cubicBezTo>
                  <a:cubicBezTo>
                    <a:pt x="1235" y="801"/>
                    <a:pt x="1235" y="768"/>
                    <a:pt x="1235" y="768"/>
                  </a:cubicBezTo>
                  <a:cubicBezTo>
                    <a:pt x="1235" y="734"/>
                    <a:pt x="1235" y="701"/>
                    <a:pt x="1235" y="668"/>
                  </a:cubicBezTo>
                  <a:lnTo>
                    <a:pt x="1235" y="634"/>
                  </a:lnTo>
                  <a:cubicBezTo>
                    <a:pt x="1235" y="568"/>
                    <a:pt x="1235" y="534"/>
                    <a:pt x="1235" y="501"/>
                  </a:cubicBezTo>
                  <a:cubicBezTo>
                    <a:pt x="1235" y="501"/>
                    <a:pt x="1235" y="468"/>
                    <a:pt x="1235" y="468"/>
                  </a:cubicBezTo>
                  <a:cubicBezTo>
                    <a:pt x="1235" y="434"/>
                    <a:pt x="1202" y="401"/>
                    <a:pt x="1202" y="368"/>
                  </a:cubicBezTo>
                  <a:cubicBezTo>
                    <a:pt x="1135" y="267"/>
                    <a:pt x="1068" y="167"/>
                    <a:pt x="968" y="101"/>
                  </a:cubicBezTo>
                  <a:lnTo>
                    <a:pt x="935" y="101"/>
                  </a:lnTo>
                  <a:cubicBezTo>
                    <a:pt x="935" y="67"/>
                    <a:pt x="901" y="67"/>
                    <a:pt x="868" y="34"/>
                  </a:cubicBezTo>
                  <a:lnTo>
                    <a:pt x="768" y="34"/>
                  </a:lnTo>
                  <a:cubicBezTo>
                    <a:pt x="735" y="34"/>
                    <a:pt x="735" y="34"/>
                    <a:pt x="7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30"/>
            <p:cNvSpPr/>
            <p:nvPr/>
          </p:nvSpPr>
          <p:spPr>
            <a:xfrm rot="-8075854">
              <a:off x="7388668" y="363222"/>
              <a:ext cx="69552" cy="63665"/>
            </a:xfrm>
            <a:custGeom>
              <a:avLst/>
              <a:gdLst/>
              <a:ahLst/>
              <a:cxnLst/>
              <a:rect l="l" t="t" r="r" b="b"/>
              <a:pathLst>
                <a:path w="1335" h="1222" extrusionOk="0">
                  <a:moveTo>
                    <a:pt x="667" y="0"/>
                  </a:moveTo>
                  <a:cubicBezTo>
                    <a:pt x="601" y="0"/>
                    <a:pt x="534" y="0"/>
                    <a:pt x="467" y="33"/>
                  </a:cubicBezTo>
                  <a:lnTo>
                    <a:pt x="434" y="33"/>
                  </a:lnTo>
                  <a:cubicBezTo>
                    <a:pt x="367" y="67"/>
                    <a:pt x="300" y="100"/>
                    <a:pt x="267" y="167"/>
                  </a:cubicBezTo>
                  <a:cubicBezTo>
                    <a:pt x="67" y="367"/>
                    <a:pt x="0" y="701"/>
                    <a:pt x="167" y="934"/>
                  </a:cubicBezTo>
                  <a:cubicBezTo>
                    <a:pt x="200" y="967"/>
                    <a:pt x="234" y="1001"/>
                    <a:pt x="267" y="1034"/>
                  </a:cubicBezTo>
                  <a:cubicBezTo>
                    <a:pt x="383" y="1150"/>
                    <a:pt x="545" y="1222"/>
                    <a:pt x="712" y="1222"/>
                  </a:cubicBezTo>
                  <a:cubicBezTo>
                    <a:pt x="832" y="1222"/>
                    <a:pt x="956" y="1185"/>
                    <a:pt x="1068" y="1101"/>
                  </a:cubicBezTo>
                  <a:cubicBezTo>
                    <a:pt x="1068" y="1101"/>
                    <a:pt x="1101" y="1067"/>
                    <a:pt x="1134" y="1067"/>
                  </a:cubicBezTo>
                  <a:cubicBezTo>
                    <a:pt x="1168" y="1034"/>
                    <a:pt x="1201" y="967"/>
                    <a:pt x="1201" y="934"/>
                  </a:cubicBezTo>
                  <a:cubicBezTo>
                    <a:pt x="1268" y="867"/>
                    <a:pt x="1301" y="767"/>
                    <a:pt x="1301" y="667"/>
                  </a:cubicBezTo>
                  <a:cubicBezTo>
                    <a:pt x="1301" y="634"/>
                    <a:pt x="1334" y="600"/>
                    <a:pt x="1334" y="600"/>
                  </a:cubicBezTo>
                  <a:cubicBezTo>
                    <a:pt x="1334" y="600"/>
                    <a:pt x="1334" y="567"/>
                    <a:pt x="1301" y="567"/>
                  </a:cubicBezTo>
                  <a:cubicBezTo>
                    <a:pt x="1301" y="534"/>
                    <a:pt x="1301" y="500"/>
                    <a:pt x="1301" y="467"/>
                  </a:cubicBezTo>
                  <a:cubicBezTo>
                    <a:pt x="1301" y="434"/>
                    <a:pt x="1268" y="400"/>
                    <a:pt x="1268" y="367"/>
                  </a:cubicBezTo>
                  <a:cubicBezTo>
                    <a:pt x="1268" y="367"/>
                    <a:pt x="1268" y="334"/>
                    <a:pt x="1268" y="334"/>
                  </a:cubicBezTo>
                  <a:cubicBezTo>
                    <a:pt x="1234" y="300"/>
                    <a:pt x="1234" y="267"/>
                    <a:pt x="1201" y="267"/>
                  </a:cubicBezTo>
                  <a:lnTo>
                    <a:pt x="1201" y="234"/>
                  </a:lnTo>
                  <a:cubicBezTo>
                    <a:pt x="1201" y="234"/>
                    <a:pt x="1168" y="200"/>
                    <a:pt x="1168" y="167"/>
                  </a:cubicBezTo>
                  <a:lnTo>
                    <a:pt x="1134" y="167"/>
                  </a:lnTo>
                  <a:cubicBezTo>
                    <a:pt x="1068" y="100"/>
                    <a:pt x="1001" y="67"/>
                    <a:pt x="934" y="33"/>
                  </a:cubicBezTo>
                  <a:cubicBezTo>
                    <a:pt x="834" y="0"/>
                    <a:pt x="767" y="0"/>
                    <a:pt x="7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30"/>
            <p:cNvSpPr/>
            <p:nvPr/>
          </p:nvSpPr>
          <p:spPr>
            <a:xfrm rot="-8075854">
              <a:off x="6841180" y="249024"/>
              <a:ext cx="73043" cy="6502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698" y="0"/>
                  </a:moveTo>
                  <a:cubicBezTo>
                    <a:pt x="548" y="0"/>
                    <a:pt x="396" y="58"/>
                    <a:pt x="267" y="171"/>
                  </a:cubicBezTo>
                  <a:cubicBezTo>
                    <a:pt x="33" y="405"/>
                    <a:pt x="0" y="805"/>
                    <a:pt x="267" y="1072"/>
                  </a:cubicBezTo>
                  <a:cubicBezTo>
                    <a:pt x="384" y="1189"/>
                    <a:pt x="542" y="1247"/>
                    <a:pt x="701" y="1247"/>
                  </a:cubicBezTo>
                  <a:cubicBezTo>
                    <a:pt x="859" y="1247"/>
                    <a:pt x="1018" y="1189"/>
                    <a:pt x="1134" y="1072"/>
                  </a:cubicBezTo>
                  <a:cubicBezTo>
                    <a:pt x="1334" y="838"/>
                    <a:pt x="1401" y="471"/>
                    <a:pt x="1134" y="205"/>
                  </a:cubicBezTo>
                  <a:cubicBezTo>
                    <a:pt x="1014" y="67"/>
                    <a:pt x="857" y="0"/>
                    <a:pt x="6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30"/>
            <p:cNvSpPr/>
            <p:nvPr/>
          </p:nvSpPr>
          <p:spPr>
            <a:xfrm rot="-8075854">
              <a:off x="7170669" y="-76128"/>
              <a:ext cx="71324" cy="64811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2" y="0"/>
                  </a:moveTo>
                  <a:cubicBezTo>
                    <a:pt x="509" y="0"/>
                    <a:pt x="351" y="67"/>
                    <a:pt x="234" y="201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51" y="1185"/>
                    <a:pt x="518" y="1243"/>
                    <a:pt x="680" y="1243"/>
                  </a:cubicBezTo>
                  <a:cubicBezTo>
                    <a:pt x="843" y="1243"/>
                    <a:pt x="1001" y="1185"/>
                    <a:pt x="1101" y="1068"/>
                  </a:cubicBezTo>
                  <a:cubicBezTo>
                    <a:pt x="1335" y="868"/>
                    <a:pt x="1368" y="467"/>
                    <a:pt x="1135" y="201"/>
                  </a:cubicBezTo>
                  <a:cubicBezTo>
                    <a:pt x="1001" y="67"/>
                    <a:pt x="834" y="0"/>
                    <a:pt x="6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30"/>
            <p:cNvSpPr/>
            <p:nvPr/>
          </p:nvSpPr>
          <p:spPr>
            <a:xfrm rot="-8075854">
              <a:off x="6515622" y="-79806"/>
              <a:ext cx="74814" cy="67052"/>
            </a:xfrm>
            <a:custGeom>
              <a:avLst/>
              <a:gdLst/>
              <a:ahLst/>
              <a:cxnLst/>
              <a:rect l="l" t="t" r="r" b="b"/>
              <a:pathLst>
                <a:path w="1436" h="1287" extrusionOk="0">
                  <a:moveTo>
                    <a:pt x="696" y="1"/>
                  </a:moveTo>
                  <a:cubicBezTo>
                    <a:pt x="530" y="1"/>
                    <a:pt x="375" y="70"/>
                    <a:pt x="268" y="177"/>
                  </a:cubicBezTo>
                  <a:cubicBezTo>
                    <a:pt x="34" y="410"/>
                    <a:pt x="1" y="811"/>
                    <a:pt x="268" y="1078"/>
                  </a:cubicBezTo>
                  <a:lnTo>
                    <a:pt x="301" y="1078"/>
                  </a:lnTo>
                  <a:cubicBezTo>
                    <a:pt x="301" y="1078"/>
                    <a:pt x="301" y="1111"/>
                    <a:pt x="301" y="1111"/>
                  </a:cubicBezTo>
                  <a:cubicBezTo>
                    <a:pt x="418" y="1228"/>
                    <a:pt x="585" y="1286"/>
                    <a:pt x="747" y="1286"/>
                  </a:cubicBezTo>
                  <a:cubicBezTo>
                    <a:pt x="910" y="1286"/>
                    <a:pt x="1068" y="1228"/>
                    <a:pt x="1168" y="1111"/>
                  </a:cubicBezTo>
                  <a:cubicBezTo>
                    <a:pt x="1402" y="877"/>
                    <a:pt x="1435" y="477"/>
                    <a:pt x="1168" y="210"/>
                  </a:cubicBezTo>
                  <a:cubicBezTo>
                    <a:pt x="1135" y="210"/>
                    <a:pt x="1135" y="177"/>
                    <a:pt x="1135" y="177"/>
                  </a:cubicBezTo>
                  <a:cubicBezTo>
                    <a:pt x="995" y="53"/>
                    <a:pt x="841" y="1"/>
                    <a:pt x="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30"/>
            <p:cNvSpPr/>
            <p:nvPr/>
          </p:nvSpPr>
          <p:spPr>
            <a:xfrm rot="-8075854">
              <a:off x="6730580" y="362386"/>
              <a:ext cx="69552" cy="64759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93" y="0"/>
                  </a:moveTo>
                  <a:cubicBezTo>
                    <a:pt x="536" y="0"/>
                    <a:pt x="389" y="73"/>
                    <a:pt x="267" y="195"/>
                  </a:cubicBezTo>
                  <a:cubicBezTo>
                    <a:pt x="200" y="228"/>
                    <a:pt x="167" y="295"/>
                    <a:pt x="134" y="362"/>
                  </a:cubicBezTo>
                  <a:cubicBezTo>
                    <a:pt x="0" y="695"/>
                    <a:pt x="134" y="1095"/>
                    <a:pt x="500" y="1195"/>
                  </a:cubicBezTo>
                  <a:cubicBezTo>
                    <a:pt x="575" y="1228"/>
                    <a:pt x="647" y="1242"/>
                    <a:pt x="716" y="1242"/>
                  </a:cubicBezTo>
                  <a:cubicBezTo>
                    <a:pt x="862" y="1242"/>
                    <a:pt x="998" y="1175"/>
                    <a:pt x="1134" y="1062"/>
                  </a:cubicBezTo>
                  <a:cubicBezTo>
                    <a:pt x="1268" y="895"/>
                    <a:pt x="1334" y="728"/>
                    <a:pt x="1301" y="528"/>
                  </a:cubicBezTo>
                  <a:cubicBezTo>
                    <a:pt x="1268" y="328"/>
                    <a:pt x="1168" y="195"/>
                    <a:pt x="1001" y="95"/>
                  </a:cubicBezTo>
                  <a:cubicBezTo>
                    <a:pt x="897" y="30"/>
                    <a:pt x="793" y="0"/>
                    <a:pt x="6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30"/>
            <p:cNvSpPr/>
            <p:nvPr/>
          </p:nvSpPr>
          <p:spPr>
            <a:xfrm rot="-8075854">
              <a:off x="7278184" y="252318"/>
              <a:ext cx="71324" cy="64811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6" y="1"/>
                  </a:moveTo>
                  <a:cubicBezTo>
                    <a:pt x="504" y="1"/>
                    <a:pt x="338" y="68"/>
                    <a:pt x="234" y="189"/>
                  </a:cubicBezTo>
                  <a:cubicBezTo>
                    <a:pt x="1" y="422"/>
                    <a:pt x="1" y="823"/>
                    <a:pt x="268" y="1056"/>
                  </a:cubicBezTo>
                  <a:cubicBezTo>
                    <a:pt x="397" y="1185"/>
                    <a:pt x="557" y="1244"/>
                    <a:pt x="711" y="1244"/>
                  </a:cubicBezTo>
                  <a:cubicBezTo>
                    <a:pt x="875" y="1244"/>
                    <a:pt x="1032" y="1177"/>
                    <a:pt x="1135" y="1056"/>
                  </a:cubicBezTo>
                  <a:cubicBezTo>
                    <a:pt x="1335" y="856"/>
                    <a:pt x="1369" y="456"/>
                    <a:pt x="1135" y="189"/>
                  </a:cubicBezTo>
                  <a:cubicBezTo>
                    <a:pt x="1006" y="60"/>
                    <a:pt x="838" y="1"/>
                    <a:pt x="6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30"/>
            <p:cNvSpPr/>
            <p:nvPr/>
          </p:nvSpPr>
          <p:spPr>
            <a:xfrm rot="-8075854">
              <a:off x="7059699" y="250214"/>
              <a:ext cx="71324" cy="65437"/>
            </a:xfrm>
            <a:custGeom>
              <a:avLst/>
              <a:gdLst/>
              <a:ahLst/>
              <a:cxnLst/>
              <a:rect l="l" t="t" r="r" b="b"/>
              <a:pathLst>
                <a:path w="1369" h="1256" extrusionOk="0">
                  <a:moveTo>
                    <a:pt x="677" y="0"/>
                  </a:moveTo>
                  <a:cubicBezTo>
                    <a:pt x="523" y="0"/>
                    <a:pt x="363" y="59"/>
                    <a:pt x="234" y="188"/>
                  </a:cubicBezTo>
                  <a:cubicBezTo>
                    <a:pt x="1" y="422"/>
                    <a:pt x="1" y="822"/>
                    <a:pt x="234" y="1055"/>
                  </a:cubicBezTo>
                  <a:cubicBezTo>
                    <a:pt x="351" y="1189"/>
                    <a:pt x="509" y="1255"/>
                    <a:pt x="672" y="1255"/>
                  </a:cubicBezTo>
                  <a:cubicBezTo>
                    <a:pt x="835" y="1255"/>
                    <a:pt x="1001" y="1189"/>
                    <a:pt x="1135" y="1055"/>
                  </a:cubicBezTo>
                  <a:cubicBezTo>
                    <a:pt x="1368" y="822"/>
                    <a:pt x="1368" y="422"/>
                    <a:pt x="1101" y="188"/>
                  </a:cubicBezTo>
                  <a:cubicBezTo>
                    <a:pt x="998" y="67"/>
                    <a:pt x="841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30"/>
            <p:cNvSpPr/>
            <p:nvPr/>
          </p:nvSpPr>
          <p:spPr>
            <a:xfrm rot="-8075854">
              <a:off x="6953353" y="-77105"/>
              <a:ext cx="71324" cy="65853"/>
            </a:xfrm>
            <a:custGeom>
              <a:avLst/>
              <a:gdLst/>
              <a:ahLst/>
              <a:cxnLst/>
              <a:rect l="l" t="t" r="r" b="b"/>
              <a:pathLst>
                <a:path w="1369" h="1264" extrusionOk="0">
                  <a:moveTo>
                    <a:pt x="697" y="1"/>
                  </a:moveTo>
                  <a:cubicBezTo>
                    <a:pt x="482" y="1"/>
                    <a:pt x="254" y="133"/>
                    <a:pt x="134" y="373"/>
                  </a:cubicBezTo>
                  <a:cubicBezTo>
                    <a:pt x="1" y="639"/>
                    <a:pt x="101" y="1006"/>
                    <a:pt x="368" y="1173"/>
                  </a:cubicBezTo>
                  <a:cubicBezTo>
                    <a:pt x="454" y="1231"/>
                    <a:pt x="571" y="1263"/>
                    <a:pt x="692" y="1263"/>
                  </a:cubicBezTo>
                  <a:cubicBezTo>
                    <a:pt x="853" y="1263"/>
                    <a:pt x="1021" y="1206"/>
                    <a:pt x="1135" y="1073"/>
                  </a:cubicBezTo>
                  <a:cubicBezTo>
                    <a:pt x="1168" y="1006"/>
                    <a:pt x="1235" y="973"/>
                    <a:pt x="1235" y="906"/>
                  </a:cubicBezTo>
                  <a:cubicBezTo>
                    <a:pt x="1369" y="673"/>
                    <a:pt x="1335" y="406"/>
                    <a:pt x="1135" y="206"/>
                  </a:cubicBezTo>
                  <a:cubicBezTo>
                    <a:pt x="1035" y="106"/>
                    <a:pt x="902" y="39"/>
                    <a:pt x="768" y="6"/>
                  </a:cubicBezTo>
                  <a:cubicBezTo>
                    <a:pt x="745" y="2"/>
                    <a:pt x="721" y="1"/>
                    <a:pt x="6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30"/>
            <p:cNvSpPr/>
            <p:nvPr/>
          </p:nvSpPr>
          <p:spPr>
            <a:xfrm rot="-8075854">
              <a:off x="6844219" y="31179"/>
              <a:ext cx="69552" cy="63769"/>
            </a:xfrm>
            <a:custGeom>
              <a:avLst/>
              <a:gdLst/>
              <a:ahLst/>
              <a:cxnLst/>
              <a:rect l="l" t="t" r="r" b="b"/>
              <a:pathLst>
                <a:path w="1335" h="1224" extrusionOk="0">
                  <a:moveTo>
                    <a:pt x="648" y="0"/>
                  </a:moveTo>
                  <a:cubicBezTo>
                    <a:pt x="503" y="0"/>
                    <a:pt x="351" y="49"/>
                    <a:pt x="234" y="166"/>
                  </a:cubicBezTo>
                  <a:cubicBezTo>
                    <a:pt x="200" y="199"/>
                    <a:pt x="167" y="199"/>
                    <a:pt x="167" y="233"/>
                  </a:cubicBezTo>
                  <a:cubicBezTo>
                    <a:pt x="134" y="266"/>
                    <a:pt x="134" y="299"/>
                    <a:pt x="100" y="333"/>
                  </a:cubicBezTo>
                  <a:cubicBezTo>
                    <a:pt x="0" y="566"/>
                    <a:pt x="34" y="867"/>
                    <a:pt x="267" y="1100"/>
                  </a:cubicBezTo>
                  <a:cubicBezTo>
                    <a:pt x="267" y="1100"/>
                    <a:pt x="334" y="1133"/>
                    <a:pt x="401" y="1167"/>
                  </a:cubicBezTo>
                  <a:cubicBezTo>
                    <a:pt x="488" y="1204"/>
                    <a:pt x="576" y="1223"/>
                    <a:pt x="661" y="1223"/>
                  </a:cubicBezTo>
                  <a:cubicBezTo>
                    <a:pt x="804" y="1223"/>
                    <a:pt x="943" y="1171"/>
                    <a:pt x="1068" y="1067"/>
                  </a:cubicBezTo>
                  <a:cubicBezTo>
                    <a:pt x="1134" y="1033"/>
                    <a:pt x="1168" y="967"/>
                    <a:pt x="1201" y="867"/>
                  </a:cubicBezTo>
                  <a:cubicBezTo>
                    <a:pt x="1335" y="633"/>
                    <a:pt x="1268" y="366"/>
                    <a:pt x="1101" y="166"/>
                  </a:cubicBezTo>
                  <a:cubicBezTo>
                    <a:pt x="1101" y="166"/>
                    <a:pt x="1068" y="133"/>
                    <a:pt x="1034" y="133"/>
                  </a:cubicBezTo>
                  <a:cubicBezTo>
                    <a:pt x="1001" y="99"/>
                    <a:pt x="968" y="66"/>
                    <a:pt x="934" y="66"/>
                  </a:cubicBezTo>
                  <a:cubicBezTo>
                    <a:pt x="851" y="25"/>
                    <a:pt x="751" y="0"/>
                    <a:pt x="6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30"/>
            <p:cNvSpPr/>
            <p:nvPr/>
          </p:nvSpPr>
          <p:spPr>
            <a:xfrm rot="-8075854">
              <a:off x="7064442" y="32509"/>
              <a:ext cx="66114" cy="64655"/>
            </a:xfrm>
            <a:custGeom>
              <a:avLst/>
              <a:gdLst/>
              <a:ahLst/>
              <a:cxnLst/>
              <a:rect l="l" t="t" r="r" b="b"/>
              <a:pathLst>
                <a:path w="1269" h="1241" extrusionOk="0">
                  <a:moveTo>
                    <a:pt x="641" y="1"/>
                  </a:moveTo>
                  <a:cubicBezTo>
                    <a:pt x="477" y="1"/>
                    <a:pt x="321" y="61"/>
                    <a:pt x="201" y="181"/>
                  </a:cubicBezTo>
                  <a:cubicBezTo>
                    <a:pt x="68" y="314"/>
                    <a:pt x="1" y="481"/>
                    <a:pt x="1" y="648"/>
                  </a:cubicBezTo>
                  <a:cubicBezTo>
                    <a:pt x="34" y="781"/>
                    <a:pt x="68" y="915"/>
                    <a:pt x="168" y="1048"/>
                  </a:cubicBezTo>
                  <a:cubicBezTo>
                    <a:pt x="291" y="1172"/>
                    <a:pt x="433" y="1240"/>
                    <a:pt x="594" y="1240"/>
                  </a:cubicBezTo>
                  <a:cubicBezTo>
                    <a:pt x="650" y="1240"/>
                    <a:pt x="708" y="1232"/>
                    <a:pt x="768" y="1215"/>
                  </a:cubicBezTo>
                  <a:cubicBezTo>
                    <a:pt x="901" y="1182"/>
                    <a:pt x="1002" y="1148"/>
                    <a:pt x="1102" y="1048"/>
                  </a:cubicBezTo>
                  <a:cubicBezTo>
                    <a:pt x="1235" y="881"/>
                    <a:pt x="1268" y="681"/>
                    <a:pt x="1235" y="481"/>
                  </a:cubicBezTo>
                  <a:cubicBezTo>
                    <a:pt x="1202" y="314"/>
                    <a:pt x="1102" y="181"/>
                    <a:pt x="968" y="81"/>
                  </a:cubicBezTo>
                  <a:cubicBezTo>
                    <a:pt x="861" y="27"/>
                    <a:pt x="749" y="1"/>
                    <a:pt x="6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0"/>
            <p:cNvSpPr/>
            <p:nvPr/>
          </p:nvSpPr>
          <p:spPr>
            <a:xfrm rot="-8075854">
              <a:off x="7281064" y="33759"/>
              <a:ext cx="67781" cy="65280"/>
            </a:xfrm>
            <a:custGeom>
              <a:avLst/>
              <a:gdLst/>
              <a:ahLst/>
              <a:cxnLst/>
              <a:rect l="l" t="t" r="r" b="b"/>
              <a:pathLst>
                <a:path w="1301" h="1253" extrusionOk="0">
                  <a:moveTo>
                    <a:pt x="627" y="0"/>
                  </a:moveTo>
                  <a:cubicBezTo>
                    <a:pt x="465" y="0"/>
                    <a:pt x="306" y="66"/>
                    <a:pt x="200" y="171"/>
                  </a:cubicBezTo>
                  <a:cubicBezTo>
                    <a:pt x="133" y="271"/>
                    <a:pt x="100" y="305"/>
                    <a:pt x="67" y="405"/>
                  </a:cubicBezTo>
                  <a:cubicBezTo>
                    <a:pt x="0" y="605"/>
                    <a:pt x="0" y="772"/>
                    <a:pt x="133" y="972"/>
                  </a:cubicBezTo>
                  <a:cubicBezTo>
                    <a:pt x="200" y="1105"/>
                    <a:pt x="300" y="1172"/>
                    <a:pt x="467" y="1205"/>
                  </a:cubicBezTo>
                  <a:cubicBezTo>
                    <a:pt x="531" y="1237"/>
                    <a:pt x="599" y="1252"/>
                    <a:pt x="667" y="1252"/>
                  </a:cubicBezTo>
                  <a:cubicBezTo>
                    <a:pt x="810" y="1252"/>
                    <a:pt x="954" y="1185"/>
                    <a:pt x="1067" y="1072"/>
                  </a:cubicBezTo>
                  <a:cubicBezTo>
                    <a:pt x="1101" y="1072"/>
                    <a:pt x="1134" y="1039"/>
                    <a:pt x="1134" y="1005"/>
                  </a:cubicBezTo>
                  <a:cubicBezTo>
                    <a:pt x="1168" y="972"/>
                    <a:pt x="1201" y="905"/>
                    <a:pt x="1201" y="872"/>
                  </a:cubicBezTo>
                  <a:cubicBezTo>
                    <a:pt x="1301" y="638"/>
                    <a:pt x="1268" y="438"/>
                    <a:pt x="1101" y="238"/>
                  </a:cubicBezTo>
                  <a:cubicBezTo>
                    <a:pt x="1067" y="171"/>
                    <a:pt x="1034" y="138"/>
                    <a:pt x="967" y="105"/>
                  </a:cubicBezTo>
                  <a:cubicBezTo>
                    <a:pt x="967" y="105"/>
                    <a:pt x="934" y="71"/>
                    <a:pt x="901" y="71"/>
                  </a:cubicBezTo>
                  <a:cubicBezTo>
                    <a:pt x="815" y="22"/>
                    <a:pt x="720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0"/>
            <p:cNvSpPr/>
            <p:nvPr/>
          </p:nvSpPr>
          <p:spPr>
            <a:xfrm rot="-8075854">
              <a:off x="6948046" y="582054"/>
              <a:ext cx="67833" cy="64759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83" y="1"/>
                  </a:moveTo>
                  <a:cubicBezTo>
                    <a:pt x="432" y="1"/>
                    <a:pt x="201" y="170"/>
                    <a:pt x="101" y="395"/>
                  </a:cubicBezTo>
                  <a:cubicBezTo>
                    <a:pt x="1" y="695"/>
                    <a:pt x="134" y="1095"/>
                    <a:pt x="468" y="1195"/>
                  </a:cubicBezTo>
                  <a:cubicBezTo>
                    <a:pt x="545" y="1227"/>
                    <a:pt x="623" y="1242"/>
                    <a:pt x="699" y="1242"/>
                  </a:cubicBezTo>
                  <a:cubicBezTo>
                    <a:pt x="1019" y="1242"/>
                    <a:pt x="1302" y="979"/>
                    <a:pt x="1302" y="628"/>
                  </a:cubicBezTo>
                  <a:cubicBezTo>
                    <a:pt x="1302" y="462"/>
                    <a:pt x="1235" y="295"/>
                    <a:pt x="1168" y="228"/>
                  </a:cubicBezTo>
                  <a:cubicBezTo>
                    <a:pt x="1068" y="128"/>
                    <a:pt x="1002" y="95"/>
                    <a:pt x="935" y="61"/>
                  </a:cubicBezTo>
                  <a:cubicBezTo>
                    <a:pt x="852" y="20"/>
                    <a:pt x="766" y="1"/>
                    <a:pt x="6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0"/>
            <p:cNvSpPr/>
            <p:nvPr/>
          </p:nvSpPr>
          <p:spPr>
            <a:xfrm rot="-8075854">
              <a:off x="7059203" y="467569"/>
              <a:ext cx="67833" cy="64707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14" y="0"/>
                  </a:moveTo>
                  <a:cubicBezTo>
                    <a:pt x="501" y="0"/>
                    <a:pt x="384" y="34"/>
                    <a:pt x="267" y="101"/>
                  </a:cubicBezTo>
                  <a:cubicBezTo>
                    <a:pt x="134" y="201"/>
                    <a:pt x="34" y="334"/>
                    <a:pt x="1" y="534"/>
                  </a:cubicBezTo>
                  <a:cubicBezTo>
                    <a:pt x="1" y="668"/>
                    <a:pt x="1" y="801"/>
                    <a:pt x="67" y="901"/>
                  </a:cubicBezTo>
                  <a:cubicBezTo>
                    <a:pt x="134" y="1001"/>
                    <a:pt x="201" y="1068"/>
                    <a:pt x="267" y="1135"/>
                  </a:cubicBezTo>
                  <a:cubicBezTo>
                    <a:pt x="383" y="1207"/>
                    <a:pt x="504" y="1241"/>
                    <a:pt x="624" y="1241"/>
                  </a:cubicBezTo>
                  <a:cubicBezTo>
                    <a:pt x="781" y="1241"/>
                    <a:pt x="935" y="1182"/>
                    <a:pt x="1068" y="1068"/>
                  </a:cubicBezTo>
                  <a:cubicBezTo>
                    <a:pt x="1135" y="968"/>
                    <a:pt x="1201" y="868"/>
                    <a:pt x="1235" y="768"/>
                  </a:cubicBezTo>
                  <a:cubicBezTo>
                    <a:pt x="1302" y="501"/>
                    <a:pt x="1168" y="234"/>
                    <a:pt x="935" y="101"/>
                  </a:cubicBezTo>
                  <a:cubicBezTo>
                    <a:pt x="835" y="34"/>
                    <a:pt x="726" y="0"/>
                    <a:pt x="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0"/>
            <p:cNvSpPr/>
            <p:nvPr/>
          </p:nvSpPr>
          <p:spPr>
            <a:xfrm rot="-8075854">
              <a:off x="6735220" y="-78541"/>
              <a:ext cx="71324" cy="64447"/>
            </a:xfrm>
            <a:custGeom>
              <a:avLst/>
              <a:gdLst/>
              <a:ahLst/>
              <a:cxnLst/>
              <a:rect l="l" t="t" r="r" b="b"/>
              <a:pathLst>
                <a:path w="1369" h="1237" extrusionOk="0">
                  <a:moveTo>
                    <a:pt x="681" y="0"/>
                  </a:moveTo>
                  <a:cubicBezTo>
                    <a:pt x="537" y="0"/>
                    <a:pt x="392" y="52"/>
                    <a:pt x="268" y="176"/>
                  </a:cubicBezTo>
                  <a:cubicBezTo>
                    <a:pt x="1" y="410"/>
                    <a:pt x="1" y="810"/>
                    <a:pt x="234" y="1077"/>
                  </a:cubicBezTo>
                  <a:cubicBezTo>
                    <a:pt x="358" y="1185"/>
                    <a:pt x="511" y="1236"/>
                    <a:pt x="662" y="1236"/>
                  </a:cubicBezTo>
                  <a:cubicBezTo>
                    <a:pt x="837" y="1236"/>
                    <a:pt x="1010" y="1168"/>
                    <a:pt x="1135" y="1043"/>
                  </a:cubicBezTo>
                  <a:cubicBezTo>
                    <a:pt x="1368" y="810"/>
                    <a:pt x="1368" y="410"/>
                    <a:pt x="1135" y="176"/>
                  </a:cubicBezTo>
                  <a:cubicBezTo>
                    <a:pt x="1010" y="69"/>
                    <a:pt x="847" y="0"/>
                    <a:pt x="6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0"/>
            <p:cNvSpPr/>
            <p:nvPr/>
          </p:nvSpPr>
          <p:spPr>
            <a:xfrm rot="-8075854">
              <a:off x="6951887" y="358583"/>
              <a:ext cx="67781" cy="64811"/>
            </a:xfrm>
            <a:custGeom>
              <a:avLst/>
              <a:gdLst/>
              <a:ahLst/>
              <a:cxnLst/>
              <a:rect l="l" t="t" r="r" b="b"/>
              <a:pathLst>
                <a:path w="1301" h="1244" extrusionOk="0">
                  <a:moveTo>
                    <a:pt x="613" y="0"/>
                  </a:moveTo>
                  <a:cubicBezTo>
                    <a:pt x="474" y="0"/>
                    <a:pt x="356" y="45"/>
                    <a:pt x="267" y="134"/>
                  </a:cubicBezTo>
                  <a:cubicBezTo>
                    <a:pt x="133" y="234"/>
                    <a:pt x="100" y="301"/>
                    <a:pt x="67" y="367"/>
                  </a:cubicBezTo>
                  <a:cubicBezTo>
                    <a:pt x="0" y="601"/>
                    <a:pt x="0" y="768"/>
                    <a:pt x="133" y="968"/>
                  </a:cubicBezTo>
                  <a:cubicBezTo>
                    <a:pt x="234" y="1101"/>
                    <a:pt x="367" y="1201"/>
                    <a:pt x="500" y="1235"/>
                  </a:cubicBezTo>
                  <a:cubicBezTo>
                    <a:pt x="535" y="1240"/>
                    <a:pt x="569" y="1243"/>
                    <a:pt x="603" y="1243"/>
                  </a:cubicBezTo>
                  <a:cubicBezTo>
                    <a:pt x="768" y="1243"/>
                    <a:pt x="929" y="1178"/>
                    <a:pt x="1067" y="1068"/>
                  </a:cubicBezTo>
                  <a:cubicBezTo>
                    <a:pt x="1101" y="1068"/>
                    <a:pt x="1101" y="1035"/>
                    <a:pt x="1134" y="968"/>
                  </a:cubicBezTo>
                  <a:cubicBezTo>
                    <a:pt x="1168" y="968"/>
                    <a:pt x="1168" y="934"/>
                    <a:pt x="1201" y="901"/>
                  </a:cubicBezTo>
                  <a:cubicBezTo>
                    <a:pt x="1301" y="701"/>
                    <a:pt x="1301" y="401"/>
                    <a:pt x="1067" y="201"/>
                  </a:cubicBezTo>
                  <a:cubicBezTo>
                    <a:pt x="1067" y="167"/>
                    <a:pt x="1034" y="134"/>
                    <a:pt x="1001" y="134"/>
                  </a:cubicBezTo>
                  <a:cubicBezTo>
                    <a:pt x="967" y="67"/>
                    <a:pt x="901" y="34"/>
                    <a:pt x="834" y="34"/>
                  </a:cubicBezTo>
                  <a:cubicBezTo>
                    <a:pt x="756" y="12"/>
                    <a:pt x="682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30"/>
            <p:cNvSpPr/>
            <p:nvPr/>
          </p:nvSpPr>
          <p:spPr>
            <a:xfrm rot="-8075854">
              <a:off x="7168308" y="360136"/>
              <a:ext cx="69552" cy="65124"/>
            </a:xfrm>
            <a:custGeom>
              <a:avLst/>
              <a:gdLst/>
              <a:ahLst/>
              <a:cxnLst/>
              <a:rect l="l" t="t" r="r" b="b"/>
              <a:pathLst>
                <a:path w="1335" h="1250" extrusionOk="0">
                  <a:moveTo>
                    <a:pt x="665" y="0"/>
                  </a:moveTo>
                  <a:cubicBezTo>
                    <a:pt x="501" y="0"/>
                    <a:pt x="351" y="75"/>
                    <a:pt x="200" y="225"/>
                  </a:cubicBezTo>
                  <a:cubicBezTo>
                    <a:pt x="134" y="259"/>
                    <a:pt x="67" y="359"/>
                    <a:pt x="67" y="492"/>
                  </a:cubicBezTo>
                  <a:cubicBezTo>
                    <a:pt x="0" y="692"/>
                    <a:pt x="34" y="859"/>
                    <a:pt x="200" y="1026"/>
                  </a:cubicBezTo>
                  <a:cubicBezTo>
                    <a:pt x="234" y="1059"/>
                    <a:pt x="267" y="1093"/>
                    <a:pt x="300" y="1126"/>
                  </a:cubicBezTo>
                  <a:cubicBezTo>
                    <a:pt x="334" y="1159"/>
                    <a:pt x="367" y="1193"/>
                    <a:pt x="401" y="1193"/>
                  </a:cubicBezTo>
                  <a:cubicBezTo>
                    <a:pt x="501" y="1230"/>
                    <a:pt x="591" y="1249"/>
                    <a:pt x="676" y="1249"/>
                  </a:cubicBezTo>
                  <a:cubicBezTo>
                    <a:pt x="818" y="1249"/>
                    <a:pt x="943" y="1197"/>
                    <a:pt x="1068" y="1093"/>
                  </a:cubicBezTo>
                  <a:cubicBezTo>
                    <a:pt x="1101" y="1059"/>
                    <a:pt x="1134" y="1026"/>
                    <a:pt x="1168" y="993"/>
                  </a:cubicBezTo>
                  <a:cubicBezTo>
                    <a:pt x="1168" y="959"/>
                    <a:pt x="1201" y="926"/>
                    <a:pt x="1234" y="893"/>
                  </a:cubicBezTo>
                  <a:cubicBezTo>
                    <a:pt x="1335" y="626"/>
                    <a:pt x="1268" y="392"/>
                    <a:pt x="1101" y="192"/>
                  </a:cubicBezTo>
                  <a:cubicBezTo>
                    <a:pt x="1034" y="125"/>
                    <a:pt x="934" y="59"/>
                    <a:pt x="834" y="25"/>
                  </a:cubicBezTo>
                  <a:cubicBezTo>
                    <a:pt x="776" y="9"/>
                    <a:pt x="720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30"/>
            <p:cNvSpPr/>
            <p:nvPr/>
          </p:nvSpPr>
          <p:spPr>
            <a:xfrm rot="-8075854">
              <a:off x="6838089" y="470931"/>
              <a:ext cx="69552" cy="65280"/>
            </a:xfrm>
            <a:custGeom>
              <a:avLst/>
              <a:gdLst/>
              <a:ahLst/>
              <a:cxnLst/>
              <a:rect l="l" t="t" r="r" b="b"/>
              <a:pathLst>
                <a:path w="1335" h="1253" extrusionOk="0">
                  <a:moveTo>
                    <a:pt x="672" y="1"/>
                  </a:moveTo>
                  <a:cubicBezTo>
                    <a:pt x="412" y="1"/>
                    <a:pt x="181" y="156"/>
                    <a:pt x="101" y="397"/>
                  </a:cubicBezTo>
                  <a:cubicBezTo>
                    <a:pt x="1" y="630"/>
                    <a:pt x="67" y="864"/>
                    <a:pt x="234" y="1031"/>
                  </a:cubicBezTo>
                  <a:cubicBezTo>
                    <a:pt x="268" y="1064"/>
                    <a:pt x="301" y="1097"/>
                    <a:pt x="334" y="1131"/>
                  </a:cubicBezTo>
                  <a:cubicBezTo>
                    <a:pt x="334" y="1164"/>
                    <a:pt x="401" y="1164"/>
                    <a:pt x="434" y="1197"/>
                  </a:cubicBezTo>
                  <a:cubicBezTo>
                    <a:pt x="518" y="1233"/>
                    <a:pt x="606" y="1252"/>
                    <a:pt x="694" y="1252"/>
                  </a:cubicBezTo>
                  <a:cubicBezTo>
                    <a:pt x="851" y="1252"/>
                    <a:pt x="1007" y="1192"/>
                    <a:pt x="1135" y="1064"/>
                  </a:cubicBezTo>
                  <a:cubicBezTo>
                    <a:pt x="1202" y="964"/>
                    <a:pt x="1268" y="831"/>
                    <a:pt x="1302" y="697"/>
                  </a:cubicBezTo>
                  <a:cubicBezTo>
                    <a:pt x="1335" y="430"/>
                    <a:pt x="1168" y="130"/>
                    <a:pt x="868" y="30"/>
                  </a:cubicBezTo>
                  <a:cubicBezTo>
                    <a:pt x="802" y="10"/>
                    <a:pt x="736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30"/>
            <p:cNvSpPr/>
            <p:nvPr/>
          </p:nvSpPr>
          <p:spPr>
            <a:xfrm rot="-8075854">
              <a:off x="6734038" y="139622"/>
              <a:ext cx="71324" cy="64916"/>
            </a:xfrm>
            <a:custGeom>
              <a:avLst/>
              <a:gdLst/>
              <a:ahLst/>
              <a:cxnLst/>
              <a:rect l="l" t="t" r="r" b="b"/>
              <a:pathLst>
                <a:path w="1369" h="1246" extrusionOk="0">
                  <a:moveTo>
                    <a:pt x="685" y="0"/>
                  </a:moveTo>
                  <a:cubicBezTo>
                    <a:pt x="530" y="0"/>
                    <a:pt x="371" y="68"/>
                    <a:pt x="234" y="205"/>
                  </a:cubicBezTo>
                  <a:cubicBezTo>
                    <a:pt x="201" y="238"/>
                    <a:pt x="134" y="338"/>
                    <a:pt x="101" y="405"/>
                  </a:cubicBezTo>
                  <a:cubicBezTo>
                    <a:pt x="1" y="705"/>
                    <a:pt x="168" y="1072"/>
                    <a:pt x="435" y="1205"/>
                  </a:cubicBezTo>
                  <a:cubicBezTo>
                    <a:pt x="508" y="1230"/>
                    <a:pt x="594" y="1245"/>
                    <a:pt x="685" y="1245"/>
                  </a:cubicBezTo>
                  <a:cubicBezTo>
                    <a:pt x="841" y="1245"/>
                    <a:pt x="1008" y="1199"/>
                    <a:pt x="1135" y="1072"/>
                  </a:cubicBezTo>
                  <a:cubicBezTo>
                    <a:pt x="1168" y="1005"/>
                    <a:pt x="1235" y="938"/>
                    <a:pt x="1268" y="872"/>
                  </a:cubicBezTo>
                  <a:cubicBezTo>
                    <a:pt x="1369" y="605"/>
                    <a:pt x="1302" y="405"/>
                    <a:pt x="1135" y="205"/>
                  </a:cubicBezTo>
                  <a:cubicBezTo>
                    <a:pt x="1102" y="171"/>
                    <a:pt x="1068" y="138"/>
                    <a:pt x="1002" y="105"/>
                  </a:cubicBezTo>
                  <a:cubicBezTo>
                    <a:pt x="904" y="35"/>
                    <a:pt x="795" y="0"/>
                    <a:pt x="6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30"/>
            <p:cNvSpPr/>
            <p:nvPr/>
          </p:nvSpPr>
          <p:spPr>
            <a:xfrm rot="-8075854">
              <a:off x="7386197" y="144324"/>
              <a:ext cx="74762" cy="64395"/>
            </a:xfrm>
            <a:custGeom>
              <a:avLst/>
              <a:gdLst/>
              <a:ahLst/>
              <a:cxnLst/>
              <a:rect l="l" t="t" r="r" b="b"/>
              <a:pathLst>
                <a:path w="1435" h="1236" extrusionOk="0">
                  <a:moveTo>
                    <a:pt x="694" y="0"/>
                  </a:moveTo>
                  <a:cubicBezTo>
                    <a:pt x="556" y="0"/>
                    <a:pt x="416" y="47"/>
                    <a:pt x="301" y="162"/>
                  </a:cubicBezTo>
                  <a:cubicBezTo>
                    <a:pt x="1" y="462"/>
                    <a:pt x="67" y="829"/>
                    <a:pt x="267" y="1030"/>
                  </a:cubicBezTo>
                  <a:cubicBezTo>
                    <a:pt x="377" y="1158"/>
                    <a:pt x="548" y="1236"/>
                    <a:pt x="729" y="1236"/>
                  </a:cubicBezTo>
                  <a:cubicBezTo>
                    <a:pt x="877" y="1236"/>
                    <a:pt x="1033" y="1183"/>
                    <a:pt x="1168" y="1063"/>
                  </a:cubicBezTo>
                  <a:cubicBezTo>
                    <a:pt x="1435" y="763"/>
                    <a:pt x="1368" y="362"/>
                    <a:pt x="1168" y="196"/>
                  </a:cubicBezTo>
                  <a:cubicBezTo>
                    <a:pt x="1054" y="82"/>
                    <a:pt x="876" y="0"/>
                    <a:pt x="6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30"/>
            <p:cNvSpPr/>
            <p:nvPr/>
          </p:nvSpPr>
          <p:spPr>
            <a:xfrm rot="-8075854">
              <a:off x="6627316" y="29425"/>
              <a:ext cx="67781" cy="64811"/>
            </a:xfrm>
            <a:custGeom>
              <a:avLst/>
              <a:gdLst/>
              <a:ahLst/>
              <a:cxnLst/>
              <a:rect l="l" t="t" r="r" b="b"/>
              <a:pathLst>
                <a:path w="1301" h="1244" extrusionOk="0">
                  <a:moveTo>
                    <a:pt x="638" y="0"/>
                  </a:moveTo>
                  <a:cubicBezTo>
                    <a:pt x="489" y="0"/>
                    <a:pt x="356" y="45"/>
                    <a:pt x="267" y="134"/>
                  </a:cubicBezTo>
                  <a:cubicBezTo>
                    <a:pt x="133" y="234"/>
                    <a:pt x="100" y="334"/>
                    <a:pt x="67" y="401"/>
                  </a:cubicBezTo>
                  <a:cubicBezTo>
                    <a:pt x="0" y="634"/>
                    <a:pt x="33" y="868"/>
                    <a:pt x="200" y="1035"/>
                  </a:cubicBezTo>
                  <a:cubicBezTo>
                    <a:pt x="267" y="1135"/>
                    <a:pt x="367" y="1201"/>
                    <a:pt x="500" y="1235"/>
                  </a:cubicBezTo>
                  <a:cubicBezTo>
                    <a:pt x="535" y="1240"/>
                    <a:pt x="569" y="1243"/>
                    <a:pt x="603" y="1243"/>
                  </a:cubicBezTo>
                  <a:cubicBezTo>
                    <a:pt x="768" y="1243"/>
                    <a:pt x="929" y="1178"/>
                    <a:pt x="1067" y="1068"/>
                  </a:cubicBezTo>
                  <a:cubicBezTo>
                    <a:pt x="1101" y="1035"/>
                    <a:pt x="1134" y="1001"/>
                    <a:pt x="1168" y="968"/>
                  </a:cubicBezTo>
                  <a:cubicBezTo>
                    <a:pt x="1168" y="934"/>
                    <a:pt x="1201" y="901"/>
                    <a:pt x="1201" y="868"/>
                  </a:cubicBezTo>
                  <a:cubicBezTo>
                    <a:pt x="1301" y="634"/>
                    <a:pt x="1268" y="434"/>
                    <a:pt x="1134" y="234"/>
                  </a:cubicBezTo>
                  <a:cubicBezTo>
                    <a:pt x="1067" y="167"/>
                    <a:pt x="1034" y="134"/>
                    <a:pt x="967" y="101"/>
                  </a:cubicBezTo>
                  <a:cubicBezTo>
                    <a:pt x="934" y="67"/>
                    <a:pt x="901" y="67"/>
                    <a:pt x="867" y="34"/>
                  </a:cubicBezTo>
                  <a:cubicBezTo>
                    <a:pt x="790" y="12"/>
                    <a:pt x="712" y="0"/>
                    <a:pt x="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30"/>
            <p:cNvSpPr/>
            <p:nvPr/>
          </p:nvSpPr>
          <p:spPr>
            <a:xfrm rot="-8075854">
              <a:off x="6513503" y="141443"/>
              <a:ext cx="67781" cy="65228"/>
            </a:xfrm>
            <a:custGeom>
              <a:avLst/>
              <a:gdLst/>
              <a:ahLst/>
              <a:cxnLst/>
              <a:rect l="l" t="t" r="r" b="b"/>
              <a:pathLst>
                <a:path w="1301" h="1252" extrusionOk="0">
                  <a:moveTo>
                    <a:pt x="622" y="1"/>
                  </a:moveTo>
                  <a:cubicBezTo>
                    <a:pt x="457" y="1"/>
                    <a:pt x="308" y="74"/>
                    <a:pt x="200" y="204"/>
                  </a:cubicBezTo>
                  <a:cubicBezTo>
                    <a:pt x="133" y="270"/>
                    <a:pt x="100" y="337"/>
                    <a:pt x="67" y="404"/>
                  </a:cubicBezTo>
                  <a:cubicBezTo>
                    <a:pt x="0" y="637"/>
                    <a:pt x="33" y="838"/>
                    <a:pt x="200" y="1038"/>
                  </a:cubicBezTo>
                  <a:cubicBezTo>
                    <a:pt x="234" y="1071"/>
                    <a:pt x="267" y="1104"/>
                    <a:pt x="267" y="1138"/>
                  </a:cubicBezTo>
                  <a:cubicBezTo>
                    <a:pt x="334" y="1171"/>
                    <a:pt x="367" y="1171"/>
                    <a:pt x="400" y="1204"/>
                  </a:cubicBezTo>
                  <a:cubicBezTo>
                    <a:pt x="486" y="1237"/>
                    <a:pt x="565" y="1251"/>
                    <a:pt x="639" y="1251"/>
                  </a:cubicBezTo>
                  <a:cubicBezTo>
                    <a:pt x="796" y="1251"/>
                    <a:pt x="932" y="1184"/>
                    <a:pt x="1067" y="1071"/>
                  </a:cubicBezTo>
                  <a:cubicBezTo>
                    <a:pt x="1134" y="1004"/>
                    <a:pt x="1201" y="938"/>
                    <a:pt x="1234" y="871"/>
                  </a:cubicBezTo>
                  <a:cubicBezTo>
                    <a:pt x="1301" y="637"/>
                    <a:pt x="1268" y="404"/>
                    <a:pt x="1101" y="204"/>
                  </a:cubicBezTo>
                  <a:cubicBezTo>
                    <a:pt x="1067" y="170"/>
                    <a:pt x="1034" y="137"/>
                    <a:pt x="1001" y="104"/>
                  </a:cubicBezTo>
                  <a:cubicBezTo>
                    <a:pt x="967" y="104"/>
                    <a:pt x="934" y="70"/>
                    <a:pt x="901" y="70"/>
                  </a:cubicBezTo>
                  <a:cubicBezTo>
                    <a:pt x="806" y="23"/>
                    <a:pt x="712" y="1"/>
                    <a:pt x="6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0"/>
            <p:cNvSpPr/>
            <p:nvPr/>
          </p:nvSpPr>
          <p:spPr>
            <a:xfrm rot="-8075854">
              <a:off x="7279545" y="469396"/>
              <a:ext cx="64342" cy="64342"/>
            </a:xfrm>
            <a:custGeom>
              <a:avLst/>
              <a:gdLst/>
              <a:ahLst/>
              <a:cxnLst/>
              <a:rect l="l" t="t" r="r" b="b"/>
              <a:pathLst>
                <a:path w="1235" h="1235" extrusionOk="0">
                  <a:moveTo>
                    <a:pt x="467" y="0"/>
                  </a:moveTo>
                  <a:cubicBezTo>
                    <a:pt x="467" y="0"/>
                    <a:pt x="434" y="34"/>
                    <a:pt x="400" y="34"/>
                  </a:cubicBezTo>
                  <a:lnTo>
                    <a:pt x="334" y="34"/>
                  </a:lnTo>
                  <a:cubicBezTo>
                    <a:pt x="334" y="67"/>
                    <a:pt x="300" y="67"/>
                    <a:pt x="267" y="100"/>
                  </a:cubicBezTo>
                  <a:lnTo>
                    <a:pt x="234" y="100"/>
                  </a:lnTo>
                  <a:cubicBezTo>
                    <a:pt x="234" y="100"/>
                    <a:pt x="234" y="134"/>
                    <a:pt x="234" y="134"/>
                  </a:cubicBezTo>
                  <a:cubicBezTo>
                    <a:pt x="200" y="134"/>
                    <a:pt x="200" y="167"/>
                    <a:pt x="167" y="167"/>
                  </a:cubicBezTo>
                  <a:cubicBezTo>
                    <a:pt x="167" y="167"/>
                    <a:pt x="167" y="200"/>
                    <a:pt x="134" y="200"/>
                  </a:cubicBezTo>
                  <a:cubicBezTo>
                    <a:pt x="134" y="234"/>
                    <a:pt x="100" y="267"/>
                    <a:pt x="67" y="300"/>
                  </a:cubicBezTo>
                  <a:cubicBezTo>
                    <a:pt x="67" y="334"/>
                    <a:pt x="34" y="367"/>
                    <a:pt x="34" y="401"/>
                  </a:cubicBezTo>
                  <a:cubicBezTo>
                    <a:pt x="34" y="434"/>
                    <a:pt x="0" y="434"/>
                    <a:pt x="0" y="467"/>
                  </a:cubicBezTo>
                  <a:cubicBezTo>
                    <a:pt x="0" y="467"/>
                    <a:pt x="0" y="501"/>
                    <a:pt x="0" y="534"/>
                  </a:cubicBezTo>
                  <a:cubicBezTo>
                    <a:pt x="0" y="534"/>
                    <a:pt x="0" y="534"/>
                    <a:pt x="0" y="567"/>
                  </a:cubicBezTo>
                  <a:lnTo>
                    <a:pt x="0" y="634"/>
                  </a:lnTo>
                  <a:cubicBezTo>
                    <a:pt x="0" y="801"/>
                    <a:pt x="67" y="934"/>
                    <a:pt x="167" y="1068"/>
                  </a:cubicBezTo>
                  <a:lnTo>
                    <a:pt x="200" y="1068"/>
                  </a:lnTo>
                  <a:cubicBezTo>
                    <a:pt x="234" y="1101"/>
                    <a:pt x="234" y="1101"/>
                    <a:pt x="267" y="1134"/>
                  </a:cubicBezTo>
                  <a:cubicBezTo>
                    <a:pt x="300" y="1168"/>
                    <a:pt x="367" y="1168"/>
                    <a:pt x="400" y="1201"/>
                  </a:cubicBezTo>
                  <a:lnTo>
                    <a:pt x="434" y="1201"/>
                  </a:lnTo>
                  <a:cubicBezTo>
                    <a:pt x="467" y="1201"/>
                    <a:pt x="501" y="1234"/>
                    <a:pt x="534" y="1234"/>
                  </a:cubicBezTo>
                  <a:lnTo>
                    <a:pt x="634" y="1234"/>
                  </a:lnTo>
                  <a:cubicBezTo>
                    <a:pt x="701" y="1201"/>
                    <a:pt x="734" y="1201"/>
                    <a:pt x="767" y="1201"/>
                  </a:cubicBezTo>
                  <a:lnTo>
                    <a:pt x="801" y="1201"/>
                  </a:lnTo>
                  <a:cubicBezTo>
                    <a:pt x="901" y="1168"/>
                    <a:pt x="968" y="1101"/>
                    <a:pt x="1034" y="1034"/>
                  </a:cubicBezTo>
                  <a:cubicBezTo>
                    <a:pt x="1034" y="1034"/>
                    <a:pt x="1068" y="1001"/>
                    <a:pt x="1068" y="1001"/>
                  </a:cubicBezTo>
                  <a:cubicBezTo>
                    <a:pt x="1101" y="968"/>
                    <a:pt x="1134" y="934"/>
                    <a:pt x="1134" y="901"/>
                  </a:cubicBezTo>
                  <a:cubicBezTo>
                    <a:pt x="1168" y="868"/>
                    <a:pt x="1168" y="834"/>
                    <a:pt x="1168" y="834"/>
                  </a:cubicBezTo>
                  <a:cubicBezTo>
                    <a:pt x="1201" y="801"/>
                    <a:pt x="1201" y="801"/>
                    <a:pt x="1201" y="801"/>
                  </a:cubicBezTo>
                  <a:cubicBezTo>
                    <a:pt x="1201" y="767"/>
                    <a:pt x="1201" y="767"/>
                    <a:pt x="1201" y="767"/>
                  </a:cubicBezTo>
                  <a:cubicBezTo>
                    <a:pt x="1201" y="734"/>
                    <a:pt x="1201" y="701"/>
                    <a:pt x="1201" y="667"/>
                  </a:cubicBezTo>
                  <a:cubicBezTo>
                    <a:pt x="1201" y="667"/>
                    <a:pt x="1201" y="667"/>
                    <a:pt x="1201" y="634"/>
                  </a:cubicBezTo>
                  <a:cubicBezTo>
                    <a:pt x="1234" y="467"/>
                    <a:pt x="1168" y="334"/>
                    <a:pt x="1068" y="200"/>
                  </a:cubicBezTo>
                  <a:lnTo>
                    <a:pt x="1034" y="200"/>
                  </a:lnTo>
                  <a:cubicBezTo>
                    <a:pt x="1034" y="200"/>
                    <a:pt x="1034" y="200"/>
                    <a:pt x="1034" y="167"/>
                  </a:cubicBezTo>
                  <a:cubicBezTo>
                    <a:pt x="1001" y="167"/>
                    <a:pt x="1001" y="134"/>
                    <a:pt x="968" y="134"/>
                  </a:cubicBezTo>
                  <a:cubicBezTo>
                    <a:pt x="934" y="100"/>
                    <a:pt x="934" y="100"/>
                    <a:pt x="934" y="100"/>
                  </a:cubicBezTo>
                  <a:cubicBezTo>
                    <a:pt x="901" y="100"/>
                    <a:pt x="901" y="67"/>
                    <a:pt x="901" y="67"/>
                  </a:cubicBezTo>
                  <a:cubicBezTo>
                    <a:pt x="867" y="67"/>
                    <a:pt x="834" y="34"/>
                    <a:pt x="801" y="34"/>
                  </a:cubicBezTo>
                  <a:lnTo>
                    <a:pt x="767" y="34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0"/>
            <p:cNvSpPr/>
            <p:nvPr/>
          </p:nvSpPr>
          <p:spPr>
            <a:xfrm rot="-8075854">
              <a:off x="6620897" y="251441"/>
              <a:ext cx="69552" cy="63665"/>
            </a:xfrm>
            <a:custGeom>
              <a:avLst/>
              <a:gdLst/>
              <a:ahLst/>
              <a:cxnLst/>
              <a:rect l="l" t="t" r="r" b="b"/>
              <a:pathLst>
                <a:path w="1335" h="1222" extrusionOk="0">
                  <a:moveTo>
                    <a:pt x="657" y="0"/>
                  </a:moveTo>
                  <a:cubicBezTo>
                    <a:pt x="406" y="0"/>
                    <a:pt x="176" y="145"/>
                    <a:pt x="100" y="348"/>
                  </a:cubicBezTo>
                  <a:cubicBezTo>
                    <a:pt x="0" y="581"/>
                    <a:pt x="0" y="781"/>
                    <a:pt x="134" y="948"/>
                  </a:cubicBezTo>
                  <a:cubicBezTo>
                    <a:pt x="279" y="1123"/>
                    <a:pt x="450" y="1221"/>
                    <a:pt x="647" y="1221"/>
                  </a:cubicBezTo>
                  <a:cubicBezTo>
                    <a:pt x="675" y="1221"/>
                    <a:pt x="704" y="1219"/>
                    <a:pt x="734" y="1215"/>
                  </a:cubicBezTo>
                  <a:cubicBezTo>
                    <a:pt x="801" y="1215"/>
                    <a:pt x="868" y="1181"/>
                    <a:pt x="934" y="1148"/>
                  </a:cubicBezTo>
                  <a:cubicBezTo>
                    <a:pt x="1068" y="1081"/>
                    <a:pt x="1134" y="1015"/>
                    <a:pt x="1201" y="881"/>
                  </a:cubicBezTo>
                  <a:cubicBezTo>
                    <a:pt x="1335" y="648"/>
                    <a:pt x="1301" y="381"/>
                    <a:pt x="1134" y="214"/>
                  </a:cubicBezTo>
                  <a:cubicBezTo>
                    <a:pt x="1034" y="114"/>
                    <a:pt x="968" y="81"/>
                    <a:pt x="901" y="47"/>
                  </a:cubicBezTo>
                  <a:cubicBezTo>
                    <a:pt x="820" y="15"/>
                    <a:pt x="738" y="0"/>
                    <a:pt x="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0"/>
            <p:cNvSpPr/>
            <p:nvPr/>
          </p:nvSpPr>
          <p:spPr>
            <a:xfrm rot="-8075854">
              <a:off x="6952880" y="141186"/>
              <a:ext cx="69552" cy="63926"/>
            </a:xfrm>
            <a:custGeom>
              <a:avLst/>
              <a:gdLst/>
              <a:ahLst/>
              <a:cxnLst/>
              <a:rect l="l" t="t" r="r" b="b"/>
              <a:pathLst>
                <a:path w="1335" h="1227" extrusionOk="0">
                  <a:moveTo>
                    <a:pt x="655" y="0"/>
                  </a:moveTo>
                  <a:cubicBezTo>
                    <a:pt x="508" y="0"/>
                    <a:pt x="371" y="52"/>
                    <a:pt x="234" y="166"/>
                  </a:cubicBezTo>
                  <a:cubicBezTo>
                    <a:pt x="167" y="233"/>
                    <a:pt x="101" y="333"/>
                    <a:pt x="67" y="466"/>
                  </a:cubicBezTo>
                  <a:cubicBezTo>
                    <a:pt x="0" y="700"/>
                    <a:pt x="134" y="1000"/>
                    <a:pt x="367" y="1133"/>
                  </a:cubicBezTo>
                  <a:cubicBezTo>
                    <a:pt x="442" y="1193"/>
                    <a:pt x="551" y="1226"/>
                    <a:pt x="666" y="1226"/>
                  </a:cubicBezTo>
                  <a:cubicBezTo>
                    <a:pt x="807" y="1226"/>
                    <a:pt x="958" y="1177"/>
                    <a:pt x="1068" y="1067"/>
                  </a:cubicBezTo>
                  <a:cubicBezTo>
                    <a:pt x="1135" y="1033"/>
                    <a:pt x="1168" y="967"/>
                    <a:pt x="1201" y="933"/>
                  </a:cubicBezTo>
                  <a:cubicBezTo>
                    <a:pt x="1235" y="900"/>
                    <a:pt x="1235" y="833"/>
                    <a:pt x="1268" y="800"/>
                  </a:cubicBezTo>
                  <a:cubicBezTo>
                    <a:pt x="1335" y="566"/>
                    <a:pt x="1268" y="366"/>
                    <a:pt x="1101" y="166"/>
                  </a:cubicBezTo>
                  <a:cubicBezTo>
                    <a:pt x="1035" y="99"/>
                    <a:pt x="968" y="33"/>
                    <a:pt x="868" y="33"/>
                  </a:cubicBezTo>
                  <a:cubicBezTo>
                    <a:pt x="794" y="11"/>
                    <a:pt x="723" y="0"/>
                    <a:pt x="6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0"/>
            <p:cNvSpPr/>
            <p:nvPr/>
          </p:nvSpPr>
          <p:spPr>
            <a:xfrm rot="-8075854">
              <a:off x="7172605" y="143757"/>
              <a:ext cx="67833" cy="64030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76" y="1"/>
                  </a:moveTo>
                  <a:cubicBezTo>
                    <a:pt x="551" y="1"/>
                    <a:pt x="426" y="38"/>
                    <a:pt x="301" y="113"/>
                  </a:cubicBezTo>
                  <a:cubicBezTo>
                    <a:pt x="101" y="280"/>
                    <a:pt x="1" y="513"/>
                    <a:pt x="67" y="747"/>
                  </a:cubicBezTo>
                  <a:cubicBezTo>
                    <a:pt x="101" y="847"/>
                    <a:pt x="134" y="947"/>
                    <a:pt x="201" y="1014"/>
                  </a:cubicBezTo>
                  <a:cubicBezTo>
                    <a:pt x="234" y="1047"/>
                    <a:pt x="268" y="1080"/>
                    <a:pt x="301" y="1114"/>
                  </a:cubicBezTo>
                  <a:cubicBezTo>
                    <a:pt x="368" y="1147"/>
                    <a:pt x="401" y="1181"/>
                    <a:pt x="468" y="1181"/>
                  </a:cubicBezTo>
                  <a:cubicBezTo>
                    <a:pt x="546" y="1214"/>
                    <a:pt x="623" y="1229"/>
                    <a:pt x="697" y="1229"/>
                  </a:cubicBezTo>
                  <a:cubicBezTo>
                    <a:pt x="846" y="1229"/>
                    <a:pt x="979" y="1169"/>
                    <a:pt x="1068" y="1080"/>
                  </a:cubicBezTo>
                  <a:cubicBezTo>
                    <a:pt x="1202" y="947"/>
                    <a:pt x="1268" y="814"/>
                    <a:pt x="1302" y="680"/>
                  </a:cubicBezTo>
                  <a:cubicBezTo>
                    <a:pt x="1302" y="480"/>
                    <a:pt x="1235" y="313"/>
                    <a:pt x="1101" y="180"/>
                  </a:cubicBezTo>
                  <a:cubicBezTo>
                    <a:pt x="1035" y="80"/>
                    <a:pt x="935" y="46"/>
                    <a:pt x="801" y="13"/>
                  </a:cubicBezTo>
                  <a:cubicBezTo>
                    <a:pt x="760" y="5"/>
                    <a:pt x="718" y="1"/>
                    <a:pt x="6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0"/>
            <p:cNvSpPr/>
            <p:nvPr/>
          </p:nvSpPr>
          <p:spPr>
            <a:xfrm rot="-8075854">
              <a:off x="6401921" y="28360"/>
              <a:ext cx="72783" cy="65176"/>
            </a:xfrm>
            <a:custGeom>
              <a:avLst/>
              <a:gdLst/>
              <a:ahLst/>
              <a:cxnLst/>
              <a:rect l="l" t="t" r="r" b="b"/>
              <a:pathLst>
                <a:path w="1397" h="1251" extrusionOk="0">
                  <a:moveTo>
                    <a:pt x="652" y="1"/>
                  </a:moveTo>
                  <a:cubicBezTo>
                    <a:pt x="635" y="1"/>
                    <a:pt x="618" y="2"/>
                    <a:pt x="601" y="3"/>
                  </a:cubicBezTo>
                  <a:cubicBezTo>
                    <a:pt x="468" y="36"/>
                    <a:pt x="334" y="103"/>
                    <a:pt x="268" y="170"/>
                  </a:cubicBezTo>
                  <a:cubicBezTo>
                    <a:pt x="168" y="270"/>
                    <a:pt x="134" y="303"/>
                    <a:pt x="101" y="370"/>
                  </a:cubicBezTo>
                  <a:cubicBezTo>
                    <a:pt x="1" y="670"/>
                    <a:pt x="101" y="937"/>
                    <a:pt x="268" y="1104"/>
                  </a:cubicBezTo>
                  <a:cubicBezTo>
                    <a:pt x="334" y="1137"/>
                    <a:pt x="401" y="1204"/>
                    <a:pt x="468" y="1204"/>
                  </a:cubicBezTo>
                  <a:cubicBezTo>
                    <a:pt x="543" y="1236"/>
                    <a:pt x="618" y="1251"/>
                    <a:pt x="690" y="1251"/>
                  </a:cubicBezTo>
                  <a:cubicBezTo>
                    <a:pt x="844" y="1251"/>
                    <a:pt x="988" y="1184"/>
                    <a:pt x="1102" y="1070"/>
                  </a:cubicBezTo>
                  <a:cubicBezTo>
                    <a:pt x="1202" y="1004"/>
                    <a:pt x="1235" y="904"/>
                    <a:pt x="1268" y="804"/>
                  </a:cubicBezTo>
                  <a:cubicBezTo>
                    <a:pt x="1397" y="387"/>
                    <a:pt x="1063" y="1"/>
                    <a:pt x="6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0"/>
            <p:cNvSpPr/>
            <p:nvPr/>
          </p:nvSpPr>
          <p:spPr>
            <a:xfrm rot="-8075854">
              <a:off x="7713651" y="254895"/>
              <a:ext cx="71324" cy="64811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3" y="0"/>
                  </a:moveTo>
                  <a:cubicBezTo>
                    <a:pt x="528" y="0"/>
                    <a:pt x="374" y="52"/>
                    <a:pt x="234" y="176"/>
                  </a:cubicBezTo>
                  <a:cubicBezTo>
                    <a:pt x="1" y="410"/>
                    <a:pt x="1" y="810"/>
                    <a:pt x="201" y="1043"/>
                  </a:cubicBezTo>
                  <a:cubicBezTo>
                    <a:pt x="334" y="1177"/>
                    <a:pt x="501" y="1243"/>
                    <a:pt x="664" y="1243"/>
                  </a:cubicBezTo>
                  <a:cubicBezTo>
                    <a:pt x="826" y="1243"/>
                    <a:pt x="985" y="1177"/>
                    <a:pt x="1101" y="1043"/>
                  </a:cubicBezTo>
                  <a:cubicBezTo>
                    <a:pt x="1368" y="810"/>
                    <a:pt x="1335" y="410"/>
                    <a:pt x="1101" y="176"/>
                  </a:cubicBezTo>
                  <a:cubicBezTo>
                    <a:pt x="994" y="69"/>
                    <a:pt x="839" y="0"/>
                    <a:pt x="6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0"/>
            <p:cNvSpPr/>
            <p:nvPr/>
          </p:nvSpPr>
          <p:spPr>
            <a:xfrm rot="-8075854">
              <a:off x="7609903" y="146067"/>
              <a:ext cx="64395" cy="64342"/>
            </a:xfrm>
            <a:custGeom>
              <a:avLst/>
              <a:gdLst/>
              <a:ahLst/>
              <a:cxnLst/>
              <a:rect l="l" t="t" r="r" b="b"/>
              <a:pathLst>
                <a:path w="1236" h="1235" extrusionOk="0">
                  <a:moveTo>
                    <a:pt x="568" y="0"/>
                  </a:moveTo>
                  <a:cubicBezTo>
                    <a:pt x="501" y="0"/>
                    <a:pt x="434" y="34"/>
                    <a:pt x="368" y="67"/>
                  </a:cubicBezTo>
                  <a:cubicBezTo>
                    <a:pt x="334" y="67"/>
                    <a:pt x="301" y="100"/>
                    <a:pt x="301" y="100"/>
                  </a:cubicBezTo>
                  <a:cubicBezTo>
                    <a:pt x="268" y="134"/>
                    <a:pt x="234" y="134"/>
                    <a:pt x="234" y="134"/>
                  </a:cubicBezTo>
                  <a:lnTo>
                    <a:pt x="234" y="167"/>
                  </a:lnTo>
                  <a:cubicBezTo>
                    <a:pt x="201" y="200"/>
                    <a:pt x="168" y="234"/>
                    <a:pt x="134" y="267"/>
                  </a:cubicBezTo>
                  <a:cubicBezTo>
                    <a:pt x="134" y="267"/>
                    <a:pt x="101" y="300"/>
                    <a:pt x="101" y="300"/>
                  </a:cubicBezTo>
                  <a:cubicBezTo>
                    <a:pt x="68" y="334"/>
                    <a:pt x="68" y="367"/>
                    <a:pt x="68" y="367"/>
                  </a:cubicBezTo>
                  <a:cubicBezTo>
                    <a:pt x="68" y="401"/>
                    <a:pt x="68" y="401"/>
                    <a:pt x="68" y="401"/>
                  </a:cubicBezTo>
                  <a:cubicBezTo>
                    <a:pt x="34" y="401"/>
                    <a:pt x="34" y="434"/>
                    <a:pt x="34" y="434"/>
                  </a:cubicBezTo>
                  <a:cubicBezTo>
                    <a:pt x="34" y="467"/>
                    <a:pt x="34" y="467"/>
                    <a:pt x="34" y="501"/>
                  </a:cubicBezTo>
                  <a:cubicBezTo>
                    <a:pt x="1" y="567"/>
                    <a:pt x="1" y="634"/>
                    <a:pt x="34" y="701"/>
                  </a:cubicBezTo>
                  <a:cubicBezTo>
                    <a:pt x="34" y="734"/>
                    <a:pt x="34" y="767"/>
                    <a:pt x="34" y="801"/>
                  </a:cubicBezTo>
                  <a:cubicBezTo>
                    <a:pt x="68" y="834"/>
                    <a:pt x="68" y="834"/>
                    <a:pt x="68" y="868"/>
                  </a:cubicBezTo>
                  <a:cubicBezTo>
                    <a:pt x="68" y="868"/>
                    <a:pt x="101" y="901"/>
                    <a:pt x="101" y="934"/>
                  </a:cubicBezTo>
                  <a:lnTo>
                    <a:pt x="134" y="968"/>
                  </a:lnTo>
                  <a:cubicBezTo>
                    <a:pt x="168" y="1001"/>
                    <a:pt x="168" y="1034"/>
                    <a:pt x="201" y="1034"/>
                  </a:cubicBezTo>
                  <a:cubicBezTo>
                    <a:pt x="201" y="1068"/>
                    <a:pt x="234" y="1068"/>
                    <a:pt x="268" y="1101"/>
                  </a:cubicBezTo>
                  <a:cubicBezTo>
                    <a:pt x="268" y="1101"/>
                    <a:pt x="268" y="1134"/>
                    <a:pt x="301" y="1134"/>
                  </a:cubicBezTo>
                  <a:cubicBezTo>
                    <a:pt x="334" y="1168"/>
                    <a:pt x="401" y="1201"/>
                    <a:pt x="468" y="1201"/>
                  </a:cubicBezTo>
                  <a:lnTo>
                    <a:pt x="501" y="1201"/>
                  </a:lnTo>
                  <a:cubicBezTo>
                    <a:pt x="501" y="1234"/>
                    <a:pt x="535" y="1234"/>
                    <a:pt x="535" y="1234"/>
                  </a:cubicBezTo>
                  <a:lnTo>
                    <a:pt x="701" y="1234"/>
                  </a:lnTo>
                  <a:cubicBezTo>
                    <a:pt x="735" y="1234"/>
                    <a:pt x="768" y="1234"/>
                    <a:pt x="801" y="1201"/>
                  </a:cubicBezTo>
                  <a:cubicBezTo>
                    <a:pt x="835" y="1201"/>
                    <a:pt x="835" y="1201"/>
                    <a:pt x="868" y="1168"/>
                  </a:cubicBezTo>
                  <a:lnTo>
                    <a:pt x="935" y="1168"/>
                  </a:lnTo>
                  <a:cubicBezTo>
                    <a:pt x="935" y="1134"/>
                    <a:pt x="968" y="1134"/>
                    <a:pt x="1002" y="1101"/>
                  </a:cubicBezTo>
                  <a:cubicBezTo>
                    <a:pt x="1002" y="1101"/>
                    <a:pt x="1035" y="1068"/>
                    <a:pt x="1068" y="1068"/>
                  </a:cubicBezTo>
                  <a:cubicBezTo>
                    <a:pt x="1068" y="1068"/>
                    <a:pt x="1068" y="1034"/>
                    <a:pt x="1068" y="1034"/>
                  </a:cubicBezTo>
                  <a:cubicBezTo>
                    <a:pt x="1102" y="1001"/>
                    <a:pt x="1135" y="968"/>
                    <a:pt x="1168" y="934"/>
                  </a:cubicBezTo>
                  <a:cubicBezTo>
                    <a:pt x="1202" y="901"/>
                    <a:pt x="1202" y="868"/>
                    <a:pt x="1202" y="834"/>
                  </a:cubicBezTo>
                  <a:cubicBezTo>
                    <a:pt x="1235" y="801"/>
                    <a:pt x="1235" y="801"/>
                    <a:pt x="1235" y="801"/>
                  </a:cubicBezTo>
                  <a:cubicBezTo>
                    <a:pt x="1235" y="767"/>
                    <a:pt x="1235" y="767"/>
                    <a:pt x="1235" y="734"/>
                  </a:cubicBezTo>
                  <a:cubicBezTo>
                    <a:pt x="1235" y="701"/>
                    <a:pt x="1235" y="667"/>
                    <a:pt x="1235" y="634"/>
                  </a:cubicBezTo>
                  <a:lnTo>
                    <a:pt x="1235" y="601"/>
                  </a:lnTo>
                  <a:cubicBezTo>
                    <a:pt x="1235" y="567"/>
                    <a:pt x="1235" y="501"/>
                    <a:pt x="1235" y="467"/>
                  </a:cubicBezTo>
                  <a:cubicBezTo>
                    <a:pt x="1235" y="434"/>
                    <a:pt x="1202" y="367"/>
                    <a:pt x="1168" y="334"/>
                  </a:cubicBezTo>
                  <a:cubicBezTo>
                    <a:pt x="1168" y="300"/>
                    <a:pt x="1135" y="267"/>
                    <a:pt x="1102" y="234"/>
                  </a:cubicBezTo>
                  <a:cubicBezTo>
                    <a:pt x="1102" y="234"/>
                    <a:pt x="1102" y="234"/>
                    <a:pt x="1102" y="200"/>
                  </a:cubicBezTo>
                  <a:lnTo>
                    <a:pt x="1068" y="200"/>
                  </a:lnTo>
                  <a:cubicBezTo>
                    <a:pt x="1068" y="167"/>
                    <a:pt x="1035" y="167"/>
                    <a:pt x="1035" y="134"/>
                  </a:cubicBezTo>
                  <a:lnTo>
                    <a:pt x="1002" y="134"/>
                  </a:lnTo>
                  <a:cubicBezTo>
                    <a:pt x="968" y="134"/>
                    <a:pt x="968" y="100"/>
                    <a:pt x="968" y="100"/>
                  </a:cubicBezTo>
                  <a:cubicBezTo>
                    <a:pt x="935" y="100"/>
                    <a:pt x="935" y="67"/>
                    <a:pt x="901" y="67"/>
                  </a:cubicBezTo>
                  <a:lnTo>
                    <a:pt x="868" y="67"/>
                  </a:lnTo>
                  <a:cubicBezTo>
                    <a:pt x="868" y="34"/>
                    <a:pt x="868" y="34"/>
                    <a:pt x="868" y="34"/>
                  </a:cubicBezTo>
                  <a:lnTo>
                    <a:pt x="768" y="34"/>
                  </a:lnTo>
                  <a:cubicBezTo>
                    <a:pt x="701" y="0"/>
                    <a:pt x="668" y="0"/>
                    <a:pt x="6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0"/>
            <p:cNvSpPr/>
            <p:nvPr/>
          </p:nvSpPr>
          <p:spPr>
            <a:xfrm rot="-8075854">
              <a:off x="7499204" y="36095"/>
              <a:ext cx="69604" cy="65489"/>
            </a:xfrm>
            <a:custGeom>
              <a:avLst/>
              <a:gdLst/>
              <a:ahLst/>
              <a:cxnLst/>
              <a:rect l="l" t="t" r="r" b="b"/>
              <a:pathLst>
                <a:path w="1336" h="1257" extrusionOk="0">
                  <a:moveTo>
                    <a:pt x="714" y="1"/>
                  </a:moveTo>
                  <a:cubicBezTo>
                    <a:pt x="556" y="1"/>
                    <a:pt x="388" y="61"/>
                    <a:pt x="268" y="181"/>
                  </a:cubicBezTo>
                  <a:cubicBezTo>
                    <a:pt x="234" y="214"/>
                    <a:pt x="201" y="214"/>
                    <a:pt x="201" y="248"/>
                  </a:cubicBezTo>
                  <a:cubicBezTo>
                    <a:pt x="168" y="281"/>
                    <a:pt x="168" y="314"/>
                    <a:pt x="134" y="348"/>
                  </a:cubicBezTo>
                  <a:cubicBezTo>
                    <a:pt x="1" y="581"/>
                    <a:pt x="68" y="882"/>
                    <a:pt x="268" y="1082"/>
                  </a:cubicBezTo>
                  <a:cubicBezTo>
                    <a:pt x="334" y="1148"/>
                    <a:pt x="468" y="1215"/>
                    <a:pt x="601" y="1248"/>
                  </a:cubicBezTo>
                  <a:cubicBezTo>
                    <a:pt x="636" y="1254"/>
                    <a:pt x="669" y="1257"/>
                    <a:pt x="702" y="1257"/>
                  </a:cubicBezTo>
                  <a:cubicBezTo>
                    <a:pt x="859" y="1257"/>
                    <a:pt x="997" y="1192"/>
                    <a:pt x="1135" y="1082"/>
                  </a:cubicBezTo>
                  <a:cubicBezTo>
                    <a:pt x="1235" y="982"/>
                    <a:pt x="1268" y="882"/>
                    <a:pt x="1302" y="748"/>
                  </a:cubicBezTo>
                  <a:cubicBezTo>
                    <a:pt x="1335" y="548"/>
                    <a:pt x="1268" y="381"/>
                    <a:pt x="1135" y="214"/>
                  </a:cubicBezTo>
                  <a:cubicBezTo>
                    <a:pt x="1135" y="181"/>
                    <a:pt x="1102" y="181"/>
                    <a:pt x="1102" y="148"/>
                  </a:cubicBezTo>
                  <a:cubicBezTo>
                    <a:pt x="1068" y="148"/>
                    <a:pt x="1035" y="114"/>
                    <a:pt x="1002" y="81"/>
                  </a:cubicBezTo>
                  <a:cubicBezTo>
                    <a:pt x="922" y="28"/>
                    <a:pt x="820" y="1"/>
                    <a:pt x="7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0"/>
            <p:cNvSpPr/>
            <p:nvPr/>
          </p:nvSpPr>
          <p:spPr>
            <a:xfrm rot="-8075854">
              <a:off x="7389080" y="-74264"/>
              <a:ext cx="71324" cy="64811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59" y="0"/>
                  </a:moveTo>
                  <a:cubicBezTo>
                    <a:pt x="511" y="0"/>
                    <a:pt x="358" y="52"/>
                    <a:pt x="234" y="176"/>
                  </a:cubicBezTo>
                  <a:cubicBezTo>
                    <a:pt x="1" y="443"/>
                    <a:pt x="1" y="810"/>
                    <a:pt x="234" y="1043"/>
                  </a:cubicBezTo>
                  <a:cubicBezTo>
                    <a:pt x="351" y="1177"/>
                    <a:pt x="509" y="1243"/>
                    <a:pt x="672" y="1243"/>
                  </a:cubicBezTo>
                  <a:cubicBezTo>
                    <a:pt x="835" y="1243"/>
                    <a:pt x="1001" y="1177"/>
                    <a:pt x="1135" y="1043"/>
                  </a:cubicBezTo>
                  <a:cubicBezTo>
                    <a:pt x="1368" y="810"/>
                    <a:pt x="1368" y="410"/>
                    <a:pt x="1101" y="176"/>
                  </a:cubicBezTo>
                  <a:cubicBezTo>
                    <a:pt x="994" y="69"/>
                    <a:pt x="830" y="0"/>
                    <a:pt x="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0"/>
            <p:cNvSpPr/>
            <p:nvPr/>
          </p:nvSpPr>
          <p:spPr>
            <a:xfrm rot="-8075854">
              <a:off x="8901542" y="2335230"/>
              <a:ext cx="67833" cy="64030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50" y="1"/>
                  </a:moveTo>
                  <a:cubicBezTo>
                    <a:pt x="568" y="1"/>
                    <a:pt x="485" y="19"/>
                    <a:pt x="401" y="61"/>
                  </a:cubicBezTo>
                  <a:cubicBezTo>
                    <a:pt x="367" y="95"/>
                    <a:pt x="334" y="95"/>
                    <a:pt x="334" y="128"/>
                  </a:cubicBezTo>
                  <a:cubicBezTo>
                    <a:pt x="301" y="128"/>
                    <a:pt x="301" y="128"/>
                    <a:pt x="267" y="161"/>
                  </a:cubicBezTo>
                  <a:cubicBezTo>
                    <a:pt x="267" y="161"/>
                    <a:pt x="234" y="161"/>
                    <a:pt x="234" y="195"/>
                  </a:cubicBezTo>
                  <a:cubicBezTo>
                    <a:pt x="234" y="195"/>
                    <a:pt x="201" y="195"/>
                    <a:pt x="201" y="228"/>
                  </a:cubicBezTo>
                  <a:cubicBezTo>
                    <a:pt x="0" y="461"/>
                    <a:pt x="0" y="828"/>
                    <a:pt x="234" y="1062"/>
                  </a:cubicBezTo>
                  <a:cubicBezTo>
                    <a:pt x="267" y="1095"/>
                    <a:pt x="267" y="1095"/>
                    <a:pt x="301" y="1095"/>
                  </a:cubicBezTo>
                  <a:cubicBezTo>
                    <a:pt x="334" y="1129"/>
                    <a:pt x="401" y="1162"/>
                    <a:pt x="434" y="1195"/>
                  </a:cubicBezTo>
                  <a:cubicBezTo>
                    <a:pt x="501" y="1195"/>
                    <a:pt x="534" y="1195"/>
                    <a:pt x="568" y="1229"/>
                  </a:cubicBezTo>
                  <a:lnTo>
                    <a:pt x="668" y="1229"/>
                  </a:lnTo>
                  <a:cubicBezTo>
                    <a:pt x="734" y="1229"/>
                    <a:pt x="768" y="1229"/>
                    <a:pt x="801" y="1195"/>
                  </a:cubicBezTo>
                  <a:lnTo>
                    <a:pt x="901" y="1195"/>
                  </a:lnTo>
                  <a:cubicBezTo>
                    <a:pt x="1001" y="1162"/>
                    <a:pt x="1068" y="1095"/>
                    <a:pt x="1101" y="1029"/>
                  </a:cubicBezTo>
                  <a:cubicBezTo>
                    <a:pt x="1168" y="995"/>
                    <a:pt x="1201" y="928"/>
                    <a:pt x="1235" y="862"/>
                  </a:cubicBezTo>
                  <a:cubicBezTo>
                    <a:pt x="1235" y="828"/>
                    <a:pt x="1268" y="828"/>
                    <a:pt x="1268" y="795"/>
                  </a:cubicBezTo>
                  <a:cubicBezTo>
                    <a:pt x="1268" y="795"/>
                    <a:pt x="1268" y="762"/>
                    <a:pt x="1268" y="762"/>
                  </a:cubicBezTo>
                  <a:cubicBezTo>
                    <a:pt x="1268" y="728"/>
                    <a:pt x="1268" y="728"/>
                    <a:pt x="1268" y="728"/>
                  </a:cubicBezTo>
                  <a:cubicBezTo>
                    <a:pt x="1301" y="562"/>
                    <a:pt x="1268" y="428"/>
                    <a:pt x="1201" y="295"/>
                  </a:cubicBezTo>
                  <a:cubicBezTo>
                    <a:pt x="1168" y="228"/>
                    <a:pt x="1135" y="195"/>
                    <a:pt x="1101" y="161"/>
                  </a:cubicBezTo>
                  <a:cubicBezTo>
                    <a:pt x="1068" y="161"/>
                    <a:pt x="1068" y="128"/>
                    <a:pt x="1035" y="128"/>
                  </a:cubicBezTo>
                  <a:cubicBezTo>
                    <a:pt x="1035" y="128"/>
                    <a:pt x="1001" y="95"/>
                    <a:pt x="1001" y="95"/>
                  </a:cubicBezTo>
                  <a:lnTo>
                    <a:pt x="968" y="95"/>
                  </a:lnTo>
                  <a:cubicBezTo>
                    <a:pt x="871" y="36"/>
                    <a:pt x="763" y="1"/>
                    <a:pt x="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0"/>
            <p:cNvSpPr/>
            <p:nvPr/>
          </p:nvSpPr>
          <p:spPr>
            <a:xfrm rot="-8075854">
              <a:off x="9227618" y="2009369"/>
              <a:ext cx="71324" cy="64342"/>
            </a:xfrm>
            <a:custGeom>
              <a:avLst/>
              <a:gdLst/>
              <a:ahLst/>
              <a:cxnLst/>
              <a:rect l="l" t="t" r="r" b="b"/>
              <a:pathLst>
                <a:path w="1369" h="1235" extrusionOk="0">
                  <a:moveTo>
                    <a:pt x="534" y="0"/>
                  </a:moveTo>
                  <a:cubicBezTo>
                    <a:pt x="534" y="0"/>
                    <a:pt x="534" y="34"/>
                    <a:pt x="501" y="34"/>
                  </a:cubicBezTo>
                  <a:lnTo>
                    <a:pt x="434" y="34"/>
                  </a:lnTo>
                  <a:cubicBezTo>
                    <a:pt x="401" y="67"/>
                    <a:pt x="401" y="67"/>
                    <a:pt x="401" y="67"/>
                  </a:cubicBezTo>
                  <a:cubicBezTo>
                    <a:pt x="367" y="67"/>
                    <a:pt x="334" y="101"/>
                    <a:pt x="334" y="101"/>
                  </a:cubicBezTo>
                  <a:cubicBezTo>
                    <a:pt x="301" y="134"/>
                    <a:pt x="301" y="134"/>
                    <a:pt x="267" y="167"/>
                  </a:cubicBezTo>
                  <a:lnTo>
                    <a:pt x="234" y="167"/>
                  </a:lnTo>
                  <a:cubicBezTo>
                    <a:pt x="234" y="201"/>
                    <a:pt x="201" y="201"/>
                    <a:pt x="201" y="234"/>
                  </a:cubicBezTo>
                  <a:cubicBezTo>
                    <a:pt x="0" y="467"/>
                    <a:pt x="0" y="834"/>
                    <a:pt x="234" y="1068"/>
                  </a:cubicBezTo>
                  <a:cubicBezTo>
                    <a:pt x="301" y="1135"/>
                    <a:pt x="367" y="1168"/>
                    <a:pt x="434" y="1168"/>
                  </a:cubicBezTo>
                  <a:cubicBezTo>
                    <a:pt x="434" y="1201"/>
                    <a:pt x="434" y="1201"/>
                    <a:pt x="434" y="1201"/>
                  </a:cubicBezTo>
                  <a:cubicBezTo>
                    <a:pt x="501" y="1235"/>
                    <a:pt x="601" y="1235"/>
                    <a:pt x="668" y="1235"/>
                  </a:cubicBezTo>
                  <a:cubicBezTo>
                    <a:pt x="768" y="1235"/>
                    <a:pt x="834" y="1201"/>
                    <a:pt x="901" y="1201"/>
                  </a:cubicBezTo>
                  <a:cubicBezTo>
                    <a:pt x="968" y="1168"/>
                    <a:pt x="1035" y="1101"/>
                    <a:pt x="1101" y="1035"/>
                  </a:cubicBezTo>
                  <a:cubicBezTo>
                    <a:pt x="1301" y="868"/>
                    <a:pt x="1368" y="501"/>
                    <a:pt x="1135" y="234"/>
                  </a:cubicBezTo>
                  <a:cubicBezTo>
                    <a:pt x="1135" y="234"/>
                    <a:pt x="1135" y="201"/>
                    <a:pt x="1101" y="201"/>
                  </a:cubicBezTo>
                  <a:cubicBezTo>
                    <a:pt x="1101" y="167"/>
                    <a:pt x="1101" y="167"/>
                    <a:pt x="1068" y="167"/>
                  </a:cubicBezTo>
                  <a:cubicBezTo>
                    <a:pt x="1068" y="134"/>
                    <a:pt x="1035" y="134"/>
                    <a:pt x="1001" y="101"/>
                  </a:cubicBezTo>
                  <a:lnTo>
                    <a:pt x="968" y="101"/>
                  </a:lnTo>
                  <a:cubicBezTo>
                    <a:pt x="934" y="67"/>
                    <a:pt x="901" y="67"/>
                    <a:pt x="901" y="34"/>
                  </a:cubicBezTo>
                  <a:lnTo>
                    <a:pt x="834" y="34"/>
                  </a:lnTo>
                  <a:cubicBezTo>
                    <a:pt x="834" y="34"/>
                    <a:pt x="801" y="0"/>
                    <a:pt x="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0"/>
            <p:cNvSpPr/>
            <p:nvPr/>
          </p:nvSpPr>
          <p:spPr>
            <a:xfrm rot="-8075854">
              <a:off x="9116652" y="2336328"/>
              <a:ext cx="73043" cy="64447"/>
            </a:xfrm>
            <a:custGeom>
              <a:avLst/>
              <a:gdLst/>
              <a:ahLst/>
              <a:cxnLst/>
              <a:rect l="l" t="t" r="r" b="b"/>
              <a:pathLst>
                <a:path w="1402" h="1237" extrusionOk="0">
                  <a:moveTo>
                    <a:pt x="692" y="0"/>
                  </a:moveTo>
                  <a:cubicBezTo>
                    <a:pt x="544" y="0"/>
                    <a:pt x="391" y="52"/>
                    <a:pt x="267" y="176"/>
                  </a:cubicBezTo>
                  <a:cubicBezTo>
                    <a:pt x="0" y="410"/>
                    <a:pt x="34" y="810"/>
                    <a:pt x="267" y="1077"/>
                  </a:cubicBezTo>
                  <a:cubicBezTo>
                    <a:pt x="391" y="1185"/>
                    <a:pt x="544" y="1236"/>
                    <a:pt x="692" y="1236"/>
                  </a:cubicBezTo>
                  <a:cubicBezTo>
                    <a:pt x="863" y="1236"/>
                    <a:pt x="1027" y="1168"/>
                    <a:pt x="1134" y="1043"/>
                  </a:cubicBezTo>
                  <a:cubicBezTo>
                    <a:pt x="1401" y="810"/>
                    <a:pt x="1368" y="410"/>
                    <a:pt x="1134" y="176"/>
                  </a:cubicBezTo>
                  <a:cubicBezTo>
                    <a:pt x="1027" y="69"/>
                    <a:pt x="863" y="0"/>
                    <a:pt x="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0"/>
            <p:cNvSpPr/>
            <p:nvPr/>
          </p:nvSpPr>
          <p:spPr>
            <a:xfrm rot="-8075854">
              <a:off x="9008739" y="2444312"/>
              <a:ext cx="69552" cy="64811"/>
            </a:xfrm>
            <a:custGeom>
              <a:avLst/>
              <a:gdLst/>
              <a:ahLst/>
              <a:cxnLst/>
              <a:rect l="l" t="t" r="r" b="b"/>
              <a:pathLst>
                <a:path w="1335" h="1244" extrusionOk="0">
                  <a:moveTo>
                    <a:pt x="670" y="0"/>
                  </a:moveTo>
                  <a:cubicBezTo>
                    <a:pt x="520" y="0"/>
                    <a:pt x="379" y="45"/>
                    <a:pt x="268" y="134"/>
                  </a:cubicBezTo>
                  <a:cubicBezTo>
                    <a:pt x="167" y="234"/>
                    <a:pt x="134" y="334"/>
                    <a:pt x="101" y="401"/>
                  </a:cubicBezTo>
                  <a:cubicBezTo>
                    <a:pt x="1" y="634"/>
                    <a:pt x="67" y="868"/>
                    <a:pt x="234" y="1035"/>
                  </a:cubicBezTo>
                  <a:cubicBezTo>
                    <a:pt x="301" y="1135"/>
                    <a:pt x="401" y="1201"/>
                    <a:pt x="534" y="1235"/>
                  </a:cubicBezTo>
                  <a:cubicBezTo>
                    <a:pt x="569" y="1240"/>
                    <a:pt x="603" y="1243"/>
                    <a:pt x="637" y="1243"/>
                  </a:cubicBezTo>
                  <a:cubicBezTo>
                    <a:pt x="802" y="1243"/>
                    <a:pt x="963" y="1178"/>
                    <a:pt x="1101" y="1068"/>
                  </a:cubicBezTo>
                  <a:cubicBezTo>
                    <a:pt x="1135" y="1035"/>
                    <a:pt x="1168" y="1001"/>
                    <a:pt x="1168" y="968"/>
                  </a:cubicBezTo>
                  <a:cubicBezTo>
                    <a:pt x="1202" y="934"/>
                    <a:pt x="1235" y="901"/>
                    <a:pt x="1235" y="868"/>
                  </a:cubicBezTo>
                  <a:cubicBezTo>
                    <a:pt x="1335" y="634"/>
                    <a:pt x="1302" y="434"/>
                    <a:pt x="1135" y="234"/>
                  </a:cubicBezTo>
                  <a:cubicBezTo>
                    <a:pt x="1101" y="167"/>
                    <a:pt x="1035" y="134"/>
                    <a:pt x="1001" y="101"/>
                  </a:cubicBezTo>
                  <a:cubicBezTo>
                    <a:pt x="968" y="67"/>
                    <a:pt x="935" y="67"/>
                    <a:pt x="901" y="34"/>
                  </a:cubicBezTo>
                  <a:cubicBezTo>
                    <a:pt x="824" y="12"/>
                    <a:pt x="746" y="0"/>
                    <a:pt x="6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0"/>
            <p:cNvSpPr/>
            <p:nvPr/>
          </p:nvSpPr>
          <p:spPr>
            <a:xfrm rot="-8075854">
              <a:off x="8894927" y="2556330"/>
              <a:ext cx="69552" cy="65228"/>
            </a:xfrm>
            <a:custGeom>
              <a:avLst/>
              <a:gdLst/>
              <a:ahLst/>
              <a:cxnLst/>
              <a:rect l="l" t="t" r="r" b="b"/>
              <a:pathLst>
                <a:path w="1335" h="1252" extrusionOk="0">
                  <a:moveTo>
                    <a:pt x="645" y="1"/>
                  </a:moveTo>
                  <a:cubicBezTo>
                    <a:pt x="487" y="1"/>
                    <a:pt x="330" y="74"/>
                    <a:pt x="201" y="204"/>
                  </a:cubicBezTo>
                  <a:cubicBezTo>
                    <a:pt x="167" y="270"/>
                    <a:pt x="101" y="337"/>
                    <a:pt x="101" y="404"/>
                  </a:cubicBezTo>
                  <a:cubicBezTo>
                    <a:pt x="1" y="637"/>
                    <a:pt x="34" y="838"/>
                    <a:pt x="201" y="1038"/>
                  </a:cubicBezTo>
                  <a:cubicBezTo>
                    <a:pt x="234" y="1071"/>
                    <a:pt x="268" y="1104"/>
                    <a:pt x="301" y="1138"/>
                  </a:cubicBezTo>
                  <a:cubicBezTo>
                    <a:pt x="334" y="1171"/>
                    <a:pt x="401" y="1171"/>
                    <a:pt x="434" y="1204"/>
                  </a:cubicBezTo>
                  <a:cubicBezTo>
                    <a:pt x="509" y="1237"/>
                    <a:pt x="584" y="1251"/>
                    <a:pt x="658" y="1251"/>
                  </a:cubicBezTo>
                  <a:cubicBezTo>
                    <a:pt x="814" y="1251"/>
                    <a:pt x="965" y="1184"/>
                    <a:pt x="1101" y="1071"/>
                  </a:cubicBezTo>
                  <a:cubicBezTo>
                    <a:pt x="1168" y="1004"/>
                    <a:pt x="1202" y="938"/>
                    <a:pt x="1235" y="871"/>
                  </a:cubicBezTo>
                  <a:cubicBezTo>
                    <a:pt x="1335" y="637"/>
                    <a:pt x="1302" y="404"/>
                    <a:pt x="1135" y="204"/>
                  </a:cubicBezTo>
                  <a:cubicBezTo>
                    <a:pt x="1101" y="170"/>
                    <a:pt x="1068" y="137"/>
                    <a:pt x="1035" y="104"/>
                  </a:cubicBezTo>
                  <a:cubicBezTo>
                    <a:pt x="1001" y="104"/>
                    <a:pt x="968" y="70"/>
                    <a:pt x="901" y="70"/>
                  </a:cubicBezTo>
                  <a:cubicBezTo>
                    <a:pt x="819" y="23"/>
                    <a:pt x="732" y="1"/>
                    <a:pt x="6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0"/>
            <p:cNvSpPr/>
            <p:nvPr/>
          </p:nvSpPr>
          <p:spPr>
            <a:xfrm rot="-8075854">
              <a:off x="9229444" y="2228842"/>
              <a:ext cx="67833" cy="64603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47" y="0"/>
                  </a:moveTo>
                  <a:cubicBezTo>
                    <a:pt x="500" y="0"/>
                    <a:pt x="358" y="69"/>
                    <a:pt x="234" y="193"/>
                  </a:cubicBezTo>
                  <a:cubicBezTo>
                    <a:pt x="201" y="260"/>
                    <a:pt x="134" y="326"/>
                    <a:pt x="101" y="393"/>
                  </a:cubicBezTo>
                  <a:cubicBezTo>
                    <a:pt x="1" y="626"/>
                    <a:pt x="34" y="827"/>
                    <a:pt x="201" y="1027"/>
                  </a:cubicBezTo>
                  <a:cubicBezTo>
                    <a:pt x="234" y="1060"/>
                    <a:pt x="268" y="1093"/>
                    <a:pt x="334" y="1127"/>
                  </a:cubicBezTo>
                  <a:cubicBezTo>
                    <a:pt x="368" y="1160"/>
                    <a:pt x="401" y="1194"/>
                    <a:pt x="468" y="1194"/>
                  </a:cubicBezTo>
                  <a:cubicBezTo>
                    <a:pt x="540" y="1225"/>
                    <a:pt x="615" y="1240"/>
                    <a:pt x="690" y="1240"/>
                  </a:cubicBezTo>
                  <a:cubicBezTo>
                    <a:pt x="857" y="1240"/>
                    <a:pt x="1020" y="1165"/>
                    <a:pt x="1135" y="1027"/>
                  </a:cubicBezTo>
                  <a:cubicBezTo>
                    <a:pt x="1202" y="960"/>
                    <a:pt x="1235" y="893"/>
                    <a:pt x="1268" y="827"/>
                  </a:cubicBezTo>
                  <a:cubicBezTo>
                    <a:pt x="1302" y="626"/>
                    <a:pt x="1302" y="460"/>
                    <a:pt x="1202" y="326"/>
                  </a:cubicBezTo>
                  <a:cubicBezTo>
                    <a:pt x="1101" y="159"/>
                    <a:pt x="968" y="59"/>
                    <a:pt x="801" y="26"/>
                  </a:cubicBezTo>
                  <a:cubicBezTo>
                    <a:pt x="750" y="9"/>
                    <a:pt x="698" y="0"/>
                    <a:pt x="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0"/>
            <p:cNvSpPr/>
            <p:nvPr/>
          </p:nvSpPr>
          <p:spPr>
            <a:xfrm rot="-8075854">
              <a:off x="8789542" y="2446870"/>
              <a:ext cx="64395" cy="65020"/>
            </a:xfrm>
            <a:custGeom>
              <a:avLst/>
              <a:gdLst/>
              <a:ahLst/>
              <a:cxnLst/>
              <a:rect l="l" t="t" r="r" b="b"/>
              <a:pathLst>
                <a:path w="1236" h="1248" extrusionOk="0">
                  <a:moveTo>
                    <a:pt x="735" y="1"/>
                  </a:moveTo>
                  <a:cubicBezTo>
                    <a:pt x="535" y="1"/>
                    <a:pt x="368" y="34"/>
                    <a:pt x="234" y="134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134" y="267"/>
                    <a:pt x="101" y="301"/>
                    <a:pt x="68" y="368"/>
                  </a:cubicBezTo>
                  <a:cubicBezTo>
                    <a:pt x="68" y="401"/>
                    <a:pt x="68" y="401"/>
                    <a:pt x="68" y="401"/>
                  </a:cubicBezTo>
                  <a:cubicBezTo>
                    <a:pt x="68" y="401"/>
                    <a:pt x="68" y="401"/>
                    <a:pt x="68" y="434"/>
                  </a:cubicBezTo>
                  <a:cubicBezTo>
                    <a:pt x="34" y="434"/>
                    <a:pt x="34" y="468"/>
                    <a:pt x="34" y="501"/>
                  </a:cubicBezTo>
                  <a:cubicBezTo>
                    <a:pt x="34" y="568"/>
                    <a:pt x="1" y="634"/>
                    <a:pt x="34" y="701"/>
                  </a:cubicBezTo>
                  <a:cubicBezTo>
                    <a:pt x="34" y="734"/>
                    <a:pt x="34" y="734"/>
                    <a:pt x="34" y="768"/>
                  </a:cubicBezTo>
                  <a:cubicBezTo>
                    <a:pt x="68" y="901"/>
                    <a:pt x="134" y="1001"/>
                    <a:pt x="234" y="1101"/>
                  </a:cubicBezTo>
                  <a:cubicBezTo>
                    <a:pt x="268" y="1168"/>
                    <a:pt x="368" y="1201"/>
                    <a:pt x="434" y="1235"/>
                  </a:cubicBezTo>
                  <a:lnTo>
                    <a:pt x="501" y="1235"/>
                  </a:lnTo>
                  <a:cubicBezTo>
                    <a:pt x="543" y="1243"/>
                    <a:pt x="585" y="1247"/>
                    <a:pt x="626" y="1247"/>
                  </a:cubicBezTo>
                  <a:cubicBezTo>
                    <a:pt x="751" y="1247"/>
                    <a:pt x="876" y="1210"/>
                    <a:pt x="1002" y="1135"/>
                  </a:cubicBezTo>
                  <a:cubicBezTo>
                    <a:pt x="1035" y="1101"/>
                    <a:pt x="1035" y="1101"/>
                    <a:pt x="1068" y="1068"/>
                  </a:cubicBezTo>
                  <a:cubicBezTo>
                    <a:pt x="1068" y="1068"/>
                    <a:pt x="1068" y="1035"/>
                    <a:pt x="1102" y="1035"/>
                  </a:cubicBezTo>
                  <a:cubicBezTo>
                    <a:pt x="1102" y="1035"/>
                    <a:pt x="1135" y="1001"/>
                    <a:pt x="1135" y="1001"/>
                  </a:cubicBezTo>
                  <a:cubicBezTo>
                    <a:pt x="1135" y="1001"/>
                    <a:pt x="1135" y="968"/>
                    <a:pt x="1135" y="968"/>
                  </a:cubicBezTo>
                  <a:cubicBezTo>
                    <a:pt x="1168" y="935"/>
                    <a:pt x="1168" y="935"/>
                    <a:pt x="1168" y="901"/>
                  </a:cubicBezTo>
                  <a:cubicBezTo>
                    <a:pt x="1202" y="901"/>
                    <a:pt x="1202" y="901"/>
                    <a:pt x="1202" y="868"/>
                  </a:cubicBezTo>
                  <a:cubicBezTo>
                    <a:pt x="1202" y="868"/>
                    <a:pt x="1202" y="868"/>
                    <a:pt x="1202" y="835"/>
                  </a:cubicBezTo>
                  <a:cubicBezTo>
                    <a:pt x="1202" y="835"/>
                    <a:pt x="1235" y="801"/>
                    <a:pt x="1235" y="801"/>
                  </a:cubicBezTo>
                  <a:cubicBezTo>
                    <a:pt x="1235" y="801"/>
                    <a:pt x="1235" y="768"/>
                    <a:pt x="1235" y="768"/>
                  </a:cubicBezTo>
                  <a:cubicBezTo>
                    <a:pt x="1235" y="734"/>
                    <a:pt x="1235" y="701"/>
                    <a:pt x="1235" y="668"/>
                  </a:cubicBezTo>
                  <a:lnTo>
                    <a:pt x="1235" y="634"/>
                  </a:lnTo>
                  <a:cubicBezTo>
                    <a:pt x="1235" y="568"/>
                    <a:pt x="1235" y="534"/>
                    <a:pt x="1235" y="501"/>
                  </a:cubicBezTo>
                  <a:cubicBezTo>
                    <a:pt x="1235" y="501"/>
                    <a:pt x="1235" y="468"/>
                    <a:pt x="1235" y="468"/>
                  </a:cubicBezTo>
                  <a:cubicBezTo>
                    <a:pt x="1235" y="434"/>
                    <a:pt x="1202" y="401"/>
                    <a:pt x="1202" y="368"/>
                  </a:cubicBezTo>
                  <a:cubicBezTo>
                    <a:pt x="1135" y="267"/>
                    <a:pt x="1068" y="167"/>
                    <a:pt x="968" y="101"/>
                  </a:cubicBezTo>
                  <a:lnTo>
                    <a:pt x="935" y="101"/>
                  </a:lnTo>
                  <a:cubicBezTo>
                    <a:pt x="935" y="67"/>
                    <a:pt x="901" y="67"/>
                    <a:pt x="868" y="34"/>
                  </a:cubicBezTo>
                  <a:lnTo>
                    <a:pt x="768" y="34"/>
                  </a:lnTo>
                  <a:cubicBezTo>
                    <a:pt x="735" y="34"/>
                    <a:pt x="735" y="34"/>
                    <a:pt x="7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0"/>
            <p:cNvSpPr/>
            <p:nvPr/>
          </p:nvSpPr>
          <p:spPr>
            <a:xfrm rot="-8075854">
              <a:off x="9121213" y="2119162"/>
              <a:ext cx="69552" cy="63665"/>
            </a:xfrm>
            <a:custGeom>
              <a:avLst/>
              <a:gdLst/>
              <a:ahLst/>
              <a:cxnLst/>
              <a:rect l="l" t="t" r="r" b="b"/>
              <a:pathLst>
                <a:path w="1335" h="1222" extrusionOk="0">
                  <a:moveTo>
                    <a:pt x="667" y="0"/>
                  </a:moveTo>
                  <a:cubicBezTo>
                    <a:pt x="601" y="0"/>
                    <a:pt x="534" y="0"/>
                    <a:pt x="467" y="33"/>
                  </a:cubicBezTo>
                  <a:lnTo>
                    <a:pt x="434" y="33"/>
                  </a:lnTo>
                  <a:cubicBezTo>
                    <a:pt x="367" y="67"/>
                    <a:pt x="300" y="100"/>
                    <a:pt x="267" y="167"/>
                  </a:cubicBezTo>
                  <a:cubicBezTo>
                    <a:pt x="67" y="367"/>
                    <a:pt x="0" y="701"/>
                    <a:pt x="167" y="934"/>
                  </a:cubicBezTo>
                  <a:cubicBezTo>
                    <a:pt x="200" y="967"/>
                    <a:pt x="234" y="1001"/>
                    <a:pt x="267" y="1034"/>
                  </a:cubicBezTo>
                  <a:cubicBezTo>
                    <a:pt x="383" y="1150"/>
                    <a:pt x="545" y="1222"/>
                    <a:pt x="712" y="1222"/>
                  </a:cubicBezTo>
                  <a:cubicBezTo>
                    <a:pt x="832" y="1222"/>
                    <a:pt x="956" y="1185"/>
                    <a:pt x="1068" y="1101"/>
                  </a:cubicBezTo>
                  <a:cubicBezTo>
                    <a:pt x="1068" y="1101"/>
                    <a:pt x="1101" y="1067"/>
                    <a:pt x="1134" y="1067"/>
                  </a:cubicBezTo>
                  <a:cubicBezTo>
                    <a:pt x="1168" y="1034"/>
                    <a:pt x="1201" y="967"/>
                    <a:pt x="1201" y="934"/>
                  </a:cubicBezTo>
                  <a:cubicBezTo>
                    <a:pt x="1268" y="867"/>
                    <a:pt x="1301" y="767"/>
                    <a:pt x="1301" y="667"/>
                  </a:cubicBezTo>
                  <a:cubicBezTo>
                    <a:pt x="1301" y="634"/>
                    <a:pt x="1334" y="600"/>
                    <a:pt x="1334" y="600"/>
                  </a:cubicBezTo>
                  <a:cubicBezTo>
                    <a:pt x="1334" y="600"/>
                    <a:pt x="1334" y="567"/>
                    <a:pt x="1301" y="567"/>
                  </a:cubicBezTo>
                  <a:cubicBezTo>
                    <a:pt x="1301" y="534"/>
                    <a:pt x="1301" y="500"/>
                    <a:pt x="1301" y="467"/>
                  </a:cubicBezTo>
                  <a:cubicBezTo>
                    <a:pt x="1301" y="434"/>
                    <a:pt x="1268" y="400"/>
                    <a:pt x="1268" y="367"/>
                  </a:cubicBezTo>
                  <a:cubicBezTo>
                    <a:pt x="1268" y="367"/>
                    <a:pt x="1268" y="334"/>
                    <a:pt x="1268" y="334"/>
                  </a:cubicBezTo>
                  <a:cubicBezTo>
                    <a:pt x="1234" y="300"/>
                    <a:pt x="1234" y="267"/>
                    <a:pt x="1201" y="267"/>
                  </a:cubicBezTo>
                  <a:lnTo>
                    <a:pt x="1201" y="234"/>
                  </a:lnTo>
                  <a:cubicBezTo>
                    <a:pt x="1201" y="234"/>
                    <a:pt x="1168" y="200"/>
                    <a:pt x="1168" y="167"/>
                  </a:cubicBezTo>
                  <a:lnTo>
                    <a:pt x="1134" y="167"/>
                  </a:lnTo>
                  <a:cubicBezTo>
                    <a:pt x="1068" y="100"/>
                    <a:pt x="1001" y="67"/>
                    <a:pt x="934" y="33"/>
                  </a:cubicBezTo>
                  <a:cubicBezTo>
                    <a:pt x="834" y="0"/>
                    <a:pt x="767" y="0"/>
                    <a:pt x="7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0"/>
            <p:cNvSpPr/>
            <p:nvPr/>
          </p:nvSpPr>
          <p:spPr>
            <a:xfrm rot="-8075854">
              <a:off x="8573725" y="2004964"/>
              <a:ext cx="73043" cy="6502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698" y="0"/>
                  </a:moveTo>
                  <a:cubicBezTo>
                    <a:pt x="548" y="0"/>
                    <a:pt x="396" y="58"/>
                    <a:pt x="267" y="171"/>
                  </a:cubicBezTo>
                  <a:cubicBezTo>
                    <a:pt x="33" y="405"/>
                    <a:pt x="0" y="805"/>
                    <a:pt x="267" y="1072"/>
                  </a:cubicBezTo>
                  <a:cubicBezTo>
                    <a:pt x="384" y="1189"/>
                    <a:pt x="542" y="1247"/>
                    <a:pt x="701" y="1247"/>
                  </a:cubicBezTo>
                  <a:cubicBezTo>
                    <a:pt x="859" y="1247"/>
                    <a:pt x="1018" y="1189"/>
                    <a:pt x="1134" y="1072"/>
                  </a:cubicBezTo>
                  <a:cubicBezTo>
                    <a:pt x="1334" y="838"/>
                    <a:pt x="1401" y="471"/>
                    <a:pt x="1134" y="205"/>
                  </a:cubicBezTo>
                  <a:cubicBezTo>
                    <a:pt x="1014" y="67"/>
                    <a:pt x="857" y="0"/>
                    <a:pt x="6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0"/>
            <p:cNvSpPr/>
            <p:nvPr/>
          </p:nvSpPr>
          <p:spPr>
            <a:xfrm rot="-8075854">
              <a:off x="8903214" y="1679812"/>
              <a:ext cx="71324" cy="64811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2" y="0"/>
                  </a:moveTo>
                  <a:cubicBezTo>
                    <a:pt x="509" y="0"/>
                    <a:pt x="351" y="67"/>
                    <a:pt x="234" y="201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51" y="1185"/>
                    <a:pt x="518" y="1243"/>
                    <a:pt x="680" y="1243"/>
                  </a:cubicBezTo>
                  <a:cubicBezTo>
                    <a:pt x="843" y="1243"/>
                    <a:pt x="1001" y="1185"/>
                    <a:pt x="1101" y="1068"/>
                  </a:cubicBezTo>
                  <a:cubicBezTo>
                    <a:pt x="1335" y="868"/>
                    <a:pt x="1368" y="467"/>
                    <a:pt x="1135" y="201"/>
                  </a:cubicBezTo>
                  <a:cubicBezTo>
                    <a:pt x="1001" y="67"/>
                    <a:pt x="834" y="0"/>
                    <a:pt x="6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0"/>
            <p:cNvSpPr/>
            <p:nvPr/>
          </p:nvSpPr>
          <p:spPr>
            <a:xfrm rot="-8075854">
              <a:off x="8248167" y="1676134"/>
              <a:ext cx="74814" cy="67052"/>
            </a:xfrm>
            <a:custGeom>
              <a:avLst/>
              <a:gdLst/>
              <a:ahLst/>
              <a:cxnLst/>
              <a:rect l="l" t="t" r="r" b="b"/>
              <a:pathLst>
                <a:path w="1436" h="1287" extrusionOk="0">
                  <a:moveTo>
                    <a:pt x="696" y="1"/>
                  </a:moveTo>
                  <a:cubicBezTo>
                    <a:pt x="530" y="1"/>
                    <a:pt x="375" y="70"/>
                    <a:pt x="268" y="177"/>
                  </a:cubicBezTo>
                  <a:cubicBezTo>
                    <a:pt x="34" y="410"/>
                    <a:pt x="1" y="811"/>
                    <a:pt x="268" y="1078"/>
                  </a:cubicBezTo>
                  <a:lnTo>
                    <a:pt x="301" y="1078"/>
                  </a:lnTo>
                  <a:cubicBezTo>
                    <a:pt x="301" y="1078"/>
                    <a:pt x="301" y="1111"/>
                    <a:pt x="301" y="1111"/>
                  </a:cubicBezTo>
                  <a:cubicBezTo>
                    <a:pt x="418" y="1228"/>
                    <a:pt x="585" y="1286"/>
                    <a:pt x="747" y="1286"/>
                  </a:cubicBezTo>
                  <a:cubicBezTo>
                    <a:pt x="910" y="1286"/>
                    <a:pt x="1068" y="1228"/>
                    <a:pt x="1168" y="1111"/>
                  </a:cubicBezTo>
                  <a:cubicBezTo>
                    <a:pt x="1402" y="877"/>
                    <a:pt x="1435" y="477"/>
                    <a:pt x="1168" y="210"/>
                  </a:cubicBezTo>
                  <a:cubicBezTo>
                    <a:pt x="1135" y="210"/>
                    <a:pt x="1135" y="177"/>
                    <a:pt x="1135" y="177"/>
                  </a:cubicBezTo>
                  <a:cubicBezTo>
                    <a:pt x="995" y="53"/>
                    <a:pt x="841" y="1"/>
                    <a:pt x="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0"/>
            <p:cNvSpPr/>
            <p:nvPr/>
          </p:nvSpPr>
          <p:spPr>
            <a:xfrm rot="-8075854">
              <a:off x="8463125" y="2118326"/>
              <a:ext cx="69552" cy="64759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93" y="0"/>
                  </a:moveTo>
                  <a:cubicBezTo>
                    <a:pt x="536" y="0"/>
                    <a:pt x="389" y="73"/>
                    <a:pt x="267" y="195"/>
                  </a:cubicBezTo>
                  <a:cubicBezTo>
                    <a:pt x="200" y="228"/>
                    <a:pt x="167" y="295"/>
                    <a:pt x="134" y="362"/>
                  </a:cubicBezTo>
                  <a:cubicBezTo>
                    <a:pt x="0" y="695"/>
                    <a:pt x="134" y="1095"/>
                    <a:pt x="500" y="1195"/>
                  </a:cubicBezTo>
                  <a:cubicBezTo>
                    <a:pt x="575" y="1228"/>
                    <a:pt x="647" y="1242"/>
                    <a:pt x="716" y="1242"/>
                  </a:cubicBezTo>
                  <a:cubicBezTo>
                    <a:pt x="862" y="1242"/>
                    <a:pt x="998" y="1175"/>
                    <a:pt x="1134" y="1062"/>
                  </a:cubicBezTo>
                  <a:cubicBezTo>
                    <a:pt x="1268" y="895"/>
                    <a:pt x="1334" y="728"/>
                    <a:pt x="1301" y="528"/>
                  </a:cubicBezTo>
                  <a:cubicBezTo>
                    <a:pt x="1268" y="328"/>
                    <a:pt x="1168" y="195"/>
                    <a:pt x="1001" y="95"/>
                  </a:cubicBezTo>
                  <a:cubicBezTo>
                    <a:pt x="897" y="30"/>
                    <a:pt x="793" y="0"/>
                    <a:pt x="6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0"/>
            <p:cNvSpPr/>
            <p:nvPr/>
          </p:nvSpPr>
          <p:spPr>
            <a:xfrm rot="-8075854">
              <a:off x="8577455" y="1351721"/>
              <a:ext cx="74814" cy="66479"/>
            </a:xfrm>
            <a:custGeom>
              <a:avLst/>
              <a:gdLst/>
              <a:ahLst/>
              <a:cxnLst/>
              <a:rect l="l" t="t" r="r" b="b"/>
              <a:pathLst>
                <a:path w="1436" h="1276" extrusionOk="0">
                  <a:moveTo>
                    <a:pt x="684" y="0"/>
                  </a:moveTo>
                  <a:cubicBezTo>
                    <a:pt x="523" y="0"/>
                    <a:pt x="376" y="60"/>
                    <a:pt x="268" y="168"/>
                  </a:cubicBezTo>
                  <a:cubicBezTo>
                    <a:pt x="34" y="401"/>
                    <a:pt x="1" y="802"/>
                    <a:pt x="268" y="1069"/>
                  </a:cubicBezTo>
                  <a:lnTo>
                    <a:pt x="301" y="1069"/>
                  </a:lnTo>
                  <a:cubicBezTo>
                    <a:pt x="301" y="1102"/>
                    <a:pt x="301" y="1102"/>
                    <a:pt x="301" y="1102"/>
                  </a:cubicBezTo>
                  <a:lnTo>
                    <a:pt x="334" y="1102"/>
                  </a:lnTo>
                  <a:cubicBezTo>
                    <a:pt x="368" y="1135"/>
                    <a:pt x="368" y="1135"/>
                    <a:pt x="401" y="1169"/>
                  </a:cubicBezTo>
                  <a:cubicBezTo>
                    <a:pt x="502" y="1241"/>
                    <a:pt x="622" y="1275"/>
                    <a:pt x="741" y="1275"/>
                  </a:cubicBezTo>
                  <a:cubicBezTo>
                    <a:pt x="898" y="1275"/>
                    <a:pt x="1055" y="1216"/>
                    <a:pt x="1168" y="1102"/>
                  </a:cubicBezTo>
                  <a:cubicBezTo>
                    <a:pt x="1402" y="868"/>
                    <a:pt x="1435" y="501"/>
                    <a:pt x="1168" y="235"/>
                  </a:cubicBezTo>
                  <a:cubicBezTo>
                    <a:pt x="1168" y="201"/>
                    <a:pt x="1168" y="201"/>
                    <a:pt x="1135" y="201"/>
                  </a:cubicBezTo>
                  <a:cubicBezTo>
                    <a:pt x="1135" y="168"/>
                    <a:pt x="1135" y="168"/>
                    <a:pt x="1102" y="168"/>
                  </a:cubicBezTo>
                  <a:cubicBezTo>
                    <a:pt x="1102" y="168"/>
                    <a:pt x="1102" y="168"/>
                    <a:pt x="1102" y="135"/>
                  </a:cubicBezTo>
                  <a:cubicBezTo>
                    <a:pt x="964" y="43"/>
                    <a:pt x="819" y="0"/>
                    <a:pt x="6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0"/>
            <p:cNvSpPr/>
            <p:nvPr/>
          </p:nvSpPr>
          <p:spPr>
            <a:xfrm rot="-8075854">
              <a:off x="9010729" y="2008257"/>
              <a:ext cx="71324" cy="64811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6" y="1"/>
                  </a:moveTo>
                  <a:cubicBezTo>
                    <a:pt x="504" y="1"/>
                    <a:pt x="338" y="68"/>
                    <a:pt x="234" y="189"/>
                  </a:cubicBezTo>
                  <a:cubicBezTo>
                    <a:pt x="1" y="422"/>
                    <a:pt x="1" y="823"/>
                    <a:pt x="268" y="1056"/>
                  </a:cubicBezTo>
                  <a:cubicBezTo>
                    <a:pt x="397" y="1185"/>
                    <a:pt x="557" y="1244"/>
                    <a:pt x="711" y="1244"/>
                  </a:cubicBezTo>
                  <a:cubicBezTo>
                    <a:pt x="875" y="1244"/>
                    <a:pt x="1032" y="1177"/>
                    <a:pt x="1135" y="1056"/>
                  </a:cubicBezTo>
                  <a:cubicBezTo>
                    <a:pt x="1335" y="856"/>
                    <a:pt x="1369" y="456"/>
                    <a:pt x="1135" y="189"/>
                  </a:cubicBezTo>
                  <a:cubicBezTo>
                    <a:pt x="1006" y="60"/>
                    <a:pt x="838" y="1"/>
                    <a:pt x="6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0"/>
            <p:cNvSpPr/>
            <p:nvPr/>
          </p:nvSpPr>
          <p:spPr>
            <a:xfrm rot="-8075854">
              <a:off x="8792244" y="2006154"/>
              <a:ext cx="71324" cy="65437"/>
            </a:xfrm>
            <a:custGeom>
              <a:avLst/>
              <a:gdLst/>
              <a:ahLst/>
              <a:cxnLst/>
              <a:rect l="l" t="t" r="r" b="b"/>
              <a:pathLst>
                <a:path w="1369" h="1256" extrusionOk="0">
                  <a:moveTo>
                    <a:pt x="677" y="0"/>
                  </a:moveTo>
                  <a:cubicBezTo>
                    <a:pt x="523" y="0"/>
                    <a:pt x="363" y="59"/>
                    <a:pt x="234" y="188"/>
                  </a:cubicBezTo>
                  <a:cubicBezTo>
                    <a:pt x="1" y="422"/>
                    <a:pt x="1" y="822"/>
                    <a:pt x="234" y="1055"/>
                  </a:cubicBezTo>
                  <a:cubicBezTo>
                    <a:pt x="351" y="1189"/>
                    <a:pt x="509" y="1255"/>
                    <a:pt x="672" y="1255"/>
                  </a:cubicBezTo>
                  <a:cubicBezTo>
                    <a:pt x="835" y="1255"/>
                    <a:pt x="1001" y="1189"/>
                    <a:pt x="1135" y="1055"/>
                  </a:cubicBezTo>
                  <a:cubicBezTo>
                    <a:pt x="1368" y="822"/>
                    <a:pt x="1368" y="422"/>
                    <a:pt x="1101" y="188"/>
                  </a:cubicBezTo>
                  <a:cubicBezTo>
                    <a:pt x="998" y="67"/>
                    <a:pt x="841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0"/>
            <p:cNvSpPr/>
            <p:nvPr/>
          </p:nvSpPr>
          <p:spPr>
            <a:xfrm rot="-8075854">
              <a:off x="8688885" y="1461322"/>
              <a:ext cx="69552" cy="64759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73" y="0"/>
                  </a:moveTo>
                  <a:cubicBezTo>
                    <a:pt x="505" y="0"/>
                    <a:pt x="357" y="74"/>
                    <a:pt x="268" y="163"/>
                  </a:cubicBezTo>
                  <a:cubicBezTo>
                    <a:pt x="201" y="197"/>
                    <a:pt x="167" y="263"/>
                    <a:pt x="134" y="330"/>
                  </a:cubicBezTo>
                  <a:cubicBezTo>
                    <a:pt x="1" y="597"/>
                    <a:pt x="67" y="864"/>
                    <a:pt x="234" y="1064"/>
                  </a:cubicBezTo>
                  <a:cubicBezTo>
                    <a:pt x="334" y="1131"/>
                    <a:pt x="434" y="1197"/>
                    <a:pt x="534" y="1231"/>
                  </a:cubicBezTo>
                  <a:cubicBezTo>
                    <a:pt x="582" y="1239"/>
                    <a:pt x="629" y="1243"/>
                    <a:pt x="676" y="1243"/>
                  </a:cubicBezTo>
                  <a:cubicBezTo>
                    <a:pt x="827" y="1243"/>
                    <a:pt x="974" y="1199"/>
                    <a:pt x="1101" y="1097"/>
                  </a:cubicBezTo>
                  <a:cubicBezTo>
                    <a:pt x="1168" y="1031"/>
                    <a:pt x="1202" y="964"/>
                    <a:pt x="1235" y="864"/>
                  </a:cubicBezTo>
                  <a:cubicBezTo>
                    <a:pt x="1335" y="630"/>
                    <a:pt x="1302" y="430"/>
                    <a:pt x="1135" y="230"/>
                  </a:cubicBezTo>
                  <a:cubicBezTo>
                    <a:pt x="1135" y="197"/>
                    <a:pt x="1135" y="197"/>
                    <a:pt x="1068" y="163"/>
                  </a:cubicBezTo>
                  <a:cubicBezTo>
                    <a:pt x="1068" y="130"/>
                    <a:pt x="1001" y="63"/>
                    <a:pt x="935" y="63"/>
                  </a:cubicBezTo>
                  <a:cubicBezTo>
                    <a:pt x="846" y="19"/>
                    <a:pt x="757" y="0"/>
                    <a:pt x="6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0"/>
            <p:cNvSpPr/>
            <p:nvPr/>
          </p:nvSpPr>
          <p:spPr>
            <a:xfrm rot="-8075854">
              <a:off x="8685898" y="1678834"/>
              <a:ext cx="71324" cy="65853"/>
            </a:xfrm>
            <a:custGeom>
              <a:avLst/>
              <a:gdLst/>
              <a:ahLst/>
              <a:cxnLst/>
              <a:rect l="l" t="t" r="r" b="b"/>
              <a:pathLst>
                <a:path w="1369" h="1264" extrusionOk="0">
                  <a:moveTo>
                    <a:pt x="697" y="1"/>
                  </a:moveTo>
                  <a:cubicBezTo>
                    <a:pt x="482" y="1"/>
                    <a:pt x="254" y="133"/>
                    <a:pt x="134" y="373"/>
                  </a:cubicBezTo>
                  <a:cubicBezTo>
                    <a:pt x="1" y="639"/>
                    <a:pt x="101" y="1006"/>
                    <a:pt x="368" y="1173"/>
                  </a:cubicBezTo>
                  <a:cubicBezTo>
                    <a:pt x="454" y="1231"/>
                    <a:pt x="571" y="1263"/>
                    <a:pt x="692" y="1263"/>
                  </a:cubicBezTo>
                  <a:cubicBezTo>
                    <a:pt x="853" y="1263"/>
                    <a:pt x="1021" y="1206"/>
                    <a:pt x="1135" y="1073"/>
                  </a:cubicBezTo>
                  <a:cubicBezTo>
                    <a:pt x="1168" y="1006"/>
                    <a:pt x="1235" y="973"/>
                    <a:pt x="1235" y="906"/>
                  </a:cubicBezTo>
                  <a:cubicBezTo>
                    <a:pt x="1369" y="673"/>
                    <a:pt x="1335" y="406"/>
                    <a:pt x="1135" y="206"/>
                  </a:cubicBezTo>
                  <a:cubicBezTo>
                    <a:pt x="1035" y="106"/>
                    <a:pt x="902" y="39"/>
                    <a:pt x="768" y="6"/>
                  </a:cubicBezTo>
                  <a:cubicBezTo>
                    <a:pt x="745" y="2"/>
                    <a:pt x="721" y="1"/>
                    <a:pt x="6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0"/>
            <p:cNvSpPr/>
            <p:nvPr/>
          </p:nvSpPr>
          <p:spPr>
            <a:xfrm rot="-8075854">
              <a:off x="8576764" y="1787119"/>
              <a:ext cx="69552" cy="63769"/>
            </a:xfrm>
            <a:custGeom>
              <a:avLst/>
              <a:gdLst/>
              <a:ahLst/>
              <a:cxnLst/>
              <a:rect l="l" t="t" r="r" b="b"/>
              <a:pathLst>
                <a:path w="1335" h="1224" extrusionOk="0">
                  <a:moveTo>
                    <a:pt x="648" y="0"/>
                  </a:moveTo>
                  <a:cubicBezTo>
                    <a:pt x="503" y="0"/>
                    <a:pt x="351" y="49"/>
                    <a:pt x="234" y="166"/>
                  </a:cubicBezTo>
                  <a:cubicBezTo>
                    <a:pt x="200" y="199"/>
                    <a:pt x="167" y="199"/>
                    <a:pt x="167" y="233"/>
                  </a:cubicBezTo>
                  <a:cubicBezTo>
                    <a:pt x="134" y="266"/>
                    <a:pt x="134" y="299"/>
                    <a:pt x="100" y="333"/>
                  </a:cubicBezTo>
                  <a:cubicBezTo>
                    <a:pt x="0" y="566"/>
                    <a:pt x="34" y="867"/>
                    <a:pt x="267" y="1100"/>
                  </a:cubicBezTo>
                  <a:cubicBezTo>
                    <a:pt x="267" y="1100"/>
                    <a:pt x="334" y="1133"/>
                    <a:pt x="401" y="1167"/>
                  </a:cubicBezTo>
                  <a:cubicBezTo>
                    <a:pt x="488" y="1204"/>
                    <a:pt x="576" y="1223"/>
                    <a:pt x="661" y="1223"/>
                  </a:cubicBezTo>
                  <a:cubicBezTo>
                    <a:pt x="804" y="1223"/>
                    <a:pt x="943" y="1171"/>
                    <a:pt x="1068" y="1067"/>
                  </a:cubicBezTo>
                  <a:cubicBezTo>
                    <a:pt x="1134" y="1033"/>
                    <a:pt x="1168" y="967"/>
                    <a:pt x="1201" y="867"/>
                  </a:cubicBezTo>
                  <a:cubicBezTo>
                    <a:pt x="1335" y="633"/>
                    <a:pt x="1268" y="366"/>
                    <a:pt x="1101" y="166"/>
                  </a:cubicBezTo>
                  <a:cubicBezTo>
                    <a:pt x="1101" y="166"/>
                    <a:pt x="1068" y="133"/>
                    <a:pt x="1034" y="133"/>
                  </a:cubicBezTo>
                  <a:cubicBezTo>
                    <a:pt x="1001" y="99"/>
                    <a:pt x="968" y="66"/>
                    <a:pt x="934" y="66"/>
                  </a:cubicBezTo>
                  <a:cubicBezTo>
                    <a:pt x="851" y="25"/>
                    <a:pt x="751" y="0"/>
                    <a:pt x="6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0"/>
            <p:cNvSpPr/>
            <p:nvPr/>
          </p:nvSpPr>
          <p:spPr>
            <a:xfrm rot="-8075854">
              <a:off x="8796987" y="1788449"/>
              <a:ext cx="66114" cy="64655"/>
            </a:xfrm>
            <a:custGeom>
              <a:avLst/>
              <a:gdLst/>
              <a:ahLst/>
              <a:cxnLst/>
              <a:rect l="l" t="t" r="r" b="b"/>
              <a:pathLst>
                <a:path w="1269" h="1241" extrusionOk="0">
                  <a:moveTo>
                    <a:pt x="641" y="1"/>
                  </a:moveTo>
                  <a:cubicBezTo>
                    <a:pt x="477" y="1"/>
                    <a:pt x="321" y="61"/>
                    <a:pt x="201" y="181"/>
                  </a:cubicBezTo>
                  <a:cubicBezTo>
                    <a:pt x="68" y="314"/>
                    <a:pt x="1" y="481"/>
                    <a:pt x="1" y="648"/>
                  </a:cubicBezTo>
                  <a:cubicBezTo>
                    <a:pt x="34" y="781"/>
                    <a:pt x="68" y="915"/>
                    <a:pt x="168" y="1048"/>
                  </a:cubicBezTo>
                  <a:cubicBezTo>
                    <a:pt x="291" y="1172"/>
                    <a:pt x="433" y="1240"/>
                    <a:pt x="594" y="1240"/>
                  </a:cubicBezTo>
                  <a:cubicBezTo>
                    <a:pt x="650" y="1240"/>
                    <a:pt x="708" y="1232"/>
                    <a:pt x="768" y="1215"/>
                  </a:cubicBezTo>
                  <a:cubicBezTo>
                    <a:pt x="901" y="1182"/>
                    <a:pt x="1002" y="1148"/>
                    <a:pt x="1102" y="1048"/>
                  </a:cubicBezTo>
                  <a:cubicBezTo>
                    <a:pt x="1235" y="881"/>
                    <a:pt x="1268" y="681"/>
                    <a:pt x="1235" y="481"/>
                  </a:cubicBezTo>
                  <a:cubicBezTo>
                    <a:pt x="1202" y="314"/>
                    <a:pt x="1102" y="181"/>
                    <a:pt x="968" y="81"/>
                  </a:cubicBezTo>
                  <a:cubicBezTo>
                    <a:pt x="861" y="27"/>
                    <a:pt x="749" y="1"/>
                    <a:pt x="6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30"/>
            <p:cNvSpPr/>
            <p:nvPr/>
          </p:nvSpPr>
          <p:spPr>
            <a:xfrm rot="-8075854">
              <a:off x="9013609" y="1789699"/>
              <a:ext cx="67781" cy="65280"/>
            </a:xfrm>
            <a:custGeom>
              <a:avLst/>
              <a:gdLst/>
              <a:ahLst/>
              <a:cxnLst/>
              <a:rect l="l" t="t" r="r" b="b"/>
              <a:pathLst>
                <a:path w="1301" h="1253" extrusionOk="0">
                  <a:moveTo>
                    <a:pt x="627" y="0"/>
                  </a:moveTo>
                  <a:cubicBezTo>
                    <a:pt x="465" y="0"/>
                    <a:pt x="306" y="66"/>
                    <a:pt x="200" y="171"/>
                  </a:cubicBezTo>
                  <a:cubicBezTo>
                    <a:pt x="133" y="271"/>
                    <a:pt x="100" y="305"/>
                    <a:pt x="67" y="405"/>
                  </a:cubicBezTo>
                  <a:cubicBezTo>
                    <a:pt x="0" y="605"/>
                    <a:pt x="0" y="772"/>
                    <a:pt x="133" y="972"/>
                  </a:cubicBezTo>
                  <a:cubicBezTo>
                    <a:pt x="200" y="1105"/>
                    <a:pt x="300" y="1172"/>
                    <a:pt x="467" y="1205"/>
                  </a:cubicBezTo>
                  <a:cubicBezTo>
                    <a:pt x="531" y="1237"/>
                    <a:pt x="599" y="1252"/>
                    <a:pt x="667" y="1252"/>
                  </a:cubicBezTo>
                  <a:cubicBezTo>
                    <a:pt x="810" y="1252"/>
                    <a:pt x="954" y="1185"/>
                    <a:pt x="1067" y="1072"/>
                  </a:cubicBezTo>
                  <a:cubicBezTo>
                    <a:pt x="1101" y="1072"/>
                    <a:pt x="1134" y="1039"/>
                    <a:pt x="1134" y="1005"/>
                  </a:cubicBezTo>
                  <a:cubicBezTo>
                    <a:pt x="1168" y="972"/>
                    <a:pt x="1201" y="905"/>
                    <a:pt x="1201" y="872"/>
                  </a:cubicBezTo>
                  <a:cubicBezTo>
                    <a:pt x="1301" y="638"/>
                    <a:pt x="1268" y="438"/>
                    <a:pt x="1101" y="238"/>
                  </a:cubicBezTo>
                  <a:cubicBezTo>
                    <a:pt x="1067" y="171"/>
                    <a:pt x="1034" y="138"/>
                    <a:pt x="967" y="105"/>
                  </a:cubicBezTo>
                  <a:cubicBezTo>
                    <a:pt x="967" y="105"/>
                    <a:pt x="934" y="71"/>
                    <a:pt x="901" y="71"/>
                  </a:cubicBezTo>
                  <a:cubicBezTo>
                    <a:pt x="815" y="22"/>
                    <a:pt x="720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30"/>
            <p:cNvSpPr/>
            <p:nvPr/>
          </p:nvSpPr>
          <p:spPr>
            <a:xfrm rot="-8075854">
              <a:off x="8680591" y="2337993"/>
              <a:ext cx="67833" cy="64759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83" y="1"/>
                  </a:moveTo>
                  <a:cubicBezTo>
                    <a:pt x="432" y="1"/>
                    <a:pt x="201" y="170"/>
                    <a:pt x="101" y="395"/>
                  </a:cubicBezTo>
                  <a:cubicBezTo>
                    <a:pt x="1" y="695"/>
                    <a:pt x="134" y="1095"/>
                    <a:pt x="468" y="1195"/>
                  </a:cubicBezTo>
                  <a:cubicBezTo>
                    <a:pt x="545" y="1227"/>
                    <a:pt x="623" y="1242"/>
                    <a:pt x="699" y="1242"/>
                  </a:cubicBezTo>
                  <a:cubicBezTo>
                    <a:pt x="1019" y="1242"/>
                    <a:pt x="1302" y="979"/>
                    <a:pt x="1302" y="628"/>
                  </a:cubicBezTo>
                  <a:cubicBezTo>
                    <a:pt x="1302" y="462"/>
                    <a:pt x="1235" y="295"/>
                    <a:pt x="1168" y="228"/>
                  </a:cubicBezTo>
                  <a:cubicBezTo>
                    <a:pt x="1068" y="128"/>
                    <a:pt x="1002" y="95"/>
                    <a:pt x="935" y="61"/>
                  </a:cubicBezTo>
                  <a:cubicBezTo>
                    <a:pt x="852" y="20"/>
                    <a:pt x="766" y="1"/>
                    <a:pt x="6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30"/>
            <p:cNvSpPr/>
            <p:nvPr/>
          </p:nvSpPr>
          <p:spPr>
            <a:xfrm rot="-8075854">
              <a:off x="8791748" y="2223509"/>
              <a:ext cx="67833" cy="64707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14" y="0"/>
                  </a:moveTo>
                  <a:cubicBezTo>
                    <a:pt x="501" y="0"/>
                    <a:pt x="384" y="34"/>
                    <a:pt x="267" y="101"/>
                  </a:cubicBezTo>
                  <a:cubicBezTo>
                    <a:pt x="134" y="201"/>
                    <a:pt x="34" y="334"/>
                    <a:pt x="1" y="534"/>
                  </a:cubicBezTo>
                  <a:cubicBezTo>
                    <a:pt x="1" y="668"/>
                    <a:pt x="1" y="801"/>
                    <a:pt x="67" y="901"/>
                  </a:cubicBezTo>
                  <a:cubicBezTo>
                    <a:pt x="134" y="1001"/>
                    <a:pt x="201" y="1068"/>
                    <a:pt x="267" y="1135"/>
                  </a:cubicBezTo>
                  <a:cubicBezTo>
                    <a:pt x="383" y="1207"/>
                    <a:pt x="504" y="1241"/>
                    <a:pt x="624" y="1241"/>
                  </a:cubicBezTo>
                  <a:cubicBezTo>
                    <a:pt x="781" y="1241"/>
                    <a:pt x="935" y="1182"/>
                    <a:pt x="1068" y="1068"/>
                  </a:cubicBezTo>
                  <a:cubicBezTo>
                    <a:pt x="1135" y="968"/>
                    <a:pt x="1201" y="868"/>
                    <a:pt x="1235" y="768"/>
                  </a:cubicBezTo>
                  <a:cubicBezTo>
                    <a:pt x="1302" y="501"/>
                    <a:pt x="1168" y="234"/>
                    <a:pt x="935" y="101"/>
                  </a:cubicBezTo>
                  <a:cubicBezTo>
                    <a:pt x="835" y="34"/>
                    <a:pt x="726" y="0"/>
                    <a:pt x="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30"/>
            <p:cNvSpPr/>
            <p:nvPr/>
          </p:nvSpPr>
          <p:spPr>
            <a:xfrm rot="-8075854">
              <a:off x="8467909" y="1459584"/>
              <a:ext cx="74814" cy="66791"/>
            </a:xfrm>
            <a:custGeom>
              <a:avLst/>
              <a:gdLst/>
              <a:ahLst/>
              <a:cxnLst/>
              <a:rect l="l" t="t" r="r" b="b"/>
              <a:pathLst>
                <a:path w="1436" h="1282" extrusionOk="0">
                  <a:moveTo>
                    <a:pt x="701" y="1"/>
                  </a:moveTo>
                  <a:cubicBezTo>
                    <a:pt x="540" y="1"/>
                    <a:pt x="381" y="59"/>
                    <a:pt x="268" y="188"/>
                  </a:cubicBezTo>
                  <a:cubicBezTo>
                    <a:pt x="1" y="422"/>
                    <a:pt x="34" y="822"/>
                    <a:pt x="268" y="1056"/>
                  </a:cubicBezTo>
                  <a:cubicBezTo>
                    <a:pt x="268" y="1056"/>
                    <a:pt x="268" y="1056"/>
                    <a:pt x="301" y="1089"/>
                  </a:cubicBezTo>
                  <a:cubicBezTo>
                    <a:pt x="408" y="1214"/>
                    <a:pt x="573" y="1282"/>
                    <a:pt x="744" y="1282"/>
                  </a:cubicBezTo>
                  <a:cubicBezTo>
                    <a:pt x="892" y="1282"/>
                    <a:pt x="1044" y="1231"/>
                    <a:pt x="1168" y="1122"/>
                  </a:cubicBezTo>
                  <a:cubicBezTo>
                    <a:pt x="1435" y="856"/>
                    <a:pt x="1402" y="455"/>
                    <a:pt x="1168" y="222"/>
                  </a:cubicBezTo>
                  <a:cubicBezTo>
                    <a:pt x="1168" y="222"/>
                    <a:pt x="1168" y="222"/>
                    <a:pt x="1168" y="188"/>
                  </a:cubicBezTo>
                  <a:cubicBezTo>
                    <a:pt x="1048" y="68"/>
                    <a:pt x="874" y="1"/>
                    <a:pt x="7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30"/>
            <p:cNvSpPr/>
            <p:nvPr/>
          </p:nvSpPr>
          <p:spPr>
            <a:xfrm rot="-8075854">
              <a:off x="8797469" y="1570972"/>
              <a:ext cx="67833" cy="64916"/>
            </a:xfrm>
            <a:custGeom>
              <a:avLst/>
              <a:gdLst/>
              <a:ahLst/>
              <a:cxnLst/>
              <a:rect l="l" t="t" r="r" b="b"/>
              <a:pathLst>
                <a:path w="1302" h="1246" extrusionOk="0">
                  <a:moveTo>
                    <a:pt x="657" y="0"/>
                  </a:moveTo>
                  <a:cubicBezTo>
                    <a:pt x="496" y="0"/>
                    <a:pt x="337" y="68"/>
                    <a:pt x="200" y="205"/>
                  </a:cubicBezTo>
                  <a:cubicBezTo>
                    <a:pt x="167" y="271"/>
                    <a:pt x="100" y="338"/>
                    <a:pt x="67" y="405"/>
                  </a:cubicBezTo>
                  <a:cubicBezTo>
                    <a:pt x="0" y="638"/>
                    <a:pt x="34" y="872"/>
                    <a:pt x="200" y="1072"/>
                  </a:cubicBezTo>
                  <a:cubicBezTo>
                    <a:pt x="234" y="1105"/>
                    <a:pt x="267" y="1139"/>
                    <a:pt x="300" y="1139"/>
                  </a:cubicBezTo>
                  <a:cubicBezTo>
                    <a:pt x="416" y="1211"/>
                    <a:pt x="537" y="1245"/>
                    <a:pt x="657" y="1245"/>
                  </a:cubicBezTo>
                  <a:cubicBezTo>
                    <a:pt x="814" y="1245"/>
                    <a:pt x="968" y="1186"/>
                    <a:pt x="1101" y="1072"/>
                  </a:cubicBezTo>
                  <a:cubicBezTo>
                    <a:pt x="1168" y="972"/>
                    <a:pt x="1234" y="872"/>
                    <a:pt x="1268" y="738"/>
                  </a:cubicBezTo>
                  <a:cubicBezTo>
                    <a:pt x="1301" y="471"/>
                    <a:pt x="1201" y="238"/>
                    <a:pt x="1001" y="105"/>
                  </a:cubicBezTo>
                  <a:cubicBezTo>
                    <a:pt x="890" y="35"/>
                    <a:pt x="773" y="0"/>
                    <a:pt x="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30"/>
            <p:cNvSpPr/>
            <p:nvPr/>
          </p:nvSpPr>
          <p:spPr>
            <a:xfrm rot="-8075854">
              <a:off x="8467766" y="1677399"/>
              <a:ext cx="71324" cy="64447"/>
            </a:xfrm>
            <a:custGeom>
              <a:avLst/>
              <a:gdLst/>
              <a:ahLst/>
              <a:cxnLst/>
              <a:rect l="l" t="t" r="r" b="b"/>
              <a:pathLst>
                <a:path w="1369" h="1237" extrusionOk="0">
                  <a:moveTo>
                    <a:pt x="681" y="0"/>
                  </a:moveTo>
                  <a:cubicBezTo>
                    <a:pt x="537" y="0"/>
                    <a:pt x="392" y="52"/>
                    <a:pt x="268" y="176"/>
                  </a:cubicBezTo>
                  <a:cubicBezTo>
                    <a:pt x="1" y="410"/>
                    <a:pt x="1" y="810"/>
                    <a:pt x="234" y="1077"/>
                  </a:cubicBezTo>
                  <a:cubicBezTo>
                    <a:pt x="358" y="1185"/>
                    <a:pt x="511" y="1236"/>
                    <a:pt x="662" y="1236"/>
                  </a:cubicBezTo>
                  <a:cubicBezTo>
                    <a:pt x="837" y="1236"/>
                    <a:pt x="1010" y="1168"/>
                    <a:pt x="1135" y="1043"/>
                  </a:cubicBezTo>
                  <a:cubicBezTo>
                    <a:pt x="1368" y="810"/>
                    <a:pt x="1368" y="410"/>
                    <a:pt x="1135" y="176"/>
                  </a:cubicBezTo>
                  <a:cubicBezTo>
                    <a:pt x="1010" y="69"/>
                    <a:pt x="847" y="0"/>
                    <a:pt x="6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30"/>
            <p:cNvSpPr/>
            <p:nvPr/>
          </p:nvSpPr>
          <p:spPr>
            <a:xfrm rot="-8075854">
              <a:off x="8684432" y="2114523"/>
              <a:ext cx="67781" cy="64811"/>
            </a:xfrm>
            <a:custGeom>
              <a:avLst/>
              <a:gdLst/>
              <a:ahLst/>
              <a:cxnLst/>
              <a:rect l="l" t="t" r="r" b="b"/>
              <a:pathLst>
                <a:path w="1301" h="1244" extrusionOk="0">
                  <a:moveTo>
                    <a:pt x="613" y="0"/>
                  </a:moveTo>
                  <a:cubicBezTo>
                    <a:pt x="474" y="0"/>
                    <a:pt x="356" y="45"/>
                    <a:pt x="267" y="134"/>
                  </a:cubicBezTo>
                  <a:cubicBezTo>
                    <a:pt x="133" y="234"/>
                    <a:pt x="100" y="301"/>
                    <a:pt x="67" y="367"/>
                  </a:cubicBezTo>
                  <a:cubicBezTo>
                    <a:pt x="0" y="601"/>
                    <a:pt x="0" y="768"/>
                    <a:pt x="133" y="968"/>
                  </a:cubicBezTo>
                  <a:cubicBezTo>
                    <a:pt x="234" y="1101"/>
                    <a:pt x="367" y="1201"/>
                    <a:pt x="500" y="1235"/>
                  </a:cubicBezTo>
                  <a:cubicBezTo>
                    <a:pt x="535" y="1240"/>
                    <a:pt x="569" y="1243"/>
                    <a:pt x="603" y="1243"/>
                  </a:cubicBezTo>
                  <a:cubicBezTo>
                    <a:pt x="768" y="1243"/>
                    <a:pt x="929" y="1178"/>
                    <a:pt x="1067" y="1068"/>
                  </a:cubicBezTo>
                  <a:cubicBezTo>
                    <a:pt x="1101" y="1068"/>
                    <a:pt x="1101" y="1035"/>
                    <a:pt x="1134" y="968"/>
                  </a:cubicBezTo>
                  <a:cubicBezTo>
                    <a:pt x="1168" y="968"/>
                    <a:pt x="1168" y="934"/>
                    <a:pt x="1201" y="901"/>
                  </a:cubicBezTo>
                  <a:cubicBezTo>
                    <a:pt x="1301" y="701"/>
                    <a:pt x="1301" y="401"/>
                    <a:pt x="1067" y="201"/>
                  </a:cubicBezTo>
                  <a:cubicBezTo>
                    <a:pt x="1067" y="167"/>
                    <a:pt x="1034" y="134"/>
                    <a:pt x="1001" y="134"/>
                  </a:cubicBezTo>
                  <a:cubicBezTo>
                    <a:pt x="967" y="67"/>
                    <a:pt x="901" y="34"/>
                    <a:pt x="834" y="34"/>
                  </a:cubicBezTo>
                  <a:cubicBezTo>
                    <a:pt x="756" y="12"/>
                    <a:pt x="682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30"/>
            <p:cNvSpPr/>
            <p:nvPr/>
          </p:nvSpPr>
          <p:spPr>
            <a:xfrm rot="-8075854">
              <a:off x="8900853" y="2116076"/>
              <a:ext cx="69552" cy="65124"/>
            </a:xfrm>
            <a:custGeom>
              <a:avLst/>
              <a:gdLst/>
              <a:ahLst/>
              <a:cxnLst/>
              <a:rect l="l" t="t" r="r" b="b"/>
              <a:pathLst>
                <a:path w="1335" h="1250" extrusionOk="0">
                  <a:moveTo>
                    <a:pt x="665" y="0"/>
                  </a:moveTo>
                  <a:cubicBezTo>
                    <a:pt x="501" y="0"/>
                    <a:pt x="351" y="75"/>
                    <a:pt x="200" y="225"/>
                  </a:cubicBezTo>
                  <a:cubicBezTo>
                    <a:pt x="134" y="259"/>
                    <a:pt x="67" y="359"/>
                    <a:pt x="67" y="492"/>
                  </a:cubicBezTo>
                  <a:cubicBezTo>
                    <a:pt x="0" y="692"/>
                    <a:pt x="34" y="859"/>
                    <a:pt x="200" y="1026"/>
                  </a:cubicBezTo>
                  <a:cubicBezTo>
                    <a:pt x="234" y="1059"/>
                    <a:pt x="267" y="1093"/>
                    <a:pt x="300" y="1126"/>
                  </a:cubicBezTo>
                  <a:cubicBezTo>
                    <a:pt x="334" y="1159"/>
                    <a:pt x="367" y="1193"/>
                    <a:pt x="401" y="1193"/>
                  </a:cubicBezTo>
                  <a:cubicBezTo>
                    <a:pt x="501" y="1230"/>
                    <a:pt x="591" y="1249"/>
                    <a:pt x="676" y="1249"/>
                  </a:cubicBezTo>
                  <a:cubicBezTo>
                    <a:pt x="818" y="1249"/>
                    <a:pt x="943" y="1197"/>
                    <a:pt x="1068" y="1093"/>
                  </a:cubicBezTo>
                  <a:cubicBezTo>
                    <a:pt x="1101" y="1059"/>
                    <a:pt x="1134" y="1026"/>
                    <a:pt x="1168" y="993"/>
                  </a:cubicBezTo>
                  <a:cubicBezTo>
                    <a:pt x="1168" y="959"/>
                    <a:pt x="1201" y="926"/>
                    <a:pt x="1234" y="893"/>
                  </a:cubicBezTo>
                  <a:cubicBezTo>
                    <a:pt x="1335" y="626"/>
                    <a:pt x="1268" y="392"/>
                    <a:pt x="1101" y="192"/>
                  </a:cubicBezTo>
                  <a:cubicBezTo>
                    <a:pt x="1034" y="125"/>
                    <a:pt x="934" y="59"/>
                    <a:pt x="834" y="25"/>
                  </a:cubicBezTo>
                  <a:cubicBezTo>
                    <a:pt x="776" y="9"/>
                    <a:pt x="720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30"/>
            <p:cNvSpPr/>
            <p:nvPr/>
          </p:nvSpPr>
          <p:spPr>
            <a:xfrm rot="-8075854">
              <a:off x="8570634" y="2226871"/>
              <a:ext cx="69552" cy="65280"/>
            </a:xfrm>
            <a:custGeom>
              <a:avLst/>
              <a:gdLst/>
              <a:ahLst/>
              <a:cxnLst/>
              <a:rect l="l" t="t" r="r" b="b"/>
              <a:pathLst>
                <a:path w="1335" h="1253" extrusionOk="0">
                  <a:moveTo>
                    <a:pt x="672" y="1"/>
                  </a:moveTo>
                  <a:cubicBezTo>
                    <a:pt x="412" y="1"/>
                    <a:pt x="181" y="156"/>
                    <a:pt x="101" y="397"/>
                  </a:cubicBezTo>
                  <a:cubicBezTo>
                    <a:pt x="1" y="630"/>
                    <a:pt x="67" y="864"/>
                    <a:pt x="234" y="1031"/>
                  </a:cubicBezTo>
                  <a:cubicBezTo>
                    <a:pt x="268" y="1064"/>
                    <a:pt x="301" y="1097"/>
                    <a:pt x="334" y="1131"/>
                  </a:cubicBezTo>
                  <a:cubicBezTo>
                    <a:pt x="334" y="1164"/>
                    <a:pt x="401" y="1164"/>
                    <a:pt x="434" y="1197"/>
                  </a:cubicBezTo>
                  <a:cubicBezTo>
                    <a:pt x="518" y="1233"/>
                    <a:pt x="606" y="1252"/>
                    <a:pt x="694" y="1252"/>
                  </a:cubicBezTo>
                  <a:cubicBezTo>
                    <a:pt x="851" y="1252"/>
                    <a:pt x="1007" y="1192"/>
                    <a:pt x="1135" y="1064"/>
                  </a:cubicBezTo>
                  <a:cubicBezTo>
                    <a:pt x="1202" y="964"/>
                    <a:pt x="1268" y="831"/>
                    <a:pt x="1302" y="697"/>
                  </a:cubicBezTo>
                  <a:cubicBezTo>
                    <a:pt x="1335" y="430"/>
                    <a:pt x="1168" y="130"/>
                    <a:pt x="868" y="30"/>
                  </a:cubicBezTo>
                  <a:cubicBezTo>
                    <a:pt x="802" y="10"/>
                    <a:pt x="736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30"/>
            <p:cNvSpPr/>
            <p:nvPr/>
          </p:nvSpPr>
          <p:spPr>
            <a:xfrm rot="-8075854">
              <a:off x="8466583" y="1895562"/>
              <a:ext cx="71324" cy="64916"/>
            </a:xfrm>
            <a:custGeom>
              <a:avLst/>
              <a:gdLst/>
              <a:ahLst/>
              <a:cxnLst/>
              <a:rect l="l" t="t" r="r" b="b"/>
              <a:pathLst>
                <a:path w="1369" h="1246" extrusionOk="0">
                  <a:moveTo>
                    <a:pt x="685" y="0"/>
                  </a:moveTo>
                  <a:cubicBezTo>
                    <a:pt x="530" y="0"/>
                    <a:pt x="371" y="68"/>
                    <a:pt x="234" y="205"/>
                  </a:cubicBezTo>
                  <a:cubicBezTo>
                    <a:pt x="201" y="238"/>
                    <a:pt x="134" y="338"/>
                    <a:pt x="101" y="405"/>
                  </a:cubicBezTo>
                  <a:cubicBezTo>
                    <a:pt x="1" y="705"/>
                    <a:pt x="168" y="1072"/>
                    <a:pt x="435" y="1205"/>
                  </a:cubicBezTo>
                  <a:cubicBezTo>
                    <a:pt x="508" y="1230"/>
                    <a:pt x="594" y="1245"/>
                    <a:pt x="685" y="1245"/>
                  </a:cubicBezTo>
                  <a:cubicBezTo>
                    <a:pt x="841" y="1245"/>
                    <a:pt x="1008" y="1199"/>
                    <a:pt x="1135" y="1072"/>
                  </a:cubicBezTo>
                  <a:cubicBezTo>
                    <a:pt x="1168" y="1005"/>
                    <a:pt x="1235" y="938"/>
                    <a:pt x="1268" y="872"/>
                  </a:cubicBezTo>
                  <a:cubicBezTo>
                    <a:pt x="1369" y="605"/>
                    <a:pt x="1302" y="405"/>
                    <a:pt x="1135" y="205"/>
                  </a:cubicBezTo>
                  <a:cubicBezTo>
                    <a:pt x="1102" y="171"/>
                    <a:pt x="1068" y="138"/>
                    <a:pt x="1002" y="105"/>
                  </a:cubicBezTo>
                  <a:cubicBezTo>
                    <a:pt x="904" y="35"/>
                    <a:pt x="795" y="0"/>
                    <a:pt x="6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30"/>
            <p:cNvSpPr/>
            <p:nvPr/>
          </p:nvSpPr>
          <p:spPr>
            <a:xfrm rot="-8075854">
              <a:off x="9118742" y="1900263"/>
              <a:ext cx="74762" cy="64395"/>
            </a:xfrm>
            <a:custGeom>
              <a:avLst/>
              <a:gdLst/>
              <a:ahLst/>
              <a:cxnLst/>
              <a:rect l="l" t="t" r="r" b="b"/>
              <a:pathLst>
                <a:path w="1435" h="1236" extrusionOk="0">
                  <a:moveTo>
                    <a:pt x="694" y="0"/>
                  </a:moveTo>
                  <a:cubicBezTo>
                    <a:pt x="556" y="0"/>
                    <a:pt x="416" y="47"/>
                    <a:pt x="301" y="162"/>
                  </a:cubicBezTo>
                  <a:cubicBezTo>
                    <a:pt x="1" y="462"/>
                    <a:pt x="67" y="829"/>
                    <a:pt x="267" y="1030"/>
                  </a:cubicBezTo>
                  <a:cubicBezTo>
                    <a:pt x="377" y="1158"/>
                    <a:pt x="548" y="1236"/>
                    <a:pt x="729" y="1236"/>
                  </a:cubicBezTo>
                  <a:cubicBezTo>
                    <a:pt x="877" y="1236"/>
                    <a:pt x="1033" y="1183"/>
                    <a:pt x="1168" y="1063"/>
                  </a:cubicBezTo>
                  <a:cubicBezTo>
                    <a:pt x="1435" y="763"/>
                    <a:pt x="1368" y="362"/>
                    <a:pt x="1168" y="196"/>
                  </a:cubicBezTo>
                  <a:cubicBezTo>
                    <a:pt x="1054" y="82"/>
                    <a:pt x="876" y="0"/>
                    <a:pt x="6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30"/>
            <p:cNvSpPr/>
            <p:nvPr/>
          </p:nvSpPr>
          <p:spPr>
            <a:xfrm rot="-8075854">
              <a:off x="8359861" y="1785364"/>
              <a:ext cx="67781" cy="64811"/>
            </a:xfrm>
            <a:custGeom>
              <a:avLst/>
              <a:gdLst/>
              <a:ahLst/>
              <a:cxnLst/>
              <a:rect l="l" t="t" r="r" b="b"/>
              <a:pathLst>
                <a:path w="1301" h="1244" extrusionOk="0">
                  <a:moveTo>
                    <a:pt x="638" y="0"/>
                  </a:moveTo>
                  <a:cubicBezTo>
                    <a:pt x="489" y="0"/>
                    <a:pt x="356" y="45"/>
                    <a:pt x="267" y="134"/>
                  </a:cubicBezTo>
                  <a:cubicBezTo>
                    <a:pt x="133" y="234"/>
                    <a:pt x="100" y="334"/>
                    <a:pt x="67" y="401"/>
                  </a:cubicBezTo>
                  <a:cubicBezTo>
                    <a:pt x="0" y="634"/>
                    <a:pt x="33" y="868"/>
                    <a:pt x="200" y="1035"/>
                  </a:cubicBezTo>
                  <a:cubicBezTo>
                    <a:pt x="267" y="1135"/>
                    <a:pt x="367" y="1201"/>
                    <a:pt x="500" y="1235"/>
                  </a:cubicBezTo>
                  <a:cubicBezTo>
                    <a:pt x="535" y="1240"/>
                    <a:pt x="569" y="1243"/>
                    <a:pt x="603" y="1243"/>
                  </a:cubicBezTo>
                  <a:cubicBezTo>
                    <a:pt x="768" y="1243"/>
                    <a:pt x="929" y="1178"/>
                    <a:pt x="1067" y="1068"/>
                  </a:cubicBezTo>
                  <a:cubicBezTo>
                    <a:pt x="1101" y="1035"/>
                    <a:pt x="1134" y="1001"/>
                    <a:pt x="1168" y="968"/>
                  </a:cubicBezTo>
                  <a:cubicBezTo>
                    <a:pt x="1168" y="934"/>
                    <a:pt x="1201" y="901"/>
                    <a:pt x="1201" y="868"/>
                  </a:cubicBezTo>
                  <a:cubicBezTo>
                    <a:pt x="1301" y="634"/>
                    <a:pt x="1268" y="434"/>
                    <a:pt x="1134" y="234"/>
                  </a:cubicBezTo>
                  <a:cubicBezTo>
                    <a:pt x="1067" y="167"/>
                    <a:pt x="1034" y="134"/>
                    <a:pt x="967" y="101"/>
                  </a:cubicBezTo>
                  <a:cubicBezTo>
                    <a:pt x="934" y="67"/>
                    <a:pt x="901" y="67"/>
                    <a:pt x="867" y="34"/>
                  </a:cubicBezTo>
                  <a:cubicBezTo>
                    <a:pt x="790" y="12"/>
                    <a:pt x="712" y="0"/>
                    <a:pt x="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30"/>
            <p:cNvSpPr/>
            <p:nvPr/>
          </p:nvSpPr>
          <p:spPr>
            <a:xfrm rot="-8075854">
              <a:off x="8246048" y="1897382"/>
              <a:ext cx="67781" cy="65228"/>
            </a:xfrm>
            <a:custGeom>
              <a:avLst/>
              <a:gdLst/>
              <a:ahLst/>
              <a:cxnLst/>
              <a:rect l="l" t="t" r="r" b="b"/>
              <a:pathLst>
                <a:path w="1301" h="1252" extrusionOk="0">
                  <a:moveTo>
                    <a:pt x="622" y="1"/>
                  </a:moveTo>
                  <a:cubicBezTo>
                    <a:pt x="457" y="1"/>
                    <a:pt x="308" y="74"/>
                    <a:pt x="200" y="204"/>
                  </a:cubicBezTo>
                  <a:cubicBezTo>
                    <a:pt x="133" y="270"/>
                    <a:pt x="100" y="337"/>
                    <a:pt x="67" y="404"/>
                  </a:cubicBezTo>
                  <a:cubicBezTo>
                    <a:pt x="0" y="637"/>
                    <a:pt x="33" y="838"/>
                    <a:pt x="200" y="1038"/>
                  </a:cubicBezTo>
                  <a:cubicBezTo>
                    <a:pt x="234" y="1071"/>
                    <a:pt x="267" y="1104"/>
                    <a:pt x="267" y="1138"/>
                  </a:cubicBezTo>
                  <a:cubicBezTo>
                    <a:pt x="334" y="1171"/>
                    <a:pt x="367" y="1171"/>
                    <a:pt x="400" y="1204"/>
                  </a:cubicBezTo>
                  <a:cubicBezTo>
                    <a:pt x="486" y="1237"/>
                    <a:pt x="565" y="1251"/>
                    <a:pt x="639" y="1251"/>
                  </a:cubicBezTo>
                  <a:cubicBezTo>
                    <a:pt x="796" y="1251"/>
                    <a:pt x="932" y="1184"/>
                    <a:pt x="1067" y="1071"/>
                  </a:cubicBezTo>
                  <a:cubicBezTo>
                    <a:pt x="1134" y="1004"/>
                    <a:pt x="1201" y="938"/>
                    <a:pt x="1234" y="871"/>
                  </a:cubicBezTo>
                  <a:cubicBezTo>
                    <a:pt x="1301" y="637"/>
                    <a:pt x="1268" y="404"/>
                    <a:pt x="1101" y="204"/>
                  </a:cubicBezTo>
                  <a:cubicBezTo>
                    <a:pt x="1067" y="170"/>
                    <a:pt x="1034" y="137"/>
                    <a:pt x="1001" y="104"/>
                  </a:cubicBezTo>
                  <a:cubicBezTo>
                    <a:pt x="967" y="104"/>
                    <a:pt x="934" y="70"/>
                    <a:pt x="901" y="70"/>
                  </a:cubicBezTo>
                  <a:cubicBezTo>
                    <a:pt x="806" y="23"/>
                    <a:pt x="712" y="1"/>
                    <a:pt x="6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30"/>
            <p:cNvSpPr/>
            <p:nvPr/>
          </p:nvSpPr>
          <p:spPr>
            <a:xfrm rot="-8075854">
              <a:off x="9012090" y="2225335"/>
              <a:ext cx="64342" cy="64342"/>
            </a:xfrm>
            <a:custGeom>
              <a:avLst/>
              <a:gdLst/>
              <a:ahLst/>
              <a:cxnLst/>
              <a:rect l="l" t="t" r="r" b="b"/>
              <a:pathLst>
                <a:path w="1235" h="1235" extrusionOk="0">
                  <a:moveTo>
                    <a:pt x="467" y="0"/>
                  </a:moveTo>
                  <a:cubicBezTo>
                    <a:pt x="467" y="0"/>
                    <a:pt x="434" y="34"/>
                    <a:pt x="400" y="34"/>
                  </a:cubicBezTo>
                  <a:lnTo>
                    <a:pt x="334" y="34"/>
                  </a:lnTo>
                  <a:cubicBezTo>
                    <a:pt x="334" y="67"/>
                    <a:pt x="300" y="67"/>
                    <a:pt x="267" y="100"/>
                  </a:cubicBezTo>
                  <a:lnTo>
                    <a:pt x="234" y="100"/>
                  </a:lnTo>
                  <a:cubicBezTo>
                    <a:pt x="234" y="100"/>
                    <a:pt x="234" y="134"/>
                    <a:pt x="234" y="134"/>
                  </a:cubicBezTo>
                  <a:cubicBezTo>
                    <a:pt x="200" y="134"/>
                    <a:pt x="200" y="167"/>
                    <a:pt x="167" y="167"/>
                  </a:cubicBezTo>
                  <a:cubicBezTo>
                    <a:pt x="167" y="167"/>
                    <a:pt x="167" y="200"/>
                    <a:pt x="134" y="200"/>
                  </a:cubicBezTo>
                  <a:cubicBezTo>
                    <a:pt x="134" y="234"/>
                    <a:pt x="100" y="267"/>
                    <a:pt x="67" y="300"/>
                  </a:cubicBezTo>
                  <a:cubicBezTo>
                    <a:pt x="67" y="334"/>
                    <a:pt x="34" y="367"/>
                    <a:pt x="34" y="401"/>
                  </a:cubicBezTo>
                  <a:cubicBezTo>
                    <a:pt x="34" y="434"/>
                    <a:pt x="0" y="434"/>
                    <a:pt x="0" y="467"/>
                  </a:cubicBezTo>
                  <a:cubicBezTo>
                    <a:pt x="0" y="467"/>
                    <a:pt x="0" y="501"/>
                    <a:pt x="0" y="534"/>
                  </a:cubicBezTo>
                  <a:cubicBezTo>
                    <a:pt x="0" y="534"/>
                    <a:pt x="0" y="534"/>
                    <a:pt x="0" y="567"/>
                  </a:cubicBezTo>
                  <a:lnTo>
                    <a:pt x="0" y="634"/>
                  </a:lnTo>
                  <a:cubicBezTo>
                    <a:pt x="0" y="801"/>
                    <a:pt x="67" y="934"/>
                    <a:pt x="167" y="1068"/>
                  </a:cubicBezTo>
                  <a:lnTo>
                    <a:pt x="200" y="1068"/>
                  </a:lnTo>
                  <a:cubicBezTo>
                    <a:pt x="234" y="1101"/>
                    <a:pt x="234" y="1101"/>
                    <a:pt x="267" y="1134"/>
                  </a:cubicBezTo>
                  <a:cubicBezTo>
                    <a:pt x="300" y="1168"/>
                    <a:pt x="367" y="1168"/>
                    <a:pt x="400" y="1201"/>
                  </a:cubicBezTo>
                  <a:lnTo>
                    <a:pt x="434" y="1201"/>
                  </a:lnTo>
                  <a:cubicBezTo>
                    <a:pt x="467" y="1201"/>
                    <a:pt x="501" y="1234"/>
                    <a:pt x="534" y="1234"/>
                  </a:cubicBezTo>
                  <a:lnTo>
                    <a:pt x="634" y="1234"/>
                  </a:lnTo>
                  <a:cubicBezTo>
                    <a:pt x="701" y="1201"/>
                    <a:pt x="734" y="1201"/>
                    <a:pt x="767" y="1201"/>
                  </a:cubicBezTo>
                  <a:lnTo>
                    <a:pt x="801" y="1201"/>
                  </a:lnTo>
                  <a:cubicBezTo>
                    <a:pt x="901" y="1168"/>
                    <a:pt x="968" y="1101"/>
                    <a:pt x="1034" y="1034"/>
                  </a:cubicBezTo>
                  <a:cubicBezTo>
                    <a:pt x="1034" y="1034"/>
                    <a:pt x="1068" y="1001"/>
                    <a:pt x="1068" y="1001"/>
                  </a:cubicBezTo>
                  <a:cubicBezTo>
                    <a:pt x="1101" y="968"/>
                    <a:pt x="1134" y="934"/>
                    <a:pt x="1134" y="901"/>
                  </a:cubicBezTo>
                  <a:cubicBezTo>
                    <a:pt x="1168" y="868"/>
                    <a:pt x="1168" y="834"/>
                    <a:pt x="1168" y="834"/>
                  </a:cubicBezTo>
                  <a:cubicBezTo>
                    <a:pt x="1201" y="801"/>
                    <a:pt x="1201" y="801"/>
                    <a:pt x="1201" y="801"/>
                  </a:cubicBezTo>
                  <a:cubicBezTo>
                    <a:pt x="1201" y="767"/>
                    <a:pt x="1201" y="767"/>
                    <a:pt x="1201" y="767"/>
                  </a:cubicBezTo>
                  <a:cubicBezTo>
                    <a:pt x="1201" y="734"/>
                    <a:pt x="1201" y="701"/>
                    <a:pt x="1201" y="667"/>
                  </a:cubicBezTo>
                  <a:cubicBezTo>
                    <a:pt x="1201" y="667"/>
                    <a:pt x="1201" y="667"/>
                    <a:pt x="1201" y="634"/>
                  </a:cubicBezTo>
                  <a:cubicBezTo>
                    <a:pt x="1234" y="467"/>
                    <a:pt x="1168" y="334"/>
                    <a:pt x="1068" y="200"/>
                  </a:cubicBezTo>
                  <a:lnTo>
                    <a:pt x="1034" y="200"/>
                  </a:lnTo>
                  <a:cubicBezTo>
                    <a:pt x="1034" y="200"/>
                    <a:pt x="1034" y="200"/>
                    <a:pt x="1034" y="167"/>
                  </a:cubicBezTo>
                  <a:cubicBezTo>
                    <a:pt x="1001" y="167"/>
                    <a:pt x="1001" y="134"/>
                    <a:pt x="968" y="134"/>
                  </a:cubicBezTo>
                  <a:cubicBezTo>
                    <a:pt x="934" y="100"/>
                    <a:pt x="934" y="100"/>
                    <a:pt x="934" y="100"/>
                  </a:cubicBezTo>
                  <a:cubicBezTo>
                    <a:pt x="901" y="100"/>
                    <a:pt x="901" y="67"/>
                    <a:pt x="901" y="67"/>
                  </a:cubicBezTo>
                  <a:cubicBezTo>
                    <a:pt x="867" y="67"/>
                    <a:pt x="834" y="34"/>
                    <a:pt x="801" y="34"/>
                  </a:cubicBezTo>
                  <a:lnTo>
                    <a:pt x="767" y="34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30"/>
            <p:cNvSpPr/>
            <p:nvPr/>
          </p:nvSpPr>
          <p:spPr>
            <a:xfrm rot="-8075854">
              <a:off x="8353442" y="2007380"/>
              <a:ext cx="69552" cy="63665"/>
            </a:xfrm>
            <a:custGeom>
              <a:avLst/>
              <a:gdLst/>
              <a:ahLst/>
              <a:cxnLst/>
              <a:rect l="l" t="t" r="r" b="b"/>
              <a:pathLst>
                <a:path w="1335" h="1222" extrusionOk="0">
                  <a:moveTo>
                    <a:pt x="657" y="0"/>
                  </a:moveTo>
                  <a:cubicBezTo>
                    <a:pt x="406" y="0"/>
                    <a:pt x="176" y="145"/>
                    <a:pt x="100" y="348"/>
                  </a:cubicBezTo>
                  <a:cubicBezTo>
                    <a:pt x="0" y="581"/>
                    <a:pt x="0" y="781"/>
                    <a:pt x="134" y="948"/>
                  </a:cubicBezTo>
                  <a:cubicBezTo>
                    <a:pt x="279" y="1123"/>
                    <a:pt x="450" y="1221"/>
                    <a:pt x="647" y="1221"/>
                  </a:cubicBezTo>
                  <a:cubicBezTo>
                    <a:pt x="675" y="1221"/>
                    <a:pt x="704" y="1219"/>
                    <a:pt x="734" y="1215"/>
                  </a:cubicBezTo>
                  <a:cubicBezTo>
                    <a:pt x="801" y="1215"/>
                    <a:pt x="868" y="1181"/>
                    <a:pt x="934" y="1148"/>
                  </a:cubicBezTo>
                  <a:cubicBezTo>
                    <a:pt x="1068" y="1081"/>
                    <a:pt x="1134" y="1015"/>
                    <a:pt x="1201" y="881"/>
                  </a:cubicBezTo>
                  <a:cubicBezTo>
                    <a:pt x="1335" y="648"/>
                    <a:pt x="1301" y="381"/>
                    <a:pt x="1134" y="214"/>
                  </a:cubicBezTo>
                  <a:cubicBezTo>
                    <a:pt x="1034" y="114"/>
                    <a:pt x="968" y="81"/>
                    <a:pt x="901" y="47"/>
                  </a:cubicBezTo>
                  <a:cubicBezTo>
                    <a:pt x="820" y="15"/>
                    <a:pt x="738" y="0"/>
                    <a:pt x="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30"/>
            <p:cNvSpPr/>
            <p:nvPr/>
          </p:nvSpPr>
          <p:spPr>
            <a:xfrm rot="-8075854">
              <a:off x="8685425" y="1897126"/>
              <a:ext cx="69552" cy="63926"/>
            </a:xfrm>
            <a:custGeom>
              <a:avLst/>
              <a:gdLst/>
              <a:ahLst/>
              <a:cxnLst/>
              <a:rect l="l" t="t" r="r" b="b"/>
              <a:pathLst>
                <a:path w="1335" h="1227" extrusionOk="0">
                  <a:moveTo>
                    <a:pt x="655" y="0"/>
                  </a:moveTo>
                  <a:cubicBezTo>
                    <a:pt x="508" y="0"/>
                    <a:pt x="371" y="52"/>
                    <a:pt x="234" y="166"/>
                  </a:cubicBezTo>
                  <a:cubicBezTo>
                    <a:pt x="167" y="233"/>
                    <a:pt x="101" y="333"/>
                    <a:pt x="67" y="466"/>
                  </a:cubicBezTo>
                  <a:cubicBezTo>
                    <a:pt x="0" y="700"/>
                    <a:pt x="134" y="1000"/>
                    <a:pt x="367" y="1133"/>
                  </a:cubicBezTo>
                  <a:cubicBezTo>
                    <a:pt x="442" y="1193"/>
                    <a:pt x="551" y="1226"/>
                    <a:pt x="666" y="1226"/>
                  </a:cubicBezTo>
                  <a:cubicBezTo>
                    <a:pt x="807" y="1226"/>
                    <a:pt x="958" y="1177"/>
                    <a:pt x="1068" y="1067"/>
                  </a:cubicBezTo>
                  <a:cubicBezTo>
                    <a:pt x="1135" y="1033"/>
                    <a:pt x="1168" y="967"/>
                    <a:pt x="1201" y="933"/>
                  </a:cubicBezTo>
                  <a:cubicBezTo>
                    <a:pt x="1235" y="900"/>
                    <a:pt x="1235" y="833"/>
                    <a:pt x="1268" y="800"/>
                  </a:cubicBezTo>
                  <a:cubicBezTo>
                    <a:pt x="1335" y="566"/>
                    <a:pt x="1268" y="366"/>
                    <a:pt x="1101" y="166"/>
                  </a:cubicBezTo>
                  <a:cubicBezTo>
                    <a:pt x="1035" y="99"/>
                    <a:pt x="968" y="33"/>
                    <a:pt x="868" y="33"/>
                  </a:cubicBezTo>
                  <a:cubicBezTo>
                    <a:pt x="794" y="11"/>
                    <a:pt x="723" y="0"/>
                    <a:pt x="6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30"/>
            <p:cNvSpPr/>
            <p:nvPr/>
          </p:nvSpPr>
          <p:spPr>
            <a:xfrm rot="-8075854">
              <a:off x="8360019" y="1567618"/>
              <a:ext cx="69552" cy="66270"/>
            </a:xfrm>
            <a:custGeom>
              <a:avLst/>
              <a:gdLst/>
              <a:ahLst/>
              <a:cxnLst/>
              <a:rect l="l" t="t" r="r" b="b"/>
              <a:pathLst>
                <a:path w="1335" h="1272" extrusionOk="0">
                  <a:moveTo>
                    <a:pt x="598" y="0"/>
                  </a:moveTo>
                  <a:cubicBezTo>
                    <a:pt x="490" y="0"/>
                    <a:pt x="385" y="33"/>
                    <a:pt x="267" y="111"/>
                  </a:cubicBezTo>
                  <a:cubicBezTo>
                    <a:pt x="167" y="211"/>
                    <a:pt x="67" y="311"/>
                    <a:pt x="34" y="478"/>
                  </a:cubicBezTo>
                  <a:cubicBezTo>
                    <a:pt x="0" y="645"/>
                    <a:pt x="34" y="811"/>
                    <a:pt x="101" y="945"/>
                  </a:cubicBezTo>
                  <a:cubicBezTo>
                    <a:pt x="167" y="1012"/>
                    <a:pt x="201" y="1078"/>
                    <a:pt x="267" y="1112"/>
                  </a:cubicBezTo>
                  <a:cubicBezTo>
                    <a:pt x="389" y="1209"/>
                    <a:pt x="529" y="1271"/>
                    <a:pt x="687" y="1271"/>
                  </a:cubicBezTo>
                  <a:cubicBezTo>
                    <a:pt x="745" y="1271"/>
                    <a:pt x="805" y="1263"/>
                    <a:pt x="868" y="1245"/>
                  </a:cubicBezTo>
                  <a:cubicBezTo>
                    <a:pt x="901" y="1245"/>
                    <a:pt x="934" y="1212"/>
                    <a:pt x="968" y="1178"/>
                  </a:cubicBezTo>
                  <a:cubicBezTo>
                    <a:pt x="1068" y="1145"/>
                    <a:pt x="1135" y="1045"/>
                    <a:pt x="1201" y="945"/>
                  </a:cubicBezTo>
                  <a:cubicBezTo>
                    <a:pt x="1235" y="912"/>
                    <a:pt x="1235" y="912"/>
                    <a:pt x="1268" y="878"/>
                  </a:cubicBezTo>
                  <a:cubicBezTo>
                    <a:pt x="1335" y="645"/>
                    <a:pt x="1301" y="411"/>
                    <a:pt x="1101" y="211"/>
                  </a:cubicBezTo>
                  <a:cubicBezTo>
                    <a:pt x="1101" y="211"/>
                    <a:pt x="1068" y="178"/>
                    <a:pt x="1035" y="178"/>
                  </a:cubicBezTo>
                  <a:cubicBezTo>
                    <a:pt x="1001" y="144"/>
                    <a:pt x="1001" y="111"/>
                    <a:pt x="968" y="78"/>
                  </a:cubicBezTo>
                  <a:cubicBezTo>
                    <a:pt x="934" y="78"/>
                    <a:pt x="901" y="44"/>
                    <a:pt x="834" y="44"/>
                  </a:cubicBezTo>
                  <a:cubicBezTo>
                    <a:pt x="752" y="17"/>
                    <a:pt x="674" y="0"/>
                    <a:pt x="5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30"/>
            <p:cNvSpPr/>
            <p:nvPr/>
          </p:nvSpPr>
          <p:spPr>
            <a:xfrm rot="-8075854">
              <a:off x="8579102" y="1569283"/>
              <a:ext cx="67781" cy="64603"/>
            </a:xfrm>
            <a:custGeom>
              <a:avLst/>
              <a:gdLst/>
              <a:ahLst/>
              <a:cxnLst/>
              <a:rect l="l" t="t" r="r" b="b"/>
              <a:pathLst>
                <a:path w="1301" h="1240" extrusionOk="0">
                  <a:moveTo>
                    <a:pt x="627" y="0"/>
                  </a:moveTo>
                  <a:cubicBezTo>
                    <a:pt x="468" y="0"/>
                    <a:pt x="333" y="69"/>
                    <a:pt x="234" y="193"/>
                  </a:cubicBezTo>
                  <a:cubicBezTo>
                    <a:pt x="167" y="260"/>
                    <a:pt x="100" y="326"/>
                    <a:pt x="67" y="393"/>
                  </a:cubicBezTo>
                  <a:cubicBezTo>
                    <a:pt x="0" y="626"/>
                    <a:pt x="33" y="827"/>
                    <a:pt x="200" y="1027"/>
                  </a:cubicBezTo>
                  <a:cubicBezTo>
                    <a:pt x="234" y="1060"/>
                    <a:pt x="267" y="1093"/>
                    <a:pt x="300" y="1127"/>
                  </a:cubicBezTo>
                  <a:cubicBezTo>
                    <a:pt x="334" y="1160"/>
                    <a:pt x="367" y="1194"/>
                    <a:pt x="434" y="1194"/>
                  </a:cubicBezTo>
                  <a:cubicBezTo>
                    <a:pt x="516" y="1225"/>
                    <a:pt x="596" y="1240"/>
                    <a:pt x="671" y="1240"/>
                  </a:cubicBezTo>
                  <a:cubicBezTo>
                    <a:pt x="839" y="1240"/>
                    <a:pt x="986" y="1165"/>
                    <a:pt x="1101" y="1027"/>
                  </a:cubicBezTo>
                  <a:cubicBezTo>
                    <a:pt x="1168" y="960"/>
                    <a:pt x="1201" y="893"/>
                    <a:pt x="1234" y="827"/>
                  </a:cubicBezTo>
                  <a:cubicBezTo>
                    <a:pt x="1301" y="626"/>
                    <a:pt x="1268" y="460"/>
                    <a:pt x="1168" y="326"/>
                  </a:cubicBezTo>
                  <a:cubicBezTo>
                    <a:pt x="1101" y="159"/>
                    <a:pt x="967" y="59"/>
                    <a:pt x="801" y="26"/>
                  </a:cubicBezTo>
                  <a:cubicBezTo>
                    <a:pt x="740" y="9"/>
                    <a:pt x="682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30"/>
            <p:cNvSpPr/>
            <p:nvPr/>
          </p:nvSpPr>
          <p:spPr>
            <a:xfrm rot="-8075854">
              <a:off x="8905151" y="1899696"/>
              <a:ext cx="67833" cy="64030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76" y="1"/>
                  </a:moveTo>
                  <a:cubicBezTo>
                    <a:pt x="551" y="1"/>
                    <a:pt x="426" y="38"/>
                    <a:pt x="301" y="113"/>
                  </a:cubicBezTo>
                  <a:cubicBezTo>
                    <a:pt x="101" y="280"/>
                    <a:pt x="1" y="513"/>
                    <a:pt x="67" y="747"/>
                  </a:cubicBezTo>
                  <a:cubicBezTo>
                    <a:pt x="101" y="847"/>
                    <a:pt x="134" y="947"/>
                    <a:pt x="201" y="1014"/>
                  </a:cubicBezTo>
                  <a:cubicBezTo>
                    <a:pt x="234" y="1047"/>
                    <a:pt x="268" y="1080"/>
                    <a:pt x="301" y="1114"/>
                  </a:cubicBezTo>
                  <a:cubicBezTo>
                    <a:pt x="368" y="1147"/>
                    <a:pt x="401" y="1181"/>
                    <a:pt x="468" y="1181"/>
                  </a:cubicBezTo>
                  <a:cubicBezTo>
                    <a:pt x="546" y="1214"/>
                    <a:pt x="623" y="1229"/>
                    <a:pt x="697" y="1229"/>
                  </a:cubicBezTo>
                  <a:cubicBezTo>
                    <a:pt x="846" y="1229"/>
                    <a:pt x="979" y="1169"/>
                    <a:pt x="1068" y="1080"/>
                  </a:cubicBezTo>
                  <a:cubicBezTo>
                    <a:pt x="1202" y="947"/>
                    <a:pt x="1268" y="814"/>
                    <a:pt x="1302" y="680"/>
                  </a:cubicBezTo>
                  <a:cubicBezTo>
                    <a:pt x="1302" y="480"/>
                    <a:pt x="1235" y="313"/>
                    <a:pt x="1101" y="180"/>
                  </a:cubicBezTo>
                  <a:cubicBezTo>
                    <a:pt x="1035" y="80"/>
                    <a:pt x="935" y="46"/>
                    <a:pt x="801" y="13"/>
                  </a:cubicBezTo>
                  <a:cubicBezTo>
                    <a:pt x="760" y="5"/>
                    <a:pt x="718" y="1"/>
                    <a:pt x="6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30"/>
            <p:cNvSpPr/>
            <p:nvPr/>
          </p:nvSpPr>
          <p:spPr>
            <a:xfrm rot="-8075854">
              <a:off x="8134466" y="1784300"/>
              <a:ext cx="72783" cy="65176"/>
            </a:xfrm>
            <a:custGeom>
              <a:avLst/>
              <a:gdLst/>
              <a:ahLst/>
              <a:cxnLst/>
              <a:rect l="l" t="t" r="r" b="b"/>
              <a:pathLst>
                <a:path w="1397" h="1251" extrusionOk="0">
                  <a:moveTo>
                    <a:pt x="652" y="1"/>
                  </a:moveTo>
                  <a:cubicBezTo>
                    <a:pt x="635" y="1"/>
                    <a:pt x="618" y="2"/>
                    <a:pt x="601" y="3"/>
                  </a:cubicBezTo>
                  <a:cubicBezTo>
                    <a:pt x="468" y="36"/>
                    <a:pt x="334" y="103"/>
                    <a:pt x="268" y="170"/>
                  </a:cubicBezTo>
                  <a:cubicBezTo>
                    <a:pt x="168" y="270"/>
                    <a:pt x="134" y="303"/>
                    <a:pt x="101" y="370"/>
                  </a:cubicBezTo>
                  <a:cubicBezTo>
                    <a:pt x="1" y="670"/>
                    <a:pt x="101" y="937"/>
                    <a:pt x="268" y="1104"/>
                  </a:cubicBezTo>
                  <a:cubicBezTo>
                    <a:pt x="334" y="1137"/>
                    <a:pt x="401" y="1204"/>
                    <a:pt x="468" y="1204"/>
                  </a:cubicBezTo>
                  <a:cubicBezTo>
                    <a:pt x="543" y="1236"/>
                    <a:pt x="618" y="1251"/>
                    <a:pt x="690" y="1251"/>
                  </a:cubicBezTo>
                  <a:cubicBezTo>
                    <a:pt x="844" y="1251"/>
                    <a:pt x="988" y="1184"/>
                    <a:pt x="1102" y="1070"/>
                  </a:cubicBezTo>
                  <a:cubicBezTo>
                    <a:pt x="1202" y="1004"/>
                    <a:pt x="1235" y="904"/>
                    <a:pt x="1268" y="804"/>
                  </a:cubicBezTo>
                  <a:cubicBezTo>
                    <a:pt x="1397" y="387"/>
                    <a:pt x="1063" y="1"/>
                    <a:pt x="6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30"/>
            <p:cNvSpPr/>
            <p:nvPr/>
          </p:nvSpPr>
          <p:spPr>
            <a:xfrm rot="-8075854">
              <a:off x="7924565" y="1349152"/>
              <a:ext cx="73043" cy="6502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702" y="1"/>
                  </a:moveTo>
                  <a:cubicBezTo>
                    <a:pt x="549" y="1"/>
                    <a:pt x="397" y="59"/>
                    <a:pt x="268" y="172"/>
                  </a:cubicBezTo>
                  <a:cubicBezTo>
                    <a:pt x="34" y="405"/>
                    <a:pt x="1" y="806"/>
                    <a:pt x="268" y="1073"/>
                  </a:cubicBezTo>
                  <a:cubicBezTo>
                    <a:pt x="384" y="1189"/>
                    <a:pt x="551" y="1248"/>
                    <a:pt x="714" y="1248"/>
                  </a:cubicBezTo>
                  <a:cubicBezTo>
                    <a:pt x="876" y="1248"/>
                    <a:pt x="1035" y="1189"/>
                    <a:pt x="1135" y="1073"/>
                  </a:cubicBezTo>
                  <a:cubicBezTo>
                    <a:pt x="1368" y="872"/>
                    <a:pt x="1402" y="472"/>
                    <a:pt x="1168" y="205"/>
                  </a:cubicBezTo>
                  <a:cubicBezTo>
                    <a:pt x="1030" y="67"/>
                    <a:pt x="866" y="1"/>
                    <a:pt x="7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30"/>
            <p:cNvSpPr/>
            <p:nvPr/>
          </p:nvSpPr>
          <p:spPr>
            <a:xfrm rot="-8075854">
              <a:off x="8254080" y="1023989"/>
              <a:ext cx="71272" cy="64759"/>
            </a:xfrm>
            <a:custGeom>
              <a:avLst/>
              <a:gdLst/>
              <a:ahLst/>
              <a:cxnLst/>
              <a:rect l="l" t="t" r="r" b="b"/>
              <a:pathLst>
                <a:path w="1368" h="1243" extrusionOk="0">
                  <a:moveTo>
                    <a:pt x="671" y="0"/>
                  </a:moveTo>
                  <a:cubicBezTo>
                    <a:pt x="509" y="0"/>
                    <a:pt x="350" y="67"/>
                    <a:pt x="234" y="200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67" y="1184"/>
                    <a:pt x="534" y="1243"/>
                    <a:pt x="692" y="1243"/>
                  </a:cubicBezTo>
                  <a:cubicBezTo>
                    <a:pt x="851" y="1243"/>
                    <a:pt x="1001" y="1184"/>
                    <a:pt x="1101" y="1068"/>
                  </a:cubicBezTo>
                  <a:cubicBezTo>
                    <a:pt x="1334" y="867"/>
                    <a:pt x="1368" y="467"/>
                    <a:pt x="1134" y="200"/>
                  </a:cubicBezTo>
                  <a:cubicBezTo>
                    <a:pt x="1001" y="67"/>
                    <a:pt x="834" y="0"/>
                    <a:pt x="6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30"/>
            <p:cNvSpPr/>
            <p:nvPr/>
          </p:nvSpPr>
          <p:spPr>
            <a:xfrm rot="-8075854">
              <a:off x="7601777" y="1020415"/>
              <a:ext cx="69552" cy="64030"/>
            </a:xfrm>
            <a:custGeom>
              <a:avLst/>
              <a:gdLst/>
              <a:ahLst/>
              <a:cxnLst/>
              <a:rect l="l" t="t" r="r" b="b"/>
              <a:pathLst>
                <a:path w="1335" h="1229" extrusionOk="0">
                  <a:moveTo>
                    <a:pt x="669" y="0"/>
                  </a:moveTo>
                  <a:cubicBezTo>
                    <a:pt x="585" y="0"/>
                    <a:pt x="504" y="19"/>
                    <a:pt x="434" y="61"/>
                  </a:cubicBezTo>
                  <a:lnTo>
                    <a:pt x="400" y="61"/>
                  </a:lnTo>
                  <a:cubicBezTo>
                    <a:pt x="367" y="94"/>
                    <a:pt x="367" y="94"/>
                    <a:pt x="334" y="94"/>
                  </a:cubicBezTo>
                  <a:cubicBezTo>
                    <a:pt x="334" y="128"/>
                    <a:pt x="300" y="128"/>
                    <a:pt x="300" y="161"/>
                  </a:cubicBezTo>
                  <a:lnTo>
                    <a:pt x="267" y="161"/>
                  </a:lnTo>
                  <a:lnTo>
                    <a:pt x="234" y="194"/>
                  </a:lnTo>
                  <a:cubicBezTo>
                    <a:pt x="234" y="194"/>
                    <a:pt x="234" y="194"/>
                    <a:pt x="200" y="228"/>
                  </a:cubicBezTo>
                  <a:cubicBezTo>
                    <a:pt x="0" y="461"/>
                    <a:pt x="0" y="828"/>
                    <a:pt x="267" y="1062"/>
                  </a:cubicBezTo>
                  <a:cubicBezTo>
                    <a:pt x="267" y="1095"/>
                    <a:pt x="300" y="1095"/>
                    <a:pt x="300" y="1095"/>
                  </a:cubicBezTo>
                  <a:cubicBezTo>
                    <a:pt x="367" y="1128"/>
                    <a:pt x="400" y="1162"/>
                    <a:pt x="467" y="1195"/>
                  </a:cubicBezTo>
                  <a:cubicBezTo>
                    <a:pt x="500" y="1195"/>
                    <a:pt x="534" y="1195"/>
                    <a:pt x="601" y="1228"/>
                  </a:cubicBezTo>
                  <a:lnTo>
                    <a:pt x="701" y="1228"/>
                  </a:lnTo>
                  <a:cubicBezTo>
                    <a:pt x="734" y="1228"/>
                    <a:pt x="801" y="1228"/>
                    <a:pt x="834" y="1195"/>
                  </a:cubicBezTo>
                  <a:lnTo>
                    <a:pt x="934" y="1195"/>
                  </a:lnTo>
                  <a:cubicBezTo>
                    <a:pt x="1001" y="1162"/>
                    <a:pt x="1068" y="1095"/>
                    <a:pt x="1134" y="1028"/>
                  </a:cubicBezTo>
                  <a:cubicBezTo>
                    <a:pt x="1168" y="995"/>
                    <a:pt x="1201" y="928"/>
                    <a:pt x="1234" y="861"/>
                  </a:cubicBezTo>
                  <a:lnTo>
                    <a:pt x="1268" y="861"/>
                  </a:lnTo>
                  <a:cubicBezTo>
                    <a:pt x="1268" y="828"/>
                    <a:pt x="1268" y="828"/>
                    <a:pt x="1268" y="795"/>
                  </a:cubicBezTo>
                  <a:cubicBezTo>
                    <a:pt x="1268" y="761"/>
                    <a:pt x="1301" y="761"/>
                    <a:pt x="1301" y="728"/>
                  </a:cubicBezTo>
                  <a:cubicBezTo>
                    <a:pt x="1334" y="561"/>
                    <a:pt x="1301" y="428"/>
                    <a:pt x="1201" y="261"/>
                  </a:cubicBezTo>
                  <a:cubicBezTo>
                    <a:pt x="1168" y="228"/>
                    <a:pt x="1134" y="194"/>
                    <a:pt x="1101" y="161"/>
                  </a:cubicBezTo>
                  <a:cubicBezTo>
                    <a:pt x="1101" y="161"/>
                    <a:pt x="1068" y="128"/>
                    <a:pt x="1068" y="128"/>
                  </a:cubicBezTo>
                  <a:cubicBezTo>
                    <a:pt x="1034" y="128"/>
                    <a:pt x="1034" y="94"/>
                    <a:pt x="1001" y="94"/>
                  </a:cubicBezTo>
                  <a:cubicBezTo>
                    <a:pt x="904" y="36"/>
                    <a:pt x="784" y="0"/>
                    <a:pt x="6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30"/>
            <p:cNvSpPr/>
            <p:nvPr/>
          </p:nvSpPr>
          <p:spPr>
            <a:xfrm rot="-8075854">
              <a:off x="7817649" y="1458793"/>
              <a:ext cx="69604" cy="64811"/>
            </a:xfrm>
            <a:custGeom>
              <a:avLst/>
              <a:gdLst/>
              <a:ahLst/>
              <a:cxnLst/>
              <a:rect l="l" t="t" r="r" b="b"/>
              <a:pathLst>
                <a:path w="1336" h="1244" extrusionOk="0">
                  <a:moveTo>
                    <a:pt x="708" y="1"/>
                  </a:moveTo>
                  <a:cubicBezTo>
                    <a:pt x="549" y="1"/>
                    <a:pt x="390" y="73"/>
                    <a:pt x="268" y="195"/>
                  </a:cubicBezTo>
                  <a:cubicBezTo>
                    <a:pt x="201" y="229"/>
                    <a:pt x="168" y="296"/>
                    <a:pt x="134" y="362"/>
                  </a:cubicBezTo>
                  <a:cubicBezTo>
                    <a:pt x="1" y="696"/>
                    <a:pt x="134" y="1096"/>
                    <a:pt x="501" y="1196"/>
                  </a:cubicBezTo>
                  <a:cubicBezTo>
                    <a:pt x="576" y="1228"/>
                    <a:pt x="647" y="1243"/>
                    <a:pt x="717" y="1243"/>
                  </a:cubicBezTo>
                  <a:cubicBezTo>
                    <a:pt x="863" y="1243"/>
                    <a:pt x="999" y="1176"/>
                    <a:pt x="1135" y="1063"/>
                  </a:cubicBezTo>
                  <a:cubicBezTo>
                    <a:pt x="1268" y="896"/>
                    <a:pt x="1335" y="729"/>
                    <a:pt x="1302" y="529"/>
                  </a:cubicBezTo>
                  <a:cubicBezTo>
                    <a:pt x="1268" y="329"/>
                    <a:pt x="1168" y="195"/>
                    <a:pt x="1001" y="95"/>
                  </a:cubicBezTo>
                  <a:cubicBezTo>
                    <a:pt x="911" y="30"/>
                    <a:pt x="809" y="1"/>
                    <a:pt x="7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0"/>
            <p:cNvSpPr/>
            <p:nvPr/>
          </p:nvSpPr>
          <p:spPr>
            <a:xfrm rot="-8075854">
              <a:off x="7929361" y="695185"/>
              <a:ext cx="71272" cy="64342"/>
            </a:xfrm>
            <a:custGeom>
              <a:avLst/>
              <a:gdLst/>
              <a:ahLst/>
              <a:cxnLst/>
              <a:rect l="l" t="t" r="r" b="b"/>
              <a:pathLst>
                <a:path w="1368" h="1235" extrusionOk="0">
                  <a:moveTo>
                    <a:pt x="534" y="0"/>
                  </a:moveTo>
                  <a:cubicBezTo>
                    <a:pt x="500" y="33"/>
                    <a:pt x="467" y="33"/>
                    <a:pt x="434" y="33"/>
                  </a:cubicBezTo>
                  <a:cubicBezTo>
                    <a:pt x="434" y="33"/>
                    <a:pt x="400" y="67"/>
                    <a:pt x="400" y="67"/>
                  </a:cubicBezTo>
                  <a:cubicBezTo>
                    <a:pt x="367" y="67"/>
                    <a:pt x="367" y="100"/>
                    <a:pt x="334" y="100"/>
                  </a:cubicBezTo>
                  <a:cubicBezTo>
                    <a:pt x="334" y="100"/>
                    <a:pt x="300" y="134"/>
                    <a:pt x="267" y="134"/>
                  </a:cubicBezTo>
                  <a:cubicBezTo>
                    <a:pt x="267" y="167"/>
                    <a:pt x="267" y="167"/>
                    <a:pt x="267" y="167"/>
                  </a:cubicBezTo>
                  <a:lnTo>
                    <a:pt x="234" y="167"/>
                  </a:lnTo>
                  <a:cubicBezTo>
                    <a:pt x="234" y="200"/>
                    <a:pt x="234" y="200"/>
                    <a:pt x="200" y="234"/>
                  </a:cubicBezTo>
                  <a:cubicBezTo>
                    <a:pt x="0" y="467"/>
                    <a:pt x="0" y="834"/>
                    <a:pt x="234" y="1068"/>
                  </a:cubicBezTo>
                  <a:lnTo>
                    <a:pt x="267" y="1068"/>
                  </a:lnTo>
                  <a:cubicBezTo>
                    <a:pt x="300" y="1134"/>
                    <a:pt x="367" y="1168"/>
                    <a:pt x="434" y="1201"/>
                  </a:cubicBezTo>
                  <a:lnTo>
                    <a:pt x="467" y="1201"/>
                  </a:lnTo>
                  <a:cubicBezTo>
                    <a:pt x="534" y="1234"/>
                    <a:pt x="601" y="1234"/>
                    <a:pt x="667" y="1234"/>
                  </a:cubicBezTo>
                  <a:lnTo>
                    <a:pt x="701" y="1234"/>
                  </a:lnTo>
                  <a:cubicBezTo>
                    <a:pt x="767" y="1234"/>
                    <a:pt x="834" y="1234"/>
                    <a:pt x="901" y="1201"/>
                  </a:cubicBezTo>
                  <a:cubicBezTo>
                    <a:pt x="1001" y="1168"/>
                    <a:pt x="1068" y="1101"/>
                    <a:pt x="1134" y="1068"/>
                  </a:cubicBezTo>
                  <a:cubicBezTo>
                    <a:pt x="1301" y="867"/>
                    <a:pt x="1368" y="500"/>
                    <a:pt x="1168" y="234"/>
                  </a:cubicBezTo>
                  <a:cubicBezTo>
                    <a:pt x="1134" y="234"/>
                    <a:pt x="1134" y="200"/>
                    <a:pt x="1134" y="200"/>
                  </a:cubicBezTo>
                  <a:lnTo>
                    <a:pt x="1101" y="200"/>
                  </a:lnTo>
                  <a:cubicBezTo>
                    <a:pt x="1101" y="167"/>
                    <a:pt x="1101" y="167"/>
                    <a:pt x="1101" y="167"/>
                  </a:cubicBezTo>
                  <a:cubicBezTo>
                    <a:pt x="1068" y="134"/>
                    <a:pt x="1034" y="134"/>
                    <a:pt x="1001" y="100"/>
                  </a:cubicBezTo>
                  <a:lnTo>
                    <a:pt x="967" y="100"/>
                  </a:lnTo>
                  <a:cubicBezTo>
                    <a:pt x="967" y="67"/>
                    <a:pt x="934" y="67"/>
                    <a:pt x="901" y="33"/>
                  </a:cubicBezTo>
                  <a:lnTo>
                    <a:pt x="867" y="33"/>
                  </a:lnTo>
                  <a:cubicBezTo>
                    <a:pt x="834" y="33"/>
                    <a:pt x="801" y="0"/>
                    <a:pt x="8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0"/>
            <p:cNvSpPr/>
            <p:nvPr/>
          </p:nvSpPr>
          <p:spPr>
            <a:xfrm rot="-8075854">
              <a:off x="8361347" y="1352904"/>
              <a:ext cx="71324" cy="64186"/>
            </a:xfrm>
            <a:custGeom>
              <a:avLst/>
              <a:gdLst/>
              <a:ahLst/>
              <a:cxnLst/>
              <a:rect l="l" t="t" r="r" b="b"/>
              <a:pathLst>
                <a:path w="1369" h="1232" extrusionOk="0">
                  <a:moveTo>
                    <a:pt x="688" y="1"/>
                  </a:moveTo>
                  <a:cubicBezTo>
                    <a:pt x="520" y="1"/>
                    <a:pt x="355" y="68"/>
                    <a:pt x="234" y="188"/>
                  </a:cubicBezTo>
                  <a:cubicBezTo>
                    <a:pt x="34" y="422"/>
                    <a:pt x="1" y="822"/>
                    <a:pt x="267" y="1056"/>
                  </a:cubicBezTo>
                  <a:cubicBezTo>
                    <a:pt x="391" y="1180"/>
                    <a:pt x="544" y="1232"/>
                    <a:pt x="693" y="1232"/>
                  </a:cubicBezTo>
                  <a:cubicBezTo>
                    <a:pt x="863" y="1232"/>
                    <a:pt x="1028" y="1163"/>
                    <a:pt x="1135" y="1056"/>
                  </a:cubicBezTo>
                  <a:cubicBezTo>
                    <a:pt x="1368" y="856"/>
                    <a:pt x="1368" y="455"/>
                    <a:pt x="1135" y="188"/>
                  </a:cubicBezTo>
                  <a:cubicBezTo>
                    <a:pt x="1006" y="59"/>
                    <a:pt x="846" y="1"/>
                    <a:pt x="6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30"/>
            <p:cNvSpPr/>
            <p:nvPr/>
          </p:nvSpPr>
          <p:spPr>
            <a:xfrm rot="-8075854">
              <a:off x="8143110" y="1350279"/>
              <a:ext cx="71272" cy="65489"/>
            </a:xfrm>
            <a:custGeom>
              <a:avLst/>
              <a:gdLst/>
              <a:ahLst/>
              <a:cxnLst/>
              <a:rect l="l" t="t" r="r" b="b"/>
              <a:pathLst>
                <a:path w="1368" h="1257" extrusionOk="0">
                  <a:moveTo>
                    <a:pt x="677" y="1"/>
                  </a:moveTo>
                  <a:cubicBezTo>
                    <a:pt x="523" y="1"/>
                    <a:pt x="363" y="60"/>
                    <a:pt x="234" y="189"/>
                  </a:cubicBezTo>
                  <a:cubicBezTo>
                    <a:pt x="0" y="422"/>
                    <a:pt x="0" y="822"/>
                    <a:pt x="234" y="1056"/>
                  </a:cubicBezTo>
                  <a:cubicBezTo>
                    <a:pt x="351" y="1189"/>
                    <a:pt x="517" y="1256"/>
                    <a:pt x="684" y="1256"/>
                  </a:cubicBezTo>
                  <a:cubicBezTo>
                    <a:pt x="851" y="1256"/>
                    <a:pt x="1018" y="1189"/>
                    <a:pt x="1134" y="1056"/>
                  </a:cubicBezTo>
                  <a:cubicBezTo>
                    <a:pt x="1368" y="822"/>
                    <a:pt x="1368" y="422"/>
                    <a:pt x="1101" y="189"/>
                  </a:cubicBezTo>
                  <a:cubicBezTo>
                    <a:pt x="998" y="68"/>
                    <a:pt x="841" y="1"/>
                    <a:pt x="6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30"/>
            <p:cNvSpPr/>
            <p:nvPr/>
          </p:nvSpPr>
          <p:spPr>
            <a:xfrm rot="-8075854">
              <a:off x="8039707" y="805429"/>
              <a:ext cx="69552" cy="64811"/>
            </a:xfrm>
            <a:custGeom>
              <a:avLst/>
              <a:gdLst/>
              <a:ahLst/>
              <a:cxnLst/>
              <a:rect l="l" t="t" r="r" b="b"/>
              <a:pathLst>
                <a:path w="1335" h="1244" extrusionOk="0">
                  <a:moveTo>
                    <a:pt x="672" y="1"/>
                  </a:moveTo>
                  <a:cubicBezTo>
                    <a:pt x="504" y="1"/>
                    <a:pt x="356" y="75"/>
                    <a:pt x="267" y="164"/>
                  </a:cubicBezTo>
                  <a:cubicBezTo>
                    <a:pt x="200" y="197"/>
                    <a:pt x="167" y="264"/>
                    <a:pt x="134" y="331"/>
                  </a:cubicBezTo>
                  <a:cubicBezTo>
                    <a:pt x="0" y="598"/>
                    <a:pt x="67" y="864"/>
                    <a:pt x="234" y="1065"/>
                  </a:cubicBezTo>
                  <a:cubicBezTo>
                    <a:pt x="334" y="1131"/>
                    <a:pt x="434" y="1198"/>
                    <a:pt x="534" y="1231"/>
                  </a:cubicBezTo>
                  <a:cubicBezTo>
                    <a:pt x="581" y="1239"/>
                    <a:pt x="629" y="1243"/>
                    <a:pt x="675" y="1243"/>
                  </a:cubicBezTo>
                  <a:cubicBezTo>
                    <a:pt x="827" y="1243"/>
                    <a:pt x="974" y="1200"/>
                    <a:pt x="1101" y="1098"/>
                  </a:cubicBezTo>
                  <a:cubicBezTo>
                    <a:pt x="1168" y="1031"/>
                    <a:pt x="1235" y="964"/>
                    <a:pt x="1268" y="864"/>
                  </a:cubicBezTo>
                  <a:cubicBezTo>
                    <a:pt x="1335" y="631"/>
                    <a:pt x="1301" y="431"/>
                    <a:pt x="1168" y="231"/>
                  </a:cubicBezTo>
                  <a:cubicBezTo>
                    <a:pt x="1134" y="197"/>
                    <a:pt x="1134" y="197"/>
                    <a:pt x="1068" y="164"/>
                  </a:cubicBezTo>
                  <a:cubicBezTo>
                    <a:pt x="1068" y="131"/>
                    <a:pt x="1001" y="64"/>
                    <a:pt x="934" y="64"/>
                  </a:cubicBezTo>
                  <a:cubicBezTo>
                    <a:pt x="845" y="19"/>
                    <a:pt x="756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30"/>
            <p:cNvSpPr/>
            <p:nvPr/>
          </p:nvSpPr>
          <p:spPr>
            <a:xfrm rot="-8075854">
              <a:off x="8036720" y="1022993"/>
              <a:ext cx="71324" cy="65801"/>
            </a:xfrm>
            <a:custGeom>
              <a:avLst/>
              <a:gdLst/>
              <a:ahLst/>
              <a:cxnLst/>
              <a:rect l="l" t="t" r="r" b="b"/>
              <a:pathLst>
                <a:path w="1369" h="1263" extrusionOk="0">
                  <a:moveTo>
                    <a:pt x="696" y="0"/>
                  </a:moveTo>
                  <a:cubicBezTo>
                    <a:pt x="482" y="0"/>
                    <a:pt x="254" y="132"/>
                    <a:pt x="134" y="372"/>
                  </a:cubicBezTo>
                  <a:cubicBezTo>
                    <a:pt x="1" y="639"/>
                    <a:pt x="101" y="1006"/>
                    <a:pt x="367" y="1173"/>
                  </a:cubicBezTo>
                  <a:cubicBezTo>
                    <a:pt x="454" y="1230"/>
                    <a:pt x="571" y="1263"/>
                    <a:pt x="692" y="1263"/>
                  </a:cubicBezTo>
                  <a:cubicBezTo>
                    <a:pt x="853" y="1263"/>
                    <a:pt x="1021" y="1206"/>
                    <a:pt x="1135" y="1073"/>
                  </a:cubicBezTo>
                  <a:cubicBezTo>
                    <a:pt x="1168" y="1006"/>
                    <a:pt x="1235" y="973"/>
                    <a:pt x="1235" y="906"/>
                  </a:cubicBezTo>
                  <a:cubicBezTo>
                    <a:pt x="1368" y="672"/>
                    <a:pt x="1335" y="372"/>
                    <a:pt x="1135" y="205"/>
                  </a:cubicBezTo>
                  <a:cubicBezTo>
                    <a:pt x="1035" y="105"/>
                    <a:pt x="901" y="39"/>
                    <a:pt x="768" y="5"/>
                  </a:cubicBezTo>
                  <a:cubicBezTo>
                    <a:pt x="744" y="2"/>
                    <a:pt x="720" y="0"/>
                    <a:pt x="6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30"/>
            <p:cNvSpPr/>
            <p:nvPr/>
          </p:nvSpPr>
          <p:spPr>
            <a:xfrm rot="-8075854">
              <a:off x="7927300" y="1131180"/>
              <a:ext cx="69604" cy="64499"/>
            </a:xfrm>
            <a:custGeom>
              <a:avLst/>
              <a:gdLst/>
              <a:ahLst/>
              <a:cxnLst/>
              <a:rect l="l" t="t" r="r" b="b"/>
              <a:pathLst>
                <a:path w="1336" h="1238" extrusionOk="0">
                  <a:moveTo>
                    <a:pt x="660" y="1"/>
                  </a:moveTo>
                  <a:cubicBezTo>
                    <a:pt x="511" y="1"/>
                    <a:pt x="355" y="61"/>
                    <a:pt x="234" y="181"/>
                  </a:cubicBezTo>
                  <a:cubicBezTo>
                    <a:pt x="201" y="181"/>
                    <a:pt x="201" y="214"/>
                    <a:pt x="168" y="247"/>
                  </a:cubicBezTo>
                  <a:cubicBezTo>
                    <a:pt x="134" y="281"/>
                    <a:pt x="134" y="314"/>
                    <a:pt x="101" y="347"/>
                  </a:cubicBezTo>
                  <a:cubicBezTo>
                    <a:pt x="1" y="581"/>
                    <a:pt x="34" y="881"/>
                    <a:pt x="268" y="1115"/>
                  </a:cubicBezTo>
                  <a:cubicBezTo>
                    <a:pt x="268" y="1115"/>
                    <a:pt x="334" y="1148"/>
                    <a:pt x="401" y="1181"/>
                  </a:cubicBezTo>
                  <a:cubicBezTo>
                    <a:pt x="489" y="1219"/>
                    <a:pt x="576" y="1238"/>
                    <a:pt x="662" y="1238"/>
                  </a:cubicBezTo>
                  <a:cubicBezTo>
                    <a:pt x="805" y="1238"/>
                    <a:pt x="943" y="1186"/>
                    <a:pt x="1068" y="1081"/>
                  </a:cubicBezTo>
                  <a:cubicBezTo>
                    <a:pt x="1135" y="1048"/>
                    <a:pt x="1168" y="948"/>
                    <a:pt x="1235" y="881"/>
                  </a:cubicBezTo>
                  <a:cubicBezTo>
                    <a:pt x="1335" y="648"/>
                    <a:pt x="1302" y="381"/>
                    <a:pt x="1102" y="181"/>
                  </a:cubicBezTo>
                  <a:cubicBezTo>
                    <a:pt x="1102" y="181"/>
                    <a:pt x="1068" y="147"/>
                    <a:pt x="1035" y="114"/>
                  </a:cubicBezTo>
                  <a:cubicBezTo>
                    <a:pt x="1002" y="114"/>
                    <a:pt x="968" y="81"/>
                    <a:pt x="935" y="81"/>
                  </a:cubicBezTo>
                  <a:cubicBezTo>
                    <a:pt x="855" y="27"/>
                    <a:pt x="759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30"/>
            <p:cNvSpPr/>
            <p:nvPr/>
          </p:nvSpPr>
          <p:spPr>
            <a:xfrm rot="-8075854">
              <a:off x="8146086" y="1132616"/>
              <a:ext cx="67833" cy="63874"/>
            </a:xfrm>
            <a:custGeom>
              <a:avLst/>
              <a:gdLst/>
              <a:ahLst/>
              <a:cxnLst/>
              <a:rect l="l" t="t" r="r" b="b"/>
              <a:pathLst>
                <a:path w="1302" h="1226" extrusionOk="0">
                  <a:moveTo>
                    <a:pt x="640" y="0"/>
                  </a:moveTo>
                  <a:cubicBezTo>
                    <a:pt x="477" y="0"/>
                    <a:pt x="321" y="60"/>
                    <a:pt x="201" y="180"/>
                  </a:cubicBezTo>
                  <a:cubicBezTo>
                    <a:pt x="67" y="314"/>
                    <a:pt x="0" y="481"/>
                    <a:pt x="0" y="647"/>
                  </a:cubicBezTo>
                  <a:cubicBezTo>
                    <a:pt x="34" y="781"/>
                    <a:pt x="67" y="914"/>
                    <a:pt x="167" y="1014"/>
                  </a:cubicBezTo>
                  <a:cubicBezTo>
                    <a:pt x="298" y="1171"/>
                    <a:pt x="450" y="1226"/>
                    <a:pt x="622" y="1226"/>
                  </a:cubicBezTo>
                  <a:cubicBezTo>
                    <a:pt x="669" y="1226"/>
                    <a:pt x="717" y="1222"/>
                    <a:pt x="768" y="1215"/>
                  </a:cubicBezTo>
                  <a:cubicBezTo>
                    <a:pt x="901" y="1181"/>
                    <a:pt x="1001" y="1148"/>
                    <a:pt x="1101" y="1014"/>
                  </a:cubicBezTo>
                  <a:cubicBezTo>
                    <a:pt x="1235" y="881"/>
                    <a:pt x="1301" y="681"/>
                    <a:pt x="1235" y="481"/>
                  </a:cubicBezTo>
                  <a:cubicBezTo>
                    <a:pt x="1201" y="314"/>
                    <a:pt x="1101" y="180"/>
                    <a:pt x="968" y="80"/>
                  </a:cubicBezTo>
                  <a:cubicBezTo>
                    <a:pt x="861" y="27"/>
                    <a:pt x="749" y="0"/>
                    <a:pt x="6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30"/>
            <p:cNvSpPr/>
            <p:nvPr/>
          </p:nvSpPr>
          <p:spPr>
            <a:xfrm rot="-8075854">
              <a:off x="8364145" y="1134489"/>
              <a:ext cx="67833" cy="64551"/>
            </a:xfrm>
            <a:custGeom>
              <a:avLst/>
              <a:gdLst/>
              <a:ahLst/>
              <a:cxnLst/>
              <a:rect l="l" t="t" r="r" b="b"/>
              <a:pathLst>
                <a:path w="1302" h="1239" extrusionOk="0">
                  <a:moveTo>
                    <a:pt x="636" y="1"/>
                  </a:moveTo>
                  <a:cubicBezTo>
                    <a:pt x="481" y="1"/>
                    <a:pt x="328" y="66"/>
                    <a:pt x="201" y="172"/>
                  </a:cubicBezTo>
                  <a:cubicBezTo>
                    <a:pt x="134" y="272"/>
                    <a:pt x="101" y="305"/>
                    <a:pt x="67" y="405"/>
                  </a:cubicBezTo>
                  <a:cubicBezTo>
                    <a:pt x="1" y="572"/>
                    <a:pt x="1" y="772"/>
                    <a:pt x="134" y="972"/>
                  </a:cubicBezTo>
                  <a:cubicBezTo>
                    <a:pt x="201" y="1106"/>
                    <a:pt x="334" y="1173"/>
                    <a:pt x="468" y="1206"/>
                  </a:cubicBezTo>
                  <a:cubicBezTo>
                    <a:pt x="542" y="1227"/>
                    <a:pt x="612" y="1238"/>
                    <a:pt x="679" y="1238"/>
                  </a:cubicBezTo>
                  <a:cubicBezTo>
                    <a:pt x="825" y="1238"/>
                    <a:pt x="954" y="1187"/>
                    <a:pt x="1068" y="1073"/>
                  </a:cubicBezTo>
                  <a:cubicBezTo>
                    <a:pt x="1101" y="1073"/>
                    <a:pt x="1135" y="1039"/>
                    <a:pt x="1135" y="972"/>
                  </a:cubicBezTo>
                  <a:cubicBezTo>
                    <a:pt x="1168" y="939"/>
                    <a:pt x="1202" y="906"/>
                    <a:pt x="1202" y="872"/>
                  </a:cubicBezTo>
                  <a:cubicBezTo>
                    <a:pt x="1302" y="639"/>
                    <a:pt x="1268" y="439"/>
                    <a:pt x="1101" y="239"/>
                  </a:cubicBezTo>
                  <a:cubicBezTo>
                    <a:pt x="1068" y="205"/>
                    <a:pt x="1035" y="139"/>
                    <a:pt x="1001" y="105"/>
                  </a:cubicBezTo>
                  <a:cubicBezTo>
                    <a:pt x="968" y="105"/>
                    <a:pt x="935" y="72"/>
                    <a:pt x="901" y="72"/>
                  </a:cubicBezTo>
                  <a:cubicBezTo>
                    <a:pt x="816" y="23"/>
                    <a:pt x="725" y="1"/>
                    <a:pt x="6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30"/>
            <p:cNvSpPr/>
            <p:nvPr/>
          </p:nvSpPr>
          <p:spPr>
            <a:xfrm rot="-8075854">
              <a:off x="8035122" y="1678494"/>
              <a:ext cx="67833" cy="64707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82" y="1"/>
                  </a:moveTo>
                  <a:cubicBezTo>
                    <a:pt x="432" y="1"/>
                    <a:pt x="201" y="169"/>
                    <a:pt x="101" y="395"/>
                  </a:cubicBezTo>
                  <a:cubicBezTo>
                    <a:pt x="1" y="695"/>
                    <a:pt x="134" y="1095"/>
                    <a:pt x="468" y="1195"/>
                  </a:cubicBezTo>
                  <a:cubicBezTo>
                    <a:pt x="544" y="1227"/>
                    <a:pt x="622" y="1242"/>
                    <a:pt x="698" y="1242"/>
                  </a:cubicBezTo>
                  <a:cubicBezTo>
                    <a:pt x="1018" y="1242"/>
                    <a:pt x="1301" y="979"/>
                    <a:pt x="1301" y="628"/>
                  </a:cubicBezTo>
                  <a:cubicBezTo>
                    <a:pt x="1301" y="461"/>
                    <a:pt x="1235" y="295"/>
                    <a:pt x="1168" y="228"/>
                  </a:cubicBezTo>
                  <a:cubicBezTo>
                    <a:pt x="1068" y="128"/>
                    <a:pt x="1001" y="94"/>
                    <a:pt x="935" y="61"/>
                  </a:cubicBezTo>
                  <a:cubicBezTo>
                    <a:pt x="851" y="19"/>
                    <a:pt x="766" y="1"/>
                    <a:pt x="6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30"/>
            <p:cNvSpPr/>
            <p:nvPr/>
          </p:nvSpPr>
          <p:spPr>
            <a:xfrm rot="-8075854">
              <a:off x="8142589" y="1567623"/>
              <a:ext cx="67833" cy="64707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13" y="0"/>
                  </a:moveTo>
                  <a:cubicBezTo>
                    <a:pt x="501" y="0"/>
                    <a:pt x="384" y="33"/>
                    <a:pt x="267" y="100"/>
                  </a:cubicBezTo>
                  <a:cubicBezTo>
                    <a:pt x="134" y="200"/>
                    <a:pt x="34" y="334"/>
                    <a:pt x="0" y="534"/>
                  </a:cubicBezTo>
                  <a:cubicBezTo>
                    <a:pt x="0" y="667"/>
                    <a:pt x="0" y="801"/>
                    <a:pt x="67" y="901"/>
                  </a:cubicBezTo>
                  <a:cubicBezTo>
                    <a:pt x="134" y="1001"/>
                    <a:pt x="200" y="1068"/>
                    <a:pt x="267" y="1134"/>
                  </a:cubicBezTo>
                  <a:cubicBezTo>
                    <a:pt x="382" y="1206"/>
                    <a:pt x="504" y="1241"/>
                    <a:pt x="624" y="1241"/>
                  </a:cubicBezTo>
                  <a:cubicBezTo>
                    <a:pt x="781" y="1241"/>
                    <a:pt x="935" y="1181"/>
                    <a:pt x="1068" y="1068"/>
                  </a:cubicBezTo>
                  <a:cubicBezTo>
                    <a:pt x="1134" y="967"/>
                    <a:pt x="1201" y="867"/>
                    <a:pt x="1234" y="767"/>
                  </a:cubicBezTo>
                  <a:cubicBezTo>
                    <a:pt x="1301" y="500"/>
                    <a:pt x="1168" y="234"/>
                    <a:pt x="934" y="100"/>
                  </a:cubicBezTo>
                  <a:cubicBezTo>
                    <a:pt x="834" y="33"/>
                    <a:pt x="726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30"/>
            <p:cNvSpPr/>
            <p:nvPr/>
          </p:nvSpPr>
          <p:spPr>
            <a:xfrm rot="-8075854">
              <a:off x="8146819" y="914485"/>
              <a:ext cx="69604" cy="64968"/>
            </a:xfrm>
            <a:custGeom>
              <a:avLst/>
              <a:gdLst/>
              <a:ahLst/>
              <a:cxnLst/>
              <a:rect l="l" t="t" r="r" b="b"/>
              <a:pathLst>
                <a:path w="1336" h="1247" extrusionOk="0">
                  <a:moveTo>
                    <a:pt x="660" y="1"/>
                  </a:moveTo>
                  <a:cubicBezTo>
                    <a:pt x="502" y="1"/>
                    <a:pt x="351" y="69"/>
                    <a:pt x="234" y="205"/>
                  </a:cubicBezTo>
                  <a:cubicBezTo>
                    <a:pt x="168" y="239"/>
                    <a:pt x="101" y="305"/>
                    <a:pt x="68" y="405"/>
                  </a:cubicBezTo>
                  <a:cubicBezTo>
                    <a:pt x="1" y="639"/>
                    <a:pt x="68" y="872"/>
                    <a:pt x="201" y="1073"/>
                  </a:cubicBezTo>
                  <a:cubicBezTo>
                    <a:pt x="268" y="1106"/>
                    <a:pt x="301" y="1139"/>
                    <a:pt x="334" y="1139"/>
                  </a:cubicBezTo>
                  <a:cubicBezTo>
                    <a:pt x="435" y="1211"/>
                    <a:pt x="549" y="1246"/>
                    <a:pt x="664" y="1246"/>
                  </a:cubicBezTo>
                  <a:cubicBezTo>
                    <a:pt x="815" y="1246"/>
                    <a:pt x="969" y="1186"/>
                    <a:pt x="1102" y="1073"/>
                  </a:cubicBezTo>
                  <a:cubicBezTo>
                    <a:pt x="1168" y="972"/>
                    <a:pt x="1235" y="872"/>
                    <a:pt x="1268" y="739"/>
                  </a:cubicBezTo>
                  <a:cubicBezTo>
                    <a:pt x="1335" y="472"/>
                    <a:pt x="1202" y="239"/>
                    <a:pt x="1002" y="105"/>
                  </a:cubicBezTo>
                  <a:cubicBezTo>
                    <a:pt x="890" y="36"/>
                    <a:pt x="773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30"/>
            <p:cNvSpPr/>
            <p:nvPr/>
          </p:nvSpPr>
          <p:spPr>
            <a:xfrm rot="-8075854">
              <a:off x="7818613" y="1021569"/>
              <a:ext cx="71272" cy="64447"/>
            </a:xfrm>
            <a:custGeom>
              <a:avLst/>
              <a:gdLst/>
              <a:ahLst/>
              <a:cxnLst/>
              <a:rect l="l" t="t" r="r" b="b"/>
              <a:pathLst>
                <a:path w="1368" h="1237" extrusionOk="0">
                  <a:moveTo>
                    <a:pt x="692" y="1"/>
                  </a:moveTo>
                  <a:cubicBezTo>
                    <a:pt x="544" y="1"/>
                    <a:pt x="391" y="53"/>
                    <a:pt x="267" y="177"/>
                  </a:cubicBezTo>
                  <a:cubicBezTo>
                    <a:pt x="0" y="410"/>
                    <a:pt x="0" y="810"/>
                    <a:pt x="267" y="1077"/>
                  </a:cubicBezTo>
                  <a:cubicBezTo>
                    <a:pt x="376" y="1186"/>
                    <a:pt x="520" y="1237"/>
                    <a:pt x="667" y="1237"/>
                  </a:cubicBezTo>
                  <a:cubicBezTo>
                    <a:pt x="837" y="1237"/>
                    <a:pt x="1009" y="1169"/>
                    <a:pt x="1134" y="1044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27" y="70"/>
                    <a:pt x="863" y="1"/>
                    <a:pt x="6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30"/>
            <p:cNvSpPr/>
            <p:nvPr/>
          </p:nvSpPr>
          <p:spPr>
            <a:xfrm rot="-8075854">
              <a:off x="8035246" y="1458700"/>
              <a:ext cx="67833" cy="64759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13" y="0"/>
                  </a:moveTo>
                  <a:cubicBezTo>
                    <a:pt x="475" y="0"/>
                    <a:pt x="357" y="45"/>
                    <a:pt x="268" y="134"/>
                  </a:cubicBezTo>
                  <a:cubicBezTo>
                    <a:pt x="134" y="234"/>
                    <a:pt x="101" y="300"/>
                    <a:pt x="67" y="367"/>
                  </a:cubicBezTo>
                  <a:cubicBezTo>
                    <a:pt x="1" y="567"/>
                    <a:pt x="1" y="767"/>
                    <a:pt x="134" y="967"/>
                  </a:cubicBezTo>
                  <a:cubicBezTo>
                    <a:pt x="234" y="1101"/>
                    <a:pt x="368" y="1168"/>
                    <a:pt x="501" y="1234"/>
                  </a:cubicBezTo>
                  <a:cubicBezTo>
                    <a:pt x="541" y="1240"/>
                    <a:pt x="579" y="1243"/>
                    <a:pt x="616" y="1243"/>
                  </a:cubicBezTo>
                  <a:cubicBezTo>
                    <a:pt x="792" y="1243"/>
                    <a:pt x="930" y="1178"/>
                    <a:pt x="1068" y="1068"/>
                  </a:cubicBezTo>
                  <a:cubicBezTo>
                    <a:pt x="1101" y="1034"/>
                    <a:pt x="1135" y="1001"/>
                    <a:pt x="1135" y="967"/>
                  </a:cubicBezTo>
                  <a:cubicBezTo>
                    <a:pt x="1168" y="967"/>
                    <a:pt x="1168" y="934"/>
                    <a:pt x="1202" y="901"/>
                  </a:cubicBezTo>
                  <a:cubicBezTo>
                    <a:pt x="1302" y="701"/>
                    <a:pt x="1302" y="400"/>
                    <a:pt x="1068" y="200"/>
                  </a:cubicBezTo>
                  <a:cubicBezTo>
                    <a:pt x="1068" y="167"/>
                    <a:pt x="1035" y="134"/>
                    <a:pt x="1001" y="134"/>
                  </a:cubicBezTo>
                  <a:cubicBezTo>
                    <a:pt x="968" y="67"/>
                    <a:pt x="901" y="33"/>
                    <a:pt x="835" y="33"/>
                  </a:cubicBezTo>
                  <a:cubicBezTo>
                    <a:pt x="757" y="11"/>
                    <a:pt x="683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30"/>
            <p:cNvSpPr/>
            <p:nvPr/>
          </p:nvSpPr>
          <p:spPr>
            <a:xfrm rot="-8075854">
              <a:off x="8251649" y="1460245"/>
              <a:ext cx="69604" cy="65124"/>
            </a:xfrm>
            <a:custGeom>
              <a:avLst/>
              <a:gdLst/>
              <a:ahLst/>
              <a:cxnLst/>
              <a:rect l="l" t="t" r="r" b="b"/>
              <a:pathLst>
                <a:path w="1336" h="1250" extrusionOk="0">
                  <a:moveTo>
                    <a:pt x="665" y="1"/>
                  </a:moveTo>
                  <a:cubicBezTo>
                    <a:pt x="501" y="1"/>
                    <a:pt x="351" y="76"/>
                    <a:pt x="201" y="226"/>
                  </a:cubicBezTo>
                  <a:cubicBezTo>
                    <a:pt x="134" y="259"/>
                    <a:pt x="101" y="359"/>
                    <a:pt x="68" y="493"/>
                  </a:cubicBezTo>
                  <a:cubicBezTo>
                    <a:pt x="1" y="693"/>
                    <a:pt x="34" y="860"/>
                    <a:pt x="201" y="1027"/>
                  </a:cubicBezTo>
                  <a:cubicBezTo>
                    <a:pt x="234" y="1060"/>
                    <a:pt x="268" y="1093"/>
                    <a:pt x="301" y="1127"/>
                  </a:cubicBezTo>
                  <a:cubicBezTo>
                    <a:pt x="334" y="1160"/>
                    <a:pt x="368" y="1193"/>
                    <a:pt x="401" y="1193"/>
                  </a:cubicBezTo>
                  <a:cubicBezTo>
                    <a:pt x="501" y="1231"/>
                    <a:pt x="592" y="1250"/>
                    <a:pt x="677" y="1250"/>
                  </a:cubicBezTo>
                  <a:cubicBezTo>
                    <a:pt x="818" y="1250"/>
                    <a:pt x="943" y="1198"/>
                    <a:pt x="1068" y="1093"/>
                  </a:cubicBezTo>
                  <a:cubicBezTo>
                    <a:pt x="1102" y="1060"/>
                    <a:pt x="1135" y="1027"/>
                    <a:pt x="1168" y="993"/>
                  </a:cubicBezTo>
                  <a:cubicBezTo>
                    <a:pt x="1202" y="960"/>
                    <a:pt x="1202" y="927"/>
                    <a:pt x="1235" y="893"/>
                  </a:cubicBezTo>
                  <a:cubicBezTo>
                    <a:pt x="1335" y="660"/>
                    <a:pt x="1268" y="393"/>
                    <a:pt x="1102" y="193"/>
                  </a:cubicBezTo>
                  <a:cubicBezTo>
                    <a:pt x="1035" y="126"/>
                    <a:pt x="935" y="59"/>
                    <a:pt x="835" y="26"/>
                  </a:cubicBezTo>
                  <a:cubicBezTo>
                    <a:pt x="776" y="9"/>
                    <a:pt x="720" y="1"/>
                    <a:pt x="6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30"/>
            <p:cNvSpPr/>
            <p:nvPr/>
          </p:nvSpPr>
          <p:spPr>
            <a:xfrm rot="-8075854">
              <a:off x="7925422" y="1566760"/>
              <a:ext cx="67833" cy="65228"/>
            </a:xfrm>
            <a:custGeom>
              <a:avLst/>
              <a:gdLst/>
              <a:ahLst/>
              <a:cxnLst/>
              <a:rect l="l" t="t" r="r" b="b"/>
              <a:pathLst>
                <a:path w="1302" h="1252" extrusionOk="0">
                  <a:moveTo>
                    <a:pt x="642" y="1"/>
                  </a:moveTo>
                  <a:cubicBezTo>
                    <a:pt x="389" y="1"/>
                    <a:pt x="175" y="156"/>
                    <a:pt x="67" y="397"/>
                  </a:cubicBezTo>
                  <a:cubicBezTo>
                    <a:pt x="1" y="630"/>
                    <a:pt x="34" y="864"/>
                    <a:pt x="201" y="1030"/>
                  </a:cubicBezTo>
                  <a:cubicBezTo>
                    <a:pt x="234" y="1064"/>
                    <a:pt x="268" y="1097"/>
                    <a:pt x="301" y="1130"/>
                  </a:cubicBezTo>
                  <a:cubicBezTo>
                    <a:pt x="334" y="1164"/>
                    <a:pt x="368" y="1164"/>
                    <a:pt x="401" y="1197"/>
                  </a:cubicBezTo>
                  <a:cubicBezTo>
                    <a:pt x="485" y="1233"/>
                    <a:pt x="573" y="1252"/>
                    <a:pt x="661" y="1252"/>
                  </a:cubicBezTo>
                  <a:cubicBezTo>
                    <a:pt x="817" y="1252"/>
                    <a:pt x="973" y="1192"/>
                    <a:pt x="1101" y="1064"/>
                  </a:cubicBezTo>
                  <a:cubicBezTo>
                    <a:pt x="1202" y="964"/>
                    <a:pt x="1235" y="830"/>
                    <a:pt x="1268" y="697"/>
                  </a:cubicBezTo>
                  <a:cubicBezTo>
                    <a:pt x="1302" y="430"/>
                    <a:pt x="1135" y="130"/>
                    <a:pt x="835" y="30"/>
                  </a:cubicBezTo>
                  <a:cubicBezTo>
                    <a:pt x="769" y="10"/>
                    <a:pt x="704" y="1"/>
                    <a:pt x="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30"/>
            <p:cNvSpPr/>
            <p:nvPr/>
          </p:nvSpPr>
          <p:spPr>
            <a:xfrm rot="-8075854">
              <a:off x="7817257" y="1240023"/>
              <a:ext cx="71324" cy="64551"/>
            </a:xfrm>
            <a:custGeom>
              <a:avLst/>
              <a:gdLst/>
              <a:ahLst/>
              <a:cxnLst/>
              <a:rect l="l" t="t" r="r" b="b"/>
              <a:pathLst>
                <a:path w="1369" h="1239" extrusionOk="0">
                  <a:moveTo>
                    <a:pt x="691" y="1"/>
                  </a:moveTo>
                  <a:cubicBezTo>
                    <a:pt x="529" y="1"/>
                    <a:pt x="370" y="69"/>
                    <a:pt x="234" y="205"/>
                  </a:cubicBezTo>
                  <a:cubicBezTo>
                    <a:pt x="201" y="239"/>
                    <a:pt x="134" y="339"/>
                    <a:pt x="101" y="405"/>
                  </a:cubicBezTo>
                  <a:cubicBezTo>
                    <a:pt x="1" y="706"/>
                    <a:pt x="167" y="1073"/>
                    <a:pt x="434" y="1173"/>
                  </a:cubicBezTo>
                  <a:cubicBezTo>
                    <a:pt x="517" y="1214"/>
                    <a:pt x="617" y="1238"/>
                    <a:pt x="720" y="1238"/>
                  </a:cubicBezTo>
                  <a:cubicBezTo>
                    <a:pt x="866" y="1238"/>
                    <a:pt x="1017" y="1190"/>
                    <a:pt x="1135" y="1073"/>
                  </a:cubicBezTo>
                  <a:cubicBezTo>
                    <a:pt x="1168" y="1006"/>
                    <a:pt x="1235" y="939"/>
                    <a:pt x="1268" y="872"/>
                  </a:cubicBezTo>
                  <a:cubicBezTo>
                    <a:pt x="1368" y="606"/>
                    <a:pt x="1301" y="405"/>
                    <a:pt x="1135" y="205"/>
                  </a:cubicBezTo>
                  <a:cubicBezTo>
                    <a:pt x="1101" y="172"/>
                    <a:pt x="1068" y="139"/>
                    <a:pt x="1035" y="105"/>
                  </a:cubicBezTo>
                  <a:cubicBezTo>
                    <a:pt x="923" y="36"/>
                    <a:pt x="806" y="1"/>
                    <a:pt x="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30"/>
            <p:cNvSpPr/>
            <p:nvPr/>
          </p:nvSpPr>
          <p:spPr>
            <a:xfrm rot="-8075854">
              <a:off x="8469564" y="1244370"/>
              <a:ext cx="74762" cy="64447"/>
            </a:xfrm>
            <a:custGeom>
              <a:avLst/>
              <a:gdLst/>
              <a:ahLst/>
              <a:cxnLst/>
              <a:rect l="l" t="t" r="r" b="b"/>
              <a:pathLst>
                <a:path w="1435" h="1237" extrusionOk="0">
                  <a:moveTo>
                    <a:pt x="707" y="1"/>
                  </a:moveTo>
                  <a:cubicBezTo>
                    <a:pt x="572" y="1"/>
                    <a:pt x="430" y="48"/>
                    <a:pt x="300" y="163"/>
                  </a:cubicBezTo>
                  <a:cubicBezTo>
                    <a:pt x="0" y="463"/>
                    <a:pt x="67" y="830"/>
                    <a:pt x="267" y="1030"/>
                  </a:cubicBezTo>
                  <a:cubicBezTo>
                    <a:pt x="377" y="1158"/>
                    <a:pt x="557" y="1236"/>
                    <a:pt x="742" y="1236"/>
                  </a:cubicBezTo>
                  <a:cubicBezTo>
                    <a:pt x="893" y="1236"/>
                    <a:pt x="1047" y="1184"/>
                    <a:pt x="1168" y="1064"/>
                  </a:cubicBezTo>
                  <a:cubicBezTo>
                    <a:pt x="1435" y="763"/>
                    <a:pt x="1368" y="363"/>
                    <a:pt x="1168" y="196"/>
                  </a:cubicBezTo>
                  <a:cubicBezTo>
                    <a:pt x="1054" y="82"/>
                    <a:pt x="886" y="1"/>
                    <a:pt x="7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30"/>
            <p:cNvSpPr/>
            <p:nvPr/>
          </p:nvSpPr>
          <p:spPr>
            <a:xfrm rot="-8075854">
              <a:off x="7710675" y="1129542"/>
              <a:ext cx="67833" cy="64759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38" y="0"/>
                  </a:moveTo>
                  <a:cubicBezTo>
                    <a:pt x="490" y="0"/>
                    <a:pt x="357" y="45"/>
                    <a:pt x="268" y="134"/>
                  </a:cubicBezTo>
                  <a:cubicBezTo>
                    <a:pt x="167" y="234"/>
                    <a:pt x="101" y="334"/>
                    <a:pt x="67" y="400"/>
                  </a:cubicBezTo>
                  <a:cubicBezTo>
                    <a:pt x="1" y="634"/>
                    <a:pt x="34" y="867"/>
                    <a:pt x="201" y="1034"/>
                  </a:cubicBezTo>
                  <a:cubicBezTo>
                    <a:pt x="301" y="1134"/>
                    <a:pt x="368" y="1201"/>
                    <a:pt x="501" y="1234"/>
                  </a:cubicBezTo>
                  <a:cubicBezTo>
                    <a:pt x="535" y="1240"/>
                    <a:pt x="570" y="1243"/>
                    <a:pt x="604" y="1243"/>
                  </a:cubicBezTo>
                  <a:cubicBezTo>
                    <a:pt x="769" y="1243"/>
                    <a:pt x="930" y="1178"/>
                    <a:pt x="1068" y="1068"/>
                  </a:cubicBezTo>
                  <a:cubicBezTo>
                    <a:pt x="1101" y="1034"/>
                    <a:pt x="1135" y="1001"/>
                    <a:pt x="1168" y="967"/>
                  </a:cubicBezTo>
                  <a:cubicBezTo>
                    <a:pt x="1168" y="934"/>
                    <a:pt x="1202" y="901"/>
                    <a:pt x="1202" y="867"/>
                  </a:cubicBezTo>
                  <a:cubicBezTo>
                    <a:pt x="1302" y="634"/>
                    <a:pt x="1302" y="434"/>
                    <a:pt x="1135" y="234"/>
                  </a:cubicBezTo>
                  <a:cubicBezTo>
                    <a:pt x="1068" y="167"/>
                    <a:pt x="1035" y="134"/>
                    <a:pt x="968" y="100"/>
                  </a:cubicBezTo>
                  <a:cubicBezTo>
                    <a:pt x="935" y="67"/>
                    <a:pt x="901" y="67"/>
                    <a:pt x="868" y="33"/>
                  </a:cubicBezTo>
                  <a:cubicBezTo>
                    <a:pt x="790" y="11"/>
                    <a:pt x="712" y="0"/>
                    <a:pt x="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30"/>
            <p:cNvSpPr/>
            <p:nvPr/>
          </p:nvSpPr>
          <p:spPr>
            <a:xfrm rot="-8075854">
              <a:off x="7600758" y="1237927"/>
              <a:ext cx="67833" cy="64759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53" y="0"/>
                  </a:moveTo>
                  <a:cubicBezTo>
                    <a:pt x="477" y="0"/>
                    <a:pt x="315" y="90"/>
                    <a:pt x="201" y="228"/>
                  </a:cubicBezTo>
                  <a:cubicBezTo>
                    <a:pt x="134" y="261"/>
                    <a:pt x="101" y="328"/>
                    <a:pt x="67" y="395"/>
                  </a:cubicBezTo>
                  <a:cubicBezTo>
                    <a:pt x="1" y="628"/>
                    <a:pt x="34" y="862"/>
                    <a:pt x="201" y="1028"/>
                  </a:cubicBezTo>
                  <a:cubicBezTo>
                    <a:pt x="234" y="1062"/>
                    <a:pt x="268" y="1095"/>
                    <a:pt x="301" y="1128"/>
                  </a:cubicBezTo>
                  <a:cubicBezTo>
                    <a:pt x="334" y="1162"/>
                    <a:pt x="368" y="1195"/>
                    <a:pt x="434" y="1195"/>
                  </a:cubicBezTo>
                  <a:cubicBezTo>
                    <a:pt x="509" y="1227"/>
                    <a:pt x="584" y="1242"/>
                    <a:pt x="657" y="1242"/>
                  </a:cubicBezTo>
                  <a:cubicBezTo>
                    <a:pt x="811" y="1242"/>
                    <a:pt x="955" y="1175"/>
                    <a:pt x="1068" y="1062"/>
                  </a:cubicBezTo>
                  <a:cubicBezTo>
                    <a:pt x="1135" y="995"/>
                    <a:pt x="1202" y="928"/>
                    <a:pt x="1235" y="862"/>
                  </a:cubicBezTo>
                  <a:cubicBezTo>
                    <a:pt x="1302" y="628"/>
                    <a:pt x="1268" y="395"/>
                    <a:pt x="1101" y="194"/>
                  </a:cubicBezTo>
                  <a:cubicBezTo>
                    <a:pt x="1068" y="161"/>
                    <a:pt x="1035" y="128"/>
                    <a:pt x="1001" y="128"/>
                  </a:cubicBezTo>
                  <a:cubicBezTo>
                    <a:pt x="968" y="94"/>
                    <a:pt x="935" y="61"/>
                    <a:pt x="901" y="61"/>
                  </a:cubicBezTo>
                  <a:cubicBezTo>
                    <a:pt x="818" y="19"/>
                    <a:pt x="734" y="0"/>
                    <a:pt x="6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30"/>
            <p:cNvSpPr/>
            <p:nvPr/>
          </p:nvSpPr>
          <p:spPr>
            <a:xfrm rot="-8075854">
              <a:off x="7707966" y="1347900"/>
              <a:ext cx="69604" cy="63613"/>
            </a:xfrm>
            <a:custGeom>
              <a:avLst/>
              <a:gdLst/>
              <a:ahLst/>
              <a:cxnLst/>
              <a:rect l="l" t="t" r="r" b="b"/>
              <a:pathLst>
                <a:path w="1336" h="1221" extrusionOk="0">
                  <a:moveTo>
                    <a:pt x="658" y="0"/>
                  </a:moveTo>
                  <a:cubicBezTo>
                    <a:pt x="406" y="0"/>
                    <a:pt x="177" y="145"/>
                    <a:pt x="101" y="347"/>
                  </a:cubicBezTo>
                  <a:cubicBezTo>
                    <a:pt x="1" y="581"/>
                    <a:pt x="34" y="781"/>
                    <a:pt x="168" y="948"/>
                  </a:cubicBezTo>
                  <a:cubicBezTo>
                    <a:pt x="284" y="1122"/>
                    <a:pt x="452" y="1221"/>
                    <a:pt x="647" y="1221"/>
                  </a:cubicBezTo>
                  <a:cubicBezTo>
                    <a:pt x="676" y="1221"/>
                    <a:pt x="705" y="1219"/>
                    <a:pt x="735" y="1215"/>
                  </a:cubicBezTo>
                  <a:cubicBezTo>
                    <a:pt x="801" y="1215"/>
                    <a:pt x="868" y="1181"/>
                    <a:pt x="935" y="1148"/>
                  </a:cubicBezTo>
                  <a:cubicBezTo>
                    <a:pt x="1068" y="1081"/>
                    <a:pt x="1168" y="1014"/>
                    <a:pt x="1202" y="881"/>
                  </a:cubicBezTo>
                  <a:cubicBezTo>
                    <a:pt x="1335" y="647"/>
                    <a:pt x="1302" y="381"/>
                    <a:pt x="1168" y="214"/>
                  </a:cubicBezTo>
                  <a:cubicBezTo>
                    <a:pt x="1035" y="114"/>
                    <a:pt x="968" y="80"/>
                    <a:pt x="902" y="47"/>
                  </a:cubicBezTo>
                  <a:cubicBezTo>
                    <a:pt x="821" y="15"/>
                    <a:pt x="738" y="0"/>
                    <a:pt x="6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30"/>
            <p:cNvSpPr/>
            <p:nvPr/>
          </p:nvSpPr>
          <p:spPr>
            <a:xfrm rot="-8075854">
              <a:off x="8036006" y="1241861"/>
              <a:ext cx="69552" cy="63196"/>
            </a:xfrm>
            <a:custGeom>
              <a:avLst/>
              <a:gdLst/>
              <a:ahLst/>
              <a:cxnLst/>
              <a:rect l="l" t="t" r="r" b="b"/>
              <a:pathLst>
                <a:path w="1335" h="1213" extrusionOk="0">
                  <a:moveTo>
                    <a:pt x="655" y="0"/>
                  </a:moveTo>
                  <a:cubicBezTo>
                    <a:pt x="507" y="0"/>
                    <a:pt x="370" y="52"/>
                    <a:pt x="234" y="166"/>
                  </a:cubicBezTo>
                  <a:cubicBezTo>
                    <a:pt x="167" y="232"/>
                    <a:pt x="100" y="332"/>
                    <a:pt x="67" y="466"/>
                  </a:cubicBezTo>
                  <a:cubicBezTo>
                    <a:pt x="0" y="699"/>
                    <a:pt x="134" y="1000"/>
                    <a:pt x="367" y="1133"/>
                  </a:cubicBezTo>
                  <a:cubicBezTo>
                    <a:pt x="446" y="1180"/>
                    <a:pt x="562" y="1213"/>
                    <a:pt x="683" y="1213"/>
                  </a:cubicBezTo>
                  <a:cubicBezTo>
                    <a:pt x="819" y="1213"/>
                    <a:pt x="962" y="1172"/>
                    <a:pt x="1068" y="1066"/>
                  </a:cubicBezTo>
                  <a:cubicBezTo>
                    <a:pt x="1134" y="1033"/>
                    <a:pt x="1168" y="966"/>
                    <a:pt x="1201" y="933"/>
                  </a:cubicBezTo>
                  <a:cubicBezTo>
                    <a:pt x="1234" y="900"/>
                    <a:pt x="1234" y="833"/>
                    <a:pt x="1268" y="799"/>
                  </a:cubicBezTo>
                  <a:cubicBezTo>
                    <a:pt x="1334" y="566"/>
                    <a:pt x="1268" y="366"/>
                    <a:pt x="1101" y="166"/>
                  </a:cubicBezTo>
                  <a:cubicBezTo>
                    <a:pt x="1034" y="99"/>
                    <a:pt x="967" y="32"/>
                    <a:pt x="867" y="32"/>
                  </a:cubicBezTo>
                  <a:cubicBezTo>
                    <a:pt x="793" y="11"/>
                    <a:pt x="723" y="0"/>
                    <a:pt x="6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30"/>
            <p:cNvSpPr/>
            <p:nvPr/>
          </p:nvSpPr>
          <p:spPr>
            <a:xfrm rot="-8075854">
              <a:off x="7929935" y="913416"/>
              <a:ext cx="67833" cy="64603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33" y="0"/>
                  </a:moveTo>
                  <a:cubicBezTo>
                    <a:pt x="482" y="0"/>
                    <a:pt x="358" y="69"/>
                    <a:pt x="234" y="192"/>
                  </a:cubicBezTo>
                  <a:cubicBezTo>
                    <a:pt x="167" y="226"/>
                    <a:pt x="101" y="293"/>
                    <a:pt x="67" y="393"/>
                  </a:cubicBezTo>
                  <a:cubicBezTo>
                    <a:pt x="1" y="626"/>
                    <a:pt x="34" y="826"/>
                    <a:pt x="201" y="1026"/>
                  </a:cubicBezTo>
                  <a:cubicBezTo>
                    <a:pt x="234" y="1060"/>
                    <a:pt x="268" y="1093"/>
                    <a:pt x="301" y="1126"/>
                  </a:cubicBezTo>
                  <a:cubicBezTo>
                    <a:pt x="334" y="1160"/>
                    <a:pt x="401" y="1193"/>
                    <a:pt x="434" y="1193"/>
                  </a:cubicBezTo>
                  <a:cubicBezTo>
                    <a:pt x="517" y="1224"/>
                    <a:pt x="596" y="1239"/>
                    <a:pt x="672" y="1239"/>
                  </a:cubicBezTo>
                  <a:cubicBezTo>
                    <a:pt x="839" y="1239"/>
                    <a:pt x="986" y="1165"/>
                    <a:pt x="1101" y="1026"/>
                  </a:cubicBezTo>
                  <a:cubicBezTo>
                    <a:pt x="1168" y="960"/>
                    <a:pt x="1202" y="893"/>
                    <a:pt x="1235" y="793"/>
                  </a:cubicBezTo>
                  <a:cubicBezTo>
                    <a:pt x="1302" y="626"/>
                    <a:pt x="1268" y="459"/>
                    <a:pt x="1168" y="293"/>
                  </a:cubicBezTo>
                  <a:cubicBezTo>
                    <a:pt x="1101" y="159"/>
                    <a:pt x="968" y="59"/>
                    <a:pt x="801" y="26"/>
                  </a:cubicBezTo>
                  <a:cubicBezTo>
                    <a:pt x="741" y="8"/>
                    <a:pt x="685" y="0"/>
                    <a:pt x="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30"/>
            <p:cNvSpPr/>
            <p:nvPr/>
          </p:nvSpPr>
          <p:spPr>
            <a:xfrm rot="-8075854">
              <a:off x="8254784" y="1242587"/>
              <a:ext cx="67833" cy="64030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43" y="0"/>
                  </a:moveTo>
                  <a:cubicBezTo>
                    <a:pt x="518" y="0"/>
                    <a:pt x="393" y="38"/>
                    <a:pt x="268" y="113"/>
                  </a:cubicBezTo>
                  <a:cubicBezTo>
                    <a:pt x="67" y="280"/>
                    <a:pt x="1" y="513"/>
                    <a:pt x="34" y="747"/>
                  </a:cubicBezTo>
                  <a:cubicBezTo>
                    <a:pt x="67" y="847"/>
                    <a:pt x="101" y="947"/>
                    <a:pt x="167" y="1013"/>
                  </a:cubicBezTo>
                  <a:cubicBezTo>
                    <a:pt x="201" y="1047"/>
                    <a:pt x="234" y="1080"/>
                    <a:pt x="301" y="1113"/>
                  </a:cubicBezTo>
                  <a:cubicBezTo>
                    <a:pt x="334" y="1147"/>
                    <a:pt x="368" y="1180"/>
                    <a:pt x="434" y="1180"/>
                  </a:cubicBezTo>
                  <a:cubicBezTo>
                    <a:pt x="512" y="1214"/>
                    <a:pt x="590" y="1228"/>
                    <a:pt x="664" y="1228"/>
                  </a:cubicBezTo>
                  <a:cubicBezTo>
                    <a:pt x="812" y="1228"/>
                    <a:pt x="946" y="1169"/>
                    <a:pt x="1035" y="1080"/>
                  </a:cubicBezTo>
                  <a:cubicBezTo>
                    <a:pt x="1202" y="947"/>
                    <a:pt x="1235" y="813"/>
                    <a:pt x="1268" y="680"/>
                  </a:cubicBezTo>
                  <a:cubicBezTo>
                    <a:pt x="1302" y="480"/>
                    <a:pt x="1235" y="313"/>
                    <a:pt x="1068" y="179"/>
                  </a:cubicBezTo>
                  <a:cubicBezTo>
                    <a:pt x="1001" y="79"/>
                    <a:pt x="901" y="46"/>
                    <a:pt x="768" y="13"/>
                  </a:cubicBezTo>
                  <a:cubicBezTo>
                    <a:pt x="726" y="4"/>
                    <a:pt x="685" y="0"/>
                    <a:pt x="6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30"/>
            <p:cNvSpPr/>
            <p:nvPr/>
          </p:nvSpPr>
          <p:spPr>
            <a:xfrm rot="-8075854">
              <a:off x="7494132" y="1127948"/>
              <a:ext cx="64395" cy="63926"/>
            </a:xfrm>
            <a:custGeom>
              <a:avLst/>
              <a:gdLst/>
              <a:ahLst/>
              <a:cxnLst/>
              <a:rect l="l" t="t" r="r" b="b"/>
              <a:pathLst>
                <a:path w="1236" h="1227" extrusionOk="0">
                  <a:moveTo>
                    <a:pt x="558" y="0"/>
                  </a:moveTo>
                  <a:cubicBezTo>
                    <a:pt x="422" y="0"/>
                    <a:pt x="309" y="38"/>
                    <a:pt x="234" y="113"/>
                  </a:cubicBezTo>
                  <a:cubicBezTo>
                    <a:pt x="234" y="146"/>
                    <a:pt x="201" y="146"/>
                    <a:pt x="201" y="146"/>
                  </a:cubicBezTo>
                  <a:cubicBezTo>
                    <a:pt x="134" y="246"/>
                    <a:pt x="68" y="313"/>
                    <a:pt x="34" y="380"/>
                  </a:cubicBezTo>
                  <a:cubicBezTo>
                    <a:pt x="34" y="413"/>
                    <a:pt x="34" y="413"/>
                    <a:pt x="34" y="413"/>
                  </a:cubicBezTo>
                  <a:cubicBezTo>
                    <a:pt x="34" y="413"/>
                    <a:pt x="34" y="446"/>
                    <a:pt x="34" y="480"/>
                  </a:cubicBezTo>
                  <a:cubicBezTo>
                    <a:pt x="1" y="546"/>
                    <a:pt x="1" y="613"/>
                    <a:pt x="1" y="680"/>
                  </a:cubicBezTo>
                  <a:cubicBezTo>
                    <a:pt x="1" y="713"/>
                    <a:pt x="1" y="713"/>
                    <a:pt x="1" y="747"/>
                  </a:cubicBezTo>
                  <a:cubicBezTo>
                    <a:pt x="34" y="880"/>
                    <a:pt x="101" y="980"/>
                    <a:pt x="201" y="1080"/>
                  </a:cubicBezTo>
                  <a:cubicBezTo>
                    <a:pt x="268" y="1147"/>
                    <a:pt x="334" y="1180"/>
                    <a:pt x="401" y="1214"/>
                  </a:cubicBezTo>
                  <a:lnTo>
                    <a:pt x="468" y="1214"/>
                  </a:lnTo>
                  <a:cubicBezTo>
                    <a:pt x="518" y="1222"/>
                    <a:pt x="566" y="1226"/>
                    <a:pt x="612" y="1226"/>
                  </a:cubicBezTo>
                  <a:cubicBezTo>
                    <a:pt x="749" y="1226"/>
                    <a:pt x="868" y="1189"/>
                    <a:pt x="968" y="1113"/>
                  </a:cubicBezTo>
                  <a:cubicBezTo>
                    <a:pt x="1002" y="1080"/>
                    <a:pt x="1035" y="1080"/>
                    <a:pt x="1035" y="1047"/>
                  </a:cubicBezTo>
                  <a:cubicBezTo>
                    <a:pt x="1068" y="1047"/>
                    <a:pt x="1068" y="1047"/>
                    <a:pt x="1068" y="1013"/>
                  </a:cubicBezTo>
                  <a:cubicBezTo>
                    <a:pt x="1102" y="1013"/>
                    <a:pt x="1102" y="980"/>
                    <a:pt x="1102" y="980"/>
                  </a:cubicBezTo>
                  <a:cubicBezTo>
                    <a:pt x="1135" y="980"/>
                    <a:pt x="1135" y="947"/>
                    <a:pt x="1135" y="947"/>
                  </a:cubicBezTo>
                  <a:cubicBezTo>
                    <a:pt x="1135" y="947"/>
                    <a:pt x="1135" y="913"/>
                    <a:pt x="1168" y="880"/>
                  </a:cubicBezTo>
                  <a:cubicBezTo>
                    <a:pt x="1168" y="880"/>
                    <a:pt x="1168" y="880"/>
                    <a:pt x="1168" y="847"/>
                  </a:cubicBezTo>
                  <a:cubicBezTo>
                    <a:pt x="1168" y="847"/>
                    <a:pt x="1168" y="847"/>
                    <a:pt x="1202" y="813"/>
                  </a:cubicBezTo>
                  <a:cubicBezTo>
                    <a:pt x="1202" y="813"/>
                    <a:pt x="1202" y="813"/>
                    <a:pt x="1202" y="780"/>
                  </a:cubicBezTo>
                  <a:cubicBezTo>
                    <a:pt x="1202" y="780"/>
                    <a:pt x="1202" y="747"/>
                    <a:pt x="1202" y="747"/>
                  </a:cubicBezTo>
                  <a:cubicBezTo>
                    <a:pt x="1235" y="713"/>
                    <a:pt x="1235" y="680"/>
                    <a:pt x="1235" y="646"/>
                  </a:cubicBezTo>
                  <a:lnTo>
                    <a:pt x="1235" y="613"/>
                  </a:lnTo>
                  <a:cubicBezTo>
                    <a:pt x="1235" y="546"/>
                    <a:pt x="1235" y="513"/>
                    <a:pt x="1235" y="480"/>
                  </a:cubicBezTo>
                  <a:cubicBezTo>
                    <a:pt x="1235" y="480"/>
                    <a:pt x="1202" y="446"/>
                    <a:pt x="1202" y="446"/>
                  </a:cubicBezTo>
                  <a:cubicBezTo>
                    <a:pt x="1202" y="413"/>
                    <a:pt x="1202" y="380"/>
                    <a:pt x="1168" y="346"/>
                  </a:cubicBezTo>
                  <a:cubicBezTo>
                    <a:pt x="1135" y="246"/>
                    <a:pt x="1035" y="146"/>
                    <a:pt x="935" y="79"/>
                  </a:cubicBezTo>
                  <a:cubicBezTo>
                    <a:pt x="901" y="46"/>
                    <a:pt x="868" y="46"/>
                    <a:pt x="835" y="46"/>
                  </a:cubicBezTo>
                  <a:cubicBezTo>
                    <a:pt x="801" y="13"/>
                    <a:pt x="768" y="13"/>
                    <a:pt x="735" y="13"/>
                  </a:cubicBezTo>
                  <a:lnTo>
                    <a:pt x="701" y="13"/>
                  </a:lnTo>
                  <a:cubicBezTo>
                    <a:pt x="651" y="4"/>
                    <a:pt x="603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30"/>
            <p:cNvSpPr/>
            <p:nvPr/>
          </p:nvSpPr>
          <p:spPr>
            <a:xfrm rot="-8075854">
              <a:off x="7823149" y="804340"/>
              <a:ext cx="67833" cy="63717"/>
            </a:xfrm>
            <a:custGeom>
              <a:avLst/>
              <a:gdLst/>
              <a:ahLst/>
              <a:cxnLst/>
              <a:rect l="l" t="t" r="r" b="b"/>
              <a:pathLst>
                <a:path w="1302" h="1223" extrusionOk="0">
                  <a:moveTo>
                    <a:pt x="634" y="1"/>
                  </a:moveTo>
                  <a:cubicBezTo>
                    <a:pt x="567" y="1"/>
                    <a:pt x="500" y="1"/>
                    <a:pt x="434" y="34"/>
                  </a:cubicBezTo>
                  <a:lnTo>
                    <a:pt x="400" y="34"/>
                  </a:lnTo>
                  <a:cubicBezTo>
                    <a:pt x="334" y="67"/>
                    <a:pt x="300" y="101"/>
                    <a:pt x="234" y="167"/>
                  </a:cubicBezTo>
                  <a:cubicBezTo>
                    <a:pt x="33" y="368"/>
                    <a:pt x="0" y="701"/>
                    <a:pt x="167" y="935"/>
                  </a:cubicBezTo>
                  <a:cubicBezTo>
                    <a:pt x="167" y="968"/>
                    <a:pt x="200" y="1001"/>
                    <a:pt x="234" y="1035"/>
                  </a:cubicBezTo>
                  <a:cubicBezTo>
                    <a:pt x="350" y="1151"/>
                    <a:pt x="511" y="1222"/>
                    <a:pt x="678" y="1222"/>
                  </a:cubicBezTo>
                  <a:cubicBezTo>
                    <a:pt x="799" y="1222"/>
                    <a:pt x="922" y="1185"/>
                    <a:pt x="1034" y="1101"/>
                  </a:cubicBezTo>
                  <a:cubicBezTo>
                    <a:pt x="1068" y="1101"/>
                    <a:pt x="1068" y="1068"/>
                    <a:pt x="1101" y="1068"/>
                  </a:cubicBezTo>
                  <a:cubicBezTo>
                    <a:pt x="1134" y="1035"/>
                    <a:pt x="1168" y="1001"/>
                    <a:pt x="1201" y="935"/>
                  </a:cubicBezTo>
                  <a:cubicBezTo>
                    <a:pt x="1234" y="868"/>
                    <a:pt x="1268" y="768"/>
                    <a:pt x="1301" y="668"/>
                  </a:cubicBezTo>
                  <a:cubicBezTo>
                    <a:pt x="1301" y="634"/>
                    <a:pt x="1301" y="601"/>
                    <a:pt x="1301" y="601"/>
                  </a:cubicBezTo>
                  <a:cubicBezTo>
                    <a:pt x="1301" y="601"/>
                    <a:pt x="1301" y="568"/>
                    <a:pt x="1301" y="568"/>
                  </a:cubicBezTo>
                  <a:cubicBezTo>
                    <a:pt x="1301" y="534"/>
                    <a:pt x="1301" y="501"/>
                    <a:pt x="1268" y="468"/>
                  </a:cubicBezTo>
                  <a:cubicBezTo>
                    <a:pt x="1268" y="434"/>
                    <a:pt x="1268" y="401"/>
                    <a:pt x="1234" y="368"/>
                  </a:cubicBezTo>
                  <a:cubicBezTo>
                    <a:pt x="1234" y="368"/>
                    <a:pt x="1234" y="334"/>
                    <a:pt x="1234" y="334"/>
                  </a:cubicBezTo>
                  <a:cubicBezTo>
                    <a:pt x="1234" y="301"/>
                    <a:pt x="1201" y="268"/>
                    <a:pt x="1168" y="268"/>
                  </a:cubicBezTo>
                  <a:lnTo>
                    <a:pt x="1168" y="234"/>
                  </a:lnTo>
                  <a:cubicBezTo>
                    <a:pt x="1168" y="234"/>
                    <a:pt x="1134" y="201"/>
                    <a:pt x="1134" y="167"/>
                  </a:cubicBezTo>
                  <a:lnTo>
                    <a:pt x="1101" y="167"/>
                  </a:lnTo>
                  <a:cubicBezTo>
                    <a:pt x="1034" y="101"/>
                    <a:pt x="967" y="67"/>
                    <a:pt x="901" y="34"/>
                  </a:cubicBezTo>
                  <a:cubicBezTo>
                    <a:pt x="834" y="1"/>
                    <a:pt x="767" y="1"/>
                    <a:pt x="6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30"/>
            <p:cNvSpPr/>
            <p:nvPr/>
          </p:nvSpPr>
          <p:spPr>
            <a:xfrm rot="-8075854">
              <a:off x="7274179" y="689574"/>
              <a:ext cx="73043" cy="6502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685" y="1"/>
                  </a:moveTo>
                  <a:cubicBezTo>
                    <a:pt x="532" y="1"/>
                    <a:pt x="380" y="59"/>
                    <a:pt x="267" y="172"/>
                  </a:cubicBezTo>
                  <a:cubicBezTo>
                    <a:pt x="0" y="405"/>
                    <a:pt x="0" y="806"/>
                    <a:pt x="234" y="1073"/>
                  </a:cubicBezTo>
                  <a:cubicBezTo>
                    <a:pt x="367" y="1189"/>
                    <a:pt x="534" y="1248"/>
                    <a:pt x="692" y="1248"/>
                  </a:cubicBezTo>
                  <a:cubicBezTo>
                    <a:pt x="851" y="1248"/>
                    <a:pt x="1001" y="1189"/>
                    <a:pt x="1101" y="1073"/>
                  </a:cubicBezTo>
                  <a:cubicBezTo>
                    <a:pt x="1334" y="872"/>
                    <a:pt x="1401" y="472"/>
                    <a:pt x="1134" y="205"/>
                  </a:cubicBezTo>
                  <a:cubicBezTo>
                    <a:pt x="1014" y="67"/>
                    <a:pt x="848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30"/>
            <p:cNvSpPr/>
            <p:nvPr/>
          </p:nvSpPr>
          <p:spPr>
            <a:xfrm rot="-8075854">
              <a:off x="7604938" y="365672"/>
              <a:ext cx="71272" cy="64759"/>
            </a:xfrm>
            <a:custGeom>
              <a:avLst/>
              <a:gdLst/>
              <a:ahLst/>
              <a:cxnLst/>
              <a:rect l="l" t="t" r="r" b="b"/>
              <a:pathLst>
                <a:path w="1368" h="1243" extrusionOk="0">
                  <a:moveTo>
                    <a:pt x="671" y="0"/>
                  </a:moveTo>
                  <a:cubicBezTo>
                    <a:pt x="509" y="0"/>
                    <a:pt x="350" y="67"/>
                    <a:pt x="234" y="200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67" y="1184"/>
                    <a:pt x="534" y="1243"/>
                    <a:pt x="692" y="1243"/>
                  </a:cubicBezTo>
                  <a:cubicBezTo>
                    <a:pt x="851" y="1243"/>
                    <a:pt x="1001" y="1184"/>
                    <a:pt x="1101" y="1068"/>
                  </a:cubicBezTo>
                  <a:cubicBezTo>
                    <a:pt x="1334" y="867"/>
                    <a:pt x="1368" y="467"/>
                    <a:pt x="1134" y="200"/>
                  </a:cubicBezTo>
                  <a:cubicBezTo>
                    <a:pt x="1001" y="67"/>
                    <a:pt x="834" y="0"/>
                    <a:pt x="6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30"/>
            <p:cNvSpPr/>
            <p:nvPr/>
          </p:nvSpPr>
          <p:spPr>
            <a:xfrm rot="-8075854">
              <a:off x="7167043" y="799864"/>
              <a:ext cx="71324" cy="64811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716" y="1"/>
                  </a:moveTo>
                  <a:cubicBezTo>
                    <a:pt x="549" y="1"/>
                    <a:pt x="390" y="73"/>
                    <a:pt x="268" y="195"/>
                  </a:cubicBezTo>
                  <a:cubicBezTo>
                    <a:pt x="234" y="229"/>
                    <a:pt x="168" y="296"/>
                    <a:pt x="134" y="362"/>
                  </a:cubicBezTo>
                  <a:cubicBezTo>
                    <a:pt x="1" y="696"/>
                    <a:pt x="134" y="1096"/>
                    <a:pt x="501" y="1196"/>
                  </a:cubicBezTo>
                  <a:cubicBezTo>
                    <a:pt x="576" y="1228"/>
                    <a:pt x="651" y="1243"/>
                    <a:pt x="723" y="1243"/>
                  </a:cubicBezTo>
                  <a:cubicBezTo>
                    <a:pt x="877" y="1243"/>
                    <a:pt x="1022" y="1176"/>
                    <a:pt x="1135" y="1063"/>
                  </a:cubicBezTo>
                  <a:lnTo>
                    <a:pt x="1168" y="1063"/>
                  </a:lnTo>
                  <a:cubicBezTo>
                    <a:pt x="1302" y="896"/>
                    <a:pt x="1368" y="729"/>
                    <a:pt x="1335" y="529"/>
                  </a:cubicBezTo>
                  <a:cubicBezTo>
                    <a:pt x="1302" y="329"/>
                    <a:pt x="1202" y="195"/>
                    <a:pt x="1035" y="95"/>
                  </a:cubicBezTo>
                  <a:cubicBezTo>
                    <a:pt x="931" y="30"/>
                    <a:pt x="822" y="1"/>
                    <a:pt x="7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30"/>
            <p:cNvSpPr/>
            <p:nvPr/>
          </p:nvSpPr>
          <p:spPr>
            <a:xfrm rot="-8075854">
              <a:off x="7710741" y="693975"/>
              <a:ext cx="73043" cy="64186"/>
            </a:xfrm>
            <a:custGeom>
              <a:avLst/>
              <a:gdLst/>
              <a:ahLst/>
              <a:cxnLst/>
              <a:rect l="l" t="t" r="r" b="b"/>
              <a:pathLst>
                <a:path w="1402" h="1232" extrusionOk="0">
                  <a:moveTo>
                    <a:pt x="688" y="1"/>
                  </a:moveTo>
                  <a:cubicBezTo>
                    <a:pt x="520" y="1"/>
                    <a:pt x="355" y="68"/>
                    <a:pt x="234" y="188"/>
                  </a:cubicBezTo>
                  <a:cubicBezTo>
                    <a:pt x="34" y="422"/>
                    <a:pt x="1" y="822"/>
                    <a:pt x="267" y="1056"/>
                  </a:cubicBezTo>
                  <a:cubicBezTo>
                    <a:pt x="391" y="1180"/>
                    <a:pt x="544" y="1232"/>
                    <a:pt x="693" y="1232"/>
                  </a:cubicBezTo>
                  <a:cubicBezTo>
                    <a:pt x="863" y="1232"/>
                    <a:pt x="1028" y="1163"/>
                    <a:pt x="1135" y="1056"/>
                  </a:cubicBezTo>
                  <a:cubicBezTo>
                    <a:pt x="1368" y="856"/>
                    <a:pt x="1402" y="455"/>
                    <a:pt x="1135" y="188"/>
                  </a:cubicBezTo>
                  <a:cubicBezTo>
                    <a:pt x="1006" y="59"/>
                    <a:pt x="846" y="1"/>
                    <a:pt x="6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30"/>
            <p:cNvSpPr/>
            <p:nvPr/>
          </p:nvSpPr>
          <p:spPr>
            <a:xfrm rot="-8075854">
              <a:off x="7493968" y="691962"/>
              <a:ext cx="71272" cy="65489"/>
            </a:xfrm>
            <a:custGeom>
              <a:avLst/>
              <a:gdLst/>
              <a:ahLst/>
              <a:cxnLst/>
              <a:rect l="l" t="t" r="r" b="b"/>
              <a:pathLst>
                <a:path w="1368" h="1257" extrusionOk="0">
                  <a:moveTo>
                    <a:pt x="685" y="1"/>
                  </a:moveTo>
                  <a:cubicBezTo>
                    <a:pt x="532" y="1"/>
                    <a:pt x="380" y="60"/>
                    <a:pt x="267" y="189"/>
                  </a:cubicBezTo>
                  <a:cubicBezTo>
                    <a:pt x="0" y="422"/>
                    <a:pt x="34" y="822"/>
                    <a:pt x="234" y="1056"/>
                  </a:cubicBezTo>
                  <a:cubicBezTo>
                    <a:pt x="367" y="1189"/>
                    <a:pt x="534" y="1256"/>
                    <a:pt x="697" y="1256"/>
                  </a:cubicBezTo>
                  <a:cubicBezTo>
                    <a:pt x="859" y="1256"/>
                    <a:pt x="1018" y="1189"/>
                    <a:pt x="1135" y="1056"/>
                  </a:cubicBezTo>
                  <a:cubicBezTo>
                    <a:pt x="1368" y="822"/>
                    <a:pt x="1368" y="422"/>
                    <a:pt x="1135" y="189"/>
                  </a:cubicBezTo>
                  <a:cubicBezTo>
                    <a:pt x="1014" y="68"/>
                    <a:pt x="849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30"/>
            <p:cNvSpPr/>
            <p:nvPr/>
          </p:nvSpPr>
          <p:spPr>
            <a:xfrm rot="-8075854">
              <a:off x="7497200" y="473687"/>
              <a:ext cx="66114" cy="63874"/>
            </a:xfrm>
            <a:custGeom>
              <a:avLst/>
              <a:gdLst/>
              <a:ahLst/>
              <a:cxnLst/>
              <a:rect l="l" t="t" r="r" b="b"/>
              <a:pathLst>
                <a:path w="1269" h="1226" extrusionOk="0">
                  <a:moveTo>
                    <a:pt x="607" y="0"/>
                  </a:moveTo>
                  <a:cubicBezTo>
                    <a:pt x="444" y="0"/>
                    <a:pt x="288" y="60"/>
                    <a:pt x="168" y="180"/>
                  </a:cubicBezTo>
                  <a:cubicBezTo>
                    <a:pt x="34" y="314"/>
                    <a:pt x="1" y="481"/>
                    <a:pt x="1" y="647"/>
                  </a:cubicBezTo>
                  <a:cubicBezTo>
                    <a:pt x="1" y="781"/>
                    <a:pt x="68" y="914"/>
                    <a:pt x="168" y="1014"/>
                  </a:cubicBezTo>
                  <a:cubicBezTo>
                    <a:pt x="299" y="1171"/>
                    <a:pt x="450" y="1226"/>
                    <a:pt x="622" y="1226"/>
                  </a:cubicBezTo>
                  <a:cubicBezTo>
                    <a:pt x="669" y="1226"/>
                    <a:pt x="718" y="1222"/>
                    <a:pt x="768" y="1215"/>
                  </a:cubicBezTo>
                  <a:cubicBezTo>
                    <a:pt x="868" y="1181"/>
                    <a:pt x="1002" y="1148"/>
                    <a:pt x="1068" y="1014"/>
                  </a:cubicBezTo>
                  <a:cubicBezTo>
                    <a:pt x="1202" y="881"/>
                    <a:pt x="1268" y="681"/>
                    <a:pt x="1235" y="481"/>
                  </a:cubicBezTo>
                  <a:cubicBezTo>
                    <a:pt x="1168" y="314"/>
                    <a:pt x="1102" y="180"/>
                    <a:pt x="935" y="80"/>
                  </a:cubicBezTo>
                  <a:cubicBezTo>
                    <a:pt x="828" y="27"/>
                    <a:pt x="716" y="0"/>
                    <a:pt x="6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30"/>
            <p:cNvSpPr/>
            <p:nvPr/>
          </p:nvSpPr>
          <p:spPr>
            <a:xfrm rot="-8075854">
              <a:off x="7715002" y="476172"/>
              <a:ext cx="67833" cy="64551"/>
            </a:xfrm>
            <a:custGeom>
              <a:avLst/>
              <a:gdLst/>
              <a:ahLst/>
              <a:cxnLst/>
              <a:rect l="l" t="t" r="r" b="b"/>
              <a:pathLst>
                <a:path w="1302" h="1239" extrusionOk="0">
                  <a:moveTo>
                    <a:pt x="637" y="1"/>
                  </a:moveTo>
                  <a:cubicBezTo>
                    <a:pt x="485" y="1"/>
                    <a:pt x="340" y="66"/>
                    <a:pt x="234" y="172"/>
                  </a:cubicBezTo>
                  <a:cubicBezTo>
                    <a:pt x="134" y="272"/>
                    <a:pt x="101" y="305"/>
                    <a:pt x="67" y="405"/>
                  </a:cubicBezTo>
                  <a:cubicBezTo>
                    <a:pt x="1" y="572"/>
                    <a:pt x="34" y="772"/>
                    <a:pt x="134" y="972"/>
                  </a:cubicBezTo>
                  <a:cubicBezTo>
                    <a:pt x="201" y="1106"/>
                    <a:pt x="334" y="1173"/>
                    <a:pt x="468" y="1206"/>
                  </a:cubicBezTo>
                  <a:cubicBezTo>
                    <a:pt x="542" y="1227"/>
                    <a:pt x="612" y="1238"/>
                    <a:pt x="679" y="1238"/>
                  </a:cubicBezTo>
                  <a:cubicBezTo>
                    <a:pt x="825" y="1238"/>
                    <a:pt x="954" y="1187"/>
                    <a:pt x="1068" y="1073"/>
                  </a:cubicBezTo>
                  <a:cubicBezTo>
                    <a:pt x="1102" y="1073"/>
                    <a:pt x="1135" y="1039"/>
                    <a:pt x="1168" y="972"/>
                  </a:cubicBezTo>
                  <a:cubicBezTo>
                    <a:pt x="1168" y="939"/>
                    <a:pt x="1202" y="906"/>
                    <a:pt x="1202" y="872"/>
                  </a:cubicBezTo>
                  <a:cubicBezTo>
                    <a:pt x="1302" y="639"/>
                    <a:pt x="1302" y="439"/>
                    <a:pt x="1135" y="239"/>
                  </a:cubicBezTo>
                  <a:cubicBezTo>
                    <a:pt x="1102" y="205"/>
                    <a:pt x="1035" y="139"/>
                    <a:pt x="1001" y="105"/>
                  </a:cubicBezTo>
                  <a:cubicBezTo>
                    <a:pt x="968" y="105"/>
                    <a:pt x="935" y="72"/>
                    <a:pt x="901" y="72"/>
                  </a:cubicBezTo>
                  <a:cubicBezTo>
                    <a:pt x="816" y="23"/>
                    <a:pt x="725" y="1"/>
                    <a:pt x="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30"/>
            <p:cNvSpPr/>
            <p:nvPr/>
          </p:nvSpPr>
          <p:spPr>
            <a:xfrm rot="-8075854">
              <a:off x="7384517" y="1019565"/>
              <a:ext cx="69552" cy="64707"/>
            </a:xfrm>
            <a:custGeom>
              <a:avLst/>
              <a:gdLst/>
              <a:ahLst/>
              <a:cxnLst/>
              <a:rect l="l" t="t" r="r" b="b"/>
              <a:pathLst>
                <a:path w="1335" h="1242" extrusionOk="0">
                  <a:moveTo>
                    <a:pt x="711" y="1"/>
                  </a:moveTo>
                  <a:cubicBezTo>
                    <a:pt x="453" y="1"/>
                    <a:pt x="209" y="169"/>
                    <a:pt x="134" y="395"/>
                  </a:cubicBezTo>
                  <a:cubicBezTo>
                    <a:pt x="1" y="695"/>
                    <a:pt x="134" y="1095"/>
                    <a:pt x="501" y="1195"/>
                  </a:cubicBezTo>
                  <a:cubicBezTo>
                    <a:pt x="578" y="1227"/>
                    <a:pt x="654" y="1242"/>
                    <a:pt x="729" y="1242"/>
                  </a:cubicBezTo>
                  <a:cubicBezTo>
                    <a:pt x="1041" y="1242"/>
                    <a:pt x="1308" y="979"/>
                    <a:pt x="1335" y="628"/>
                  </a:cubicBezTo>
                  <a:cubicBezTo>
                    <a:pt x="1335" y="461"/>
                    <a:pt x="1268" y="295"/>
                    <a:pt x="1168" y="228"/>
                  </a:cubicBezTo>
                  <a:cubicBezTo>
                    <a:pt x="1068" y="128"/>
                    <a:pt x="1035" y="94"/>
                    <a:pt x="968" y="61"/>
                  </a:cubicBezTo>
                  <a:cubicBezTo>
                    <a:pt x="885" y="19"/>
                    <a:pt x="797" y="1"/>
                    <a:pt x="7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30"/>
            <p:cNvSpPr/>
            <p:nvPr/>
          </p:nvSpPr>
          <p:spPr>
            <a:xfrm rot="-8075854">
              <a:off x="7493446" y="909306"/>
              <a:ext cx="67833" cy="64707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22" y="0"/>
                  </a:moveTo>
                  <a:cubicBezTo>
                    <a:pt x="509" y="0"/>
                    <a:pt x="401" y="33"/>
                    <a:pt x="301" y="100"/>
                  </a:cubicBezTo>
                  <a:cubicBezTo>
                    <a:pt x="134" y="200"/>
                    <a:pt x="67" y="334"/>
                    <a:pt x="34" y="534"/>
                  </a:cubicBezTo>
                  <a:cubicBezTo>
                    <a:pt x="0" y="667"/>
                    <a:pt x="34" y="801"/>
                    <a:pt x="67" y="901"/>
                  </a:cubicBezTo>
                  <a:cubicBezTo>
                    <a:pt x="134" y="1001"/>
                    <a:pt x="200" y="1068"/>
                    <a:pt x="301" y="1134"/>
                  </a:cubicBezTo>
                  <a:cubicBezTo>
                    <a:pt x="416" y="1206"/>
                    <a:pt x="537" y="1241"/>
                    <a:pt x="654" y="1241"/>
                  </a:cubicBezTo>
                  <a:cubicBezTo>
                    <a:pt x="808" y="1241"/>
                    <a:pt x="954" y="1181"/>
                    <a:pt x="1068" y="1068"/>
                  </a:cubicBezTo>
                  <a:cubicBezTo>
                    <a:pt x="1168" y="967"/>
                    <a:pt x="1201" y="867"/>
                    <a:pt x="1235" y="767"/>
                  </a:cubicBezTo>
                  <a:cubicBezTo>
                    <a:pt x="1301" y="500"/>
                    <a:pt x="1201" y="234"/>
                    <a:pt x="968" y="100"/>
                  </a:cubicBezTo>
                  <a:cubicBezTo>
                    <a:pt x="851" y="33"/>
                    <a:pt x="734" y="0"/>
                    <a:pt x="6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30"/>
            <p:cNvSpPr/>
            <p:nvPr/>
          </p:nvSpPr>
          <p:spPr>
            <a:xfrm rot="-8075854">
              <a:off x="7386104" y="800383"/>
              <a:ext cx="67833" cy="64759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13" y="0"/>
                  </a:moveTo>
                  <a:cubicBezTo>
                    <a:pt x="475" y="0"/>
                    <a:pt x="357" y="45"/>
                    <a:pt x="268" y="134"/>
                  </a:cubicBezTo>
                  <a:cubicBezTo>
                    <a:pt x="168" y="234"/>
                    <a:pt x="101" y="300"/>
                    <a:pt x="101" y="367"/>
                  </a:cubicBezTo>
                  <a:cubicBezTo>
                    <a:pt x="1" y="567"/>
                    <a:pt x="34" y="767"/>
                    <a:pt x="134" y="967"/>
                  </a:cubicBezTo>
                  <a:cubicBezTo>
                    <a:pt x="234" y="1101"/>
                    <a:pt x="368" y="1168"/>
                    <a:pt x="534" y="1234"/>
                  </a:cubicBezTo>
                  <a:cubicBezTo>
                    <a:pt x="569" y="1240"/>
                    <a:pt x="602" y="1243"/>
                    <a:pt x="635" y="1243"/>
                  </a:cubicBezTo>
                  <a:cubicBezTo>
                    <a:pt x="792" y="1243"/>
                    <a:pt x="930" y="1178"/>
                    <a:pt x="1068" y="1068"/>
                  </a:cubicBezTo>
                  <a:cubicBezTo>
                    <a:pt x="1102" y="1034"/>
                    <a:pt x="1135" y="1001"/>
                    <a:pt x="1168" y="967"/>
                  </a:cubicBezTo>
                  <a:cubicBezTo>
                    <a:pt x="1168" y="967"/>
                    <a:pt x="1168" y="934"/>
                    <a:pt x="1202" y="901"/>
                  </a:cubicBezTo>
                  <a:cubicBezTo>
                    <a:pt x="1302" y="701"/>
                    <a:pt x="1302" y="400"/>
                    <a:pt x="1102" y="200"/>
                  </a:cubicBezTo>
                  <a:cubicBezTo>
                    <a:pt x="1068" y="167"/>
                    <a:pt x="1035" y="134"/>
                    <a:pt x="1035" y="134"/>
                  </a:cubicBezTo>
                  <a:cubicBezTo>
                    <a:pt x="968" y="67"/>
                    <a:pt x="901" y="33"/>
                    <a:pt x="835" y="33"/>
                  </a:cubicBezTo>
                  <a:cubicBezTo>
                    <a:pt x="757" y="11"/>
                    <a:pt x="683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30"/>
            <p:cNvSpPr/>
            <p:nvPr/>
          </p:nvSpPr>
          <p:spPr>
            <a:xfrm rot="-8075854">
              <a:off x="7602770" y="801298"/>
              <a:ext cx="67833" cy="65124"/>
            </a:xfrm>
            <a:custGeom>
              <a:avLst/>
              <a:gdLst/>
              <a:ahLst/>
              <a:cxnLst/>
              <a:rect l="l" t="t" r="r" b="b"/>
              <a:pathLst>
                <a:path w="1302" h="1250" extrusionOk="0">
                  <a:moveTo>
                    <a:pt x="631" y="1"/>
                  </a:moveTo>
                  <a:cubicBezTo>
                    <a:pt x="467" y="1"/>
                    <a:pt x="317" y="76"/>
                    <a:pt x="167" y="226"/>
                  </a:cubicBezTo>
                  <a:cubicBezTo>
                    <a:pt x="100" y="259"/>
                    <a:pt x="67" y="359"/>
                    <a:pt x="34" y="493"/>
                  </a:cubicBezTo>
                  <a:cubicBezTo>
                    <a:pt x="0" y="693"/>
                    <a:pt x="34" y="860"/>
                    <a:pt x="167" y="1027"/>
                  </a:cubicBezTo>
                  <a:cubicBezTo>
                    <a:pt x="200" y="1060"/>
                    <a:pt x="234" y="1093"/>
                    <a:pt x="267" y="1127"/>
                  </a:cubicBezTo>
                  <a:cubicBezTo>
                    <a:pt x="301" y="1160"/>
                    <a:pt x="334" y="1193"/>
                    <a:pt x="401" y="1193"/>
                  </a:cubicBezTo>
                  <a:cubicBezTo>
                    <a:pt x="488" y="1231"/>
                    <a:pt x="576" y="1250"/>
                    <a:pt x="662" y="1250"/>
                  </a:cubicBezTo>
                  <a:cubicBezTo>
                    <a:pt x="805" y="1250"/>
                    <a:pt x="943" y="1198"/>
                    <a:pt x="1068" y="1093"/>
                  </a:cubicBezTo>
                  <a:cubicBezTo>
                    <a:pt x="1101" y="1060"/>
                    <a:pt x="1101" y="1027"/>
                    <a:pt x="1134" y="993"/>
                  </a:cubicBezTo>
                  <a:cubicBezTo>
                    <a:pt x="1168" y="960"/>
                    <a:pt x="1168" y="927"/>
                    <a:pt x="1201" y="893"/>
                  </a:cubicBezTo>
                  <a:cubicBezTo>
                    <a:pt x="1301" y="660"/>
                    <a:pt x="1268" y="393"/>
                    <a:pt x="1068" y="193"/>
                  </a:cubicBezTo>
                  <a:cubicBezTo>
                    <a:pt x="1001" y="126"/>
                    <a:pt x="901" y="59"/>
                    <a:pt x="801" y="26"/>
                  </a:cubicBez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30"/>
            <p:cNvSpPr/>
            <p:nvPr/>
          </p:nvSpPr>
          <p:spPr>
            <a:xfrm rot="-8075854">
              <a:off x="7276279" y="908443"/>
              <a:ext cx="67833" cy="65228"/>
            </a:xfrm>
            <a:custGeom>
              <a:avLst/>
              <a:gdLst/>
              <a:ahLst/>
              <a:cxnLst/>
              <a:rect l="l" t="t" r="r" b="b"/>
              <a:pathLst>
                <a:path w="1302" h="1252" extrusionOk="0">
                  <a:moveTo>
                    <a:pt x="655" y="1"/>
                  </a:moveTo>
                  <a:cubicBezTo>
                    <a:pt x="411" y="1"/>
                    <a:pt x="175" y="156"/>
                    <a:pt x="67" y="397"/>
                  </a:cubicBezTo>
                  <a:cubicBezTo>
                    <a:pt x="1" y="630"/>
                    <a:pt x="34" y="864"/>
                    <a:pt x="201" y="1030"/>
                  </a:cubicBezTo>
                  <a:cubicBezTo>
                    <a:pt x="234" y="1064"/>
                    <a:pt x="268" y="1097"/>
                    <a:pt x="301" y="1130"/>
                  </a:cubicBezTo>
                  <a:cubicBezTo>
                    <a:pt x="334" y="1164"/>
                    <a:pt x="368" y="1164"/>
                    <a:pt x="401" y="1197"/>
                  </a:cubicBezTo>
                  <a:cubicBezTo>
                    <a:pt x="485" y="1233"/>
                    <a:pt x="573" y="1252"/>
                    <a:pt x="661" y="1252"/>
                  </a:cubicBezTo>
                  <a:cubicBezTo>
                    <a:pt x="817" y="1252"/>
                    <a:pt x="973" y="1192"/>
                    <a:pt x="1102" y="1064"/>
                  </a:cubicBezTo>
                  <a:cubicBezTo>
                    <a:pt x="1202" y="964"/>
                    <a:pt x="1268" y="830"/>
                    <a:pt x="1268" y="697"/>
                  </a:cubicBezTo>
                  <a:cubicBezTo>
                    <a:pt x="1302" y="430"/>
                    <a:pt x="1168" y="130"/>
                    <a:pt x="835" y="30"/>
                  </a:cubicBezTo>
                  <a:cubicBezTo>
                    <a:pt x="775" y="10"/>
                    <a:pt x="715" y="1"/>
                    <a:pt x="6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30"/>
            <p:cNvSpPr/>
            <p:nvPr/>
          </p:nvSpPr>
          <p:spPr>
            <a:xfrm rot="-8075854">
              <a:off x="7820677" y="585441"/>
              <a:ext cx="73043" cy="64447"/>
            </a:xfrm>
            <a:custGeom>
              <a:avLst/>
              <a:gdLst/>
              <a:ahLst/>
              <a:cxnLst/>
              <a:rect l="l" t="t" r="r" b="b"/>
              <a:pathLst>
                <a:path w="1402" h="1237" extrusionOk="0">
                  <a:moveTo>
                    <a:pt x="685" y="1"/>
                  </a:moveTo>
                  <a:cubicBezTo>
                    <a:pt x="545" y="1"/>
                    <a:pt x="397" y="48"/>
                    <a:pt x="267" y="163"/>
                  </a:cubicBezTo>
                  <a:cubicBezTo>
                    <a:pt x="1" y="463"/>
                    <a:pt x="67" y="830"/>
                    <a:pt x="267" y="1030"/>
                  </a:cubicBezTo>
                  <a:cubicBezTo>
                    <a:pt x="377" y="1158"/>
                    <a:pt x="548" y="1236"/>
                    <a:pt x="723" y="1236"/>
                  </a:cubicBezTo>
                  <a:cubicBezTo>
                    <a:pt x="867" y="1236"/>
                    <a:pt x="1014" y="1184"/>
                    <a:pt x="1135" y="1064"/>
                  </a:cubicBezTo>
                  <a:cubicBezTo>
                    <a:pt x="1402" y="763"/>
                    <a:pt x="1335" y="363"/>
                    <a:pt x="1135" y="196"/>
                  </a:cubicBezTo>
                  <a:cubicBezTo>
                    <a:pt x="1040" y="82"/>
                    <a:pt x="869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30"/>
            <p:cNvSpPr/>
            <p:nvPr/>
          </p:nvSpPr>
          <p:spPr>
            <a:xfrm rot="-8075854">
              <a:off x="7713762" y="911144"/>
              <a:ext cx="64395" cy="64395"/>
            </a:xfrm>
            <a:custGeom>
              <a:avLst/>
              <a:gdLst/>
              <a:ahLst/>
              <a:cxnLst/>
              <a:rect l="l" t="t" r="r" b="b"/>
              <a:pathLst>
                <a:path w="1236" h="1236" extrusionOk="0">
                  <a:moveTo>
                    <a:pt x="501" y="1"/>
                  </a:moveTo>
                  <a:cubicBezTo>
                    <a:pt x="468" y="1"/>
                    <a:pt x="434" y="1"/>
                    <a:pt x="401" y="34"/>
                  </a:cubicBezTo>
                  <a:lnTo>
                    <a:pt x="368" y="34"/>
                  </a:lnTo>
                  <a:cubicBezTo>
                    <a:pt x="334" y="68"/>
                    <a:pt x="301" y="68"/>
                    <a:pt x="268" y="101"/>
                  </a:cubicBezTo>
                  <a:cubicBezTo>
                    <a:pt x="234" y="101"/>
                    <a:pt x="234" y="134"/>
                    <a:pt x="234" y="134"/>
                  </a:cubicBezTo>
                  <a:cubicBezTo>
                    <a:pt x="201" y="134"/>
                    <a:pt x="201" y="134"/>
                    <a:pt x="201" y="168"/>
                  </a:cubicBezTo>
                  <a:cubicBezTo>
                    <a:pt x="168" y="168"/>
                    <a:pt x="168" y="201"/>
                    <a:pt x="168" y="201"/>
                  </a:cubicBezTo>
                  <a:cubicBezTo>
                    <a:pt x="134" y="234"/>
                    <a:pt x="101" y="268"/>
                    <a:pt x="68" y="301"/>
                  </a:cubicBezTo>
                  <a:cubicBezTo>
                    <a:pt x="68" y="334"/>
                    <a:pt x="34" y="368"/>
                    <a:pt x="34" y="401"/>
                  </a:cubicBezTo>
                  <a:cubicBezTo>
                    <a:pt x="34" y="435"/>
                    <a:pt x="34" y="435"/>
                    <a:pt x="1" y="468"/>
                  </a:cubicBezTo>
                  <a:cubicBezTo>
                    <a:pt x="1" y="468"/>
                    <a:pt x="1" y="501"/>
                    <a:pt x="1" y="535"/>
                  </a:cubicBezTo>
                  <a:lnTo>
                    <a:pt x="1" y="568"/>
                  </a:lnTo>
                  <a:lnTo>
                    <a:pt x="1" y="635"/>
                  </a:lnTo>
                  <a:cubicBezTo>
                    <a:pt x="1" y="801"/>
                    <a:pt x="68" y="935"/>
                    <a:pt x="201" y="1068"/>
                  </a:cubicBezTo>
                  <a:cubicBezTo>
                    <a:pt x="234" y="1102"/>
                    <a:pt x="268" y="1102"/>
                    <a:pt x="268" y="1135"/>
                  </a:cubicBezTo>
                  <a:cubicBezTo>
                    <a:pt x="334" y="1135"/>
                    <a:pt x="368" y="1168"/>
                    <a:pt x="434" y="1202"/>
                  </a:cubicBezTo>
                  <a:lnTo>
                    <a:pt x="568" y="1202"/>
                  </a:lnTo>
                  <a:cubicBezTo>
                    <a:pt x="568" y="1202"/>
                    <a:pt x="601" y="1235"/>
                    <a:pt x="601" y="1235"/>
                  </a:cubicBezTo>
                  <a:cubicBezTo>
                    <a:pt x="635" y="1235"/>
                    <a:pt x="635" y="1202"/>
                    <a:pt x="668" y="1202"/>
                  </a:cubicBezTo>
                  <a:lnTo>
                    <a:pt x="801" y="1202"/>
                  </a:lnTo>
                  <a:cubicBezTo>
                    <a:pt x="801" y="1202"/>
                    <a:pt x="801" y="1168"/>
                    <a:pt x="801" y="1168"/>
                  </a:cubicBezTo>
                  <a:cubicBezTo>
                    <a:pt x="901" y="1168"/>
                    <a:pt x="968" y="1102"/>
                    <a:pt x="1035" y="1035"/>
                  </a:cubicBezTo>
                  <a:cubicBezTo>
                    <a:pt x="1068" y="1035"/>
                    <a:pt x="1068" y="1002"/>
                    <a:pt x="1068" y="1002"/>
                  </a:cubicBezTo>
                  <a:cubicBezTo>
                    <a:pt x="1102" y="968"/>
                    <a:pt x="1135" y="935"/>
                    <a:pt x="1168" y="902"/>
                  </a:cubicBezTo>
                  <a:cubicBezTo>
                    <a:pt x="1168" y="868"/>
                    <a:pt x="1168" y="835"/>
                    <a:pt x="1202" y="835"/>
                  </a:cubicBezTo>
                  <a:cubicBezTo>
                    <a:pt x="1202" y="801"/>
                    <a:pt x="1202" y="801"/>
                    <a:pt x="1202" y="801"/>
                  </a:cubicBezTo>
                  <a:cubicBezTo>
                    <a:pt x="1202" y="768"/>
                    <a:pt x="1202" y="768"/>
                    <a:pt x="1202" y="768"/>
                  </a:cubicBezTo>
                  <a:cubicBezTo>
                    <a:pt x="1202" y="735"/>
                    <a:pt x="1202" y="701"/>
                    <a:pt x="1235" y="668"/>
                  </a:cubicBezTo>
                  <a:cubicBezTo>
                    <a:pt x="1235" y="668"/>
                    <a:pt x="1235" y="635"/>
                    <a:pt x="1235" y="635"/>
                  </a:cubicBezTo>
                  <a:cubicBezTo>
                    <a:pt x="1235" y="468"/>
                    <a:pt x="1202" y="334"/>
                    <a:pt x="1068" y="201"/>
                  </a:cubicBezTo>
                  <a:cubicBezTo>
                    <a:pt x="1068" y="201"/>
                    <a:pt x="1068" y="201"/>
                    <a:pt x="1035" y="168"/>
                  </a:cubicBezTo>
                  <a:cubicBezTo>
                    <a:pt x="1035" y="168"/>
                    <a:pt x="1002" y="134"/>
                    <a:pt x="968" y="101"/>
                  </a:cubicBezTo>
                  <a:cubicBezTo>
                    <a:pt x="968" y="101"/>
                    <a:pt x="935" y="101"/>
                    <a:pt x="935" y="68"/>
                  </a:cubicBezTo>
                  <a:lnTo>
                    <a:pt x="901" y="68"/>
                  </a:lnTo>
                  <a:cubicBezTo>
                    <a:pt x="868" y="68"/>
                    <a:pt x="835" y="34"/>
                    <a:pt x="835" y="34"/>
                  </a:cubicBezTo>
                  <a:lnTo>
                    <a:pt x="801" y="34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30"/>
            <p:cNvSpPr/>
            <p:nvPr/>
          </p:nvSpPr>
          <p:spPr>
            <a:xfrm rot="-8075854">
              <a:off x="7387119" y="582932"/>
              <a:ext cx="67833" cy="63196"/>
            </a:xfrm>
            <a:custGeom>
              <a:avLst/>
              <a:gdLst/>
              <a:ahLst/>
              <a:cxnLst/>
              <a:rect l="l" t="t" r="r" b="b"/>
              <a:pathLst>
                <a:path w="1302" h="1213" extrusionOk="0">
                  <a:moveTo>
                    <a:pt x="623" y="0"/>
                  </a:moveTo>
                  <a:cubicBezTo>
                    <a:pt x="478" y="0"/>
                    <a:pt x="348" y="52"/>
                    <a:pt x="234" y="166"/>
                  </a:cubicBezTo>
                  <a:cubicBezTo>
                    <a:pt x="134" y="232"/>
                    <a:pt x="67" y="332"/>
                    <a:pt x="67" y="466"/>
                  </a:cubicBezTo>
                  <a:cubicBezTo>
                    <a:pt x="1" y="699"/>
                    <a:pt x="101" y="1000"/>
                    <a:pt x="334" y="1133"/>
                  </a:cubicBezTo>
                  <a:cubicBezTo>
                    <a:pt x="413" y="1180"/>
                    <a:pt x="529" y="1213"/>
                    <a:pt x="653" y="1213"/>
                  </a:cubicBezTo>
                  <a:cubicBezTo>
                    <a:pt x="793" y="1213"/>
                    <a:pt x="945" y="1172"/>
                    <a:pt x="1068" y="1066"/>
                  </a:cubicBezTo>
                  <a:cubicBezTo>
                    <a:pt x="1101" y="1033"/>
                    <a:pt x="1135" y="966"/>
                    <a:pt x="1168" y="933"/>
                  </a:cubicBezTo>
                  <a:cubicBezTo>
                    <a:pt x="1201" y="900"/>
                    <a:pt x="1235" y="833"/>
                    <a:pt x="1235" y="799"/>
                  </a:cubicBezTo>
                  <a:cubicBezTo>
                    <a:pt x="1301" y="566"/>
                    <a:pt x="1268" y="366"/>
                    <a:pt x="1101" y="166"/>
                  </a:cubicBezTo>
                  <a:cubicBezTo>
                    <a:pt x="1001" y="99"/>
                    <a:pt x="935" y="32"/>
                    <a:pt x="834" y="32"/>
                  </a:cubicBezTo>
                  <a:cubicBezTo>
                    <a:pt x="760" y="11"/>
                    <a:pt x="690" y="0"/>
                    <a:pt x="6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30"/>
            <p:cNvSpPr/>
            <p:nvPr/>
          </p:nvSpPr>
          <p:spPr>
            <a:xfrm rot="-8075854">
              <a:off x="7605642" y="584270"/>
              <a:ext cx="67833" cy="64030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57" y="0"/>
                  </a:moveTo>
                  <a:cubicBezTo>
                    <a:pt x="520" y="0"/>
                    <a:pt x="401" y="38"/>
                    <a:pt x="301" y="113"/>
                  </a:cubicBezTo>
                  <a:cubicBezTo>
                    <a:pt x="101" y="280"/>
                    <a:pt x="1" y="513"/>
                    <a:pt x="67" y="747"/>
                  </a:cubicBezTo>
                  <a:cubicBezTo>
                    <a:pt x="67" y="847"/>
                    <a:pt x="101" y="947"/>
                    <a:pt x="168" y="1013"/>
                  </a:cubicBezTo>
                  <a:cubicBezTo>
                    <a:pt x="234" y="1047"/>
                    <a:pt x="268" y="1080"/>
                    <a:pt x="301" y="1113"/>
                  </a:cubicBezTo>
                  <a:cubicBezTo>
                    <a:pt x="334" y="1147"/>
                    <a:pt x="368" y="1180"/>
                    <a:pt x="434" y="1180"/>
                  </a:cubicBezTo>
                  <a:cubicBezTo>
                    <a:pt x="512" y="1214"/>
                    <a:pt x="590" y="1228"/>
                    <a:pt x="665" y="1228"/>
                  </a:cubicBezTo>
                  <a:cubicBezTo>
                    <a:pt x="816" y="1228"/>
                    <a:pt x="957" y="1169"/>
                    <a:pt x="1068" y="1080"/>
                  </a:cubicBezTo>
                  <a:cubicBezTo>
                    <a:pt x="1202" y="947"/>
                    <a:pt x="1268" y="813"/>
                    <a:pt x="1268" y="680"/>
                  </a:cubicBezTo>
                  <a:cubicBezTo>
                    <a:pt x="1302" y="480"/>
                    <a:pt x="1235" y="313"/>
                    <a:pt x="1102" y="179"/>
                  </a:cubicBezTo>
                  <a:cubicBezTo>
                    <a:pt x="1001" y="79"/>
                    <a:pt x="901" y="46"/>
                    <a:pt x="801" y="13"/>
                  </a:cubicBezTo>
                  <a:cubicBezTo>
                    <a:pt x="751" y="4"/>
                    <a:pt x="703" y="0"/>
                    <a:pt x="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30"/>
            <p:cNvSpPr/>
            <p:nvPr/>
          </p:nvSpPr>
          <p:spPr>
            <a:xfrm rot="-8075854">
              <a:off x="8904511" y="1461969"/>
              <a:ext cx="73043" cy="64342"/>
            </a:xfrm>
            <a:custGeom>
              <a:avLst/>
              <a:gdLst/>
              <a:ahLst/>
              <a:cxnLst/>
              <a:rect l="l" t="t" r="r" b="b"/>
              <a:pathLst>
                <a:path w="1402" h="1235" extrusionOk="0">
                  <a:moveTo>
                    <a:pt x="707" y="0"/>
                  </a:moveTo>
                  <a:cubicBezTo>
                    <a:pt x="546" y="0"/>
                    <a:pt x="389" y="59"/>
                    <a:pt x="268" y="163"/>
                  </a:cubicBezTo>
                  <a:cubicBezTo>
                    <a:pt x="1" y="397"/>
                    <a:pt x="34" y="797"/>
                    <a:pt x="234" y="1030"/>
                  </a:cubicBezTo>
                  <a:cubicBezTo>
                    <a:pt x="355" y="1168"/>
                    <a:pt x="520" y="1235"/>
                    <a:pt x="684" y="1235"/>
                  </a:cubicBezTo>
                  <a:cubicBezTo>
                    <a:pt x="837" y="1235"/>
                    <a:pt x="989" y="1177"/>
                    <a:pt x="1102" y="1064"/>
                  </a:cubicBezTo>
                  <a:cubicBezTo>
                    <a:pt x="1335" y="864"/>
                    <a:pt x="1402" y="463"/>
                    <a:pt x="1135" y="163"/>
                  </a:cubicBezTo>
                  <a:cubicBezTo>
                    <a:pt x="1007" y="51"/>
                    <a:pt x="855" y="0"/>
                    <a:pt x="7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30"/>
            <p:cNvSpPr/>
            <p:nvPr/>
          </p:nvSpPr>
          <p:spPr>
            <a:xfrm rot="-8075854">
              <a:off x="8797054" y="1352517"/>
              <a:ext cx="71324" cy="64811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93" y="0"/>
                  </a:moveTo>
                  <a:cubicBezTo>
                    <a:pt x="544" y="0"/>
                    <a:pt x="392" y="52"/>
                    <a:pt x="268" y="176"/>
                  </a:cubicBezTo>
                  <a:cubicBezTo>
                    <a:pt x="1" y="410"/>
                    <a:pt x="1" y="810"/>
                    <a:pt x="234" y="1043"/>
                  </a:cubicBezTo>
                  <a:cubicBezTo>
                    <a:pt x="351" y="1177"/>
                    <a:pt x="509" y="1243"/>
                    <a:pt x="672" y="1243"/>
                  </a:cubicBezTo>
                  <a:cubicBezTo>
                    <a:pt x="835" y="1243"/>
                    <a:pt x="1001" y="1177"/>
                    <a:pt x="1135" y="1043"/>
                  </a:cubicBezTo>
                  <a:cubicBezTo>
                    <a:pt x="1368" y="810"/>
                    <a:pt x="1368" y="410"/>
                    <a:pt x="1135" y="176"/>
                  </a:cubicBezTo>
                  <a:cubicBezTo>
                    <a:pt x="1028" y="69"/>
                    <a:pt x="863" y="0"/>
                    <a:pt x="6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30"/>
            <p:cNvSpPr/>
            <p:nvPr/>
          </p:nvSpPr>
          <p:spPr>
            <a:xfrm rot="-8075854">
              <a:off x="9231749" y="1792034"/>
              <a:ext cx="69604" cy="65489"/>
            </a:xfrm>
            <a:custGeom>
              <a:avLst/>
              <a:gdLst/>
              <a:ahLst/>
              <a:cxnLst/>
              <a:rect l="l" t="t" r="r" b="b"/>
              <a:pathLst>
                <a:path w="1336" h="1257" extrusionOk="0">
                  <a:moveTo>
                    <a:pt x="714" y="1"/>
                  </a:moveTo>
                  <a:cubicBezTo>
                    <a:pt x="556" y="1"/>
                    <a:pt x="388" y="61"/>
                    <a:pt x="268" y="181"/>
                  </a:cubicBezTo>
                  <a:cubicBezTo>
                    <a:pt x="234" y="214"/>
                    <a:pt x="201" y="214"/>
                    <a:pt x="201" y="248"/>
                  </a:cubicBezTo>
                  <a:cubicBezTo>
                    <a:pt x="168" y="281"/>
                    <a:pt x="168" y="314"/>
                    <a:pt x="134" y="348"/>
                  </a:cubicBezTo>
                  <a:cubicBezTo>
                    <a:pt x="1" y="581"/>
                    <a:pt x="68" y="882"/>
                    <a:pt x="268" y="1082"/>
                  </a:cubicBezTo>
                  <a:cubicBezTo>
                    <a:pt x="334" y="1148"/>
                    <a:pt x="468" y="1215"/>
                    <a:pt x="601" y="1248"/>
                  </a:cubicBezTo>
                  <a:cubicBezTo>
                    <a:pt x="636" y="1254"/>
                    <a:pt x="669" y="1257"/>
                    <a:pt x="702" y="1257"/>
                  </a:cubicBezTo>
                  <a:cubicBezTo>
                    <a:pt x="859" y="1257"/>
                    <a:pt x="997" y="1192"/>
                    <a:pt x="1135" y="1082"/>
                  </a:cubicBezTo>
                  <a:cubicBezTo>
                    <a:pt x="1235" y="982"/>
                    <a:pt x="1268" y="882"/>
                    <a:pt x="1302" y="748"/>
                  </a:cubicBezTo>
                  <a:cubicBezTo>
                    <a:pt x="1335" y="548"/>
                    <a:pt x="1268" y="381"/>
                    <a:pt x="1135" y="214"/>
                  </a:cubicBezTo>
                  <a:cubicBezTo>
                    <a:pt x="1135" y="181"/>
                    <a:pt x="1102" y="181"/>
                    <a:pt x="1102" y="148"/>
                  </a:cubicBezTo>
                  <a:cubicBezTo>
                    <a:pt x="1068" y="148"/>
                    <a:pt x="1035" y="114"/>
                    <a:pt x="1002" y="81"/>
                  </a:cubicBezTo>
                  <a:cubicBezTo>
                    <a:pt x="922" y="28"/>
                    <a:pt x="820" y="1"/>
                    <a:pt x="7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30"/>
            <p:cNvSpPr/>
            <p:nvPr/>
          </p:nvSpPr>
          <p:spPr>
            <a:xfrm rot="-8075854">
              <a:off x="9121625" y="1681676"/>
              <a:ext cx="71324" cy="64811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59" y="0"/>
                  </a:moveTo>
                  <a:cubicBezTo>
                    <a:pt x="511" y="0"/>
                    <a:pt x="358" y="52"/>
                    <a:pt x="234" y="176"/>
                  </a:cubicBezTo>
                  <a:cubicBezTo>
                    <a:pt x="1" y="443"/>
                    <a:pt x="1" y="810"/>
                    <a:pt x="234" y="1043"/>
                  </a:cubicBezTo>
                  <a:cubicBezTo>
                    <a:pt x="351" y="1177"/>
                    <a:pt x="509" y="1243"/>
                    <a:pt x="672" y="1243"/>
                  </a:cubicBezTo>
                  <a:cubicBezTo>
                    <a:pt x="835" y="1243"/>
                    <a:pt x="1001" y="1177"/>
                    <a:pt x="1135" y="1043"/>
                  </a:cubicBezTo>
                  <a:cubicBezTo>
                    <a:pt x="1368" y="810"/>
                    <a:pt x="1368" y="410"/>
                    <a:pt x="1101" y="176"/>
                  </a:cubicBezTo>
                  <a:cubicBezTo>
                    <a:pt x="994" y="69"/>
                    <a:pt x="830" y="0"/>
                    <a:pt x="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30"/>
            <p:cNvSpPr/>
            <p:nvPr/>
          </p:nvSpPr>
          <p:spPr>
            <a:xfrm rot="-8075854">
              <a:off x="9014561" y="1571878"/>
              <a:ext cx="67833" cy="64603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6" y="1"/>
                  </a:moveTo>
                  <a:cubicBezTo>
                    <a:pt x="476" y="1"/>
                    <a:pt x="306" y="75"/>
                    <a:pt x="168" y="213"/>
                  </a:cubicBezTo>
                  <a:cubicBezTo>
                    <a:pt x="134" y="280"/>
                    <a:pt x="68" y="347"/>
                    <a:pt x="34" y="447"/>
                  </a:cubicBezTo>
                  <a:cubicBezTo>
                    <a:pt x="1" y="614"/>
                    <a:pt x="1" y="814"/>
                    <a:pt x="134" y="981"/>
                  </a:cubicBezTo>
                  <a:cubicBezTo>
                    <a:pt x="201" y="1114"/>
                    <a:pt x="334" y="1181"/>
                    <a:pt x="468" y="1214"/>
                  </a:cubicBezTo>
                  <a:cubicBezTo>
                    <a:pt x="528" y="1231"/>
                    <a:pt x="588" y="1240"/>
                    <a:pt x="648" y="1240"/>
                  </a:cubicBezTo>
                  <a:cubicBezTo>
                    <a:pt x="818" y="1240"/>
                    <a:pt x="978" y="1171"/>
                    <a:pt x="1102" y="1047"/>
                  </a:cubicBezTo>
                  <a:cubicBezTo>
                    <a:pt x="1168" y="981"/>
                    <a:pt x="1202" y="914"/>
                    <a:pt x="1235" y="814"/>
                  </a:cubicBezTo>
                  <a:cubicBezTo>
                    <a:pt x="1302" y="580"/>
                    <a:pt x="1235" y="380"/>
                    <a:pt x="1068" y="180"/>
                  </a:cubicBezTo>
                  <a:cubicBezTo>
                    <a:pt x="1002" y="147"/>
                    <a:pt x="968" y="80"/>
                    <a:pt x="901" y="47"/>
                  </a:cubicBezTo>
                  <a:cubicBezTo>
                    <a:pt x="819" y="16"/>
                    <a:pt x="736" y="1"/>
                    <a:pt x="6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30"/>
            <p:cNvSpPr/>
            <p:nvPr/>
          </p:nvSpPr>
          <p:spPr>
            <a:xfrm rot="-8075854">
              <a:off x="8689292" y="1243502"/>
              <a:ext cx="71272" cy="65853"/>
            </a:xfrm>
            <a:custGeom>
              <a:avLst/>
              <a:gdLst/>
              <a:ahLst/>
              <a:cxnLst/>
              <a:rect l="l" t="t" r="r" b="b"/>
              <a:pathLst>
                <a:path w="1368" h="1264" extrusionOk="0">
                  <a:moveTo>
                    <a:pt x="655" y="1"/>
                  </a:moveTo>
                  <a:cubicBezTo>
                    <a:pt x="420" y="1"/>
                    <a:pt x="207" y="150"/>
                    <a:pt x="100" y="364"/>
                  </a:cubicBezTo>
                  <a:cubicBezTo>
                    <a:pt x="0" y="631"/>
                    <a:pt x="67" y="864"/>
                    <a:pt x="234" y="1031"/>
                  </a:cubicBezTo>
                  <a:cubicBezTo>
                    <a:pt x="267" y="1064"/>
                    <a:pt x="300" y="1098"/>
                    <a:pt x="300" y="1131"/>
                  </a:cubicBezTo>
                  <a:cubicBezTo>
                    <a:pt x="367" y="1164"/>
                    <a:pt x="467" y="1231"/>
                    <a:pt x="534" y="1231"/>
                  </a:cubicBezTo>
                  <a:cubicBezTo>
                    <a:pt x="608" y="1252"/>
                    <a:pt x="678" y="1263"/>
                    <a:pt x="746" y="1263"/>
                  </a:cubicBezTo>
                  <a:cubicBezTo>
                    <a:pt x="891" y="1263"/>
                    <a:pt x="1020" y="1212"/>
                    <a:pt x="1134" y="1098"/>
                  </a:cubicBezTo>
                  <a:cubicBezTo>
                    <a:pt x="1201" y="1031"/>
                    <a:pt x="1268" y="964"/>
                    <a:pt x="1301" y="864"/>
                  </a:cubicBezTo>
                  <a:cubicBezTo>
                    <a:pt x="1368" y="631"/>
                    <a:pt x="1334" y="397"/>
                    <a:pt x="1201" y="264"/>
                  </a:cubicBezTo>
                  <a:cubicBezTo>
                    <a:pt x="1168" y="230"/>
                    <a:pt x="1134" y="230"/>
                    <a:pt x="1134" y="197"/>
                  </a:cubicBezTo>
                  <a:lnTo>
                    <a:pt x="1101" y="197"/>
                  </a:lnTo>
                  <a:cubicBezTo>
                    <a:pt x="1101" y="164"/>
                    <a:pt x="1068" y="164"/>
                    <a:pt x="1068" y="130"/>
                  </a:cubicBezTo>
                  <a:cubicBezTo>
                    <a:pt x="1001" y="97"/>
                    <a:pt x="934" y="30"/>
                    <a:pt x="834" y="30"/>
                  </a:cubicBezTo>
                  <a:cubicBezTo>
                    <a:pt x="774" y="10"/>
                    <a:pt x="714" y="1"/>
                    <a:pt x="6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30"/>
            <p:cNvSpPr/>
            <p:nvPr/>
          </p:nvSpPr>
          <p:spPr>
            <a:xfrm rot="-8075854">
              <a:off x="8254962" y="806129"/>
              <a:ext cx="73043" cy="6502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710" y="0"/>
                  </a:moveTo>
                  <a:cubicBezTo>
                    <a:pt x="553" y="0"/>
                    <a:pt x="405" y="60"/>
                    <a:pt x="301" y="146"/>
                  </a:cubicBezTo>
                  <a:cubicBezTo>
                    <a:pt x="1" y="413"/>
                    <a:pt x="34" y="813"/>
                    <a:pt x="234" y="1014"/>
                  </a:cubicBezTo>
                  <a:cubicBezTo>
                    <a:pt x="358" y="1173"/>
                    <a:pt x="529" y="1248"/>
                    <a:pt x="703" y="1248"/>
                  </a:cubicBezTo>
                  <a:cubicBezTo>
                    <a:pt x="855" y="1248"/>
                    <a:pt x="1010" y="1190"/>
                    <a:pt x="1135" y="1080"/>
                  </a:cubicBezTo>
                  <a:cubicBezTo>
                    <a:pt x="1335" y="880"/>
                    <a:pt x="1402" y="480"/>
                    <a:pt x="1135" y="180"/>
                  </a:cubicBezTo>
                  <a:cubicBezTo>
                    <a:pt x="1006" y="51"/>
                    <a:pt x="855" y="0"/>
                    <a:pt x="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30"/>
            <p:cNvSpPr/>
            <p:nvPr/>
          </p:nvSpPr>
          <p:spPr>
            <a:xfrm rot="-8075854">
              <a:off x="8147994" y="696465"/>
              <a:ext cx="71272" cy="65072"/>
            </a:xfrm>
            <a:custGeom>
              <a:avLst/>
              <a:gdLst/>
              <a:ahLst/>
              <a:cxnLst/>
              <a:rect l="l" t="t" r="r" b="b"/>
              <a:pathLst>
                <a:path w="1368" h="1249" extrusionOk="0">
                  <a:moveTo>
                    <a:pt x="692" y="1"/>
                  </a:moveTo>
                  <a:cubicBezTo>
                    <a:pt x="544" y="1"/>
                    <a:pt x="391" y="53"/>
                    <a:pt x="267" y="177"/>
                  </a:cubicBezTo>
                  <a:cubicBezTo>
                    <a:pt x="0" y="410"/>
                    <a:pt x="0" y="810"/>
                    <a:pt x="234" y="1044"/>
                  </a:cubicBezTo>
                  <a:cubicBezTo>
                    <a:pt x="355" y="1182"/>
                    <a:pt x="520" y="1249"/>
                    <a:pt x="688" y="1249"/>
                  </a:cubicBezTo>
                  <a:cubicBezTo>
                    <a:pt x="845" y="1249"/>
                    <a:pt x="1006" y="1190"/>
                    <a:pt x="1134" y="1077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27" y="70"/>
                    <a:pt x="863" y="1"/>
                    <a:pt x="6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30"/>
            <p:cNvSpPr/>
            <p:nvPr/>
          </p:nvSpPr>
          <p:spPr>
            <a:xfrm rot="-8075854">
              <a:off x="8582890" y="1135555"/>
              <a:ext cx="67833" cy="65489"/>
            </a:xfrm>
            <a:custGeom>
              <a:avLst/>
              <a:gdLst/>
              <a:ahLst/>
              <a:cxnLst/>
              <a:rect l="l" t="t" r="r" b="b"/>
              <a:pathLst>
                <a:path w="1302" h="1257" extrusionOk="0">
                  <a:moveTo>
                    <a:pt x="681" y="1"/>
                  </a:moveTo>
                  <a:cubicBezTo>
                    <a:pt x="523" y="1"/>
                    <a:pt x="355" y="61"/>
                    <a:pt x="234" y="181"/>
                  </a:cubicBezTo>
                  <a:cubicBezTo>
                    <a:pt x="201" y="214"/>
                    <a:pt x="168" y="214"/>
                    <a:pt x="168" y="247"/>
                  </a:cubicBezTo>
                  <a:cubicBezTo>
                    <a:pt x="134" y="281"/>
                    <a:pt x="134" y="314"/>
                    <a:pt x="101" y="347"/>
                  </a:cubicBezTo>
                  <a:cubicBezTo>
                    <a:pt x="1" y="581"/>
                    <a:pt x="34" y="881"/>
                    <a:pt x="234" y="1081"/>
                  </a:cubicBezTo>
                  <a:cubicBezTo>
                    <a:pt x="301" y="1148"/>
                    <a:pt x="435" y="1215"/>
                    <a:pt x="568" y="1248"/>
                  </a:cubicBezTo>
                  <a:cubicBezTo>
                    <a:pt x="602" y="1254"/>
                    <a:pt x="636" y="1257"/>
                    <a:pt x="668" y="1257"/>
                  </a:cubicBezTo>
                  <a:cubicBezTo>
                    <a:pt x="825" y="1257"/>
                    <a:pt x="964" y="1192"/>
                    <a:pt x="1102" y="1081"/>
                  </a:cubicBezTo>
                  <a:cubicBezTo>
                    <a:pt x="1202" y="981"/>
                    <a:pt x="1235" y="881"/>
                    <a:pt x="1268" y="748"/>
                  </a:cubicBezTo>
                  <a:cubicBezTo>
                    <a:pt x="1302" y="548"/>
                    <a:pt x="1235" y="381"/>
                    <a:pt x="1102" y="214"/>
                  </a:cubicBezTo>
                  <a:cubicBezTo>
                    <a:pt x="1102" y="181"/>
                    <a:pt x="1068" y="181"/>
                    <a:pt x="1068" y="147"/>
                  </a:cubicBezTo>
                  <a:cubicBezTo>
                    <a:pt x="1035" y="147"/>
                    <a:pt x="1002" y="114"/>
                    <a:pt x="968" y="81"/>
                  </a:cubicBezTo>
                  <a:cubicBezTo>
                    <a:pt x="888" y="27"/>
                    <a:pt x="787" y="1"/>
                    <a:pt x="6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30"/>
            <p:cNvSpPr/>
            <p:nvPr/>
          </p:nvSpPr>
          <p:spPr>
            <a:xfrm rot="-8075854">
              <a:off x="8472491" y="1025801"/>
              <a:ext cx="71272" cy="64863"/>
            </a:xfrm>
            <a:custGeom>
              <a:avLst/>
              <a:gdLst/>
              <a:ahLst/>
              <a:cxnLst/>
              <a:rect l="l" t="t" r="r" b="b"/>
              <a:pathLst>
                <a:path w="1368" h="1245" extrusionOk="0">
                  <a:moveTo>
                    <a:pt x="662" y="1"/>
                  </a:moveTo>
                  <a:cubicBezTo>
                    <a:pt x="511" y="1"/>
                    <a:pt x="358" y="53"/>
                    <a:pt x="234" y="177"/>
                  </a:cubicBezTo>
                  <a:cubicBezTo>
                    <a:pt x="0" y="444"/>
                    <a:pt x="0" y="810"/>
                    <a:pt x="234" y="1044"/>
                  </a:cubicBezTo>
                  <a:cubicBezTo>
                    <a:pt x="351" y="1177"/>
                    <a:pt x="509" y="1244"/>
                    <a:pt x="672" y="1244"/>
                  </a:cubicBezTo>
                  <a:cubicBezTo>
                    <a:pt x="834" y="1244"/>
                    <a:pt x="1001" y="1177"/>
                    <a:pt x="1134" y="1044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10" y="70"/>
                    <a:pt x="837" y="1"/>
                    <a:pt x="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30"/>
            <p:cNvSpPr/>
            <p:nvPr/>
          </p:nvSpPr>
          <p:spPr>
            <a:xfrm rot="-8075854">
              <a:off x="8365402" y="915993"/>
              <a:ext cx="67833" cy="64603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5" y="0"/>
                  </a:moveTo>
                  <a:cubicBezTo>
                    <a:pt x="475" y="0"/>
                    <a:pt x="305" y="75"/>
                    <a:pt x="167" y="213"/>
                  </a:cubicBezTo>
                  <a:cubicBezTo>
                    <a:pt x="134" y="280"/>
                    <a:pt x="67" y="346"/>
                    <a:pt x="67" y="447"/>
                  </a:cubicBezTo>
                  <a:cubicBezTo>
                    <a:pt x="0" y="613"/>
                    <a:pt x="34" y="813"/>
                    <a:pt x="134" y="980"/>
                  </a:cubicBezTo>
                  <a:cubicBezTo>
                    <a:pt x="201" y="1114"/>
                    <a:pt x="334" y="1180"/>
                    <a:pt x="467" y="1214"/>
                  </a:cubicBezTo>
                  <a:cubicBezTo>
                    <a:pt x="536" y="1231"/>
                    <a:pt x="601" y="1239"/>
                    <a:pt x="662" y="1239"/>
                  </a:cubicBezTo>
                  <a:cubicBezTo>
                    <a:pt x="836" y="1239"/>
                    <a:pt x="978" y="1171"/>
                    <a:pt x="1101" y="1047"/>
                  </a:cubicBezTo>
                  <a:cubicBezTo>
                    <a:pt x="1168" y="980"/>
                    <a:pt x="1201" y="914"/>
                    <a:pt x="1235" y="813"/>
                  </a:cubicBezTo>
                  <a:cubicBezTo>
                    <a:pt x="1301" y="580"/>
                    <a:pt x="1268" y="380"/>
                    <a:pt x="1068" y="180"/>
                  </a:cubicBezTo>
                  <a:cubicBezTo>
                    <a:pt x="1001" y="146"/>
                    <a:pt x="968" y="80"/>
                    <a:pt x="901" y="46"/>
                  </a:cubicBezTo>
                  <a:cubicBezTo>
                    <a:pt x="819" y="15"/>
                    <a:pt x="736" y="0"/>
                    <a:pt x="6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30"/>
            <p:cNvSpPr/>
            <p:nvPr/>
          </p:nvSpPr>
          <p:spPr>
            <a:xfrm rot="-8075854">
              <a:off x="8042664" y="587185"/>
              <a:ext cx="66114" cy="64395"/>
            </a:xfrm>
            <a:custGeom>
              <a:avLst/>
              <a:gdLst/>
              <a:ahLst/>
              <a:cxnLst/>
              <a:rect l="l" t="t" r="r" b="b"/>
              <a:pathLst>
                <a:path w="1269" h="1236" extrusionOk="0">
                  <a:moveTo>
                    <a:pt x="568" y="1"/>
                  </a:moveTo>
                  <a:cubicBezTo>
                    <a:pt x="501" y="1"/>
                    <a:pt x="434" y="34"/>
                    <a:pt x="401" y="68"/>
                  </a:cubicBezTo>
                  <a:cubicBezTo>
                    <a:pt x="367" y="68"/>
                    <a:pt x="334" y="101"/>
                    <a:pt x="301" y="101"/>
                  </a:cubicBezTo>
                  <a:cubicBezTo>
                    <a:pt x="267" y="134"/>
                    <a:pt x="267" y="134"/>
                    <a:pt x="234" y="134"/>
                  </a:cubicBezTo>
                  <a:lnTo>
                    <a:pt x="234" y="168"/>
                  </a:lnTo>
                  <a:cubicBezTo>
                    <a:pt x="201" y="201"/>
                    <a:pt x="167" y="234"/>
                    <a:pt x="134" y="268"/>
                  </a:cubicBezTo>
                  <a:cubicBezTo>
                    <a:pt x="134" y="268"/>
                    <a:pt x="101" y="301"/>
                    <a:pt x="101" y="301"/>
                  </a:cubicBezTo>
                  <a:cubicBezTo>
                    <a:pt x="101" y="334"/>
                    <a:pt x="67" y="334"/>
                    <a:pt x="67" y="368"/>
                  </a:cubicBezTo>
                  <a:cubicBezTo>
                    <a:pt x="67" y="368"/>
                    <a:pt x="67" y="401"/>
                    <a:pt x="67" y="401"/>
                  </a:cubicBezTo>
                  <a:cubicBezTo>
                    <a:pt x="67" y="401"/>
                    <a:pt x="67" y="401"/>
                    <a:pt x="67" y="435"/>
                  </a:cubicBezTo>
                  <a:cubicBezTo>
                    <a:pt x="34" y="468"/>
                    <a:pt x="34" y="468"/>
                    <a:pt x="34" y="501"/>
                  </a:cubicBezTo>
                  <a:cubicBezTo>
                    <a:pt x="34" y="568"/>
                    <a:pt x="0" y="635"/>
                    <a:pt x="34" y="701"/>
                  </a:cubicBezTo>
                  <a:cubicBezTo>
                    <a:pt x="34" y="735"/>
                    <a:pt x="34" y="768"/>
                    <a:pt x="67" y="801"/>
                  </a:cubicBezTo>
                  <a:cubicBezTo>
                    <a:pt x="67" y="835"/>
                    <a:pt x="67" y="835"/>
                    <a:pt x="67" y="868"/>
                  </a:cubicBezTo>
                  <a:cubicBezTo>
                    <a:pt x="101" y="868"/>
                    <a:pt x="101" y="902"/>
                    <a:pt x="134" y="935"/>
                  </a:cubicBezTo>
                  <a:lnTo>
                    <a:pt x="134" y="968"/>
                  </a:lnTo>
                  <a:lnTo>
                    <a:pt x="167" y="968"/>
                  </a:lnTo>
                  <a:cubicBezTo>
                    <a:pt x="167" y="1002"/>
                    <a:pt x="167" y="1035"/>
                    <a:pt x="201" y="1035"/>
                  </a:cubicBezTo>
                  <a:cubicBezTo>
                    <a:pt x="234" y="1068"/>
                    <a:pt x="234" y="1068"/>
                    <a:pt x="267" y="1102"/>
                  </a:cubicBezTo>
                  <a:cubicBezTo>
                    <a:pt x="267" y="1102"/>
                    <a:pt x="301" y="1135"/>
                    <a:pt x="301" y="1135"/>
                  </a:cubicBezTo>
                  <a:cubicBezTo>
                    <a:pt x="367" y="1168"/>
                    <a:pt x="401" y="1202"/>
                    <a:pt x="467" y="1202"/>
                  </a:cubicBezTo>
                  <a:lnTo>
                    <a:pt x="501" y="1202"/>
                  </a:lnTo>
                  <a:cubicBezTo>
                    <a:pt x="534" y="1235"/>
                    <a:pt x="534" y="1235"/>
                    <a:pt x="568" y="1235"/>
                  </a:cubicBezTo>
                  <a:lnTo>
                    <a:pt x="701" y="1235"/>
                  </a:lnTo>
                  <a:cubicBezTo>
                    <a:pt x="734" y="1235"/>
                    <a:pt x="768" y="1235"/>
                    <a:pt x="801" y="1202"/>
                  </a:cubicBezTo>
                  <a:cubicBezTo>
                    <a:pt x="834" y="1202"/>
                    <a:pt x="868" y="1202"/>
                    <a:pt x="901" y="1168"/>
                  </a:cubicBezTo>
                  <a:lnTo>
                    <a:pt x="934" y="1168"/>
                  </a:lnTo>
                  <a:cubicBezTo>
                    <a:pt x="968" y="1135"/>
                    <a:pt x="968" y="1135"/>
                    <a:pt x="1001" y="1102"/>
                  </a:cubicBezTo>
                  <a:cubicBezTo>
                    <a:pt x="1035" y="1102"/>
                    <a:pt x="1035" y="1068"/>
                    <a:pt x="1068" y="1068"/>
                  </a:cubicBezTo>
                  <a:cubicBezTo>
                    <a:pt x="1068" y="1068"/>
                    <a:pt x="1068" y="1035"/>
                    <a:pt x="1068" y="1035"/>
                  </a:cubicBezTo>
                  <a:cubicBezTo>
                    <a:pt x="1101" y="1002"/>
                    <a:pt x="1135" y="968"/>
                    <a:pt x="1168" y="935"/>
                  </a:cubicBezTo>
                  <a:cubicBezTo>
                    <a:pt x="1201" y="902"/>
                    <a:pt x="1201" y="868"/>
                    <a:pt x="1235" y="835"/>
                  </a:cubicBezTo>
                  <a:cubicBezTo>
                    <a:pt x="1235" y="801"/>
                    <a:pt x="1235" y="801"/>
                    <a:pt x="1235" y="801"/>
                  </a:cubicBezTo>
                  <a:cubicBezTo>
                    <a:pt x="1235" y="768"/>
                    <a:pt x="1235" y="768"/>
                    <a:pt x="1235" y="735"/>
                  </a:cubicBezTo>
                  <a:cubicBezTo>
                    <a:pt x="1235" y="701"/>
                    <a:pt x="1268" y="668"/>
                    <a:pt x="1268" y="635"/>
                  </a:cubicBezTo>
                  <a:lnTo>
                    <a:pt x="1268" y="601"/>
                  </a:lnTo>
                  <a:cubicBezTo>
                    <a:pt x="1268" y="568"/>
                    <a:pt x="1235" y="501"/>
                    <a:pt x="1235" y="468"/>
                  </a:cubicBezTo>
                  <a:cubicBezTo>
                    <a:pt x="1235" y="401"/>
                    <a:pt x="1201" y="368"/>
                    <a:pt x="1168" y="334"/>
                  </a:cubicBezTo>
                  <a:cubicBezTo>
                    <a:pt x="1168" y="334"/>
                    <a:pt x="1168" y="334"/>
                    <a:pt x="1168" y="301"/>
                  </a:cubicBezTo>
                  <a:cubicBezTo>
                    <a:pt x="1168" y="301"/>
                    <a:pt x="1135" y="268"/>
                    <a:pt x="1135" y="234"/>
                  </a:cubicBezTo>
                  <a:cubicBezTo>
                    <a:pt x="1135" y="234"/>
                    <a:pt x="1101" y="234"/>
                    <a:pt x="1101" y="201"/>
                  </a:cubicBezTo>
                  <a:lnTo>
                    <a:pt x="1068" y="201"/>
                  </a:lnTo>
                  <a:cubicBezTo>
                    <a:pt x="1068" y="168"/>
                    <a:pt x="1035" y="168"/>
                    <a:pt x="1035" y="134"/>
                  </a:cubicBezTo>
                  <a:lnTo>
                    <a:pt x="1001" y="134"/>
                  </a:lnTo>
                  <a:cubicBezTo>
                    <a:pt x="1001" y="101"/>
                    <a:pt x="1001" y="101"/>
                    <a:pt x="968" y="101"/>
                  </a:cubicBezTo>
                  <a:cubicBezTo>
                    <a:pt x="968" y="101"/>
                    <a:pt x="934" y="68"/>
                    <a:pt x="901" y="68"/>
                  </a:cubicBezTo>
                  <a:cubicBezTo>
                    <a:pt x="901" y="68"/>
                    <a:pt x="901" y="68"/>
                    <a:pt x="901" y="34"/>
                  </a:cubicBezTo>
                  <a:lnTo>
                    <a:pt x="768" y="34"/>
                  </a:lnTo>
                  <a:cubicBezTo>
                    <a:pt x="734" y="1"/>
                    <a:pt x="668" y="1"/>
                    <a:pt x="6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30"/>
            <p:cNvSpPr/>
            <p:nvPr/>
          </p:nvSpPr>
          <p:spPr>
            <a:xfrm rot="-8075854">
              <a:off x="7932240" y="476608"/>
              <a:ext cx="69604" cy="65489"/>
            </a:xfrm>
            <a:custGeom>
              <a:avLst/>
              <a:gdLst/>
              <a:ahLst/>
              <a:cxnLst/>
              <a:rect l="l" t="t" r="r" b="b"/>
              <a:pathLst>
                <a:path w="1336" h="1257" extrusionOk="0">
                  <a:moveTo>
                    <a:pt x="683" y="1"/>
                  </a:moveTo>
                  <a:cubicBezTo>
                    <a:pt x="528" y="1"/>
                    <a:pt x="368" y="61"/>
                    <a:pt x="268" y="181"/>
                  </a:cubicBezTo>
                  <a:cubicBezTo>
                    <a:pt x="234" y="214"/>
                    <a:pt x="201" y="214"/>
                    <a:pt x="168" y="247"/>
                  </a:cubicBezTo>
                  <a:cubicBezTo>
                    <a:pt x="134" y="281"/>
                    <a:pt x="134" y="314"/>
                    <a:pt x="134" y="347"/>
                  </a:cubicBezTo>
                  <a:cubicBezTo>
                    <a:pt x="1" y="581"/>
                    <a:pt x="34" y="881"/>
                    <a:pt x="234" y="1081"/>
                  </a:cubicBezTo>
                  <a:cubicBezTo>
                    <a:pt x="335" y="1148"/>
                    <a:pt x="435" y="1215"/>
                    <a:pt x="601" y="1248"/>
                  </a:cubicBezTo>
                  <a:cubicBezTo>
                    <a:pt x="630" y="1254"/>
                    <a:pt x="660" y="1257"/>
                    <a:pt x="690" y="1257"/>
                  </a:cubicBezTo>
                  <a:cubicBezTo>
                    <a:pt x="835" y="1257"/>
                    <a:pt x="991" y="1192"/>
                    <a:pt x="1102" y="1081"/>
                  </a:cubicBezTo>
                  <a:cubicBezTo>
                    <a:pt x="1202" y="981"/>
                    <a:pt x="1269" y="881"/>
                    <a:pt x="1269" y="748"/>
                  </a:cubicBezTo>
                  <a:cubicBezTo>
                    <a:pt x="1335" y="548"/>
                    <a:pt x="1269" y="381"/>
                    <a:pt x="1135" y="214"/>
                  </a:cubicBezTo>
                  <a:cubicBezTo>
                    <a:pt x="1102" y="181"/>
                    <a:pt x="1102" y="181"/>
                    <a:pt x="1068" y="147"/>
                  </a:cubicBezTo>
                  <a:cubicBezTo>
                    <a:pt x="1035" y="147"/>
                    <a:pt x="1002" y="114"/>
                    <a:pt x="968" y="81"/>
                  </a:cubicBezTo>
                  <a:cubicBezTo>
                    <a:pt x="888" y="27"/>
                    <a:pt x="787" y="1"/>
                    <a:pt x="6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30"/>
            <p:cNvSpPr/>
            <p:nvPr/>
          </p:nvSpPr>
          <p:spPr>
            <a:xfrm rot="-8075854">
              <a:off x="7823349" y="367484"/>
              <a:ext cx="71272" cy="64863"/>
            </a:xfrm>
            <a:custGeom>
              <a:avLst/>
              <a:gdLst/>
              <a:ahLst/>
              <a:cxnLst/>
              <a:rect l="l" t="t" r="r" b="b"/>
              <a:pathLst>
                <a:path w="1368" h="1245" extrusionOk="0">
                  <a:moveTo>
                    <a:pt x="681" y="1"/>
                  </a:moveTo>
                  <a:cubicBezTo>
                    <a:pt x="537" y="1"/>
                    <a:pt x="391" y="53"/>
                    <a:pt x="267" y="177"/>
                  </a:cubicBezTo>
                  <a:cubicBezTo>
                    <a:pt x="0" y="444"/>
                    <a:pt x="34" y="810"/>
                    <a:pt x="234" y="1044"/>
                  </a:cubicBezTo>
                  <a:cubicBezTo>
                    <a:pt x="351" y="1177"/>
                    <a:pt x="517" y="1244"/>
                    <a:pt x="684" y="1244"/>
                  </a:cubicBezTo>
                  <a:cubicBezTo>
                    <a:pt x="851" y="1244"/>
                    <a:pt x="1018" y="1177"/>
                    <a:pt x="1135" y="1044"/>
                  </a:cubicBezTo>
                  <a:cubicBezTo>
                    <a:pt x="1368" y="810"/>
                    <a:pt x="1368" y="410"/>
                    <a:pt x="1135" y="177"/>
                  </a:cubicBezTo>
                  <a:cubicBezTo>
                    <a:pt x="1010" y="70"/>
                    <a:pt x="846" y="1"/>
                    <a:pt x="6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30"/>
            <p:cNvSpPr/>
            <p:nvPr/>
          </p:nvSpPr>
          <p:spPr>
            <a:xfrm rot="-8075854">
              <a:off x="7716259" y="257676"/>
              <a:ext cx="67833" cy="64603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6" y="0"/>
                  </a:moveTo>
                  <a:cubicBezTo>
                    <a:pt x="479" y="0"/>
                    <a:pt x="316" y="75"/>
                    <a:pt x="201" y="213"/>
                  </a:cubicBezTo>
                  <a:cubicBezTo>
                    <a:pt x="134" y="280"/>
                    <a:pt x="67" y="346"/>
                    <a:pt x="67" y="447"/>
                  </a:cubicBezTo>
                  <a:cubicBezTo>
                    <a:pt x="1" y="613"/>
                    <a:pt x="34" y="813"/>
                    <a:pt x="134" y="980"/>
                  </a:cubicBezTo>
                  <a:cubicBezTo>
                    <a:pt x="234" y="1114"/>
                    <a:pt x="334" y="1180"/>
                    <a:pt x="501" y="1214"/>
                  </a:cubicBezTo>
                  <a:cubicBezTo>
                    <a:pt x="561" y="1231"/>
                    <a:pt x="619" y="1239"/>
                    <a:pt x="675" y="1239"/>
                  </a:cubicBezTo>
                  <a:cubicBezTo>
                    <a:pt x="836" y="1239"/>
                    <a:pt x="978" y="1171"/>
                    <a:pt x="1101" y="1047"/>
                  </a:cubicBezTo>
                  <a:cubicBezTo>
                    <a:pt x="1168" y="980"/>
                    <a:pt x="1201" y="914"/>
                    <a:pt x="1235" y="813"/>
                  </a:cubicBezTo>
                  <a:cubicBezTo>
                    <a:pt x="1301" y="580"/>
                    <a:pt x="1268" y="380"/>
                    <a:pt x="1068" y="180"/>
                  </a:cubicBezTo>
                  <a:cubicBezTo>
                    <a:pt x="1035" y="146"/>
                    <a:pt x="968" y="80"/>
                    <a:pt x="901" y="46"/>
                  </a:cubicBezTo>
                  <a:cubicBezTo>
                    <a:pt x="819" y="15"/>
                    <a:pt x="736" y="0"/>
                    <a:pt x="6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30"/>
            <p:cNvSpPr/>
            <p:nvPr/>
          </p:nvSpPr>
          <p:spPr>
            <a:xfrm rot="-8075854">
              <a:off x="9004266" y="2443878"/>
              <a:ext cx="73043" cy="6502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685" y="1"/>
                  </a:moveTo>
                  <a:cubicBezTo>
                    <a:pt x="532" y="1"/>
                    <a:pt x="380" y="59"/>
                    <a:pt x="267" y="172"/>
                  </a:cubicBezTo>
                  <a:cubicBezTo>
                    <a:pt x="0" y="405"/>
                    <a:pt x="0" y="806"/>
                    <a:pt x="234" y="1073"/>
                  </a:cubicBezTo>
                  <a:cubicBezTo>
                    <a:pt x="367" y="1189"/>
                    <a:pt x="534" y="1248"/>
                    <a:pt x="692" y="1248"/>
                  </a:cubicBezTo>
                  <a:cubicBezTo>
                    <a:pt x="851" y="1248"/>
                    <a:pt x="1001" y="1189"/>
                    <a:pt x="1101" y="1073"/>
                  </a:cubicBezTo>
                  <a:cubicBezTo>
                    <a:pt x="1334" y="872"/>
                    <a:pt x="1401" y="472"/>
                    <a:pt x="1134" y="205"/>
                  </a:cubicBezTo>
                  <a:cubicBezTo>
                    <a:pt x="1014" y="67"/>
                    <a:pt x="848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30"/>
            <p:cNvSpPr/>
            <p:nvPr/>
          </p:nvSpPr>
          <p:spPr>
            <a:xfrm rot="-8075854">
              <a:off x="8897130" y="2554168"/>
              <a:ext cx="71324" cy="64811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716" y="1"/>
                  </a:moveTo>
                  <a:cubicBezTo>
                    <a:pt x="549" y="1"/>
                    <a:pt x="390" y="73"/>
                    <a:pt x="268" y="195"/>
                  </a:cubicBezTo>
                  <a:cubicBezTo>
                    <a:pt x="234" y="229"/>
                    <a:pt x="168" y="296"/>
                    <a:pt x="134" y="362"/>
                  </a:cubicBezTo>
                  <a:cubicBezTo>
                    <a:pt x="1" y="696"/>
                    <a:pt x="134" y="1096"/>
                    <a:pt x="501" y="1196"/>
                  </a:cubicBezTo>
                  <a:cubicBezTo>
                    <a:pt x="576" y="1228"/>
                    <a:pt x="651" y="1243"/>
                    <a:pt x="723" y="1243"/>
                  </a:cubicBezTo>
                  <a:cubicBezTo>
                    <a:pt x="877" y="1243"/>
                    <a:pt x="1022" y="1176"/>
                    <a:pt x="1135" y="1063"/>
                  </a:cubicBezTo>
                  <a:lnTo>
                    <a:pt x="1168" y="1063"/>
                  </a:lnTo>
                  <a:cubicBezTo>
                    <a:pt x="1302" y="896"/>
                    <a:pt x="1368" y="729"/>
                    <a:pt x="1335" y="529"/>
                  </a:cubicBezTo>
                  <a:cubicBezTo>
                    <a:pt x="1302" y="329"/>
                    <a:pt x="1202" y="195"/>
                    <a:pt x="1035" y="95"/>
                  </a:cubicBezTo>
                  <a:cubicBezTo>
                    <a:pt x="931" y="30"/>
                    <a:pt x="822" y="1"/>
                    <a:pt x="7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30"/>
            <p:cNvSpPr/>
            <p:nvPr/>
          </p:nvSpPr>
          <p:spPr>
            <a:xfrm rot="-8075854">
              <a:off x="9224055" y="2446266"/>
              <a:ext cx="71272" cy="65489"/>
            </a:xfrm>
            <a:custGeom>
              <a:avLst/>
              <a:gdLst/>
              <a:ahLst/>
              <a:cxnLst/>
              <a:rect l="l" t="t" r="r" b="b"/>
              <a:pathLst>
                <a:path w="1368" h="1257" extrusionOk="0">
                  <a:moveTo>
                    <a:pt x="685" y="1"/>
                  </a:moveTo>
                  <a:cubicBezTo>
                    <a:pt x="532" y="1"/>
                    <a:pt x="380" y="60"/>
                    <a:pt x="267" y="189"/>
                  </a:cubicBezTo>
                  <a:cubicBezTo>
                    <a:pt x="0" y="422"/>
                    <a:pt x="34" y="822"/>
                    <a:pt x="234" y="1056"/>
                  </a:cubicBezTo>
                  <a:cubicBezTo>
                    <a:pt x="367" y="1189"/>
                    <a:pt x="534" y="1256"/>
                    <a:pt x="697" y="1256"/>
                  </a:cubicBezTo>
                  <a:cubicBezTo>
                    <a:pt x="859" y="1256"/>
                    <a:pt x="1018" y="1189"/>
                    <a:pt x="1135" y="1056"/>
                  </a:cubicBezTo>
                  <a:cubicBezTo>
                    <a:pt x="1368" y="822"/>
                    <a:pt x="1368" y="422"/>
                    <a:pt x="1135" y="189"/>
                  </a:cubicBezTo>
                  <a:cubicBezTo>
                    <a:pt x="1014" y="68"/>
                    <a:pt x="849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30"/>
            <p:cNvSpPr/>
            <p:nvPr/>
          </p:nvSpPr>
          <p:spPr>
            <a:xfrm rot="-8075854">
              <a:off x="9227287" y="2227991"/>
              <a:ext cx="66114" cy="63874"/>
            </a:xfrm>
            <a:custGeom>
              <a:avLst/>
              <a:gdLst/>
              <a:ahLst/>
              <a:cxnLst/>
              <a:rect l="l" t="t" r="r" b="b"/>
              <a:pathLst>
                <a:path w="1269" h="1226" extrusionOk="0">
                  <a:moveTo>
                    <a:pt x="607" y="0"/>
                  </a:moveTo>
                  <a:cubicBezTo>
                    <a:pt x="444" y="0"/>
                    <a:pt x="288" y="60"/>
                    <a:pt x="168" y="180"/>
                  </a:cubicBezTo>
                  <a:cubicBezTo>
                    <a:pt x="34" y="314"/>
                    <a:pt x="1" y="481"/>
                    <a:pt x="1" y="647"/>
                  </a:cubicBezTo>
                  <a:cubicBezTo>
                    <a:pt x="1" y="781"/>
                    <a:pt x="68" y="914"/>
                    <a:pt x="168" y="1014"/>
                  </a:cubicBezTo>
                  <a:cubicBezTo>
                    <a:pt x="299" y="1171"/>
                    <a:pt x="450" y="1226"/>
                    <a:pt x="622" y="1226"/>
                  </a:cubicBezTo>
                  <a:cubicBezTo>
                    <a:pt x="669" y="1226"/>
                    <a:pt x="718" y="1222"/>
                    <a:pt x="768" y="1215"/>
                  </a:cubicBezTo>
                  <a:cubicBezTo>
                    <a:pt x="868" y="1181"/>
                    <a:pt x="1002" y="1148"/>
                    <a:pt x="1068" y="1014"/>
                  </a:cubicBezTo>
                  <a:cubicBezTo>
                    <a:pt x="1202" y="881"/>
                    <a:pt x="1268" y="681"/>
                    <a:pt x="1235" y="481"/>
                  </a:cubicBezTo>
                  <a:cubicBezTo>
                    <a:pt x="1168" y="314"/>
                    <a:pt x="1102" y="180"/>
                    <a:pt x="935" y="80"/>
                  </a:cubicBezTo>
                  <a:cubicBezTo>
                    <a:pt x="828" y="27"/>
                    <a:pt x="716" y="0"/>
                    <a:pt x="6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30"/>
            <p:cNvSpPr/>
            <p:nvPr/>
          </p:nvSpPr>
          <p:spPr>
            <a:xfrm rot="-8075854">
              <a:off x="9116191" y="2554687"/>
              <a:ext cx="67833" cy="64759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13" y="0"/>
                  </a:moveTo>
                  <a:cubicBezTo>
                    <a:pt x="475" y="0"/>
                    <a:pt x="357" y="45"/>
                    <a:pt x="268" y="134"/>
                  </a:cubicBezTo>
                  <a:cubicBezTo>
                    <a:pt x="168" y="234"/>
                    <a:pt x="101" y="300"/>
                    <a:pt x="101" y="367"/>
                  </a:cubicBezTo>
                  <a:cubicBezTo>
                    <a:pt x="1" y="567"/>
                    <a:pt x="34" y="767"/>
                    <a:pt x="134" y="967"/>
                  </a:cubicBezTo>
                  <a:cubicBezTo>
                    <a:pt x="234" y="1101"/>
                    <a:pt x="368" y="1168"/>
                    <a:pt x="534" y="1234"/>
                  </a:cubicBezTo>
                  <a:cubicBezTo>
                    <a:pt x="569" y="1240"/>
                    <a:pt x="602" y="1243"/>
                    <a:pt x="635" y="1243"/>
                  </a:cubicBezTo>
                  <a:cubicBezTo>
                    <a:pt x="792" y="1243"/>
                    <a:pt x="930" y="1178"/>
                    <a:pt x="1068" y="1068"/>
                  </a:cubicBezTo>
                  <a:cubicBezTo>
                    <a:pt x="1102" y="1034"/>
                    <a:pt x="1135" y="1001"/>
                    <a:pt x="1168" y="967"/>
                  </a:cubicBezTo>
                  <a:cubicBezTo>
                    <a:pt x="1168" y="967"/>
                    <a:pt x="1168" y="934"/>
                    <a:pt x="1202" y="901"/>
                  </a:cubicBezTo>
                  <a:cubicBezTo>
                    <a:pt x="1302" y="701"/>
                    <a:pt x="1302" y="400"/>
                    <a:pt x="1102" y="200"/>
                  </a:cubicBezTo>
                  <a:cubicBezTo>
                    <a:pt x="1068" y="167"/>
                    <a:pt x="1035" y="134"/>
                    <a:pt x="1035" y="134"/>
                  </a:cubicBezTo>
                  <a:cubicBezTo>
                    <a:pt x="968" y="67"/>
                    <a:pt x="901" y="33"/>
                    <a:pt x="835" y="33"/>
                  </a:cubicBezTo>
                  <a:cubicBezTo>
                    <a:pt x="757" y="11"/>
                    <a:pt x="683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30"/>
            <p:cNvSpPr/>
            <p:nvPr/>
          </p:nvSpPr>
          <p:spPr>
            <a:xfrm rot="-8075854">
              <a:off x="9117206" y="2337236"/>
              <a:ext cx="67833" cy="63196"/>
            </a:xfrm>
            <a:custGeom>
              <a:avLst/>
              <a:gdLst/>
              <a:ahLst/>
              <a:cxnLst/>
              <a:rect l="l" t="t" r="r" b="b"/>
              <a:pathLst>
                <a:path w="1302" h="1213" extrusionOk="0">
                  <a:moveTo>
                    <a:pt x="623" y="0"/>
                  </a:moveTo>
                  <a:cubicBezTo>
                    <a:pt x="478" y="0"/>
                    <a:pt x="348" y="52"/>
                    <a:pt x="234" y="166"/>
                  </a:cubicBezTo>
                  <a:cubicBezTo>
                    <a:pt x="134" y="232"/>
                    <a:pt x="67" y="332"/>
                    <a:pt x="67" y="466"/>
                  </a:cubicBezTo>
                  <a:cubicBezTo>
                    <a:pt x="1" y="699"/>
                    <a:pt x="101" y="1000"/>
                    <a:pt x="334" y="1133"/>
                  </a:cubicBezTo>
                  <a:cubicBezTo>
                    <a:pt x="413" y="1180"/>
                    <a:pt x="529" y="1213"/>
                    <a:pt x="653" y="1213"/>
                  </a:cubicBezTo>
                  <a:cubicBezTo>
                    <a:pt x="793" y="1213"/>
                    <a:pt x="945" y="1172"/>
                    <a:pt x="1068" y="1066"/>
                  </a:cubicBezTo>
                  <a:cubicBezTo>
                    <a:pt x="1101" y="1033"/>
                    <a:pt x="1135" y="966"/>
                    <a:pt x="1168" y="933"/>
                  </a:cubicBezTo>
                  <a:cubicBezTo>
                    <a:pt x="1201" y="900"/>
                    <a:pt x="1235" y="833"/>
                    <a:pt x="1235" y="799"/>
                  </a:cubicBezTo>
                  <a:cubicBezTo>
                    <a:pt x="1301" y="566"/>
                    <a:pt x="1268" y="366"/>
                    <a:pt x="1101" y="166"/>
                  </a:cubicBezTo>
                  <a:cubicBezTo>
                    <a:pt x="1001" y="99"/>
                    <a:pt x="935" y="32"/>
                    <a:pt x="834" y="32"/>
                  </a:cubicBezTo>
                  <a:cubicBezTo>
                    <a:pt x="760" y="11"/>
                    <a:pt x="690" y="0"/>
                    <a:pt x="6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72" name="Google Shape;2772;p30"/>
          <p:cNvSpPr/>
          <p:nvPr/>
        </p:nvSpPr>
        <p:spPr>
          <a:xfrm>
            <a:off x="-102300" y="-83250"/>
            <a:ext cx="9348600" cy="5310000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73" name="Google Shape;2773;p30"/>
          <p:cNvGrpSpPr/>
          <p:nvPr/>
        </p:nvGrpSpPr>
        <p:grpSpPr>
          <a:xfrm flipH="1">
            <a:off x="7324612" y="4300302"/>
            <a:ext cx="1099391" cy="303203"/>
            <a:chOff x="3883775" y="1575725"/>
            <a:chExt cx="308575" cy="85100"/>
          </a:xfrm>
        </p:grpSpPr>
        <p:sp>
          <p:nvSpPr>
            <p:cNvPr id="2774" name="Google Shape;2774;p30"/>
            <p:cNvSpPr/>
            <p:nvPr/>
          </p:nvSpPr>
          <p:spPr>
            <a:xfrm>
              <a:off x="3883775" y="1575725"/>
              <a:ext cx="60900" cy="85100"/>
            </a:xfrm>
            <a:custGeom>
              <a:avLst/>
              <a:gdLst/>
              <a:ahLst/>
              <a:cxnLst/>
              <a:rect l="l" t="t" r="r" b="b"/>
              <a:pathLst>
                <a:path w="2436" h="3404" extrusionOk="0">
                  <a:moveTo>
                    <a:pt x="2436" y="1"/>
                  </a:moveTo>
                  <a:lnTo>
                    <a:pt x="1" y="1702"/>
                  </a:lnTo>
                  <a:lnTo>
                    <a:pt x="2436" y="3403"/>
                  </a:lnTo>
                  <a:lnTo>
                    <a:pt x="24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30"/>
            <p:cNvSpPr/>
            <p:nvPr/>
          </p:nvSpPr>
          <p:spPr>
            <a:xfrm>
              <a:off x="4008025" y="1575725"/>
              <a:ext cx="60900" cy="85100"/>
            </a:xfrm>
            <a:custGeom>
              <a:avLst/>
              <a:gdLst/>
              <a:ahLst/>
              <a:cxnLst/>
              <a:rect l="l" t="t" r="r" b="b"/>
              <a:pathLst>
                <a:path w="2436" h="3404" extrusionOk="0">
                  <a:moveTo>
                    <a:pt x="2436" y="1"/>
                  </a:moveTo>
                  <a:lnTo>
                    <a:pt x="1" y="1702"/>
                  </a:lnTo>
                  <a:lnTo>
                    <a:pt x="2436" y="3403"/>
                  </a:lnTo>
                  <a:lnTo>
                    <a:pt x="24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30"/>
            <p:cNvSpPr/>
            <p:nvPr/>
          </p:nvSpPr>
          <p:spPr>
            <a:xfrm>
              <a:off x="4132300" y="1575725"/>
              <a:ext cx="60050" cy="85100"/>
            </a:xfrm>
            <a:custGeom>
              <a:avLst/>
              <a:gdLst/>
              <a:ahLst/>
              <a:cxnLst/>
              <a:rect l="l" t="t" r="r" b="b"/>
              <a:pathLst>
                <a:path w="2402" h="3404" extrusionOk="0">
                  <a:moveTo>
                    <a:pt x="2402" y="1"/>
                  </a:moveTo>
                  <a:lnTo>
                    <a:pt x="0" y="1702"/>
                  </a:lnTo>
                  <a:lnTo>
                    <a:pt x="2402" y="3403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7" name="Google Shape;2777;p30"/>
          <p:cNvGrpSpPr/>
          <p:nvPr/>
        </p:nvGrpSpPr>
        <p:grpSpPr>
          <a:xfrm rot="-5400000">
            <a:off x="321912" y="961102"/>
            <a:ext cx="1099391" cy="303203"/>
            <a:chOff x="3883775" y="1575725"/>
            <a:chExt cx="308575" cy="85100"/>
          </a:xfrm>
        </p:grpSpPr>
        <p:sp>
          <p:nvSpPr>
            <p:cNvPr id="2778" name="Google Shape;2778;p30"/>
            <p:cNvSpPr/>
            <p:nvPr/>
          </p:nvSpPr>
          <p:spPr>
            <a:xfrm>
              <a:off x="3883775" y="1575725"/>
              <a:ext cx="60900" cy="85100"/>
            </a:xfrm>
            <a:custGeom>
              <a:avLst/>
              <a:gdLst/>
              <a:ahLst/>
              <a:cxnLst/>
              <a:rect l="l" t="t" r="r" b="b"/>
              <a:pathLst>
                <a:path w="2436" h="3404" extrusionOk="0">
                  <a:moveTo>
                    <a:pt x="2436" y="1"/>
                  </a:moveTo>
                  <a:lnTo>
                    <a:pt x="1" y="1702"/>
                  </a:lnTo>
                  <a:lnTo>
                    <a:pt x="2436" y="3403"/>
                  </a:lnTo>
                  <a:lnTo>
                    <a:pt x="24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30"/>
            <p:cNvSpPr/>
            <p:nvPr/>
          </p:nvSpPr>
          <p:spPr>
            <a:xfrm>
              <a:off x="4008025" y="1575725"/>
              <a:ext cx="60900" cy="85100"/>
            </a:xfrm>
            <a:custGeom>
              <a:avLst/>
              <a:gdLst/>
              <a:ahLst/>
              <a:cxnLst/>
              <a:rect l="l" t="t" r="r" b="b"/>
              <a:pathLst>
                <a:path w="2436" h="3404" extrusionOk="0">
                  <a:moveTo>
                    <a:pt x="2436" y="1"/>
                  </a:moveTo>
                  <a:lnTo>
                    <a:pt x="1" y="1702"/>
                  </a:lnTo>
                  <a:lnTo>
                    <a:pt x="2436" y="3403"/>
                  </a:lnTo>
                  <a:lnTo>
                    <a:pt x="24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30"/>
            <p:cNvSpPr/>
            <p:nvPr/>
          </p:nvSpPr>
          <p:spPr>
            <a:xfrm>
              <a:off x="4132300" y="1575725"/>
              <a:ext cx="60050" cy="85100"/>
            </a:xfrm>
            <a:custGeom>
              <a:avLst/>
              <a:gdLst/>
              <a:ahLst/>
              <a:cxnLst/>
              <a:rect l="l" t="t" r="r" b="b"/>
              <a:pathLst>
                <a:path w="2402" h="3404" extrusionOk="0">
                  <a:moveTo>
                    <a:pt x="2402" y="1"/>
                  </a:moveTo>
                  <a:lnTo>
                    <a:pt x="0" y="1702"/>
                  </a:lnTo>
                  <a:lnTo>
                    <a:pt x="2402" y="3403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7">
    <p:spTree>
      <p:nvGrpSpPr>
        <p:cNvPr id="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p31"/>
          <p:cNvSpPr/>
          <p:nvPr/>
        </p:nvSpPr>
        <p:spPr>
          <a:xfrm>
            <a:off x="-134500" y="2571750"/>
            <a:ext cx="9360300" cy="2712000"/>
          </a:xfrm>
          <a:prstGeom prst="rect">
            <a:avLst/>
          </a:pr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83" name="Google Shape;2783;p31"/>
          <p:cNvGrpSpPr/>
          <p:nvPr/>
        </p:nvGrpSpPr>
        <p:grpSpPr>
          <a:xfrm>
            <a:off x="7896739" y="4005677"/>
            <a:ext cx="819845" cy="811985"/>
            <a:chOff x="2463600" y="4281850"/>
            <a:chExt cx="349450" cy="346100"/>
          </a:xfrm>
        </p:grpSpPr>
        <p:sp>
          <p:nvSpPr>
            <p:cNvPr id="2784" name="Google Shape;2784;p31"/>
            <p:cNvSpPr/>
            <p:nvPr/>
          </p:nvSpPr>
          <p:spPr>
            <a:xfrm>
              <a:off x="2654575" y="4406925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0" y="1"/>
                  </a:moveTo>
                  <a:lnTo>
                    <a:pt x="0" y="1335"/>
                  </a:lnTo>
                  <a:lnTo>
                    <a:pt x="1334" y="1335"/>
                  </a:lnTo>
                  <a:lnTo>
                    <a:pt x="13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31"/>
            <p:cNvSpPr/>
            <p:nvPr/>
          </p:nvSpPr>
          <p:spPr>
            <a:xfrm>
              <a:off x="2717100" y="44069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1"/>
                  </a:moveTo>
                  <a:lnTo>
                    <a:pt x="1" y="1335"/>
                  </a:lnTo>
                  <a:lnTo>
                    <a:pt x="1335" y="1335"/>
                  </a:lnTo>
                  <a:lnTo>
                    <a:pt x="13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31"/>
            <p:cNvSpPr/>
            <p:nvPr/>
          </p:nvSpPr>
          <p:spPr>
            <a:xfrm>
              <a:off x="2779650" y="44069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1"/>
                  </a:moveTo>
                  <a:lnTo>
                    <a:pt x="1" y="1335"/>
                  </a:lnTo>
                  <a:lnTo>
                    <a:pt x="1335" y="1335"/>
                  </a:lnTo>
                  <a:lnTo>
                    <a:pt x="13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31"/>
            <p:cNvSpPr/>
            <p:nvPr/>
          </p:nvSpPr>
          <p:spPr>
            <a:xfrm>
              <a:off x="2717100" y="4344375"/>
              <a:ext cx="33400" cy="33400"/>
            </a:xfrm>
            <a:custGeom>
              <a:avLst/>
              <a:gdLst/>
              <a:ahLst/>
              <a:cxnLst/>
              <a:rect l="l" t="t" r="r" b="b"/>
              <a:pathLst>
                <a:path w="1336" h="1336" extrusionOk="0">
                  <a:moveTo>
                    <a:pt x="1" y="1"/>
                  </a:moveTo>
                  <a:lnTo>
                    <a:pt x="1" y="1335"/>
                  </a:lnTo>
                  <a:lnTo>
                    <a:pt x="1335" y="1335"/>
                  </a:lnTo>
                  <a:lnTo>
                    <a:pt x="13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31"/>
            <p:cNvSpPr/>
            <p:nvPr/>
          </p:nvSpPr>
          <p:spPr>
            <a:xfrm>
              <a:off x="2779650" y="4344375"/>
              <a:ext cx="33400" cy="33400"/>
            </a:xfrm>
            <a:custGeom>
              <a:avLst/>
              <a:gdLst/>
              <a:ahLst/>
              <a:cxnLst/>
              <a:rect l="l" t="t" r="r" b="b"/>
              <a:pathLst>
                <a:path w="1336" h="1336" extrusionOk="0">
                  <a:moveTo>
                    <a:pt x="1" y="1"/>
                  </a:moveTo>
                  <a:lnTo>
                    <a:pt x="1" y="1335"/>
                  </a:lnTo>
                  <a:lnTo>
                    <a:pt x="1335" y="1335"/>
                  </a:lnTo>
                  <a:lnTo>
                    <a:pt x="13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31"/>
            <p:cNvSpPr/>
            <p:nvPr/>
          </p:nvSpPr>
          <p:spPr>
            <a:xfrm>
              <a:off x="2779650" y="4281850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31"/>
            <p:cNvSpPr/>
            <p:nvPr/>
          </p:nvSpPr>
          <p:spPr>
            <a:xfrm>
              <a:off x="2463600" y="4594575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0" y="0"/>
                  </a:moveTo>
                  <a:lnTo>
                    <a:pt x="0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31"/>
            <p:cNvSpPr/>
            <p:nvPr/>
          </p:nvSpPr>
          <p:spPr>
            <a:xfrm>
              <a:off x="2526150" y="4594575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0" y="0"/>
                  </a:moveTo>
                  <a:lnTo>
                    <a:pt x="0" y="1334"/>
                  </a:lnTo>
                  <a:lnTo>
                    <a:pt x="1334" y="1334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31"/>
            <p:cNvSpPr/>
            <p:nvPr/>
          </p:nvSpPr>
          <p:spPr>
            <a:xfrm>
              <a:off x="2588675" y="459457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31"/>
            <p:cNvSpPr/>
            <p:nvPr/>
          </p:nvSpPr>
          <p:spPr>
            <a:xfrm>
              <a:off x="2526150" y="4532025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0" y="0"/>
                  </a:moveTo>
                  <a:lnTo>
                    <a:pt x="0" y="1335"/>
                  </a:lnTo>
                  <a:lnTo>
                    <a:pt x="1334" y="1335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31"/>
            <p:cNvSpPr/>
            <p:nvPr/>
          </p:nvSpPr>
          <p:spPr>
            <a:xfrm>
              <a:off x="2588675" y="45320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5"/>
                  </a:lnTo>
                  <a:lnTo>
                    <a:pt x="1335" y="1335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31"/>
            <p:cNvSpPr/>
            <p:nvPr/>
          </p:nvSpPr>
          <p:spPr>
            <a:xfrm>
              <a:off x="2588675" y="4468650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31"/>
            <p:cNvSpPr/>
            <p:nvPr/>
          </p:nvSpPr>
          <p:spPr>
            <a:xfrm>
              <a:off x="2654575" y="4594575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0" y="0"/>
                  </a:moveTo>
                  <a:lnTo>
                    <a:pt x="0" y="1334"/>
                  </a:lnTo>
                  <a:lnTo>
                    <a:pt x="1334" y="1334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31"/>
            <p:cNvSpPr/>
            <p:nvPr/>
          </p:nvSpPr>
          <p:spPr>
            <a:xfrm>
              <a:off x="2717100" y="459457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31"/>
            <p:cNvSpPr/>
            <p:nvPr/>
          </p:nvSpPr>
          <p:spPr>
            <a:xfrm>
              <a:off x="2779650" y="459457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31"/>
            <p:cNvSpPr/>
            <p:nvPr/>
          </p:nvSpPr>
          <p:spPr>
            <a:xfrm>
              <a:off x="2654575" y="4532025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0" y="0"/>
                  </a:moveTo>
                  <a:lnTo>
                    <a:pt x="0" y="1335"/>
                  </a:lnTo>
                  <a:lnTo>
                    <a:pt x="1334" y="1335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31"/>
            <p:cNvSpPr/>
            <p:nvPr/>
          </p:nvSpPr>
          <p:spPr>
            <a:xfrm>
              <a:off x="2717100" y="45320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5"/>
                  </a:lnTo>
                  <a:lnTo>
                    <a:pt x="1335" y="1335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31"/>
            <p:cNvSpPr/>
            <p:nvPr/>
          </p:nvSpPr>
          <p:spPr>
            <a:xfrm>
              <a:off x="2779650" y="45320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5"/>
                  </a:lnTo>
                  <a:lnTo>
                    <a:pt x="1335" y="1335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31"/>
            <p:cNvSpPr/>
            <p:nvPr/>
          </p:nvSpPr>
          <p:spPr>
            <a:xfrm>
              <a:off x="2654575" y="4468650"/>
              <a:ext cx="33375" cy="33375"/>
            </a:xfrm>
            <a:custGeom>
              <a:avLst/>
              <a:gdLst/>
              <a:ahLst/>
              <a:cxnLst/>
              <a:rect l="l" t="t" r="r" b="b"/>
              <a:pathLst>
                <a:path w="1335" h="1335" extrusionOk="0">
                  <a:moveTo>
                    <a:pt x="0" y="0"/>
                  </a:moveTo>
                  <a:lnTo>
                    <a:pt x="0" y="1334"/>
                  </a:lnTo>
                  <a:lnTo>
                    <a:pt x="1334" y="1334"/>
                  </a:lnTo>
                  <a:lnTo>
                    <a:pt x="13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31"/>
            <p:cNvSpPr/>
            <p:nvPr/>
          </p:nvSpPr>
          <p:spPr>
            <a:xfrm>
              <a:off x="2717100" y="4468650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31"/>
            <p:cNvSpPr/>
            <p:nvPr/>
          </p:nvSpPr>
          <p:spPr>
            <a:xfrm>
              <a:off x="2779650" y="4468650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1" y="0"/>
                  </a:moveTo>
                  <a:lnTo>
                    <a:pt x="1" y="1334"/>
                  </a:lnTo>
                  <a:lnTo>
                    <a:pt x="1335" y="133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5" name="Google Shape;2805;p31"/>
          <p:cNvGrpSpPr/>
          <p:nvPr/>
        </p:nvGrpSpPr>
        <p:grpSpPr>
          <a:xfrm>
            <a:off x="-2" y="-8"/>
            <a:ext cx="1888649" cy="731579"/>
            <a:chOff x="1319450" y="3142700"/>
            <a:chExt cx="1112475" cy="264375"/>
          </a:xfrm>
        </p:grpSpPr>
        <p:sp>
          <p:nvSpPr>
            <p:cNvPr id="2806" name="Google Shape;2806;p31"/>
            <p:cNvSpPr/>
            <p:nvPr/>
          </p:nvSpPr>
          <p:spPr>
            <a:xfrm>
              <a:off x="1319450" y="3202725"/>
              <a:ext cx="126775" cy="204350"/>
            </a:xfrm>
            <a:custGeom>
              <a:avLst/>
              <a:gdLst/>
              <a:ahLst/>
              <a:cxnLst/>
              <a:rect l="l" t="t" r="r" b="b"/>
              <a:pathLst>
                <a:path w="5071" h="8174" extrusionOk="0">
                  <a:moveTo>
                    <a:pt x="0" y="1"/>
                  </a:moveTo>
                  <a:lnTo>
                    <a:pt x="0" y="1535"/>
                  </a:lnTo>
                  <a:lnTo>
                    <a:pt x="4137" y="8173"/>
                  </a:lnTo>
                  <a:lnTo>
                    <a:pt x="5071" y="817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31"/>
            <p:cNvSpPr/>
            <p:nvPr/>
          </p:nvSpPr>
          <p:spPr>
            <a:xfrm>
              <a:off x="1328625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0" y="0"/>
                  </a:moveTo>
                  <a:lnTo>
                    <a:pt x="6572" y="10574"/>
                  </a:lnTo>
                  <a:lnTo>
                    <a:pt x="7539" y="10574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31"/>
            <p:cNvSpPr/>
            <p:nvPr/>
          </p:nvSpPr>
          <p:spPr>
            <a:xfrm>
              <a:off x="1398675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0" y="0"/>
                  </a:moveTo>
                  <a:lnTo>
                    <a:pt x="6572" y="10574"/>
                  </a:lnTo>
                  <a:lnTo>
                    <a:pt x="7539" y="10574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31"/>
            <p:cNvSpPr/>
            <p:nvPr/>
          </p:nvSpPr>
          <p:spPr>
            <a:xfrm>
              <a:off x="1469550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1" y="0"/>
                  </a:moveTo>
                  <a:lnTo>
                    <a:pt x="6572" y="10574"/>
                  </a:lnTo>
                  <a:lnTo>
                    <a:pt x="7539" y="10574"/>
                  </a:lnTo>
                  <a:lnTo>
                    <a:pt x="9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31"/>
            <p:cNvSpPr/>
            <p:nvPr/>
          </p:nvSpPr>
          <p:spPr>
            <a:xfrm>
              <a:off x="1539600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1" y="0"/>
                  </a:moveTo>
                  <a:lnTo>
                    <a:pt x="6572" y="10574"/>
                  </a:lnTo>
                  <a:lnTo>
                    <a:pt x="7539" y="10574"/>
                  </a:lnTo>
                  <a:lnTo>
                    <a:pt x="9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31"/>
            <p:cNvSpPr/>
            <p:nvPr/>
          </p:nvSpPr>
          <p:spPr>
            <a:xfrm>
              <a:off x="1609650" y="3142700"/>
              <a:ext cx="189325" cy="264375"/>
            </a:xfrm>
            <a:custGeom>
              <a:avLst/>
              <a:gdLst/>
              <a:ahLst/>
              <a:cxnLst/>
              <a:rect l="l" t="t" r="r" b="b"/>
              <a:pathLst>
                <a:path w="7573" h="10575" extrusionOk="0">
                  <a:moveTo>
                    <a:pt x="1" y="0"/>
                  </a:moveTo>
                  <a:lnTo>
                    <a:pt x="6605" y="10574"/>
                  </a:lnTo>
                  <a:lnTo>
                    <a:pt x="7573" y="10574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31"/>
            <p:cNvSpPr/>
            <p:nvPr/>
          </p:nvSpPr>
          <p:spPr>
            <a:xfrm>
              <a:off x="1680550" y="3142700"/>
              <a:ext cx="188475" cy="264375"/>
            </a:xfrm>
            <a:custGeom>
              <a:avLst/>
              <a:gdLst/>
              <a:ahLst/>
              <a:cxnLst/>
              <a:rect l="l" t="t" r="r" b="b"/>
              <a:pathLst>
                <a:path w="7539" h="10575" extrusionOk="0">
                  <a:moveTo>
                    <a:pt x="0" y="0"/>
                  </a:moveTo>
                  <a:lnTo>
                    <a:pt x="6571" y="10574"/>
                  </a:lnTo>
                  <a:lnTo>
                    <a:pt x="7539" y="10574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31"/>
            <p:cNvSpPr/>
            <p:nvPr/>
          </p:nvSpPr>
          <p:spPr>
            <a:xfrm>
              <a:off x="1750600" y="3142700"/>
              <a:ext cx="188475" cy="264375"/>
            </a:xfrm>
            <a:custGeom>
              <a:avLst/>
              <a:gdLst/>
              <a:ahLst/>
              <a:cxnLst/>
              <a:rect l="l" t="t" r="r" b="b"/>
              <a:pathLst>
                <a:path w="7539" h="10575" extrusionOk="0">
                  <a:moveTo>
                    <a:pt x="0" y="0"/>
                  </a:moveTo>
                  <a:lnTo>
                    <a:pt x="6605" y="10574"/>
                  </a:lnTo>
                  <a:lnTo>
                    <a:pt x="7539" y="10574"/>
                  </a:lnTo>
                  <a:lnTo>
                    <a:pt x="96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31"/>
            <p:cNvSpPr/>
            <p:nvPr/>
          </p:nvSpPr>
          <p:spPr>
            <a:xfrm>
              <a:off x="1821475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0" y="0"/>
                  </a:moveTo>
                  <a:lnTo>
                    <a:pt x="6572" y="10574"/>
                  </a:lnTo>
                  <a:lnTo>
                    <a:pt x="7539" y="10574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31"/>
            <p:cNvSpPr/>
            <p:nvPr/>
          </p:nvSpPr>
          <p:spPr>
            <a:xfrm>
              <a:off x="1891525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0" y="0"/>
                  </a:moveTo>
                  <a:lnTo>
                    <a:pt x="6605" y="10574"/>
                  </a:lnTo>
                  <a:lnTo>
                    <a:pt x="7539" y="10574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31"/>
            <p:cNvSpPr/>
            <p:nvPr/>
          </p:nvSpPr>
          <p:spPr>
            <a:xfrm>
              <a:off x="1962400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1" y="0"/>
                  </a:moveTo>
                  <a:lnTo>
                    <a:pt x="6572" y="10574"/>
                  </a:lnTo>
                  <a:lnTo>
                    <a:pt x="7539" y="10574"/>
                  </a:lnTo>
                  <a:lnTo>
                    <a:pt x="9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31"/>
            <p:cNvSpPr/>
            <p:nvPr/>
          </p:nvSpPr>
          <p:spPr>
            <a:xfrm>
              <a:off x="2032450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1" y="0"/>
                  </a:moveTo>
                  <a:lnTo>
                    <a:pt x="6572" y="10574"/>
                  </a:lnTo>
                  <a:lnTo>
                    <a:pt x="7539" y="10574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31"/>
            <p:cNvSpPr/>
            <p:nvPr/>
          </p:nvSpPr>
          <p:spPr>
            <a:xfrm>
              <a:off x="2102500" y="3142700"/>
              <a:ext cx="188500" cy="264375"/>
            </a:xfrm>
            <a:custGeom>
              <a:avLst/>
              <a:gdLst/>
              <a:ahLst/>
              <a:cxnLst/>
              <a:rect l="l" t="t" r="r" b="b"/>
              <a:pathLst>
                <a:path w="7540" h="10575" extrusionOk="0">
                  <a:moveTo>
                    <a:pt x="1" y="0"/>
                  </a:moveTo>
                  <a:lnTo>
                    <a:pt x="6605" y="10574"/>
                  </a:lnTo>
                  <a:lnTo>
                    <a:pt x="7539" y="10574"/>
                  </a:lnTo>
                  <a:lnTo>
                    <a:pt x="9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31"/>
            <p:cNvSpPr/>
            <p:nvPr/>
          </p:nvSpPr>
          <p:spPr>
            <a:xfrm>
              <a:off x="2173400" y="3142700"/>
              <a:ext cx="188475" cy="264375"/>
            </a:xfrm>
            <a:custGeom>
              <a:avLst/>
              <a:gdLst/>
              <a:ahLst/>
              <a:cxnLst/>
              <a:rect l="l" t="t" r="r" b="b"/>
              <a:pathLst>
                <a:path w="7539" h="10575" extrusionOk="0">
                  <a:moveTo>
                    <a:pt x="0" y="0"/>
                  </a:moveTo>
                  <a:lnTo>
                    <a:pt x="6571" y="10574"/>
                  </a:lnTo>
                  <a:lnTo>
                    <a:pt x="7539" y="10574"/>
                  </a:lnTo>
                  <a:lnTo>
                    <a:pt x="9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31"/>
            <p:cNvSpPr/>
            <p:nvPr/>
          </p:nvSpPr>
          <p:spPr>
            <a:xfrm>
              <a:off x="2243450" y="3142700"/>
              <a:ext cx="188475" cy="264375"/>
            </a:xfrm>
            <a:custGeom>
              <a:avLst/>
              <a:gdLst/>
              <a:ahLst/>
              <a:cxnLst/>
              <a:rect l="l" t="t" r="r" b="b"/>
              <a:pathLst>
                <a:path w="7539" h="10575" extrusionOk="0">
                  <a:moveTo>
                    <a:pt x="0" y="0"/>
                  </a:moveTo>
                  <a:lnTo>
                    <a:pt x="6605" y="10574"/>
                  </a:lnTo>
                  <a:lnTo>
                    <a:pt x="7539" y="10574"/>
                  </a:lnTo>
                  <a:lnTo>
                    <a:pt x="96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CUSTOM_18">
    <p:spTree>
      <p:nvGrpSpPr>
        <p:cNvPr id="1" name="Shape 2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2" name="Google Shape;2822;p32"/>
          <p:cNvSpPr/>
          <p:nvPr/>
        </p:nvSpPr>
        <p:spPr>
          <a:xfrm rot="5400000">
            <a:off x="708900" y="-939081"/>
            <a:ext cx="1890000" cy="3516300"/>
          </a:xfrm>
          <a:prstGeom prst="rtTriangle">
            <a:avLst/>
          </a:pr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3" name="Google Shape;2823;p32"/>
          <p:cNvSpPr/>
          <p:nvPr/>
        </p:nvSpPr>
        <p:spPr>
          <a:xfrm rot="-5400000">
            <a:off x="7686600" y="3576922"/>
            <a:ext cx="1103400" cy="2052900"/>
          </a:xfrm>
          <a:prstGeom prst="rtTriangle">
            <a:avLst/>
          </a:pr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24" name="Google Shape;2824;p32"/>
          <p:cNvGrpSpPr/>
          <p:nvPr/>
        </p:nvGrpSpPr>
        <p:grpSpPr>
          <a:xfrm flipH="1">
            <a:off x="291385" y="3465414"/>
            <a:ext cx="285483" cy="1137254"/>
            <a:chOff x="4756900" y="1098725"/>
            <a:chExt cx="160150" cy="637975"/>
          </a:xfrm>
        </p:grpSpPr>
        <p:sp>
          <p:nvSpPr>
            <p:cNvPr id="2825" name="Google Shape;2825;p32"/>
            <p:cNvSpPr/>
            <p:nvPr/>
          </p:nvSpPr>
          <p:spPr>
            <a:xfrm>
              <a:off x="4756900" y="1578250"/>
              <a:ext cx="158475" cy="158450"/>
            </a:xfrm>
            <a:custGeom>
              <a:avLst/>
              <a:gdLst/>
              <a:ahLst/>
              <a:cxnLst/>
              <a:rect l="l" t="t" r="r" b="b"/>
              <a:pathLst>
                <a:path w="6339" h="6338" extrusionOk="0">
                  <a:moveTo>
                    <a:pt x="3169" y="0"/>
                  </a:moveTo>
                  <a:lnTo>
                    <a:pt x="1" y="3169"/>
                  </a:lnTo>
                  <a:lnTo>
                    <a:pt x="3169" y="6338"/>
                  </a:lnTo>
                  <a:lnTo>
                    <a:pt x="6338" y="3169"/>
                  </a:lnTo>
                  <a:lnTo>
                    <a:pt x="3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32"/>
            <p:cNvSpPr/>
            <p:nvPr/>
          </p:nvSpPr>
          <p:spPr>
            <a:xfrm>
              <a:off x="4758575" y="1418408"/>
              <a:ext cx="158475" cy="158475"/>
            </a:xfrm>
            <a:custGeom>
              <a:avLst/>
              <a:gdLst/>
              <a:ahLst/>
              <a:cxnLst/>
              <a:rect l="l" t="t" r="r" b="b"/>
              <a:pathLst>
                <a:path w="6339" h="6339" extrusionOk="0">
                  <a:moveTo>
                    <a:pt x="3169" y="1"/>
                  </a:moveTo>
                  <a:lnTo>
                    <a:pt x="0" y="3170"/>
                  </a:lnTo>
                  <a:lnTo>
                    <a:pt x="3169" y="6339"/>
                  </a:lnTo>
                  <a:lnTo>
                    <a:pt x="6338" y="3170"/>
                  </a:lnTo>
                  <a:lnTo>
                    <a:pt x="31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32"/>
            <p:cNvSpPr/>
            <p:nvPr/>
          </p:nvSpPr>
          <p:spPr>
            <a:xfrm>
              <a:off x="4756900" y="1258567"/>
              <a:ext cx="158475" cy="158475"/>
            </a:xfrm>
            <a:custGeom>
              <a:avLst/>
              <a:gdLst/>
              <a:ahLst/>
              <a:cxnLst/>
              <a:rect l="l" t="t" r="r" b="b"/>
              <a:pathLst>
                <a:path w="6339" h="6339" extrusionOk="0">
                  <a:moveTo>
                    <a:pt x="3169" y="0"/>
                  </a:moveTo>
                  <a:lnTo>
                    <a:pt x="1" y="3169"/>
                  </a:lnTo>
                  <a:lnTo>
                    <a:pt x="3169" y="6338"/>
                  </a:lnTo>
                  <a:lnTo>
                    <a:pt x="6338" y="3169"/>
                  </a:lnTo>
                  <a:lnTo>
                    <a:pt x="3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32"/>
            <p:cNvSpPr/>
            <p:nvPr/>
          </p:nvSpPr>
          <p:spPr>
            <a:xfrm>
              <a:off x="4758575" y="1098725"/>
              <a:ext cx="158475" cy="158475"/>
            </a:xfrm>
            <a:custGeom>
              <a:avLst/>
              <a:gdLst/>
              <a:ahLst/>
              <a:cxnLst/>
              <a:rect l="l" t="t" r="r" b="b"/>
              <a:pathLst>
                <a:path w="6339" h="6339" extrusionOk="0">
                  <a:moveTo>
                    <a:pt x="3169" y="1"/>
                  </a:moveTo>
                  <a:lnTo>
                    <a:pt x="0" y="3170"/>
                  </a:lnTo>
                  <a:lnTo>
                    <a:pt x="3169" y="6339"/>
                  </a:lnTo>
                  <a:lnTo>
                    <a:pt x="6338" y="3170"/>
                  </a:lnTo>
                  <a:lnTo>
                    <a:pt x="31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10"/>
          <p:cNvSpPr/>
          <p:nvPr/>
        </p:nvSpPr>
        <p:spPr>
          <a:xfrm rot="10800000">
            <a:off x="4967650" y="2772900"/>
            <a:ext cx="4277400" cy="1830600"/>
          </a:xfrm>
          <a:prstGeom prst="homePlate">
            <a:avLst>
              <a:gd name="adj" fmla="val 16392"/>
            </a:avLst>
          </a:pr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10"/>
          <p:cNvSpPr txBox="1">
            <a:spLocks noGrp="1"/>
          </p:cNvSpPr>
          <p:nvPr>
            <p:ph type="body" idx="1"/>
          </p:nvPr>
        </p:nvSpPr>
        <p:spPr>
          <a:xfrm>
            <a:off x="5284800" y="2915400"/>
            <a:ext cx="3139200" cy="168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 b="1">
                <a:latin typeface="Barlow Condensed"/>
                <a:ea typeface="Barlow Condensed"/>
                <a:cs typeface="Barlow Condensed"/>
                <a:sym typeface="Barlow Condensed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1"/>
        </a:solidFill>
        <a:effectLst/>
      </p:bgPr>
    </p:bg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CUSTOM_3"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0" name="Google Shape;950;p13"/>
          <p:cNvGrpSpPr/>
          <p:nvPr/>
        </p:nvGrpSpPr>
        <p:grpSpPr>
          <a:xfrm>
            <a:off x="2463213" y="3714576"/>
            <a:ext cx="2539267" cy="841820"/>
            <a:chOff x="4831125" y="3040875"/>
            <a:chExt cx="1218400" cy="403925"/>
          </a:xfrm>
        </p:grpSpPr>
        <p:sp>
          <p:nvSpPr>
            <p:cNvPr id="951" name="Google Shape;951;p13"/>
            <p:cNvSpPr/>
            <p:nvPr/>
          </p:nvSpPr>
          <p:spPr>
            <a:xfrm>
              <a:off x="4906175" y="3117825"/>
              <a:ext cx="32550" cy="30725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50" y="1"/>
                  </a:moveTo>
                  <a:cubicBezTo>
                    <a:pt x="568" y="1"/>
                    <a:pt x="485" y="19"/>
                    <a:pt x="401" y="61"/>
                  </a:cubicBezTo>
                  <a:cubicBezTo>
                    <a:pt x="367" y="95"/>
                    <a:pt x="334" y="95"/>
                    <a:pt x="334" y="128"/>
                  </a:cubicBezTo>
                  <a:cubicBezTo>
                    <a:pt x="301" y="128"/>
                    <a:pt x="301" y="128"/>
                    <a:pt x="267" y="161"/>
                  </a:cubicBezTo>
                  <a:cubicBezTo>
                    <a:pt x="267" y="161"/>
                    <a:pt x="234" y="161"/>
                    <a:pt x="234" y="195"/>
                  </a:cubicBezTo>
                  <a:cubicBezTo>
                    <a:pt x="234" y="195"/>
                    <a:pt x="201" y="195"/>
                    <a:pt x="201" y="228"/>
                  </a:cubicBezTo>
                  <a:cubicBezTo>
                    <a:pt x="0" y="461"/>
                    <a:pt x="0" y="828"/>
                    <a:pt x="234" y="1062"/>
                  </a:cubicBezTo>
                  <a:cubicBezTo>
                    <a:pt x="267" y="1095"/>
                    <a:pt x="267" y="1095"/>
                    <a:pt x="301" y="1095"/>
                  </a:cubicBezTo>
                  <a:cubicBezTo>
                    <a:pt x="334" y="1129"/>
                    <a:pt x="401" y="1162"/>
                    <a:pt x="434" y="1195"/>
                  </a:cubicBezTo>
                  <a:cubicBezTo>
                    <a:pt x="501" y="1195"/>
                    <a:pt x="534" y="1195"/>
                    <a:pt x="568" y="1229"/>
                  </a:cubicBezTo>
                  <a:lnTo>
                    <a:pt x="668" y="1229"/>
                  </a:lnTo>
                  <a:cubicBezTo>
                    <a:pt x="734" y="1229"/>
                    <a:pt x="768" y="1229"/>
                    <a:pt x="801" y="1195"/>
                  </a:cubicBezTo>
                  <a:lnTo>
                    <a:pt x="901" y="1195"/>
                  </a:lnTo>
                  <a:cubicBezTo>
                    <a:pt x="1001" y="1162"/>
                    <a:pt x="1068" y="1095"/>
                    <a:pt x="1101" y="1029"/>
                  </a:cubicBezTo>
                  <a:cubicBezTo>
                    <a:pt x="1168" y="995"/>
                    <a:pt x="1201" y="928"/>
                    <a:pt x="1235" y="862"/>
                  </a:cubicBezTo>
                  <a:cubicBezTo>
                    <a:pt x="1235" y="828"/>
                    <a:pt x="1268" y="828"/>
                    <a:pt x="1268" y="795"/>
                  </a:cubicBezTo>
                  <a:cubicBezTo>
                    <a:pt x="1268" y="795"/>
                    <a:pt x="1268" y="762"/>
                    <a:pt x="1268" y="762"/>
                  </a:cubicBezTo>
                  <a:cubicBezTo>
                    <a:pt x="1268" y="728"/>
                    <a:pt x="1268" y="728"/>
                    <a:pt x="1268" y="728"/>
                  </a:cubicBezTo>
                  <a:cubicBezTo>
                    <a:pt x="1301" y="562"/>
                    <a:pt x="1268" y="428"/>
                    <a:pt x="1201" y="295"/>
                  </a:cubicBezTo>
                  <a:cubicBezTo>
                    <a:pt x="1168" y="228"/>
                    <a:pt x="1135" y="195"/>
                    <a:pt x="1101" y="161"/>
                  </a:cubicBezTo>
                  <a:cubicBezTo>
                    <a:pt x="1068" y="161"/>
                    <a:pt x="1068" y="128"/>
                    <a:pt x="1035" y="128"/>
                  </a:cubicBezTo>
                  <a:cubicBezTo>
                    <a:pt x="1035" y="128"/>
                    <a:pt x="1001" y="95"/>
                    <a:pt x="1001" y="95"/>
                  </a:cubicBezTo>
                  <a:lnTo>
                    <a:pt x="968" y="95"/>
                  </a:lnTo>
                  <a:cubicBezTo>
                    <a:pt x="871" y="36"/>
                    <a:pt x="763" y="1"/>
                    <a:pt x="6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13"/>
            <p:cNvSpPr/>
            <p:nvPr/>
          </p:nvSpPr>
          <p:spPr>
            <a:xfrm>
              <a:off x="4906175" y="3339500"/>
              <a:ext cx="34225" cy="30875"/>
            </a:xfrm>
            <a:custGeom>
              <a:avLst/>
              <a:gdLst/>
              <a:ahLst/>
              <a:cxnLst/>
              <a:rect l="l" t="t" r="r" b="b"/>
              <a:pathLst>
                <a:path w="1369" h="1235" extrusionOk="0">
                  <a:moveTo>
                    <a:pt x="534" y="0"/>
                  </a:moveTo>
                  <a:cubicBezTo>
                    <a:pt x="534" y="0"/>
                    <a:pt x="534" y="34"/>
                    <a:pt x="501" y="34"/>
                  </a:cubicBezTo>
                  <a:lnTo>
                    <a:pt x="434" y="34"/>
                  </a:lnTo>
                  <a:cubicBezTo>
                    <a:pt x="401" y="67"/>
                    <a:pt x="401" y="67"/>
                    <a:pt x="401" y="67"/>
                  </a:cubicBezTo>
                  <a:cubicBezTo>
                    <a:pt x="367" y="67"/>
                    <a:pt x="334" y="101"/>
                    <a:pt x="334" y="101"/>
                  </a:cubicBezTo>
                  <a:cubicBezTo>
                    <a:pt x="301" y="134"/>
                    <a:pt x="301" y="134"/>
                    <a:pt x="267" y="167"/>
                  </a:cubicBezTo>
                  <a:lnTo>
                    <a:pt x="234" y="167"/>
                  </a:lnTo>
                  <a:cubicBezTo>
                    <a:pt x="234" y="201"/>
                    <a:pt x="201" y="201"/>
                    <a:pt x="201" y="234"/>
                  </a:cubicBezTo>
                  <a:cubicBezTo>
                    <a:pt x="0" y="467"/>
                    <a:pt x="0" y="834"/>
                    <a:pt x="234" y="1068"/>
                  </a:cubicBezTo>
                  <a:cubicBezTo>
                    <a:pt x="301" y="1135"/>
                    <a:pt x="367" y="1168"/>
                    <a:pt x="434" y="1168"/>
                  </a:cubicBezTo>
                  <a:cubicBezTo>
                    <a:pt x="434" y="1201"/>
                    <a:pt x="434" y="1201"/>
                    <a:pt x="434" y="1201"/>
                  </a:cubicBezTo>
                  <a:cubicBezTo>
                    <a:pt x="501" y="1235"/>
                    <a:pt x="601" y="1235"/>
                    <a:pt x="668" y="1235"/>
                  </a:cubicBezTo>
                  <a:cubicBezTo>
                    <a:pt x="768" y="1235"/>
                    <a:pt x="834" y="1201"/>
                    <a:pt x="901" y="1201"/>
                  </a:cubicBezTo>
                  <a:cubicBezTo>
                    <a:pt x="968" y="1168"/>
                    <a:pt x="1035" y="1101"/>
                    <a:pt x="1101" y="1035"/>
                  </a:cubicBezTo>
                  <a:cubicBezTo>
                    <a:pt x="1301" y="868"/>
                    <a:pt x="1368" y="501"/>
                    <a:pt x="1135" y="234"/>
                  </a:cubicBezTo>
                  <a:cubicBezTo>
                    <a:pt x="1135" y="234"/>
                    <a:pt x="1135" y="201"/>
                    <a:pt x="1101" y="201"/>
                  </a:cubicBezTo>
                  <a:cubicBezTo>
                    <a:pt x="1101" y="167"/>
                    <a:pt x="1101" y="167"/>
                    <a:pt x="1068" y="167"/>
                  </a:cubicBezTo>
                  <a:cubicBezTo>
                    <a:pt x="1068" y="134"/>
                    <a:pt x="1035" y="134"/>
                    <a:pt x="1001" y="101"/>
                  </a:cubicBezTo>
                  <a:lnTo>
                    <a:pt x="968" y="101"/>
                  </a:lnTo>
                  <a:cubicBezTo>
                    <a:pt x="934" y="67"/>
                    <a:pt x="901" y="67"/>
                    <a:pt x="901" y="34"/>
                  </a:cubicBezTo>
                  <a:lnTo>
                    <a:pt x="834" y="34"/>
                  </a:lnTo>
                  <a:cubicBezTo>
                    <a:pt x="834" y="34"/>
                    <a:pt x="801" y="0"/>
                    <a:pt x="7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13"/>
            <p:cNvSpPr/>
            <p:nvPr/>
          </p:nvSpPr>
          <p:spPr>
            <a:xfrm>
              <a:off x="4831950" y="3339600"/>
              <a:ext cx="33375" cy="31075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73" y="0"/>
                  </a:moveTo>
                  <a:cubicBezTo>
                    <a:pt x="505" y="0"/>
                    <a:pt x="357" y="74"/>
                    <a:pt x="268" y="163"/>
                  </a:cubicBezTo>
                  <a:cubicBezTo>
                    <a:pt x="201" y="197"/>
                    <a:pt x="167" y="263"/>
                    <a:pt x="134" y="330"/>
                  </a:cubicBezTo>
                  <a:cubicBezTo>
                    <a:pt x="1" y="597"/>
                    <a:pt x="67" y="864"/>
                    <a:pt x="234" y="1064"/>
                  </a:cubicBezTo>
                  <a:cubicBezTo>
                    <a:pt x="301" y="1131"/>
                    <a:pt x="401" y="1197"/>
                    <a:pt x="534" y="1231"/>
                  </a:cubicBezTo>
                  <a:cubicBezTo>
                    <a:pt x="582" y="1239"/>
                    <a:pt x="629" y="1243"/>
                    <a:pt x="675" y="1243"/>
                  </a:cubicBezTo>
                  <a:cubicBezTo>
                    <a:pt x="825" y="1243"/>
                    <a:pt x="966" y="1199"/>
                    <a:pt x="1068" y="1097"/>
                  </a:cubicBezTo>
                  <a:cubicBezTo>
                    <a:pt x="1168" y="1031"/>
                    <a:pt x="1202" y="964"/>
                    <a:pt x="1235" y="864"/>
                  </a:cubicBezTo>
                  <a:cubicBezTo>
                    <a:pt x="1335" y="630"/>
                    <a:pt x="1302" y="430"/>
                    <a:pt x="1135" y="230"/>
                  </a:cubicBezTo>
                  <a:cubicBezTo>
                    <a:pt x="1135" y="197"/>
                    <a:pt x="1101" y="197"/>
                    <a:pt x="1068" y="163"/>
                  </a:cubicBezTo>
                  <a:cubicBezTo>
                    <a:pt x="1035" y="130"/>
                    <a:pt x="1001" y="63"/>
                    <a:pt x="935" y="63"/>
                  </a:cubicBezTo>
                  <a:cubicBezTo>
                    <a:pt x="846" y="19"/>
                    <a:pt x="757" y="0"/>
                    <a:pt x="6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3"/>
            <p:cNvSpPr/>
            <p:nvPr/>
          </p:nvSpPr>
          <p:spPr>
            <a:xfrm>
              <a:off x="4831125" y="3191675"/>
              <a:ext cx="35050" cy="30925"/>
            </a:xfrm>
            <a:custGeom>
              <a:avLst/>
              <a:gdLst/>
              <a:ahLst/>
              <a:cxnLst/>
              <a:rect l="l" t="t" r="r" b="b"/>
              <a:pathLst>
                <a:path w="1402" h="1237" extrusionOk="0">
                  <a:moveTo>
                    <a:pt x="692" y="0"/>
                  </a:moveTo>
                  <a:cubicBezTo>
                    <a:pt x="544" y="0"/>
                    <a:pt x="391" y="52"/>
                    <a:pt x="267" y="176"/>
                  </a:cubicBezTo>
                  <a:cubicBezTo>
                    <a:pt x="0" y="410"/>
                    <a:pt x="34" y="810"/>
                    <a:pt x="267" y="1077"/>
                  </a:cubicBezTo>
                  <a:cubicBezTo>
                    <a:pt x="391" y="1185"/>
                    <a:pt x="544" y="1236"/>
                    <a:pt x="692" y="1236"/>
                  </a:cubicBezTo>
                  <a:cubicBezTo>
                    <a:pt x="863" y="1236"/>
                    <a:pt x="1027" y="1168"/>
                    <a:pt x="1134" y="1043"/>
                  </a:cubicBezTo>
                  <a:cubicBezTo>
                    <a:pt x="1401" y="810"/>
                    <a:pt x="1368" y="410"/>
                    <a:pt x="1134" y="176"/>
                  </a:cubicBezTo>
                  <a:cubicBezTo>
                    <a:pt x="1027" y="69"/>
                    <a:pt x="863" y="0"/>
                    <a:pt x="6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3"/>
            <p:cNvSpPr/>
            <p:nvPr/>
          </p:nvSpPr>
          <p:spPr>
            <a:xfrm>
              <a:off x="4831950" y="3117675"/>
              <a:ext cx="33375" cy="31100"/>
            </a:xfrm>
            <a:custGeom>
              <a:avLst/>
              <a:gdLst/>
              <a:ahLst/>
              <a:cxnLst/>
              <a:rect l="l" t="t" r="r" b="b"/>
              <a:pathLst>
                <a:path w="1335" h="1244" extrusionOk="0">
                  <a:moveTo>
                    <a:pt x="670" y="0"/>
                  </a:moveTo>
                  <a:cubicBezTo>
                    <a:pt x="520" y="0"/>
                    <a:pt x="379" y="45"/>
                    <a:pt x="268" y="134"/>
                  </a:cubicBezTo>
                  <a:cubicBezTo>
                    <a:pt x="167" y="234"/>
                    <a:pt x="134" y="334"/>
                    <a:pt x="101" y="401"/>
                  </a:cubicBezTo>
                  <a:cubicBezTo>
                    <a:pt x="1" y="634"/>
                    <a:pt x="67" y="868"/>
                    <a:pt x="234" y="1035"/>
                  </a:cubicBezTo>
                  <a:cubicBezTo>
                    <a:pt x="301" y="1135"/>
                    <a:pt x="401" y="1201"/>
                    <a:pt x="534" y="1235"/>
                  </a:cubicBezTo>
                  <a:cubicBezTo>
                    <a:pt x="569" y="1240"/>
                    <a:pt x="603" y="1243"/>
                    <a:pt x="637" y="1243"/>
                  </a:cubicBezTo>
                  <a:cubicBezTo>
                    <a:pt x="802" y="1243"/>
                    <a:pt x="963" y="1178"/>
                    <a:pt x="1101" y="1068"/>
                  </a:cubicBezTo>
                  <a:cubicBezTo>
                    <a:pt x="1135" y="1035"/>
                    <a:pt x="1168" y="1001"/>
                    <a:pt x="1168" y="968"/>
                  </a:cubicBezTo>
                  <a:cubicBezTo>
                    <a:pt x="1202" y="934"/>
                    <a:pt x="1235" y="901"/>
                    <a:pt x="1235" y="868"/>
                  </a:cubicBezTo>
                  <a:cubicBezTo>
                    <a:pt x="1335" y="634"/>
                    <a:pt x="1302" y="434"/>
                    <a:pt x="1135" y="234"/>
                  </a:cubicBezTo>
                  <a:cubicBezTo>
                    <a:pt x="1101" y="167"/>
                    <a:pt x="1035" y="134"/>
                    <a:pt x="1001" y="101"/>
                  </a:cubicBezTo>
                  <a:cubicBezTo>
                    <a:pt x="968" y="67"/>
                    <a:pt x="935" y="67"/>
                    <a:pt x="901" y="34"/>
                  </a:cubicBezTo>
                  <a:cubicBezTo>
                    <a:pt x="824" y="12"/>
                    <a:pt x="746" y="0"/>
                    <a:pt x="6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3"/>
            <p:cNvSpPr/>
            <p:nvPr/>
          </p:nvSpPr>
          <p:spPr>
            <a:xfrm>
              <a:off x="4831950" y="3040875"/>
              <a:ext cx="33375" cy="31300"/>
            </a:xfrm>
            <a:custGeom>
              <a:avLst/>
              <a:gdLst/>
              <a:ahLst/>
              <a:cxnLst/>
              <a:rect l="l" t="t" r="r" b="b"/>
              <a:pathLst>
                <a:path w="1335" h="1252" extrusionOk="0">
                  <a:moveTo>
                    <a:pt x="645" y="1"/>
                  </a:moveTo>
                  <a:cubicBezTo>
                    <a:pt x="487" y="1"/>
                    <a:pt x="330" y="74"/>
                    <a:pt x="201" y="204"/>
                  </a:cubicBezTo>
                  <a:cubicBezTo>
                    <a:pt x="167" y="270"/>
                    <a:pt x="101" y="337"/>
                    <a:pt x="101" y="404"/>
                  </a:cubicBezTo>
                  <a:cubicBezTo>
                    <a:pt x="1" y="637"/>
                    <a:pt x="34" y="838"/>
                    <a:pt x="201" y="1038"/>
                  </a:cubicBezTo>
                  <a:cubicBezTo>
                    <a:pt x="234" y="1071"/>
                    <a:pt x="268" y="1104"/>
                    <a:pt x="301" y="1138"/>
                  </a:cubicBezTo>
                  <a:cubicBezTo>
                    <a:pt x="334" y="1171"/>
                    <a:pt x="401" y="1171"/>
                    <a:pt x="434" y="1204"/>
                  </a:cubicBezTo>
                  <a:cubicBezTo>
                    <a:pt x="509" y="1237"/>
                    <a:pt x="584" y="1251"/>
                    <a:pt x="658" y="1251"/>
                  </a:cubicBezTo>
                  <a:cubicBezTo>
                    <a:pt x="814" y="1251"/>
                    <a:pt x="965" y="1184"/>
                    <a:pt x="1101" y="1071"/>
                  </a:cubicBezTo>
                  <a:cubicBezTo>
                    <a:pt x="1168" y="1004"/>
                    <a:pt x="1202" y="938"/>
                    <a:pt x="1235" y="871"/>
                  </a:cubicBezTo>
                  <a:cubicBezTo>
                    <a:pt x="1335" y="637"/>
                    <a:pt x="1302" y="404"/>
                    <a:pt x="1135" y="204"/>
                  </a:cubicBezTo>
                  <a:cubicBezTo>
                    <a:pt x="1101" y="170"/>
                    <a:pt x="1068" y="137"/>
                    <a:pt x="1035" y="104"/>
                  </a:cubicBezTo>
                  <a:cubicBezTo>
                    <a:pt x="1001" y="104"/>
                    <a:pt x="968" y="70"/>
                    <a:pt x="901" y="70"/>
                  </a:cubicBezTo>
                  <a:cubicBezTo>
                    <a:pt x="819" y="23"/>
                    <a:pt x="732" y="1"/>
                    <a:pt x="6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3"/>
            <p:cNvSpPr/>
            <p:nvPr/>
          </p:nvSpPr>
          <p:spPr>
            <a:xfrm>
              <a:off x="4831950" y="3265475"/>
              <a:ext cx="32550" cy="31000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47" y="0"/>
                  </a:moveTo>
                  <a:cubicBezTo>
                    <a:pt x="500" y="0"/>
                    <a:pt x="358" y="69"/>
                    <a:pt x="234" y="193"/>
                  </a:cubicBezTo>
                  <a:cubicBezTo>
                    <a:pt x="201" y="260"/>
                    <a:pt x="134" y="326"/>
                    <a:pt x="101" y="393"/>
                  </a:cubicBezTo>
                  <a:cubicBezTo>
                    <a:pt x="1" y="626"/>
                    <a:pt x="34" y="827"/>
                    <a:pt x="201" y="1027"/>
                  </a:cubicBezTo>
                  <a:cubicBezTo>
                    <a:pt x="234" y="1060"/>
                    <a:pt x="268" y="1093"/>
                    <a:pt x="334" y="1127"/>
                  </a:cubicBezTo>
                  <a:cubicBezTo>
                    <a:pt x="368" y="1160"/>
                    <a:pt x="401" y="1194"/>
                    <a:pt x="468" y="1194"/>
                  </a:cubicBezTo>
                  <a:cubicBezTo>
                    <a:pt x="540" y="1225"/>
                    <a:pt x="615" y="1240"/>
                    <a:pt x="690" y="1240"/>
                  </a:cubicBezTo>
                  <a:cubicBezTo>
                    <a:pt x="857" y="1240"/>
                    <a:pt x="1020" y="1165"/>
                    <a:pt x="1135" y="1027"/>
                  </a:cubicBezTo>
                  <a:cubicBezTo>
                    <a:pt x="1202" y="960"/>
                    <a:pt x="1235" y="893"/>
                    <a:pt x="1268" y="827"/>
                  </a:cubicBezTo>
                  <a:cubicBezTo>
                    <a:pt x="1302" y="626"/>
                    <a:pt x="1302" y="460"/>
                    <a:pt x="1202" y="326"/>
                  </a:cubicBezTo>
                  <a:cubicBezTo>
                    <a:pt x="1101" y="159"/>
                    <a:pt x="968" y="59"/>
                    <a:pt x="801" y="26"/>
                  </a:cubicBezTo>
                  <a:cubicBezTo>
                    <a:pt x="750" y="9"/>
                    <a:pt x="698" y="0"/>
                    <a:pt x="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3"/>
            <p:cNvSpPr/>
            <p:nvPr/>
          </p:nvSpPr>
          <p:spPr>
            <a:xfrm>
              <a:off x="4907000" y="3040950"/>
              <a:ext cx="30900" cy="31200"/>
            </a:xfrm>
            <a:custGeom>
              <a:avLst/>
              <a:gdLst/>
              <a:ahLst/>
              <a:cxnLst/>
              <a:rect l="l" t="t" r="r" b="b"/>
              <a:pathLst>
                <a:path w="1236" h="1248" extrusionOk="0">
                  <a:moveTo>
                    <a:pt x="735" y="1"/>
                  </a:moveTo>
                  <a:cubicBezTo>
                    <a:pt x="535" y="1"/>
                    <a:pt x="368" y="34"/>
                    <a:pt x="234" y="134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134" y="267"/>
                    <a:pt x="101" y="301"/>
                    <a:pt x="68" y="368"/>
                  </a:cubicBezTo>
                  <a:cubicBezTo>
                    <a:pt x="68" y="401"/>
                    <a:pt x="68" y="401"/>
                    <a:pt x="68" y="401"/>
                  </a:cubicBezTo>
                  <a:cubicBezTo>
                    <a:pt x="68" y="401"/>
                    <a:pt x="68" y="401"/>
                    <a:pt x="68" y="434"/>
                  </a:cubicBezTo>
                  <a:cubicBezTo>
                    <a:pt x="34" y="434"/>
                    <a:pt x="34" y="468"/>
                    <a:pt x="34" y="501"/>
                  </a:cubicBezTo>
                  <a:cubicBezTo>
                    <a:pt x="34" y="568"/>
                    <a:pt x="1" y="634"/>
                    <a:pt x="34" y="701"/>
                  </a:cubicBezTo>
                  <a:cubicBezTo>
                    <a:pt x="34" y="734"/>
                    <a:pt x="34" y="734"/>
                    <a:pt x="34" y="768"/>
                  </a:cubicBezTo>
                  <a:cubicBezTo>
                    <a:pt x="68" y="901"/>
                    <a:pt x="134" y="1001"/>
                    <a:pt x="234" y="1101"/>
                  </a:cubicBezTo>
                  <a:cubicBezTo>
                    <a:pt x="268" y="1168"/>
                    <a:pt x="368" y="1201"/>
                    <a:pt x="434" y="1235"/>
                  </a:cubicBezTo>
                  <a:lnTo>
                    <a:pt x="501" y="1235"/>
                  </a:lnTo>
                  <a:cubicBezTo>
                    <a:pt x="543" y="1243"/>
                    <a:pt x="585" y="1247"/>
                    <a:pt x="626" y="1247"/>
                  </a:cubicBezTo>
                  <a:cubicBezTo>
                    <a:pt x="751" y="1247"/>
                    <a:pt x="876" y="1210"/>
                    <a:pt x="1002" y="1135"/>
                  </a:cubicBezTo>
                  <a:cubicBezTo>
                    <a:pt x="1035" y="1101"/>
                    <a:pt x="1035" y="1101"/>
                    <a:pt x="1068" y="1068"/>
                  </a:cubicBezTo>
                  <a:cubicBezTo>
                    <a:pt x="1068" y="1068"/>
                    <a:pt x="1068" y="1035"/>
                    <a:pt x="1102" y="1035"/>
                  </a:cubicBezTo>
                  <a:cubicBezTo>
                    <a:pt x="1102" y="1035"/>
                    <a:pt x="1135" y="1001"/>
                    <a:pt x="1135" y="1001"/>
                  </a:cubicBezTo>
                  <a:cubicBezTo>
                    <a:pt x="1135" y="1001"/>
                    <a:pt x="1135" y="968"/>
                    <a:pt x="1135" y="968"/>
                  </a:cubicBezTo>
                  <a:cubicBezTo>
                    <a:pt x="1168" y="935"/>
                    <a:pt x="1168" y="935"/>
                    <a:pt x="1168" y="901"/>
                  </a:cubicBezTo>
                  <a:cubicBezTo>
                    <a:pt x="1202" y="901"/>
                    <a:pt x="1202" y="901"/>
                    <a:pt x="1202" y="868"/>
                  </a:cubicBezTo>
                  <a:cubicBezTo>
                    <a:pt x="1202" y="868"/>
                    <a:pt x="1202" y="868"/>
                    <a:pt x="1202" y="835"/>
                  </a:cubicBezTo>
                  <a:cubicBezTo>
                    <a:pt x="1202" y="835"/>
                    <a:pt x="1235" y="801"/>
                    <a:pt x="1235" y="801"/>
                  </a:cubicBezTo>
                  <a:cubicBezTo>
                    <a:pt x="1235" y="801"/>
                    <a:pt x="1235" y="768"/>
                    <a:pt x="1235" y="768"/>
                  </a:cubicBezTo>
                  <a:cubicBezTo>
                    <a:pt x="1235" y="734"/>
                    <a:pt x="1235" y="701"/>
                    <a:pt x="1235" y="668"/>
                  </a:cubicBezTo>
                  <a:lnTo>
                    <a:pt x="1235" y="634"/>
                  </a:lnTo>
                  <a:cubicBezTo>
                    <a:pt x="1235" y="568"/>
                    <a:pt x="1235" y="534"/>
                    <a:pt x="1235" y="501"/>
                  </a:cubicBezTo>
                  <a:cubicBezTo>
                    <a:pt x="1235" y="501"/>
                    <a:pt x="1235" y="468"/>
                    <a:pt x="1235" y="468"/>
                  </a:cubicBezTo>
                  <a:cubicBezTo>
                    <a:pt x="1235" y="434"/>
                    <a:pt x="1202" y="401"/>
                    <a:pt x="1202" y="368"/>
                  </a:cubicBezTo>
                  <a:cubicBezTo>
                    <a:pt x="1135" y="267"/>
                    <a:pt x="1068" y="167"/>
                    <a:pt x="968" y="101"/>
                  </a:cubicBezTo>
                  <a:lnTo>
                    <a:pt x="935" y="101"/>
                  </a:lnTo>
                  <a:cubicBezTo>
                    <a:pt x="935" y="67"/>
                    <a:pt x="901" y="67"/>
                    <a:pt x="868" y="34"/>
                  </a:cubicBezTo>
                  <a:lnTo>
                    <a:pt x="768" y="34"/>
                  </a:lnTo>
                  <a:cubicBezTo>
                    <a:pt x="735" y="34"/>
                    <a:pt x="735" y="34"/>
                    <a:pt x="7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3"/>
            <p:cNvSpPr/>
            <p:nvPr/>
          </p:nvSpPr>
          <p:spPr>
            <a:xfrm>
              <a:off x="4905350" y="3266125"/>
              <a:ext cx="33375" cy="30550"/>
            </a:xfrm>
            <a:custGeom>
              <a:avLst/>
              <a:gdLst/>
              <a:ahLst/>
              <a:cxnLst/>
              <a:rect l="l" t="t" r="r" b="b"/>
              <a:pathLst>
                <a:path w="1335" h="1222" extrusionOk="0">
                  <a:moveTo>
                    <a:pt x="667" y="0"/>
                  </a:moveTo>
                  <a:cubicBezTo>
                    <a:pt x="601" y="0"/>
                    <a:pt x="534" y="0"/>
                    <a:pt x="467" y="33"/>
                  </a:cubicBezTo>
                  <a:lnTo>
                    <a:pt x="434" y="33"/>
                  </a:lnTo>
                  <a:cubicBezTo>
                    <a:pt x="367" y="67"/>
                    <a:pt x="300" y="100"/>
                    <a:pt x="267" y="167"/>
                  </a:cubicBezTo>
                  <a:cubicBezTo>
                    <a:pt x="67" y="367"/>
                    <a:pt x="0" y="701"/>
                    <a:pt x="167" y="934"/>
                  </a:cubicBezTo>
                  <a:cubicBezTo>
                    <a:pt x="200" y="967"/>
                    <a:pt x="234" y="1001"/>
                    <a:pt x="267" y="1034"/>
                  </a:cubicBezTo>
                  <a:cubicBezTo>
                    <a:pt x="383" y="1150"/>
                    <a:pt x="545" y="1222"/>
                    <a:pt x="712" y="1222"/>
                  </a:cubicBezTo>
                  <a:cubicBezTo>
                    <a:pt x="832" y="1222"/>
                    <a:pt x="956" y="1185"/>
                    <a:pt x="1068" y="1101"/>
                  </a:cubicBezTo>
                  <a:cubicBezTo>
                    <a:pt x="1068" y="1101"/>
                    <a:pt x="1101" y="1067"/>
                    <a:pt x="1134" y="1067"/>
                  </a:cubicBezTo>
                  <a:cubicBezTo>
                    <a:pt x="1168" y="1034"/>
                    <a:pt x="1201" y="967"/>
                    <a:pt x="1201" y="934"/>
                  </a:cubicBezTo>
                  <a:cubicBezTo>
                    <a:pt x="1268" y="867"/>
                    <a:pt x="1301" y="767"/>
                    <a:pt x="1301" y="667"/>
                  </a:cubicBezTo>
                  <a:cubicBezTo>
                    <a:pt x="1301" y="634"/>
                    <a:pt x="1334" y="600"/>
                    <a:pt x="1334" y="600"/>
                  </a:cubicBezTo>
                  <a:cubicBezTo>
                    <a:pt x="1334" y="600"/>
                    <a:pt x="1334" y="567"/>
                    <a:pt x="1301" y="567"/>
                  </a:cubicBezTo>
                  <a:cubicBezTo>
                    <a:pt x="1301" y="534"/>
                    <a:pt x="1301" y="500"/>
                    <a:pt x="1301" y="467"/>
                  </a:cubicBezTo>
                  <a:cubicBezTo>
                    <a:pt x="1301" y="434"/>
                    <a:pt x="1268" y="400"/>
                    <a:pt x="1268" y="367"/>
                  </a:cubicBezTo>
                  <a:cubicBezTo>
                    <a:pt x="1268" y="367"/>
                    <a:pt x="1268" y="334"/>
                    <a:pt x="1268" y="334"/>
                  </a:cubicBezTo>
                  <a:cubicBezTo>
                    <a:pt x="1234" y="300"/>
                    <a:pt x="1234" y="267"/>
                    <a:pt x="1201" y="267"/>
                  </a:cubicBezTo>
                  <a:lnTo>
                    <a:pt x="1201" y="234"/>
                  </a:lnTo>
                  <a:cubicBezTo>
                    <a:pt x="1201" y="234"/>
                    <a:pt x="1168" y="200"/>
                    <a:pt x="1168" y="167"/>
                  </a:cubicBezTo>
                  <a:lnTo>
                    <a:pt x="1134" y="167"/>
                  </a:lnTo>
                  <a:cubicBezTo>
                    <a:pt x="1068" y="100"/>
                    <a:pt x="1001" y="67"/>
                    <a:pt x="934" y="33"/>
                  </a:cubicBezTo>
                  <a:cubicBezTo>
                    <a:pt x="834" y="0"/>
                    <a:pt x="767" y="0"/>
                    <a:pt x="7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3"/>
            <p:cNvSpPr/>
            <p:nvPr/>
          </p:nvSpPr>
          <p:spPr>
            <a:xfrm>
              <a:off x="5127175" y="3117575"/>
              <a:ext cx="35050" cy="3120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698" y="0"/>
                  </a:moveTo>
                  <a:cubicBezTo>
                    <a:pt x="548" y="0"/>
                    <a:pt x="396" y="58"/>
                    <a:pt x="267" y="171"/>
                  </a:cubicBezTo>
                  <a:cubicBezTo>
                    <a:pt x="33" y="405"/>
                    <a:pt x="0" y="805"/>
                    <a:pt x="267" y="1072"/>
                  </a:cubicBezTo>
                  <a:cubicBezTo>
                    <a:pt x="384" y="1189"/>
                    <a:pt x="542" y="1247"/>
                    <a:pt x="701" y="1247"/>
                  </a:cubicBezTo>
                  <a:cubicBezTo>
                    <a:pt x="859" y="1247"/>
                    <a:pt x="1018" y="1189"/>
                    <a:pt x="1134" y="1072"/>
                  </a:cubicBezTo>
                  <a:cubicBezTo>
                    <a:pt x="1334" y="838"/>
                    <a:pt x="1401" y="471"/>
                    <a:pt x="1134" y="205"/>
                  </a:cubicBezTo>
                  <a:cubicBezTo>
                    <a:pt x="1014" y="67"/>
                    <a:pt x="857" y="0"/>
                    <a:pt x="6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3"/>
            <p:cNvSpPr/>
            <p:nvPr/>
          </p:nvSpPr>
          <p:spPr>
            <a:xfrm>
              <a:off x="5128000" y="3339500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2" y="0"/>
                  </a:moveTo>
                  <a:cubicBezTo>
                    <a:pt x="509" y="0"/>
                    <a:pt x="351" y="67"/>
                    <a:pt x="234" y="201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51" y="1185"/>
                    <a:pt x="518" y="1243"/>
                    <a:pt x="680" y="1243"/>
                  </a:cubicBezTo>
                  <a:cubicBezTo>
                    <a:pt x="843" y="1243"/>
                    <a:pt x="1001" y="1185"/>
                    <a:pt x="1101" y="1068"/>
                  </a:cubicBezTo>
                  <a:cubicBezTo>
                    <a:pt x="1335" y="868"/>
                    <a:pt x="1368" y="467"/>
                    <a:pt x="1135" y="201"/>
                  </a:cubicBezTo>
                  <a:cubicBezTo>
                    <a:pt x="1001" y="67"/>
                    <a:pt x="834" y="0"/>
                    <a:pt x="6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3"/>
            <p:cNvSpPr/>
            <p:nvPr/>
          </p:nvSpPr>
          <p:spPr>
            <a:xfrm>
              <a:off x="5348150" y="3116600"/>
              <a:ext cx="35900" cy="32175"/>
            </a:xfrm>
            <a:custGeom>
              <a:avLst/>
              <a:gdLst/>
              <a:ahLst/>
              <a:cxnLst/>
              <a:rect l="l" t="t" r="r" b="b"/>
              <a:pathLst>
                <a:path w="1436" h="1287" extrusionOk="0">
                  <a:moveTo>
                    <a:pt x="696" y="1"/>
                  </a:moveTo>
                  <a:cubicBezTo>
                    <a:pt x="530" y="1"/>
                    <a:pt x="375" y="70"/>
                    <a:pt x="268" y="177"/>
                  </a:cubicBezTo>
                  <a:cubicBezTo>
                    <a:pt x="34" y="410"/>
                    <a:pt x="1" y="811"/>
                    <a:pt x="268" y="1078"/>
                  </a:cubicBezTo>
                  <a:lnTo>
                    <a:pt x="301" y="1078"/>
                  </a:lnTo>
                  <a:cubicBezTo>
                    <a:pt x="301" y="1078"/>
                    <a:pt x="301" y="1111"/>
                    <a:pt x="301" y="1111"/>
                  </a:cubicBezTo>
                  <a:cubicBezTo>
                    <a:pt x="418" y="1228"/>
                    <a:pt x="585" y="1286"/>
                    <a:pt x="747" y="1286"/>
                  </a:cubicBezTo>
                  <a:cubicBezTo>
                    <a:pt x="910" y="1286"/>
                    <a:pt x="1068" y="1228"/>
                    <a:pt x="1168" y="1111"/>
                  </a:cubicBezTo>
                  <a:cubicBezTo>
                    <a:pt x="1402" y="877"/>
                    <a:pt x="1435" y="477"/>
                    <a:pt x="1168" y="210"/>
                  </a:cubicBezTo>
                  <a:cubicBezTo>
                    <a:pt x="1135" y="210"/>
                    <a:pt x="1135" y="177"/>
                    <a:pt x="1135" y="177"/>
                  </a:cubicBezTo>
                  <a:cubicBezTo>
                    <a:pt x="995" y="53"/>
                    <a:pt x="841" y="1"/>
                    <a:pt x="6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3"/>
            <p:cNvSpPr/>
            <p:nvPr/>
          </p:nvSpPr>
          <p:spPr>
            <a:xfrm>
              <a:off x="5127175" y="3041100"/>
              <a:ext cx="33375" cy="31075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93" y="0"/>
                  </a:moveTo>
                  <a:cubicBezTo>
                    <a:pt x="536" y="0"/>
                    <a:pt x="389" y="73"/>
                    <a:pt x="267" y="195"/>
                  </a:cubicBezTo>
                  <a:cubicBezTo>
                    <a:pt x="200" y="228"/>
                    <a:pt x="167" y="295"/>
                    <a:pt x="134" y="362"/>
                  </a:cubicBezTo>
                  <a:cubicBezTo>
                    <a:pt x="0" y="695"/>
                    <a:pt x="134" y="1095"/>
                    <a:pt x="500" y="1195"/>
                  </a:cubicBezTo>
                  <a:cubicBezTo>
                    <a:pt x="575" y="1228"/>
                    <a:pt x="647" y="1242"/>
                    <a:pt x="716" y="1242"/>
                  </a:cubicBezTo>
                  <a:cubicBezTo>
                    <a:pt x="862" y="1242"/>
                    <a:pt x="998" y="1175"/>
                    <a:pt x="1134" y="1062"/>
                  </a:cubicBezTo>
                  <a:cubicBezTo>
                    <a:pt x="1268" y="895"/>
                    <a:pt x="1334" y="728"/>
                    <a:pt x="1301" y="528"/>
                  </a:cubicBezTo>
                  <a:cubicBezTo>
                    <a:pt x="1268" y="328"/>
                    <a:pt x="1168" y="195"/>
                    <a:pt x="1001" y="95"/>
                  </a:cubicBezTo>
                  <a:cubicBezTo>
                    <a:pt x="897" y="30"/>
                    <a:pt x="793" y="0"/>
                    <a:pt x="6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13"/>
            <p:cNvSpPr/>
            <p:nvPr/>
          </p:nvSpPr>
          <p:spPr>
            <a:xfrm>
              <a:off x="5348150" y="3338650"/>
              <a:ext cx="35900" cy="31900"/>
            </a:xfrm>
            <a:custGeom>
              <a:avLst/>
              <a:gdLst/>
              <a:ahLst/>
              <a:cxnLst/>
              <a:rect l="l" t="t" r="r" b="b"/>
              <a:pathLst>
                <a:path w="1436" h="1276" extrusionOk="0">
                  <a:moveTo>
                    <a:pt x="684" y="0"/>
                  </a:moveTo>
                  <a:cubicBezTo>
                    <a:pt x="523" y="0"/>
                    <a:pt x="376" y="60"/>
                    <a:pt x="268" y="168"/>
                  </a:cubicBezTo>
                  <a:cubicBezTo>
                    <a:pt x="34" y="401"/>
                    <a:pt x="1" y="802"/>
                    <a:pt x="268" y="1069"/>
                  </a:cubicBezTo>
                  <a:lnTo>
                    <a:pt x="301" y="1069"/>
                  </a:lnTo>
                  <a:cubicBezTo>
                    <a:pt x="301" y="1102"/>
                    <a:pt x="301" y="1102"/>
                    <a:pt x="301" y="1102"/>
                  </a:cubicBezTo>
                  <a:lnTo>
                    <a:pt x="334" y="1102"/>
                  </a:lnTo>
                  <a:cubicBezTo>
                    <a:pt x="368" y="1135"/>
                    <a:pt x="368" y="1135"/>
                    <a:pt x="401" y="1169"/>
                  </a:cubicBezTo>
                  <a:cubicBezTo>
                    <a:pt x="502" y="1241"/>
                    <a:pt x="622" y="1275"/>
                    <a:pt x="741" y="1275"/>
                  </a:cubicBezTo>
                  <a:cubicBezTo>
                    <a:pt x="898" y="1275"/>
                    <a:pt x="1055" y="1216"/>
                    <a:pt x="1168" y="1102"/>
                  </a:cubicBezTo>
                  <a:cubicBezTo>
                    <a:pt x="1402" y="868"/>
                    <a:pt x="1435" y="501"/>
                    <a:pt x="1168" y="235"/>
                  </a:cubicBezTo>
                  <a:cubicBezTo>
                    <a:pt x="1168" y="201"/>
                    <a:pt x="1168" y="201"/>
                    <a:pt x="1135" y="201"/>
                  </a:cubicBezTo>
                  <a:cubicBezTo>
                    <a:pt x="1135" y="168"/>
                    <a:pt x="1135" y="168"/>
                    <a:pt x="1102" y="168"/>
                  </a:cubicBezTo>
                  <a:cubicBezTo>
                    <a:pt x="1102" y="168"/>
                    <a:pt x="1102" y="168"/>
                    <a:pt x="1102" y="135"/>
                  </a:cubicBezTo>
                  <a:cubicBezTo>
                    <a:pt x="964" y="43"/>
                    <a:pt x="819" y="0"/>
                    <a:pt x="6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13"/>
            <p:cNvSpPr/>
            <p:nvPr/>
          </p:nvSpPr>
          <p:spPr>
            <a:xfrm>
              <a:off x="4979550" y="3265575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6" y="1"/>
                  </a:moveTo>
                  <a:cubicBezTo>
                    <a:pt x="504" y="1"/>
                    <a:pt x="338" y="68"/>
                    <a:pt x="234" y="189"/>
                  </a:cubicBezTo>
                  <a:cubicBezTo>
                    <a:pt x="1" y="422"/>
                    <a:pt x="1" y="823"/>
                    <a:pt x="268" y="1056"/>
                  </a:cubicBezTo>
                  <a:cubicBezTo>
                    <a:pt x="397" y="1185"/>
                    <a:pt x="557" y="1244"/>
                    <a:pt x="711" y="1244"/>
                  </a:cubicBezTo>
                  <a:cubicBezTo>
                    <a:pt x="875" y="1244"/>
                    <a:pt x="1032" y="1177"/>
                    <a:pt x="1135" y="1056"/>
                  </a:cubicBezTo>
                  <a:cubicBezTo>
                    <a:pt x="1335" y="856"/>
                    <a:pt x="1369" y="456"/>
                    <a:pt x="1135" y="189"/>
                  </a:cubicBezTo>
                  <a:cubicBezTo>
                    <a:pt x="1006" y="60"/>
                    <a:pt x="838" y="1"/>
                    <a:pt x="6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13"/>
            <p:cNvSpPr/>
            <p:nvPr/>
          </p:nvSpPr>
          <p:spPr>
            <a:xfrm>
              <a:off x="5053775" y="3191375"/>
              <a:ext cx="34225" cy="31400"/>
            </a:xfrm>
            <a:custGeom>
              <a:avLst/>
              <a:gdLst/>
              <a:ahLst/>
              <a:cxnLst/>
              <a:rect l="l" t="t" r="r" b="b"/>
              <a:pathLst>
                <a:path w="1369" h="1256" extrusionOk="0">
                  <a:moveTo>
                    <a:pt x="677" y="0"/>
                  </a:moveTo>
                  <a:cubicBezTo>
                    <a:pt x="523" y="0"/>
                    <a:pt x="363" y="59"/>
                    <a:pt x="234" y="188"/>
                  </a:cubicBezTo>
                  <a:cubicBezTo>
                    <a:pt x="1" y="422"/>
                    <a:pt x="1" y="822"/>
                    <a:pt x="234" y="1055"/>
                  </a:cubicBezTo>
                  <a:cubicBezTo>
                    <a:pt x="351" y="1189"/>
                    <a:pt x="509" y="1255"/>
                    <a:pt x="672" y="1255"/>
                  </a:cubicBezTo>
                  <a:cubicBezTo>
                    <a:pt x="835" y="1255"/>
                    <a:pt x="1001" y="1189"/>
                    <a:pt x="1135" y="1055"/>
                  </a:cubicBezTo>
                  <a:cubicBezTo>
                    <a:pt x="1368" y="822"/>
                    <a:pt x="1368" y="422"/>
                    <a:pt x="1101" y="188"/>
                  </a:cubicBezTo>
                  <a:cubicBezTo>
                    <a:pt x="998" y="67"/>
                    <a:pt x="841" y="0"/>
                    <a:pt x="6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3"/>
            <p:cNvSpPr/>
            <p:nvPr/>
          </p:nvSpPr>
          <p:spPr>
            <a:xfrm>
              <a:off x="5275600" y="3339600"/>
              <a:ext cx="33375" cy="31075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73" y="0"/>
                  </a:moveTo>
                  <a:cubicBezTo>
                    <a:pt x="505" y="0"/>
                    <a:pt x="357" y="74"/>
                    <a:pt x="268" y="163"/>
                  </a:cubicBezTo>
                  <a:cubicBezTo>
                    <a:pt x="201" y="197"/>
                    <a:pt x="167" y="263"/>
                    <a:pt x="134" y="330"/>
                  </a:cubicBezTo>
                  <a:cubicBezTo>
                    <a:pt x="1" y="597"/>
                    <a:pt x="67" y="864"/>
                    <a:pt x="234" y="1064"/>
                  </a:cubicBezTo>
                  <a:cubicBezTo>
                    <a:pt x="334" y="1131"/>
                    <a:pt x="434" y="1197"/>
                    <a:pt x="534" y="1231"/>
                  </a:cubicBezTo>
                  <a:cubicBezTo>
                    <a:pt x="582" y="1239"/>
                    <a:pt x="629" y="1243"/>
                    <a:pt x="676" y="1243"/>
                  </a:cubicBezTo>
                  <a:cubicBezTo>
                    <a:pt x="827" y="1243"/>
                    <a:pt x="974" y="1199"/>
                    <a:pt x="1101" y="1097"/>
                  </a:cubicBezTo>
                  <a:cubicBezTo>
                    <a:pt x="1168" y="1031"/>
                    <a:pt x="1202" y="964"/>
                    <a:pt x="1235" y="864"/>
                  </a:cubicBezTo>
                  <a:cubicBezTo>
                    <a:pt x="1335" y="630"/>
                    <a:pt x="1302" y="430"/>
                    <a:pt x="1135" y="230"/>
                  </a:cubicBezTo>
                  <a:cubicBezTo>
                    <a:pt x="1135" y="197"/>
                    <a:pt x="1135" y="197"/>
                    <a:pt x="1068" y="163"/>
                  </a:cubicBezTo>
                  <a:cubicBezTo>
                    <a:pt x="1068" y="130"/>
                    <a:pt x="1001" y="63"/>
                    <a:pt x="935" y="63"/>
                  </a:cubicBezTo>
                  <a:cubicBezTo>
                    <a:pt x="846" y="19"/>
                    <a:pt x="757" y="0"/>
                    <a:pt x="6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13"/>
            <p:cNvSpPr/>
            <p:nvPr/>
          </p:nvSpPr>
          <p:spPr>
            <a:xfrm>
              <a:off x="5201375" y="3265150"/>
              <a:ext cx="34225" cy="31600"/>
            </a:xfrm>
            <a:custGeom>
              <a:avLst/>
              <a:gdLst/>
              <a:ahLst/>
              <a:cxnLst/>
              <a:rect l="l" t="t" r="r" b="b"/>
              <a:pathLst>
                <a:path w="1369" h="1264" extrusionOk="0">
                  <a:moveTo>
                    <a:pt x="697" y="1"/>
                  </a:moveTo>
                  <a:cubicBezTo>
                    <a:pt x="482" y="1"/>
                    <a:pt x="254" y="133"/>
                    <a:pt x="134" y="373"/>
                  </a:cubicBezTo>
                  <a:cubicBezTo>
                    <a:pt x="1" y="639"/>
                    <a:pt x="101" y="1006"/>
                    <a:pt x="368" y="1173"/>
                  </a:cubicBezTo>
                  <a:cubicBezTo>
                    <a:pt x="454" y="1231"/>
                    <a:pt x="571" y="1263"/>
                    <a:pt x="692" y="1263"/>
                  </a:cubicBezTo>
                  <a:cubicBezTo>
                    <a:pt x="853" y="1263"/>
                    <a:pt x="1021" y="1206"/>
                    <a:pt x="1135" y="1073"/>
                  </a:cubicBezTo>
                  <a:cubicBezTo>
                    <a:pt x="1168" y="1006"/>
                    <a:pt x="1235" y="973"/>
                    <a:pt x="1235" y="906"/>
                  </a:cubicBezTo>
                  <a:cubicBezTo>
                    <a:pt x="1369" y="673"/>
                    <a:pt x="1335" y="406"/>
                    <a:pt x="1135" y="206"/>
                  </a:cubicBezTo>
                  <a:cubicBezTo>
                    <a:pt x="1035" y="106"/>
                    <a:pt x="902" y="39"/>
                    <a:pt x="768" y="6"/>
                  </a:cubicBezTo>
                  <a:cubicBezTo>
                    <a:pt x="745" y="2"/>
                    <a:pt x="721" y="1"/>
                    <a:pt x="6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13"/>
            <p:cNvSpPr/>
            <p:nvPr/>
          </p:nvSpPr>
          <p:spPr>
            <a:xfrm>
              <a:off x="5202225" y="3191925"/>
              <a:ext cx="33375" cy="30600"/>
            </a:xfrm>
            <a:custGeom>
              <a:avLst/>
              <a:gdLst/>
              <a:ahLst/>
              <a:cxnLst/>
              <a:rect l="l" t="t" r="r" b="b"/>
              <a:pathLst>
                <a:path w="1335" h="1224" extrusionOk="0">
                  <a:moveTo>
                    <a:pt x="648" y="0"/>
                  </a:moveTo>
                  <a:cubicBezTo>
                    <a:pt x="503" y="0"/>
                    <a:pt x="351" y="49"/>
                    <a:pt x="234" y="166"/>
                  </a:cubicBezTo>
                  <a:cubicBezTo>
                    <a:pt x="200" y="199"/>
                    <a:pt x="167" y="199"/>
                    <a:pt x="167" y="233"/>
                  </a:cubicBezTo>
                  <a:cubicBezTo>
                    <a:pt x="134" y="266"/>
                    <a:pt x="134" y="299"/>
                    <a:pt x="100" y="333"/>
                  </a:cubicBezTo>
                  <a:cubicBezTo>
                    <a:pt x="0" y="566"/>
                    <a:pt x="34" y="867"/>
                    <a:pt x="267" y="1100"/>
                  </a:cubicBezTo>
                  <a:cubicBezTo>
                    <a:pt x="267" y="1100"/>
                    <a:pt x="334" y="1133"/>
                    <a:pt x="401" y="1167"/>
                  </a:cubicBezTo>
                  <a:cubicBezTo>
                    <a:pt x="488" y="1204"/>
                    <a:pt x="576" y="1223"/>
                    <a:pt x="661" y="1223"/>
                  </a:cubicBezTo>
                  <a:cubicBezTo>
                    <a:pt x="804" y="1223"/>
                    <a:pt x="943" y="1171"/>
                    <a:pt x="1068" y="1067"/>
                  </a:cubicBezTo>
                  <a:cubicBezTo>
                    <a:pt x="1134" y="1033"/>
                    <a:pt x="1168" y="967"/>
                    <a:pt x="1201" y="867"/>
                  </a:cubicBezTo>
                  <a:cubicBezTo>
                    <a:pt x="1335" y="633"/>
                    <a:pt x="1268" y="366"/>
                    <a:pt x="1101" y="166"/>
                  </a:cubicBezTo>
                  <a:cubicBezTo>
                    <a:pt x="1101" y="166"/>
                    <a:pt x="1068" y="133"/>
                    <a:pt x="1034" y="133"/>
                  </a:cubicBezTo>
                  <a:cubicBezTo>
                    <a:pt x="1001" y="99"/>
                    <a:pt x="968" y="66"/>
                    <a:pt x="934" y="66"/>
                  </a:cubicBezTo>
                  <a:cubicBezTo>
                    <a:pt x="851" y="25"/>
                    <a:pt x="751" y="0"/>
                    <a:pt x="6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13"/>
            <p:cNvSpPr/>
            <p:nvPr/>
          </p:nvSpPr>
          <p:spPr>
            <a:xfrm>
              <a:off x="5128825" y="3265775"/>
              <a:ext cx="31725" cy="31025"/>
            </a:xfrm>
            <a:custGeom>
              <a:avLst/>
              <a:gdLst/>
              <a:ahLst/>
              <a:cxnLst/>
              <a:rect l="l" t="t" r="r" b="b"/>
              <a:pathLst>
                <a:path w="1269" h="1241" extrusionOk="0">
                  <a:moveTo>
                    <a:pt x="641" y="1"/>
                  </a:moveTo>
                  <a:cubicBezTo>
                    <a:pt x="477" y="1"/>
                    <a:pt x="321" y="61"/>
                    <a:pt x="201" y="181"/>
                  </a:cubicBezTo>
                  <a:cubicBezTo>
                    <a:pt x="68" y="314"/>
                    <a:pt x="1" y="481"/>
                    <a:pt x="1" y="648"/>
                  </a:cubicBezTo>
                  <a:cubicBezTo>
                    <a:pt x="34" y="781"/>
                    <a:pt x="68" y="915"/>
                    <a:pt x="168" y="1048"/>
                  </a:cubicBezTo>
                  <a:cubicBezTo>
                    <a:pt x="291" y="1172"/>
                    <a:pt x="433" y="1240"/>
                    <a:pt x="594" y="1240"/>
                  </a:cubicBezTo>
                  <a:cubicBezTo>
                    <a:pt x="650" y="1240"/>
                    <a:pt x="708" y="1232"/>
                    <a:pt x="768" y="1215"/>
                  </a:cubicBezTo>
                  <a:cubicBezTo>
                    <a:pt x="901" y="1182"/>
                    <a:pt x="1002" y="1148"/>
                    <a:pt x="1102" y="1048"/>
                  </a:cubicBezTo>
                  <a:cubicBezTo>
                    <a:pt x="1235" y="881"/>
                    <a:pt x="1268" y="681"/>
                    <a:pt x="1235" y="481"/>
                  </a:cubicBezTo>
                  <a:cubicBezTo>
                    <a:pt x="1202" y="314"/>
                    <a:pt x="1102" y="181"/>
                    <a:pt x="968" y="81"/>
                  </a:cubicBezTo>
                  <a:cubicBezTo>
                    <a:pt x="861" y="27"/>
                    <a:pt x="749" y="1"/>
                    <a:pt x="6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13"/>
            <p:cNvSpPr/>
            <p:nvPr/>
          </p:nvSpPr>
          <p:spPr>
            <a:xfrm>
              <a:off x="5054625" y="3339400"/>
              <a:ext cx="32525" cy="31325"/>
            </a:xfrm>
            <a:custGeom>
              <a:avLst/>
              <a:gdLst/>
              <a:ahLst/>
              <a:cxnLst/>
              <a:rect l="l" t="t" r="r" b="b"/>
              <a:pathLst>
                <a:path w="1301" h="1253" extrusionOk="0">
                  <a:moveTo>
                    <a:pt x="627" y="0"/>
                  </a:moveTo>
                  <a:cubicBezTo>
                    <a:pt x="465" y="0"/>
                    <a:pt x="306" y="66"/>
                    <a:pt x="200" y="171"/>
                  </a:cubicBezTo>
                  <a:cubicBezTo>
                    <a:pt x="133" y="271"/>
                    <a:pt x="100" y="305"/>
                    <a:pt x="67" y="405"/>
                  </a:cubicBezTo>
                  <a:cubicBezTo>
                    <a:pt x="0" y="605"/>
                    <a:pt x="0" y="772"/>
                    <a:pt x="133" y="972"/>
                  </a:cubicBezTo>
                  <a:cubicBezTo>
                    <a:pt x="200" y="1105"/>
                    <a:pt x="300" y="1172"/>
                    <a:pt x="467" y="1205"/>
                  </a:cubicBezTo>
                  <a:cubicBezTo>
                    <a:pt x="531" y="1237"/>
                    <a:pt x="599" y="1252"/>
                    <a:pt x="667" y="1252"/>
                  </a:cubicBezTo>
                  <a:cubicBezTo>
                    <a:pt x="810" y="1252"/>
                    <a:pt x="954" y="1185"/>
                    <a:pt x="1067" y="1072"/>
                  </a:cubicBezTo>
                  <a:cubicBezTo>
                    <a:pt x="1101" y="1072"/>
                    <a:pt x="1134" y="1039"/>
                    <a:pt x="1134" y="1005"/>
                  </a:cubicBezTo>
                  <a:cubicBezTo>
                    <a:pt x="1168" y="972"/>
                    <a:pt x="1201" y="905"/>
                    <a:pt x="1201" y="872"/>
                  </a:cubicBezTo>
                  <a:cubicBezTo>
                    <a:pt x="1301" y="638"/>
                    <a:pt x="1268" y="438"/>
                    <a:pt x="1101" y="238"/>
                  </a:cubicBezTo>
                  <a:cubicBezTo>
                    <a:pt x="1067" y="171"/>
                    <a:pt x="1034" y="138"/>
                    <a:pt x="967" y="105"/>
                  </a:cubicBezTo>
                  <a:cubicBezTo>
                    <a:pt x="967" y="105"/>
                    <a:pt x="934" y="71"/>
                    <a:pt x="901" y="71"/>
                  </a:cubicBezTo>
                  <a:cubicBezTo>
                    <a:pt x="815" y="22"/>
                    <a:pt x="720" y="0"/>
                    <a:pt x="6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13"/>
            <p:cNvSpPr/>
            <p:nvPr/>
          </p:nvSpPr>
          <p:spPr>
            <a:xfrm>
              <a:off x="4979550" y="3041100"/>
              <a:ext cx="32550" cy="31075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83" y="1"/>
                  </a:moveTo>
                  <a:cubicBezTo>
                    <a:pt x="432" y="1"/>
                    <a:pt x="201" y="170"/>
                    <a:pt x="101" y="395"/>
                  </a:cubicBezTo>
                  <a:cubicBezTo>
                    <a:pt x="1" y="695"/>
                    <a:pt x="134" y="1095"/>
                    <a:pt x="468" y="1195"/>
                  </a:cubicBezTo>
                  <a:cubicBezTo>
                    <a:pt x="545" y="1227"/>
                    <a:pt x="623" y="1242"/>
                    <a:pt x="699" y="1242"/>
                  </a:cubicBezTo>
                  <a:cubicBezTo>
                    <a:pt x="1019" y="1242"/>
                    <a:pt x="1302" y="979"/>
                    <a:pt x="1302" y="628"/>
                  </a:cubicBezTo>
                  <a:cubicBezTo>
                    <a:pt x="1302" y="462"/>
                    <a:pt x="1235" y="295"/>
                    <a:pt x="1168" y="228"/>
                  </a:cubicBezTo>
                  <a:cubicBezTo>
                    <a:pt x="1068" y="128"/>
                    <a:pt x="1002" y="95"/>
                    <a:pt x="935" y="61"/>
                  </a:cubicBezTo>
                  <a:cubicBezTo>
                    <a:pt x="852" y="20"/>
                    <a:pt x="766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13"/>
            <p:cNvSpPr/>
            <p:nvPr/>
          </p:nvSpPr>
          <p:spPr>
            <a:xfrm>
              <a:off x="4981225" y="3117675"/>
              <a:ext cx="32550" cy="31050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14" y="0"/>
                  </a:moveTo>
                  <a:cubicBezTo>
                    <a:pt x="501" y="0"/>
                    <a:pt x="384" y="34"/>
                    <a:pt x="267" y="101"/>
                  </a:cubicBezTo>
                  <a:cubicBezTo>
                    <a:pt x="134" y="201"/>
                    <a:pt x="34" y="334"/>
                    <a:pt x="1" y="534"/>
                  </a:cubicBezTo>
                  <a:cubicBezTo>
                    <a:pt x="1" y="668"/>
                    <a:pt x="1" y="801"/>
                    <a:pt x="67" y="901"/>
                  </a:cubicBezTo>
                  <a:cubicBezTo>
                    <a:pt x="134" y="1001"/>
                    <a:pt x="201" y="1068"/>
                    <a:pt x="267" y="1135"/>
                  </a:cubicBezTo>
                  <a:cubicBezTo>
                    <a:pt x="383" y="1207"/>
                    <a:pt x="504" y="1241"/>
                    <a:pt x="624" y="1241"/>
                  </a:cubicBezTo>
                  <a:cubicBezTo>
                    <a:pt x="781" y="1241"/>
                    <a:pt x="935" y="1182"/>
                    <a:pt x="1068" y="1068"/>
                  </a:cubicBezTo>
                  <a:cubicBezTo>
                    <a:pt x="1135" y="968"/>
                    <a:pt x="1201" y="868"/>
                    <a:pt x="1235" y="768"/>
                  </a:cubicBezTo>
                  <a:cubicBezTo>
                    <a:pt x="1302" y="501"/>
                    <a:pt x="1168" y="234"/>
                    <a:pt x="935" y="101"/>
                  </a:cubicBezTo>
                  <a:cubicBezTo>
                    <a:pt x="835" y="34"/>
                    <a:pt x="726" y="0"/>
                    <a:pt x="6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5348150" y="3264750"/>
              <a:ext cx="35900" cy="32050"/>
            </a:xfrm>
            <a:custGeom>
              <a:avLst/>
              <a:gdLst/>
              <a:ahLst/>
              <a:cxnLst/>
              <a:rect l="l" t="t" r="r" b="b"/>
              <a:pathLst>
                <a:path w="1436" h="1282" extrusionOk="0">
                  <a:moveTo>
                    <a:pt x="701" y="1"/>
                  </a:moveTo>
                  <a:cubicBezTo>
                    <a:pt x="540" y="1"/>
                    <a:pt x="381" y="59"/>
                    <a:pt x="268" y="188"/>
                  </a:cubicBezTo>
                  <a:cubicBezTo>
                    <a:pt x="1" y="422"/>
                    <a:pt x="34" y="822"/>
                    <a:pt x="268" y="1056"/>
                  </a:cubicBezTo>
                  <a:cubicBezTo>
                    <a:pt x="268" y="1056"/>
                    <a:pt x="268" y="1056"/>
                    <a:pt x="301" y="1089"/>
                  </a:cubicBezTo>
                  <a:cubicBezTo>
                    <a:pt x="408" y="1214"/>
                    <a:pt x="573" y="1282"/>
                    <a:pt x="744" y="1282"/>
                  </a:cubicBezTo>
                  <a:cubicBezTo>
                    <a:pt x="892" y="1282"/>
                    <a:pt x="1044" y="1231"/>
                    <a:pt x="1168" y="1122"/>
                  </a:cubicBezTo>
                  <a:cubicBezTo>
                    <a:pt x="1435" y="856"/>
                    <a:pt x="1402" y="455"/>
                    <a:pt x="1168" y="222"/>
                  </a:cubicBezTo>
                  <a:cubicBezTo>
                    <a:pt x="1168" y="222"/>
                    <a:pt x="1168" y="222"/>
                    <a:pt x="1168" y="188"/>
                  </a:cubicBezTo>
                  <a:cubicBezTo>
                    <a:pt x="1048" y="68"/>
                    <a:pt x="874" y="1"/>
                    <a:pt x="7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13"/>
            <p:cNvSpPr/>
            <p:nvPr/>
          </p:nvSpPr>
          <p:spPr>
            <a:xfrm>
              <a:off x="5202225" y="3339400"/>
              <a:ext cx="32550" cy="31150"/>
            </a:xfrm>
            <a:custGeom>
              <a:avLst/>
              <a:gdLst/>
              <a:ahLst/>
              <a:cxnLst/>
              <a:rect l="l" t="t" r="r" b="b"/>
              <a:pathLst>
                <a:path w="1302" h="1246" extrusionOk="0">
                  <a:moveTo>
                    <a:pt x="657" y="0"/>
                  </a:moveTo>
                  <a:cubicBezTo>
                    <a:pt x="496" y="0"/>
                    <a:pt x="337" y="68"/>
                    <a:pt x="200" y="205"/>
                  </a:cubicBezTo>
                  <a:cubicBezTo>
                    <a:pt x="167" y="271"/>
                    <a:pt x="100" y="338"/>
                    <a:pt x="67" y="405"/>
                  </a:cubicBezTo>
                  <a:cubicBezTo>
                    <a:pt x="0" y="638"/>
                    <a:pt x="34" y="872"/>
                    <a:pt x="200" y="1072"/>
                  </a:cubicBezTo>
                  <a:cubicBezTo>
                    <a:pt x="234" y="1105"/>
                    <a:pt x="267" y="1139"/>
                    <a:pt x="300" y="1139"/>
                  </a:cubicBezTo>
                  <a:cubicBezTo>
                    <a:pt x="416" y="1211"/>
                    <a:pt x="537" y="1245"/>
                    <a:pt x="657" y="1245"/>
                  </a:cubicBezTo>
                  <a:cubicBezTo>
                    <a:pt x="814" y="1245"/>
                    <a:pt x="968" y="1186"/>
                    <a:pt x="1101" y="1072"/>
                  </a:cubicBezTo>
                  <a:cubicBezTo>
                    <a:pt x="1168" y="972"/>
                    <a:pt x="1234" y="872"/>
                    <a:pt x="1268" y="738"/>
                  </a:cubicBezTo>
                  <a:cubicBezTo>
                    <a:pt x="1301" y="471"/>
                    <a:pt x="1201" y="238"/>
                    <a:pt x="1001" y="105"/>
                  </a:cubicBezTo>
                  <a:cubicBezTo>
                    <a:pt x="890" y="35"/>
                    <a:pt x="773" y="0"/>
                    <a:pt x="6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13"/>
            <p:cNvSpPr/>
            <p:nvPr/>
          </p:nvSpPr>
          <p:spPr>
            <a:xfrm>
              <a:off x="5275600" y="3191675"/>
              <a:ext cx="34225" cy="30925"/>
            </a:xfrm>
            <a:custGeom>
              <a:avLst/>
              <a:gdLst/>
              <a:ahLst/>
              <a:cxnLst/>
              <a:rect l="l" t="t" r="r" b="b"/>
              <a:pathLst>
                <a:path w="1369" h="1237" extrusionOk="0">
                  <a:moveTo>
                    <a:pt x="681" y="0"/>
                  </a:moveTo>
                  <a:cubicBezTo>
                    <a:pt x="537" y="0"/>
                    <a:pt x="392" y="52"/>
                    <a:pt x="268" y="176"/>
                  </a:cubicBezTo>
                  <a:cubicBezTo>
                    <a:pt x="1" y="410"/>
                    <a:pt x="1" y="810"/>
                    <a:pt x="234" y="1077"/>
                  </a:cubicBezTo>
                  <a:cubicBezTo>
                    <a:pt x="358" y="1185"/>
                    <a:pt x="511" y="1236"/>
                    <a:pt x="662" y="1236"/>
                  </a:cubicBezTo>
                  <a:cubicBezTo>
                    <a:pt x="837" y="1236"/>
                    <a:pt x="1010" y="1168"/>
                    <a:pt x="1135" y="1043"/>
                  </a:cubicBezTo>
                  <a:cubicBezTo>
                    <a:pt x="1368" y="810"/>
                    <a:pt x="1368" y="410"/>
                    <a:pt x="1135" y="176"/>
                  </a:cubicBezTo>
                  <a:cubicBezTo>
                    <a:pt x="1010" y="69"/>
                    <a:pt x="847" y="0"/>
                    <a:pt x="6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5054625" y="3117675"/>
              <a:ext cx="32525" cy="31100"/>
            </a:xfrm>
            <a:custGeom>
              <a:avLst/>
              <a:gdLst/>
              <a:ahLst/>
              <a:cxnLst/>
              <a:rect l="l" t="t" r="r" b="b"/>
              <a:pathLst>
                <a:path w="1301" h="1244" extrusionOk="0">
                  <a:moveTo>
                    <a:pt x="613" y="0"/>
                  </a:moveTo>
                  <a:cubicBezTo>
                    <a:pt x="474" y="0"/>
                    <a:pt x="356" y="45"/>
                    <a:pt x="267" y="134"/>
                  </a:cubicBezTo>
                  <a:cubicBezTo>
                    <a:pt x="133" y="234"/>
                    <a:pt x="100" y="301"/>
                    <a:pt x="67" y="367"/>
                  </a:cubicBezTo>
                  <a:cubicBezTo>
                    <a:pt x="0" y="601"/>
                    <a:pt x="0" y="768"/>
                    <a:pt x="133" y="968"/>
                  </a:cubicBezTo>
                  <a:cubicBezTo>
                    <a:pt x="234" y="1101"/>
                    <a:pt x="367" y="1201"/>
                    <a:pt x="500" y="1235"/>
                  </a:cubicBezTo>
                  <a:cubicBezTo>
                    <a:pt x="535" y="1240"/>
                    <a:pt x="569" y="1243"/>
                    <a:pt x="603" y="1243"/>
                  </a:cubicBezTo>
                  <a:cubicBezTo>
                    <a:pt x="768" y="1243"/>
                    <a:pt x="929" y="1178"/>
                    <a:pt x="1067" y="1068"/>
                  </a:cubicBezTo>
                  <a:cubicBezTo>
                    <a:pt x="1101" y="1068"/>
                    <a:pt x="1101" y="1035"/>
                    <a:pt x="1134" y="968"/>
                  </a:cubicBezTo>
                  <a:cubicBezTo>
                    <a:pt x="1168" y="968"/>
                    <a:pt x="1168" y="934"/>
                    <a:pt x="1201" y="901"/>
                  </a:cubicBezTo>
                  <a:cubicBezTo>
                    <a:pt x="1301" y="701"/>
                    <a:pt x="1301" y="401"/>
                    <a:pt x="1067" y="201"/>
                  </a:cubicBezTo>
                  <a:cubicBezTo>
                    <a:pt x="1067" y="167"/>
                    <a:pt x="1034" y="134"/>
                    <a:pt x="1001" y="134"/>
                  </a:cubicBezTo>
                  <a:cubicBezTo>
                    <a:pt x="967" y="67"/>
                    <a:pt x="901" y="34"/>
                    <a:pt x="834" y="34"/>
                  </a:cubicBezTo>
                  <a:cubicBezTo>
                    <a:pt x="756" y="12"/>
                    <a:pt x="682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4980400" y="3191275"/>
              <a:ext cx="33375" cy="31250"/>
            </a:xfrm>
            <a:custGeom>
              <a:avLst/>
              <a:gdLst/>
              <a:ahLst/>
              <a:cxnLst/>
              <a:rect l="l" t="t" r="r" b="b"/>
              <a:pathLst>
                <a:path w="1335" h="1250" extrusionOk="0">
                  <a:moveTo>
                    <a:pt x="665" y="0"/>
                  </a:moveTo>
                  <a:cubicBezTo>
                    <a:pt x="501" y="0"/>
                    <a:pt x="351" y="75"/>
                    <a:pt x="200" y="225"/>
                  </a:cubicBezTo>
                  <a:cubicBezTo>
                    <a:pt x="134" y="259"/>
                    <a:pt x="67" y="359"/>
                    <a:pt x="67" y="492"/>
                  </a:cubicBezTo>
                  <a:cubicBezTo>
                    <a:pt x="0" y="692"/>
                    <a:pt x="34" y="859"/>
                    <a:pt x="200" y="1026"/>
                  </a:cubicBezTo>
                  <a:cubicBezTo>
                    <a:pt x="234" y="1059"/>
                    <a:pt x="267" y="1093"/>
                    <a:pt x="300" y="1126"/>
                  </a:cubicBezTo>
                  <a:cubicBezTo>
                    <a:pt x="334" y="1159"/>
                    <a:pt x="367" y="1193"/>
                    <a:pt x="401" y="1193"/>
                  </a:cubicBezTo>
                  <a:cubicBezTo>
                    <a:pt x="501" y="1230"/>
                    <a:pt x="591" y="1249"/>
                    <a:pt x="676" y="1249"/>
                  </a:cubicBezTo>
                  <a:cubicBezTo>
                    <a:pt x="818" y="1249"/>
                    <a:pt x="943" y="1197"/>
                    <a:pt x="1068" y="1093"/>
                  </a:cubicBezTo>
                  <a:cubicBezTo>
                    <a:pt x="1101" y="1059"/>
                    <a:pt x="1134" y="1026"/>
                    <a:pt x="1168" y="993"/>
                  </a:cubicBezTo>
                  <a:cubicBezTo>
                    <a:pt x="1168" y="959"/>
                    <a:pt x="1201" y="926"/>
                    <a:pt x="1234" y="893"/>
                  </a:cubicBezTo>
                  <a:cubicBezTo>
                    <a:pt x="1335" y="626"/>
                    <a:pt x="1268" y="392"/>
                    <a:pt x="1101" y="192"/>
                  </a:cubicBezTo>
                  <a:cubicBezTo>
                    <a:pt x="1034" y="125"/>
                    <a:pt x="934" y="59"/>
                    <a:pt x="834" y="25"/>
                  </a:cubicBezTo>
                  <a:cubicBezTo>
                    <a:pt x="776" y="9"/>
                    <a:pt x="720" y="0"/>
                    <a:pt x="6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5053775" y="3041050"/>
              <a:ext cx="33375" cy="31325"/>
            </a:xfrm>
            <a:custGeom>
              <a:avLst/>
              <a:gdLst/>
              <a:ahLst/>
              <a:cxnLst/>
              <a:rect l="l" t="t" r="r" b="b"/>
              <a:pathLst>
                <a:path w="1335" h="1253" extrusionOk="0">
                  <a:moveTo>
                    <a:pt x="672" y="1"/>
                  </a:moveTo>
                  <a:cubicBezTo>
                    <a:pt x="412" y="1"/>
                    <a:pt x="181" y="156"/>
                    <a:pt x="101" y="397"/>
                  </a:cubicBezTo>
                  <a:cubicBezTo>
                    <a:pt x="1" y="630"/>
                    <a:pt x="67" y="864"/>
                    <a:pt x="234" y="1031"/>
                  </a:cubicBezTo>
                  <a:cubicBezTo>
                    <a:pt x="268" y="1064"/>
                    <a:pt x="301" y="1097"/>
                    <a:pt x="334" y="1131"/>
                  </a:cubicBezTo>
                  <a:cubicBezTo>
                    <a:pt x="334" y="1164"/>
                    <a:pt x="401" y="1164"/>
                    <a:pt x="434" y="1197"/>
                  </a:cubicBezTo>
                  <a:cubicBezTo>
                    <a:pt x="518" y="1233"/>
                    <a:pt x="606" y="1252"/>
                    <a:pt x="694" y="1252"/>
                  </a:cubicBezTo>
                  <a:cubicBezTo>
                    <a:pt x="851" y="1252"/>
                    <a:pt x="1007" y="1192"/>
                    <a:pt x="1135" y="1064"/>
                  </a:cubicBezTo>
                  <a:cubicBezTo>
                    <a:pt x="1202" y="964"/>
                    <a:pt x="1268" y="831"/>
                    <a:pt x="1302" y="697"/>
                  </a:cubicBezTo>
                  <a:cubicBezTo>
                    <a:pt x="1335" y="430"/>
                    <a:pt x="1168" y="130"/>
                    <a:pt x="868" y="30"/>
                  </a:cubicBezTo>
                  <a:cubicBezTo>
                    <a:pt x="802" y="10"/>
                    <a:pt x="736" y="1"/>
                    <a:pt x="6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5201375" y="3117575"/>
              <a:ext cx="34225" cy="31150"/>
            </a:xfrm>
            <a:custGeom>
              <a:avLst/>
              <a:gdLst/>
              <a:ahLst/>
              <a:cxnLst/>
              <a:rect l="l" t="t" r="r" b="b"/>
              <a:pathLst>
                <a:path w="1369" h="1246" extrusionOk="0">
                  <a:moveTo>
                    <a:pt x="685" y="0"/>
                  </a:moveTo>
                  <a:cubicBezTo>
                    <a:pt x="530" y="0"/>
                    <a:pt x="371" y="68"/>
                    <a:pt x="234" y="205"/>
                  </a:cubicBezTo>
                  <a:cubicBezTo>
                    <a:pt x="201" y="238"/>
                    <a:pt x="134" y="338"/>
                    <a:pt x="101" y="405"/>
                  </a:cubicBezTo>
                  <a:cubicBezTo>
                    <a:pt x="1" y="705"/>
                    <a:pt x="168" y="1072"/>
                    <a:pt x="435" y="1205"/>
                  </a:cubicBezTo>
                  <a:cubicBezTo>
                    <a:pt x="508" y="1230"/>
                    <a:pt x="594" y="1245"/>
                    <a:pt x="685" y="1245"/>
                  </a:cubicBezTo>
                  <a:cubicBezTo>
                    <a:pt x="841" y="1245"/>
                    <a:pt x="1008" y="1199"/>
                    <a:pt x="1135" y="1072"/>
                  </a:cubicBezTo>
                  <a:cubicBezTo>
                    <a:pt x="1168" y="1005"/>
                    <a:pt x="1235" y="938"/>
                    <a:pt x="1268" y="872"/>
                  </a:cubicBezTo>
                  <a:cubicBezTo>
                    <a:pt x="1369" y="605"/>
                    <a:pt x="1302" y="405"/>
                    <a:pt x="1135" y="205"/>
                  </a:cubicBezTo>
                  <a:cubicBezTo>
                    <a:pt x="1102" y="171"/>
                    <a:pt x="1068" y="138"/>
                    <a:pt x="1002" y="105"/>
                  </a:cubicBezTo>
                  <a:cubicBezTo>
                    <a:pt x="904" y="35"/>
                    <a:pt x="795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4978725" y="3339625"/>
              <a:ext cx="35875" cy="30900"/>
            </a:xfrm>
            <a:custGeom>
              <a:avLst/>
              <a:gdLst/>
              <a:ahLst/>
              <a:cxnLst/>
              <a:rect l="l" t="t" r="r" b="b"/>
              <a:pathLst>
                <a:path w="1435" h="1236" extrusionOk="0">
                  <a:moveTo>
                    <a:pt x="694" y="0"/>
                  </a:moveTo>
                  <a:cubicBezTo>
                    <a:pt x="556" y="0"/>
                    <a:pt x="416" y="47"/>
                    <a:pt x="301" y="162"/>
                  </a:cubicBezTo>
                  <a:cubicBezTo>
                    <a:pt x="1" y="462"/>
                    <a:pt x="67" y="829"/>
                    <a:pt x="267" y="1030"/>
                  </a:cubicBezTo>
                  <a:cubicBezTo>
                    <a:pt x="377" y="1158"/>
                    <a:pt x="548" y="1236"/>
                    <a:pt x="729" y="1236"/>
                  </a:cubicBezTo>
                  <a:cubicBezTo>
                    <a:pt x="877" y="1236"/>
                    <a:pt x="1033" y="1183"/>
                    <a:pt x="1168" y="1063"/>
                  </a:cubicBezTo>
                  <a:cubicBezTo>
                    <a:pt x="1435" y="763"/>
                    <a:pt x="1368" y="362"/>
                    <a:pt x="1168" y="196"/>
                  </a:cubicBezTo>
                  <a:cubicBezTo>
                    <a:pt x="1054" y="82"/>
                    <a:pt x="876" y="0"/>
                    <a:pt x="6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5276450" y="3117675"/>
              <a:ext cx="32525" cy="31100"/>
            </a:xfrm>
            <a:custGeom>
              <a:avLst/>
              <a:gdLst/>
              <a:ahLst/>
              <a:cxnLst/>
              <a:rect l="l" t="t" r="r" b="b"/>
              <a:pathLst>
                <a:path w="1301" h="1244" extrusionOk="0">
                  <a:moveTo>
                    <a:pt x="638" y="0"/>
                  </a:moveTo>
                  <a:cubicBezTo>
                    <a:pt x="489" y="0"/>
                    <a:pt x="356" y="45"/>
                    <a:pt x="267" y="134"/>
                  </a:cubicBezTo>
                  <a:cubicBezTo>
                    <a:pt x="133" y="234"/>
                    <a:pt x="100" y="334"/>
                    <a:pt x="67" y="401"/>
                  </a:cubicBezTo>
                  <a:cubicBezTo>
                    <a:pt x="0" y="634"/>
                    <a:pt x="33" y="868"/>
                    <a:pt x="200" y="1035"/>
                  </a:cubicBezTo>
                  <a:cubicBezTo>
                    <a:pt x="267" y="1135"/>
                    <a:pt x="367" y="1201"/>
                    <a:pt x="500" y="1235"/>
                  </a:cubicBezTo>
                  <a:cubicBezTo>
                    <a:pt x="535" y="1240"/>
                    <a:pt x="569" y="1243"/>
                    <a:pt x="603" y="1243"/>
                  </a:cubicBezTo>
                  <a:cubicBezTo>
                    <a:pt x="768" y="1243"/>
                    <a:pt x="929" y="1178"/>
                    <a:pt x="1067" y="1068"/>
                  </a:cubicBezTo>
                  <a:cubicBezTo>
                    <a:pt x="1101" y="1035"/>
                    <a:pt x="1134" y="1001"/>
                    <a:pt x="1168" y="968"/>
                  </a:cubicBezTo>
                  <a:cubicBezTo>
                    <a:pt x="1168" y="934"/>
                    <a:pt x="1201" y="901"/>
                    <a:pt x="1201" y="868"/>
                  </a:cubicBezTo>
                  <a:cubicBezTo>
                    <a:pt x="1301" y="634"/>
                    <a:pt x="1268" y="434"/>
                    <a:pt x="1134" y="234"/>
                  </a:cubicBezTo>
                  <a:cubicBezTo>
                    <a:pt x="1067" y="167"/>
                    <a:pt x="1034" y="134"/>
                    <a:pt x="967" y="101"/>
                  </a:cubicBezTo>
                  <a:cubicBezTo>
                    <a:pt x="934" y="67"/>
                    <a:pt x="901" y="67"/>
                    <a:pt x="867" y="34"/>
                  </a:cubicBezTo>
                  <a:cubicBezTo>
                    <a:pt x="790" y="12"/>
                    <a:pt x="712" y="0"/>
                    <a:pt x="6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5276450" y="3040875"/>
              <a:ext cx="32525" cy="31300"/>
            </a:xfrm>
            <a:custGeom>
              <a:avLst/>
              <a:gdLst/>
              <a:ahLst/>
              <a:cxnLst/>
              <a:rect l="l" t="t" r="r" b="b"/>
              <a:pathLst>
                <a:path w="1301" h="1252" extrusionOk="0">
                  <a:moveTo>
                    <a:pt x="622" y="1"/>
                  </a:moveTo>
                  <a:cubicBezTo>
                    <a:pt x="457" y="1"/>
                    <a:pt x="308" y="74"/>
                    <a:pt x="200" y="204"/>
                  </a:cubicBezTo>
                  <a:cubicBezTo>
                    <a:pt x="133" y="270"/>
                    <a:pt x="100" y="337"/>
                    <a:pt x="67" y="404"/>
                  </a:cubicBezTo>
                  <a:cubicBezTo>
                    <a:pt x="0" y="637"/>
                    <a:pt x="33" y="838"/>
                    <a:pt x="200" y="1038"/>
                  </a:cubicBezTo>
                  <a:cubicBezTo>
                    <a:pt x="234" y="1071"/>
                    <a:pt x="267" y="1104"/>
                    <a:pt x="267" y="1138"/>
                  </a:cubicBezTo>
                  <a:cubicBezTo>
                    <a:pt x="334" y="1171"/>
                    <a:pt x="367" y="1171"/>
                    <a:pt x="400" y="1204"/>
                  </a:cubicBezTo>
                  <a:cubicBezTo>
                    <a:pt x="486" y="1237"/>
                    <a:pt x="565" y="1251"/>
                    <a:pt x="639" y="1251"/>
                  </a:cubicBezTo>
                  <a:cubicBezTo>
                    <a:pt x="796" y="1251"/>
                    <a:pt x="932" y="1184"/>
                    <a:pt x="1067" y="1071"/>
                  </a:cubicBezTo>
                  <a:cubicBezTo>
                    <a:pt x="1134" y="1004"/>
                    <a:pt x="1201" y="938"/>
                    <a:pt x="1234" y="871"/>
                  </a:cubicBezTo>
                  <a:cubicBezTo>
                    <a:pt x="1301" y="637"/>
                    <a:pt x="1268" y="404"/>
                    <a:pt x="1101" y="204"/>
                  </a:cubicBezTo>
                  <a:cubicBezTo>
                    <a:pt x="1067" y="170"/>
                    <a:pt x="1034" y="137"/>
                    <a:pt x="1001" y="104"/>
                  </a:cubicBezTo>
                  <a:cubicBezTo>
                    <a:pt x="967" y="104"/>
                    <a:pt x="934" y="70"/>
                    <a:pt x="901" y="70"/>
                  </a:cubicBezTo>
                  <a:cubicBezTo>
                    <a:pt x="806" y="23"/>
                    <a:pt x="712" y="1"/>
                    <a:pt x="6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4907850" y="3191900"/>
              <a:ext cx="30875" cy="30875"/>
            </a:xfrm>
            <a:custGeom>
              <a:avLst/>
              <a:gdLst/>
              <a:ahLst/>
              <a:cxnLst/>
              <a:rect l="l" t="t" r="r" b="b"/>
              <a:pathLst>
                <a:path w="1235" h="1235" extrusionOk="0">
                  <a:moveTo>
                    <a:pt x="467" y="0"/>
                  </a:moveTo>
                  <a:cubicBezTo>
                    <a:pt x="467" y="0"/>
                    <a:pt x="434" y="34"/>
                    <a:pt x="400" y="34"/>
                  </a:cubicBezTo>
                  <a:lnTo>
                    <a:pt x="334" y="34"/>
                  </a:lnTo>
                  <a:cubicBezTo>
                    <a:pt x="334" y="67"/>
                    <a:pt x="300" y="67"/>
                    <a:pt x="267" y="100"/>
                  </a:cubicBezTo>
                  <a:lnTo>
                    <a:pt x="234" y="100"/>
                  </a:lnTo>
                  <a:cubicBezTo>
                    <a:pt x="234" y="100"/>
                    <a:pt x="234" y="134"/>
                    <a:pt x="234" y="134"/>
                  </a:cubicBezTo>
                  <a:cubicBezTo>
                    <a:pt x="200" y="134"/>
                    <a:pt x="200" y="167"/>
                    <a:pt x="167" y="167"/>
                  </a:cubicBezTo>
                  <a:cubicBezTo>
                    <a:pt x="167" y="167"/>
                    <a:pt x="167" y="200"/>
                    <a:pt x="134" y="200"/>
                  </a:cubicBezTo>
                  <a:cubicBezTo>
                    <a:pt x="134" y="234"/>
                    <a:pt x="100" y="267"/>
                    <a:pt x="67" y="300"/>
                  </a:cubicBezTo>
                  <a:cubicBezTo>
                    <a:pt x="67" y="334"/>
                    <a:pt x="34" y="367"/>
                    <a:pt x="34" y="401"/>
                  </a:cubicBezTo>
                  <a:cubicBezTo>
                    <a:pt x="34" y="434"/>
                    <a:pt x="0" y="434"/>
                    <a:pt x="0" y="467"/>
                  </a:cubicBezTo>
                  <a:cubicBezTo>
                    <a:pt x="0" y="467"/>
                    <a:pt x="0" y="501"/>
                    <a:pt x="0" y="534"/>
                  </a:cubicBezTo>
                  <a:cubicBezTo>
                    <a:pt x="0" y="534"/>
                    <a:pt x="0" y="534"/>
                    <a:pt x="0" y="567"/>
                  </a:cubicBezTo>
                  <a:lnTo>
                    <a:pt x="0" y="634"/>
                  </a:lnTo>
                  <a:cubicBezTo>
                    <a:pt x="0" y="801"/>
                    <a:pt x="67" y="934"/>
                    <a:pt x="167" y="1068"/>
                  </a:cubicBezTo>
                  <a:lnTo>
                    <a:pt x="200" y="1068"/>
                  </a:lnTo>
                  <a:cubicBezTo>
                    <a:pt x="234" y="1101"/>
                    <a:pt x="234" y="1101"/>
                    <a:pt x="267" y="1134"/>
                  </a:cubicBezTo>
                  <a:cubicBezTo>
                    <a:pt x="300" y="1168"/>
                    <a:pt x="367" y="1168"/>
                    <a:pt x="400" y="1201"/>
                  </a:cubicBezTo>
                  <a:lnTo>
                    <a:pt x="434" y="1201"/>
                  </a:lnTo>
                  <a:cubicBezTo>
                    <a:pt x="467" y="1201"/>
                    <a:pt x="501" y="1234"/>
                    <a:pt x="534" y="1234"/>
                  </a:cubicBezTo>
                  <a:lnTo>
                    <a:pt x="634" y="1234"/>
                  </a:lnTo>
                  <a:cubicBezTo>
                    <a:pt x="701" y="1201"/>
                    <a:pt x="734" y="1201"/>
                    <a:pt x="767" y="1201"/>
                  </a:cubicBezTo>
                  <a:lnTo>
                    <a:pt x="801" y="1201"/>
                  </a:lnTo>
                  <a:cubicBezTo>
                    <a:pt x="901" y="1168"/>
                    <a:pt x="968" y="1101"/>
                    <a:pt x="1034" y="1034"/>
                  </a:cubicBezTo>
                  <a:cubicBezTo>
                    <a:pt x="1034" y="1034"/>
                    <a:pt x="1068" y="1001"/>
                    <a:pt x="1068" y="1001"/>
                  </a:cubicBezTo>
                  <a:cubicBezTo>
                    <a:pt x="1101" y="968"/>
                    <a:pt x="1134" y="934"/>
                    <a:pt x="1134" y="901"/>
                  </a:cubicBezTo>
                  <a:cubicBezTo>
                    <a:pt x="1168" y="868"/>
                    <a:pt x="1168" y="834"/>
                    <a:pt x="1168" y="834"/>
                  </a:cubicBezTo>
                  <a:cubicBezTo>
                    <a:pt x="1201" y="801"/>
                    <a:pt x="1201" y="801"/>
                    <a:pt x="1201" y="801"/>
                  </a:cubicBezTo>
                  <a:cubicBezTo>
                    <a:pt x="1201" y="767"/>
                    <a:pt x="1201" y="767"/>
                    <a:pt x="1201" y="767"/>
                  </a:cubicBezTo>
                  <a:cubicBezTo>
                    <a:pt x="1201" y="734"/>
                    <a:pt x="1201" y="701"/>
                    <a:pt x="1201" y="667"/>
                  </a:cubicBezTo>
                  <a:cubicBezTo>
                    <a:pt x="1201" y="667"/>
                    <a:pt x="1201" y="667"/>
                    <a:pt x="1201" y="634"/>
                  </a:cubicBezTo>
                  <a:cubicBezTo>
                    <a:pt x="1234" y="467"/>
                    <a:pt x="1168" y="334"/>
                    <a:pt x="1068" y="200"/>
                  </a:cubicBezTo>
                  <a:lnTo>
                    <a:pt x="1034" y="200"/>
                  </a:lnTo>
                  <a:cubicBezTo>
                    <a:pt x="1034" y="200"/>
                    <a:pt x="1034" y="200"/>
                    <a:pt x="1034" y="167"/>
                  </a:cubicBezTo>
                  <a:cubicBezTo>
                    <a:pt x="1001" y="167"/>
                    <a:pt x="1001" y="134"/>
                    <a:pt x="968" y="134"/>
                  </a:cubicBezTo>
                  <a:cubicBezTo>
                    <a:pt x="934" y="100"/>
                    <a:pt x="934" y="100"/>
                    <a:pt x="934" y="100"/>
                  </a:cubicBezTo>
                  <a:cubicBezTo>
                    <a:pt x="901" y="100"/>
                    <a:pt x="901" y="67"/>
                    <a:pt x="901" y="67"/>
                  </a:cubicBezTo>
                  <a:cubicBezTo>
                    <a:pt x="867" y="67"/>
                    <a:pt x="834" y="34"/>
                    <a:pt x="801" y="34"/>
                  </a:cubicBezTo>
                  <a:lnTo>
                    <a:pt x="767" y="34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5202225" y="3041450"/>
              <a:ext cx="33375" cy="30550"/>
            </a:xfrm>
            <a:custGeom>
              <a:avLst/>
              <a:gdLst/>
              <a:ahLst/>
              <a:cxnLst/>
              <a:rect l="l" t="t" r="r" b="b"/>
              <a:pathLst>
                <a:path w="1335" h="1222" extrusionOk="0">
                  <a:moveTo>
                    <a:pt x="657" y="0"/>
                  </a:moveTo>
                  <a:cubicBezTo>
                    <a:pt x="406" y="0"/>
                    <a:pt x="176" y="145"/>
                    <a:pt x="100" y="348"/>
                  </a:cubicBezTo>
                  <a:cubicBezTo>
                    <a:pt x="0" y="581"/>
                    <a:pt x="0" y="781"/>
                    <a:pt x="134" y="948"/>
                  </a:cubicBezTo>
                  <a:cubicBezTo>
                    <a:pt x="279" y="1123"/>
                    <a:pt x="450" y="1221"/>
                    <a:pt x="647" y="1221"/>
                  </a:cubicBezTo>
                  <a:cubicBezTo>
                    <a:pt x="675" y="1221"/>
                    <a:pt x="704" y="1219"/>
                    <a:pt x="734" y="1215"/>
                  </a:cubicBezTo>
                  <a:cubicBezTo>
                    <a:pt x="801" y="1215"/>
                    <a:pt x="868" y="1181"/>
                    <a:pt x="934" y="1148"/>
                  </a:cubicBezTo>
                  <a:cubicBezTo>
                    <a:pt x="1068" y="1081"/>
                    <a:pt x="1134" y="1015"/>
                    <a:pt x="1201" y="881"/>
                  </a:cubicBezTo>
                  <a:cubicBezTo>
                    <a:pt x="1335" y="648"/>
                    <a:pt x="1301" y="381"/>
                    <a:pt x="1134" y="214"/>
                  </a:cubicBezTo>
                  <a:cubicBezTo>
                    <a:pt x="1034" y="114"/>
                    <a:pt x="968" y="81"/>
                    <a:pt x="901" y="47"/>
                  </a:cubicBezTo>
                  <a:cubicBezTo>
                    <a:pt x="820" y="15"/>
                    <a:pt x="738" y="0"/>
                    <a:pt x="6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13"/>
            <p:cNvSpPr/>
            <p:nvPr/>
          </p:nvSpPr>
          <p:spPr>
            <a:xfrm>
              <a:off x="5128000" y="3191925"/>
              <a:ext cx="33375" cy="30675"/>
            </a:xfrm>
            <a:custGeom>
              <a:avLst/>
              <a:gdLst/>
              <a:ahLst/>
              <a:cxnLst/>
              <a:rect l="l" t="t" r="r" b="b"/>
              <a:pathLst>
                <a:path w="1335" h="1227" extrusionOk="0">
                  <a:moveTo>
                    <a:pt x="655" y="0"/>
                  </a:moveTo>
                  <a:cubicBezTo>
                    <a:pt x="508" y="0"/>
                    <a:pt x="371" y="52"/>
                    <a:pt x="234" y="166"/>
                  </a:cubicBezTo>
                  <a:cubicBezTo>
                    <a:pt x="167" y="233"/>
                    <a:pt x="101" y="333"/>
                    <a:pt x="67" y="466"/>
                  </a:cubicBezTo>
                  <a:cubicBezTo>
                    <a:pt x="0" y="700"/>
                    <a:pt x="134" y="1000"/>
                    <a:pt x="367" y="1133"/>
                  </a:cubicBezTo>
                  <a:cubicBezTo>
                    <a:pt x="442" y="1193"/>
                    <a:pt x="551" y="1226"/>
                    <a:pt x="666" y="1226"/>
                  </a:cubicBezTo>
                  <a:cubicBezTo>
                    <a:pt x="807" y="1226"/>
                    <a:pt x="958" y="1177"/>
                    <a:pt x="1068" y="1067"/>
                  </a:cubicBezTo>
                  <a:cubicBezTo>
                    <a:pt x="1135" y="1033"/>
                    <a:pt x="1168" y="967"/>
                    <a:pt x="1201" y="933"/>
                  </a:cubicBezTo>
                  <a:cubicBezTo>
                    <a:pt x="1235" y="900"/>
                    <a:pt x="1235" y="833"/>
                    <a:pt x="1268" y="800"/>
                  </a:cubicBezTo>
                  <a:cubicBezTo>
                    <a:pt x="1335" y="566"/>
                    <a:pt x="1268" y="366"/>
                    <a:pt x="1101" y="166"/>
                  </a:cubicBezTo>
                  <a:cubicBezTo>
                    <a:pt x="1035" y="99"/>
                    <a:pt x="968" y="33"/>
                    <a:pt x="868" y="33"/>
                  </a:cubicBezTo>
                  <a:cubicBezTo>
                    <a:pt x="794" y="11"/>
                    <a:pt x="723" y="0"/>
                    <a:pt x="6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13"/>
            <p:cNvSpPr/>
            <p:nvPr/>
          </p:nvSpPr>
          <p:spPr>
            <a:xfrm>
              <a:off x="5349825" y="3190800"/>
              <a:ext cx="33375" cy="31800"/>
            </a:xfrm>
            <a:custGeom>
              <a:avLst/>
              <a:gdLst/>
              <a:ahLst/>
              <a:cxnLst/>
              <a:rect l="l" t="t" r="r" b="b"/>
              <a:pathLst>
                <a:path w="1335" h="1272" extrusionOk="0">
                  <a:moveTo>
                    <a:pt x="598" y="0"/>
                  </a:moveTo>
                  <a:cubicBezTo>
                    <a:pt x="490" y="0"/>
                    <a:pt x="385" y="33"/>
                    <a:pt x="267" y="111"/>
                  </a:cubicBezTo>
                  <a:cubicBezTo>
                    <a:pt x="167" y="211"/>
                    <a:pt x="67" y="311"/>
                    <a:pt x="34" y="478"/>
                  </a:cubicBezTo>
                  <a:cubicBezTo>
                    <a:pt x="0" y="645"/>
                    <a:pt x="34" y="811"/>
                    <a:pt x="101" y="945"/>
                  </a:cubicBezTo>
                  <a:cubicBezTo>
                    <a:pt x="167" y="1012"/>
                    <a:pt x="201" y="1078"/>
                    <a:pt x="267" y="1112"/>
                  </a:cubicBezTo>
                  <a:cubicBezTo>
                    <a:pt x="389" y="1209"/>
                    <a:pt x="529" y="1271"/>
                    <a:pt x="687" y="1271"/>
                  </a:cubicBezTo>
                  <a:cubicBezTo>
                    <a:pt x="745" y="1271"/>
                    <a:pt x="805" y="1263"/>
                    <a:pt x="868" y="1245"/>
                  </a:cubicBezTo>
                  <a:cubicBezTo>
                    <a:pt x="901" y="1245"/>
                    <a:pt x="934" y="1212"/>
                    <a:pt x="968" y="1178"/>
                  </a:cubicBezTo>
                  <a:cubicBezTo>
                    <a:pt x="1068" y="1145"/>
                    <a:pt x="1135" y="1045"/>
                    <a:pt x="1201" y="945"/>
                  </a:cubicBezTo>
                  <a:cubicBezTo>
                    <a:pt x="1235" y="912"/>
                    <a:pt x="1235" y="912"/>
                    <a:pt x="1268" y="878"/>
                  </a:cubicBezTo>
                  <a:cubicBezTo>
                    <a:pt x="1335" y="645"/>
                    <a:pt x="1301" y="411"/>
                    <a:pt x="1101" y="211"/>
                  </a:cubicBezTo>
                  <a:cubicBezTo>
                    <a:pt x="1101" y="211"/>
                    <a:pt x="1068" y="178"/>
                    <a:pt x="1035" y="178"/>
                  </a:cubicBezTo>
                  <a:cubicBezTo>
                    <a:pt x="1001" y="144"/>
                    <a:pt x="1001" y="111"/>
                    <a:pt x="968" y="78"/>
                  </a:cubicBezTo>
                  <a:cubicBezTo>
                    <a:pt x="934" y="78"/>
                    <a:pt x="901" y="44"/>
                    <a:pt x="834" y="44"/>
                  </a:cubicBezTo>
                  <a:cubicBezTo>
                    <a:pt x="752" y="17"/>
                    <a:pt x="674" y="0"/>
                    <a:pt x="5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276450" y="3265475"/>
              <a:ext cx="32525" cy="31000"/>
            </a:xfrm>
            <a:custGeom>
              <a:avLst/>
              <a:gdLst/>
              <a:ahLst/>
              <a:cxnLst/>
              <a:rect l="l" t="t" r="r" b="b"/>
              <a:pathLst>
                <a:path w="1301" h="1240" extrusionOk="0">
                  <a:moveTo>
                    <a:pt x="627" y="0"/>
                  </a:moveTo>
                  <a:cubicBezTo>
                    <a:pt x="468" y="0"/>
                    <a:pt x="333" y="69"/>
                    <a:pt x="234" y="193"/>
                  </a:cubicBezTo>
                  <a:cubicBezTo>
                    <a:pt x="167" y="260"/>
                    <a:pt x="100" y="326"/>
                    <a:pt x="67" y="393"/>
                  </a:cubicBezTo>
                  <a:cubicBezTo>
                    <a:pt x="0" y="626"/>
                    <a:pt x="33" y="827"/>
                    <a:pt x="200" y="1027"/>
                  </a:cubicBezTo>
                  <a:cubicBezTo>
                    <a:pt x="234" y="1060"/>
                    <a:pt x="267" y="1093"/>
                    <a:pt x="300" y="1127"/>
                  </a:cubicBezTo>
                  <a:cubicBezTo>
                    <a:pt x="334" y="1160"/>
                    <a:pt x="367" y="1194"/>
                    <a:pt x="434" y="1194"/>
                  </a:cubicBezTo>
                  <a:cubicBezTo>
                    <a:pt x="516" y="1225"/>
                    <a:pt x="596" y="1240"/>
                    <a:pt x="671" y="1240"/>
                  </a:cubicBezTo>
                  <a:cubicBezTo>
                    <a:pt x="839" y="1240"/>
                    <a:pt x="986" y="1165"/>
                    <a:pt x="1101" y="1027"/>
                  </a:cubicBezTo>
                  <a:cubicBezTo>
                    <a:pt x="1168" y="960"/>
                    <a:pt x="1201" y="893"/>
                    <a:pt x="1234" y="827"/>
                  </a:cubicBezTo>
                  <a:cubicBezTo>
                    <a:pt x="1301" y="626"/>
                    <a:pt x="1268" y="460"/>
                    <a:pt x="1168" y="326"/>
                  </a:cubicBezTo>
                  <a:cubicBezTo>
                    <a:pt x="1101" y="159"/>
                    <a:pt x="967" y="59"/>
                    <a:pt x="801" y="26"/>
                  </a:cubicBezTo>
                  <a:cubicBezTo>
                    <a:pt x="740" y="9"/>
                    <a:pt x="682" y="0"/>
                    <a:pt x="6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13"/>
            <p:cNvSpPr/>
            <p:nvPr/>
          </p:nvSpPr>
          <p:spPr>
            <a:xfrm>
              <a:off x="5053775" y="3265800"/>
              <a:ext cx="32550" cy="30725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76" y="1"/>
                  </a:moveTo>
                  <a:cubicBezTo>
                    <a:pt x="551" y="1"/>
                    <a:pt x="426" y="38"/>
                    <a:pt x="301" y="113"/>
                  </a:cubicBezTo>
                  <a:cubicBezTo>
                    <a:pt x="101" y="280"/>
                    <a:pt x="1" y="513"/>
                    <a:pt x="67" y="747"/>
                  </a:cubicBezTo>
                  <a:cubicBezTo>
                    <a:pt x="101" y="847"/>
                    <a:pt x="134" y="947"/>
                    <a:pt x="201" y="1014"/>
                  </a:cubicBezTo>
                  <a:cubicBezTo>
                    <a:pt x="234" y="1047"/>
                    <a:pt x="268" y="1080"/>
                    <a:pt x="301" y="1114"/>
                  </a:cubicBezTo>
                  <a:cubicBezTo>
                    <a:pt x="368" y="1147"/>
                    <a:pt x="401" y="1181"/>
                    <a:pt x="468" y="1181"/>
                  </a:cubicBezTo>
                  <a:cubicBezTo>
                    <a:pt x="546" y="1214"/>
                    <a:pt x="623" y="1229"/>
                    <a:pt x="697" y="1229"/>
                  </a:cubicBezTo>
                  <a:cubicBezTo>
                    <a:pt x="846" y="1229"/>
                    <a:pt x="979" y="1169"/>
                    <a:pt x="1068" y="1080"/>
                  </a:cubicBezTo>
                  <a:cubicBezTo>
                    <a:pt x="1202" y="947"/>
                    <a:pt x="1268" y="814"/>
                    <a:pt x="1302" y="680"/>
                  </a:cubicBezTo>
                  <a:cubicBezTo>
                    <a:pt x="1302" y="480"/>
                    <a:pt x="1235" y="313"/>
                    <a:pt x="1101" y="180"/>
                  </a:cubicBezTo>
                  <a:cubicBezTo>
                    <a:pt x="1035" y="80"/>
                    <a:pt x="935" y="46"/>
                    <a:pt x="801" y="13"/>
                  </a:cubicBezTo>
                  <a:cubicBezTo>
                    <a:pt x="760" y="5"/>
                    <a:pt x="718" y="1"/>
                    <a:pt x="6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3"/>
            <p:cNvSpPr/>
            <p:nvPr/>
          </p:nvSpPr>
          <p:spPr>
            <a:xfrm>
              <a:off x="5350650" y="3041725"/>
              <a:ext cx="34925" cy="31275"/>
            </a:xfrm>
            <a:custGeom>
              <a:avLst/>
              <a:gdLst/>
              <a:ahLst/>
              <a:cxnLst/>
              <a:rect l="l" t="t" r="r" b="b"/>
              <a:pathLst>
                <a:path w="1397" h="1251" extrusionOk="0">
                  <a:moveTo>
                    <a:pt x="652" y="1"/>
                  </a:moveTo>
                  <a:cubicBezTo>
                    <a:pt x="635" y="1"/>
                    <a:pt x="618" y="2"/>
                    <a:pt x="601" y="3"/>
                  </a:cubicBezTo>
                  <a:cubicBezTo>
                    <a:pt x="468" y="36"/>
                    <a:pt x="334" y="103"/>
                    <a:pt x="268" y="170"/>
                  </a:cubicBezTo>
                  <a:cubicBezTo>
                    <a:pt x="168" y="270"/>
                    <a:pt x="134" y="303"/>
                    <a:pt x="101" y="370"/>
                  </a:cubicBezTo>
                  <a:cubicBezTo>
                    <a:pt x="1" y="670"/>
                    <a:pt x="101" y="937"/>
                    <a:pt x="268" y="1104"/>
                  </a:cubicBezTo>
                  <a:cubicBezTo>
                    <a:pt x="334" y="1137"/>
                    <a:pt x="401" y="1204"/>
                    <a:pt x="468" y="1204"/>
                  </a:cubicBezTo>
                  <a:cubicBezTo>
                    <a:pt x="543" y="1236"/>
                    <a:pt x="618" y="1251"/>
                    <a:pt x="690" y="1251"/>
                  </a:cubicBezTo>
                  <a:cubicBezTo>
                    <a:pt x="844" y="1251"/>
                    <a:pt x="988" y="1184"/>
                    <a:pt x="1102" y="1070"/>
                  </a:cubicBezTo>
                  <a:cubicBezTo>
                    <a:pt x="1202" y="1004"/>
                    <a:pt x="1235" y="904"/>
                    <a:pt x="1268" y="804"/>
                  </a:cubicBezTo>
                  <a:cubicBezTo>
                    <a:pt x="1397" y="387"/>
                    <a:pt x="1063" y="1"/>
                    <a:pt x="6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3"/>
            <p:cNvSpPr/>
            <p:nvPr/>
          </p:nvSpPr>
          <p:spPr>
            <a:xfrm>
              <a:off x="5569975" y="3116725"/>
              <a:ext cx="35050" cy="3120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702" y="1"/>
                  </a:moveTo>
                  <a:cubicBezTo>
                    <a:pt x="549" y="1"/>
                    <a:pt x="397" y="59"/>
                    <a:pt x="268" y="172"/>
                  </a:cubicBezTo>
                  <a:cubicBezTo>
                    <a:pt x="34" y="405"/>
                    <a:pt x="1" y="806"/>
                    <a:pt x="268" y="1073"/>
                  </a:cubicBezTo>
                  <a:cubicBezTo>
                    <a:pt x="384" y="1189"/>
                    <a:pt x="551" y="1248"/>
                    <a:pt x="714" y="1248"/>
                  </a:cubicBezTo>
                  <a:cubicBezTo>
                    <a:pt x="876" y="1248"/>
                    <a:pt x="1035" y="1189"/>
                    <a:pt x="1135" y="1073"/>
                  </a:cubicBezTo>
                  <a:cubicBezTo>
                    <a:pt x="1368" y="872"/>
                    <a:pt x="1402" y="472"/>
                    <a:pt x="1168" y="205"/>
                  </a:cubicBezTo>
                  <a:cubicBezTo>
                    <a:pt x="1030" y="67"/>
                    <a:pt x="866" y="1"/>
                    <a:pt x="7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3"/>
            <p:cNvSpPr/>
            <p:nvPr/>
          </p:nvSpPr>
          <p:spPr>
            <a:xfrm>
              <a:off x="5570825" y="3338675"/>
              <a:ext cx="34200" cy="31075"/>
            </a:xfrm>
            <a:custGeom>
              <a:avLst/>
              <a:gdLst/>
              <a:ahLst/>
              <a:cxnLst/>
              <a:rect l="l" t="t" r="r" b="b"/>
              <a:pathLst>
                <a:path w="1368" h="1243" extrusionOk="0">
                  <a:moveTo>
                    <a:pt x="671" y="0"/>
                  </a:moveTo>
                  <a:cubicBezTo>
                    <a:pt x="509" y="0"/>
                    <a:pt x="350" y="67"/>
                    <a:pt x="234" y="200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67" y="1184"/>
                    <a:pt x="534" y="1243"/>
                    <a:pt x="692" y="1243"/>
                  </a:cubicBezTo>
                  <a:cubicBezTo>
                    <a:pt x="851" y="1243"/>
                    <a:pt x="1001" y="1184"/>
                    <a:pt x="1101" y="1068"/>
                  </a:cubicBezTo>
                  <a:cubicBezTo>
                    <a:pt x="1334" y="867"/>
                    <a:pt x="1368" y="467"/>
                    <a:pt x="1134" y="200"/>
                  </a:cubicBezTo>
                  <a:cubicBezTo>
                    <a:pt x="1001" y="67"/>
                    <a:pt x="834" y="0"/>
                    <a:pt x="6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3"/>
            <p:cNvSpPr/>
            <p:nvPr/>
          </p:nvSpPr>
          <p:spPr>
            <a:xfrm>
              <a:off x="5792650" y="3117000"/>
              <a:ext cx="33375" cy="30725"/>
            </a:xfrm>
            <a:custGeom>
              <a:avLst/>
              <a:gdLst/>
              <a:ahLst/>
              <a:cxnLst/>
              <a:rect l="l" t="t" r="r" b="b"/>
              <a:pathLst>
                <a:path w="1335" h="1229" extrusionOk="0">
                  <a:moveTo>
                    <a:pt x="669" y="0"/>
                  </a:moveTo>
                  <a:cubicBezTo>
                    <a:pt x="585" y="0"/>
                    <a:pt x="504" y="19"/>
                    <a:pt x="434" y="61"/>
                  </a:cubicBezTo>
                  <a:lnTo>
                    <a:pt x="400" y="61"/>
                  </a:lnTo>
                  <a:cubicBezTo>
                    <a:pt x="367" y="94"/>
                    <a:pt x="367" y="94"/>
                    <a:pt x="334" y="94"/>
                  </a:cubicBezTo>
                  <a:cubicBezTo>
                    <a:pt x="334" y="128"/>
                    <a:pt x="300" y="128"/>
                    <a:pt x="300" y="161"/>
                  </a:cubicBezTo>
                  <a:lnTo>
                    <a:pt x="267" y="161"/>
                  </a:lnTo>
                  <a:lnTo>
                    <a:pt x="234" y="194"/>
                  </a:lnTo>
                  <a:cubicBezTo>
                    <a:pt x="234" y="194"/>
                    <a:pt x="234" y="194"/>
                    <a:pt x="200" y="228"/>
                  </a:cubicBezTo>
                  <a:cubicBezTo>
                    <a:pt x="0" y="461"/>
                    <a:pt x="0" y="828"/>
                    <a:pt x="267" y="1062"/>
                  </a:cubicBezTo>
                  <a:cubicBezTo>
                    <a:pt x="267" y="1095"/>
                    <a:pt x="300" y="1095"/>
                    <a:pt x="300" y="1095"/>
                  </a:cubicBezTo>
                  <a:cubicBezTo>
                    <a:pt x="367" y="1128"/>
                    <a:pt x="400" y="1162"/>
                    <a:pt x="467" y="1195"/>
                  </a:cubicBezTo>
                  <a:cubicBezTo>
                    <a:pt x="500" y="1195"/>
                    <a:pt x="534" y="1195"/>
                    <a:pt x="601" y="1228"/>
                  </a:cubicBezTo>
                  <a:lnTo>
                    <a:pt x="701" y="1228"/>
                  </a:lnTo>
                  <a:cubicBezTo>
                    <a:pt x="734" y="1228"/>
                    <a:pt x="801" y="1228"/>
                    <a:pt x="834" y="1195"/>
                  </a:cubicBezTo>
                  <a:lnTo>
                    <a:pt x="934" y="1195"/>
                  </a:lnTo>
                  <a:cubicBezTo>
                    <a:pt x="1001" y="1162"/>
                    <a:pt x="1068" y="1095"/>
                    <a:pt x="1134" y="1028"/>
                  </a:cubicBezTo>
                  <a:cubicBezTo>
                    <a:pt x="1168" y="995"/>
                    <a:pt x="1201" y="928"/>
                    <a:pt x="1234" y="861"/>
                  </a:cubicBezTo>
                  <a:lnTo>
                    <a:pt x="1268" y="861"/>
                  </a:lnTo>
                  <a:cubicBezTo>
                    <a:pt x="1268" y="828"/>
                    <a:pt x="1268" y="828"/>
                    <a:pt x="1268" y="795"/>
                  </a:cubicBezTo>
                  <a:cubicBezTo>
                    <a:pt x="1268" y="761"/>
                    <a:pt x="1301" y="761"/>
                    <a:pt x="1301" y="728"/>
                  </a:cubicBezTo>
                  <a:cubicBezTo>
                    <a:pt x="1334" y="561"/>
                    <a:pt x="1301" y="428"/>
                    <a:pt x="1201" y="261"/>
                  </a:cubicBezTo>
                  <a:cubicBezTo>
                    <a:pt x="1168" y="228"/>
                    <a:pt x="1134" y="194"/>
                    <a:pt x="1101" y="161"/>
                  </a:cubicBezTo>
                  <a:cubicBezTo>
                    <a:pt x="1101" y="161"/>
                    <a:pt x="1068" y="128"/>
                    <a:pt x="1068" y="128"/>
                  </a:cubicBezTo>
                  <a:cubicBezTo>
                    <a:pt x="1034" y="128"/>
                    <a:pt x="1034" y="94"/>
                    <a:pt x="1001" y="94"/>
                  </a:cubicBezTo>
                  <a:cubicBezTo>
                    <a:pt x="904" y="36"/>
                    <a:pt x="784" y="0"/>
                    <a:pt x="6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3"/>
            <p:cNvSpPr/>
            <p:nvPr/>
          </p:nvSpPr>
          <p:spPr>
            <a:xfrm>
              <a:off x="5569975" y="3042750"/>
              <a:ext cx="33400" cy="31100"/>
            </a:xfrm>
            <a:custGeom>
              <a:avLst/>
              <a:gdLst/>
              <a:ahLst/>
              <a:cxnLst/>
              <a:rect l="l" t="t" r="r" b="b"/>
              <a:pathLst>
                <a:path w="1336" h="1244" extrusionOk="0">
                  <a:moveTo>
                    <a:pt x="708" y="1"/>
                  </a:moveTo>
                  <a:cubicBezTo>
                    <a:pt x="549" y="1"/>
                    <a:pt x="390" y="73"/>
                    <a:pt x="268" y="195"/>
                  </a:cubicBezTo>
                  <a:cubicBezTo>
                    <a:pt x="201" y="229"/>
                    <a:pt x="168" y="296"/>
                    <a:pt x="134" y="362"/>
                  </a:cubicBezTo>
                  <a:cubicBezTo>
                    <a:pt x="1" y="696"/>
                    <a:pt x="134" y="1096"/>
                    <a:pt x="501" y="1196"/>
                  </a:cubicBezTo>
                  <a:cubicBezTo>
                    <a:pt x="576" y="1228"/>
                    <a:pt x="647" y="1243"/>
                    <a:pt x="717" y="1243"/>
                  </a:cubicBezTo>
                  <a:cubicBezTo>
                    <a:pt x="863" y="1243"/>
                    <a:pt x="999" y="1176"/>
                    <a:pt x="1135" y="1063"/>
                  </a:cubicBezTo>
                  <a:cubicBezTo>
                    <a:pt x="1268" y="896"/>
                    <a:pt x="1335" y="729"/>
                    <a:pt x="1302" y="529"/>
                  </a:cubicBezTo>
                  <a:cubicBezTo>
                    <a:pt x="1268" y="329"/>
                    <a:pt x="1168" y="195"/>
                    <a:pt x="1001" y="95"/>
                  </a:cubicBezTo>
                  <a:cubicBezTo>
                    <a:pt x="911" y="30"/>
                    <a:pt x="809" y="1"/>
                    <a:pt x="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3"/>
            <p:cNvSpPr/>
            <p:nvPr/>
          </p:nvSpPr>
          <p:spPr>
            <a:xfrm>
              <a:off x="5792650" y="3338675"/>
              <a:ext cx="34200" cy="30875"/>
            </a:xfrm>
            <a:custGeom>
              <a:avLst/>
              <a:gdLst/>
              <a:ahLst/>
              <a:cxnLst/>
              <a:rect l="l" t="t" r="r" b="b"/>
              <a:pathLst>
                <a:path w="1368" h="1235" extrusionOk="0">
                  <a:moveTo>
                    <a:pt x="534" y="0"/>
                  </a:moveTo>
                  <a:cubicBezTo>
                    <a:pt x="500" y="33"/>
                    <a:pt x="467" y="33"/>
                    <a:pt x="434" y="33"/>
                  </a:cubicBezTo>
                  <a:cubicBezTo>
                    <a:pt x="434" y="33"/>
                    <a:pt x="400" y="67"/>
                    <a:pt x="400" y="67"/>
                  </a:cubicBezTo>
                  <a:cubicBezTo>
                    <a:pt x="367" y="67"/>
                    <a:pt x="367" y="100"/>
                    <a:pt x="334" y="100"/>
                  </a:cubicBezTo>
                  <a:cubicBezTo>
                    <a:pt x="334" y="100"/>
                    <a:pt x="300" y="134"/>
                    <a:pt x="267" y="134"/>
                  </a:cubicBezTo>
                  <a:cubicBezTo>
                    <a:pt x="267" y="167"/>
                    <a:pt x="267" y="167"/>
                    <a:pt x="267" y="167"/>
                  </a:cubicBezTo>
                  <a:lnTo>
                    <a:pt x="234" y="167"/>
                  </a:lnTo>
                  <a:cubicBezTo>
                    <a:pt x="234" y="200"/>
                    <a:pt x="234" y="200"/>
                    <a:pt x="200" y="234"/>
                  </a:cubicBezTo>
                  <a:cubicBezTo>
                    <a:pt x="0" y="467"/>
                    <a:pt x="0" y="834"/>
                    <a:pt x="234" y="1068"/>
                  </a:cubicBezTo>
                  <a:lnTo>
                    <a:pt x="267" y="1068"/>
                  </a:lnTo>
                  <a:cubicBezTo>
                    <a:pt x="300" y="1134"/>
                    <a:pt x="367" y="1168"/>
                    <a:pt x="434" y="1201"/>
                  </a:cubicBezTo>
                  <a:lnTo>
                    <a:pt x="467" y="1201"/>
                  </a:lnTo>
                  <a:cubicBezTo>
                    <a:pt x="534" y="1234"/>
                    <a:pt x="601" y="1234"/>
                    <a:pt x="667" y="1234"/>
                  </a:cubicBezTo>
                  <a:lnTo>
                    <a:pt x="701" y="1234"/>
                  </a:lnTo>
                  <a:cubicBezTo>
                    <a:pt x="767" y="1234"/>
                    <a:pt x="834" y="1234"/>
                    <a:pt x="901" y="1201"/>
                  </a:cubicBezTo>
                  <a:cubicBezTo>
                    <a:pt x="1001" y="1168"/>
                    <a:pt x="1068" y="1101"/>
                    <a:pt x="1134" y="1068"/>
                  </a:cubicBezTo>
                  <a:cubicBezTo>
                    <a:pt x="1301" y="867"/>
                    <a:pt x="1368" y="500"/>
                    <a:pt x="1168" y="234"/>
                  </a:cubicBezTo>
                  <a:cubicBezTo>
                    <a:pt x="1134" y="234"/>
                    <a:pt x="1134" y="200"/>
                    <a:pt x="1134" y="200"/>
                  </a:cubicBezTo>
                  <a:lnTo>
                    <a:pt x="1101" y="200"/>
                  </a:lnTo>
                  <a:cubicBezTo>
                    <a:pt x="1101" y="167"/>
                    <a:pt x="1101" y="167"/>
                    <a:pt x="1101" y="167"/>
                  </a:cubicBezTo>
                  <a:cubicBezTo>
                    <a:pt x="1068" y="134"/>
                    <a:pt x="1034" y="134"/>
                    <a:pt x="1001" y="100"/>
                  </a:cubicBezTo>
                  <a:lnTo>
                    <a:pt x="967" y="100"/>
                  </a:lnTo>
                  <a:cubicBezTo>
                    <a:pt x="967" y="67"/>
                    <a:pt x="934" y="67"/>
                    <a:pt x="901" y="33"/>
                  </a:cubicBezTo>
                  <a:lnTo>
                    <a:pt x="867" y="33"/>
                  </a:lnTo>
                  <a:cubicBezTo>
                    <a:pt x="834" y="33"/>
                    <a:pt x="801" y="0"/>
                    <a:pt x="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3"/>
            <p:cNvSpPr/>
            <p:nvPr/>
          </p:nvSpPr>
          <p:spPr>
            <a:xfrm>
              <a:off x="5422375" y="3264750"/>
              <a:ext cx="34225" cy="30800"/>
            </a:xfrm>
            <a:custGeom>
              <a:avLst/>
              <a:gdLst/>
              <a:ahLst/>
              <a:cxnLst/>
              <a:rect l="l" t="t" r="r" b="b"/>
              <a:pathLst>
                <a:path w="1369" h="1232" extrusionOk="0">
                  <a:moveTo>
                    <a:pt x="688" y="1"/>
                  </a:moveTo>
                  <a:cubicBezTo>
                    <a:pt x="520" y="1"/>
                    <a:pt x="355" y="68"/>
                    <a:pt x="234" y="188"/>
                  </a:cubicBezTo>
                  <a:cubicBezTo>
                    <a:pt x="34" y="422"/>
                    <a:pt x="1" y="822"/>
                    <a:pt x="267" y="1056"/>
                  </a:cubicBezTo>
                  <a:cubicBezTo>
                    <a:pt x="391" y="1180"/>
                    <a:pt x="544" y="1232"/>
                    <a:pt x="693" y="1232"/>
                  </a:cubicBezTo>
                  <a:cubicBezTo>
                    <a:pt x="863" y="1232"/>
                    <a:pt x="1028" y="1163"/>
                    <a:pt x="1135" y="1056"/>
                  </a:cubicBezTo>
                  <a:cubicBezTo>
                    <a:pt x="1368" y="856"/>
                    <a:pt x="1368" y="455"/>
                    <a:pt x="1135" y="188"/>
                  </a:cubicBezTo>
                  <a:cubicBezTo>
                    <a:pt x="1006" y="59"/>
                    <a:pt x="846" y="1"/>
                    <a:pt x="6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3"/>
            <p:cNvSpPr/>
            <p:nvPr/>
          </p:nvSpPr>
          <p:spPr>
            <a:xfrm>
              <a:off x="5496600" y="3190525"/>
              <a:ext cx="34200" cy="31425"/>
            </a:xfrm>
            <a:custGeom>
              <a:avLst/>
              <a:gdLst/>
              <a:ahLst/>
              <a:cxnLst/>
              <a:rect l="l" t="t" r="r" b="b"/>
              <a:pathLst>
                <a:path w="1368" h="1257" extrusionOk="0">
                  <a:moveTo>
                    <a:pt x="677" y="1"/>
                  </a:moveTo>
                  <a:cubicBezTo>
                    <a:pt x="523" y="1"/>
                    <a:pt x="363" y="60"/>
                    <a:pt x="234" y="189"/>
                  </a:cubicBezTo>
                  <a:cubicBezTo>
                    <a:pt x="0" y="422"/>
                    <a:pt x="0" y="822"/>
                    <a:pt x="234" y="1056"/>
                  </a:cubicBezTo>
                  <a:cubicBezTo>
                    <a:pt x="351" y="1189"/>
                    <a:pt x="517" y="1256"/>
                    <a:pt x="684" y="1256"/>
                  </a:cubicBezTo>
                  <a:cubicBezTo>
                    <a:pt x="851" y="1256"/>
                    <a:pt x="1018" y="1189"/>
                    <a:pt x="1134" y="1056"/>
                  </a:cubicBezTo>
                  <a:cubicBezTo>
                    <a:pt x="1368" y="822"/>
                    <a:pt x="1368" y="422"/>
                    <a:pt x="1101" y="189"/>
                  </a:cubicBezTo>
                  <a:cubicBezTo>
                    <a:pt x="998" y="68"/>
                    <a:pt x="841" y="1"/>
                    <a:pt x="6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3"/>
            <p:cNvSpPr/>
            <p:nvPr/>
          </p:nvSpPr>
          <p:spPr>
            <a:xfrm>
              <a:off x="5718425" y="3338750"/>
              <a:ext cx="33375" cy="31100"/>
            </a:xfrm>
            <a:custGeom>
              <a:avLst/>
              <a:gdLst/>
              <a:ahLst/>
              <a:cxnLst/>
              <a:rect l="l" t="t" r="r" b="b"/>
              <a:pathLst>
                <a:path w="1335" h="1244" extrusionOk="0">
                  <a:moveTo>
                    <a:pt x="672" y="1"/>
                  </a:moveTo>
                  <a:cubicBezTo>
                    <a:pt x="504" y="1"/>
                    <a:pt x="356" y="75"/>
                    <a:pt x="267" y="164"/>
                  </a:cubicBezTo>
                  <a:cubicBezTo>
                    <a:pt x="200" y="197"/>
                    <a:pt x="167" y="264"/>
                    <a:pt x="134" y="331"/>
                  </a:cubicBezTo>
                  <a:cubicBezTo>
                    <a:pt x="0" y="598"/>
                    <a:pt x="67" y="864"/>
                    <a:pt x="234" y="1065"/>
                  </a:cubicBezTo>
                  <a:cubicBezTo>
                    <a:pt x="334" y="1131"/>
                    <a:pt x="434" y="1198"/>
                    <a:pt x="534" y="1231"/>
                  </a:cubicBezTo>
                  <a:cubicBezTo>
                    <a:pt x="581" y="1239"/>
                    <a:pt x="629" y="1243"/>
                    <a:pt x="675" y="1243"/>
                  </a:cubicBezTo>
                  <a:cubicBezTo>
                    <a:pt x="827" y="1243"/>
                    <a:pt x="974" y="1200"/>
                    <a:pt x="1101" y="1098"/>
                  </a:cubicBezTo>
                  <a:cubicBezTo>
                    <a:pt x="1168" y="1031"/>
                    <a:pt x="1235" y="964"/>
                    <a:pt x="1268" y="864"/>
                  </a:cubicBezTo>
                  <a:cubicBezTo>
                    <a:pt x="1335" y="631"/>
                    <a:pt x="1301" y="431"/>
                    <a:pt x="1168" y="231"/>
                  </a:cubicBezTo>
                  <a:cubicBezTo>
                    <a:pt x="1134" y="197"/>
                    <a:pt x="1134" y="197"/>
                    <a:pt x="1068" y="164"/>
                  </a:cubicBezTo>
                  <a:cubicBezTo>
                    <a:pt x="1068" y="131"/>
                    <a:pt x="1001" y="64"/>
                    <a:pt x="934" y="64"/>
                  </a:cubicBezTo>
                  <a:cubicBezTo>
                    <a:pt x="845" y="19"/>
                    <a:pt x="756" y="1"/>
                    <a:pt x="6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3"/>
            <p:cNvSpPr/>
            <p:nvPr/>
          </p:nvSpPr>
          <p:spPr>
            <a:xfrm>
              <a:off x="5644200" y="3264325"/>
              <a:ext cx="34225" cy="31575"/>
            </a:xfrm>
            <a:custGeom>
              <a:avLst/>
              <a:gdLst/>
              <a:ahLst/>
              <a:cxnLst/>
              <a:rect l="l" t="t" r="r" b="b"/>
              <a:pathLst>
                <a:path w="1369" h="1263" extrusionOk="0">
                  <a:moveTo>
                    <a:pt x="696" y="0"/>
                  </a:moveTo>
                  <a:cubicBezTo>
                    <a:pt x="482" y="0"/>
                    <a:pt x="254" y="132"/>
                    <a:pt x="134" y="372"/>
                  </a:cubicBezTo>
                  <a:cubicBezTo>
                    <a:pt x="1" y="639"/>
                    <a:pt x="101" y="1006"/>
                    <a:pt x="367" y="1173"/>
                  </a:cubicBezTo>
                  <a:cubicBezTo>
                    <a:pt x="454" y="1230"/>
                    <a:pt x="571" y="1263"/>
                    <a:pt x="692" y="1263"/>
                  </a:cubicBezTo>
                  <a:cubicBezTo>
                    <a:pt x="853" y="1263"/>
                    <a:pt x="1021" y="1206"/>
                    <a:pt x="1135" y="1073"/>
                  </a:cubicBezTo>
                  <a:cubicBezTo>
                    <a:pt x="1168" y="1006"/>
                    <a:pt x="1235" y="973"/>
                    <a:pt x="1235" y="906"/>
                  </a:cubicBezTo>
                  <a:cubicBezTo>
                    <a:pt x="1368" y="672"/>
                    <a:pt x="1335" y="372"/>
                    <a:pt x="1135" y="205"/>
                  </a:cubicBezTo>
                  <a:cubicBezTo>
                    <a:pt x="1035" y="105"/>
                    <a:pt x="901" y="39"/>
                    <a:pt x="768" y="5"/>
                  </a:cubicBezTo>
                  <a:cubicBezTo>
                    <a:pt x="744" y="2"/>
                    <a:pt x="720" y="0"/>
                    <a:pt x="6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3"/>
            <p:cNvSpPr/>
            <p:nvPr/>
          </p:nvSpPr>
          <p:spPr>
            <a:xfrm>
              <a:off x="5645025" y="3190725"/>
              <a:ext cx="33400" cy="30950"/>
            </a:xfrm>
            <a:custGeom>
              <a:avLst/>
              <a:gdLst/>
              <a:ahLst/>
              <a:cxnLst/>
              <a:rect l="l" t="t" r="r" b="b"/>
              <a:pathLst>
                <a:path w="1336" h="1238" extrusionOk="0">
                  <a:moveTo>
                    <a:pt x="660" y="1"/>
                  </a:moveTo>
                  <a:cubicBezTo>
                    <a:pt x="511" y="1"/>
                    <a:pt x="355" y="61"/>
                    <a:pt x="234" y="181"/>
                  </a:cubicBezTo>
                  <a:cubicBezTo>
                    <a:pt x="201" y="181"/>
                    <a:pt x="201" y="214"/>
                    <a:pt x="168" y="247"/>
                  </a:cubicBezTo>
                  <a:cubicBezTo>
                    <a:pt x="134" y="281"/>
                    <a:pt x="134" y="314"/>
                    <a:pt x="101" y="347"/>
                  </a:cubicBezTo>
                  <a:cubicBezTo>
                    <a:pt x="1" y="581"/>
                    <a:pt x="34" y="881"/>
                    <a:pt x="268" y="1115"/>
                  </a:cubicBezTo>
                  <a:cubicBezTo>
                    <a:pt x="268" y="1115"/>
                    <a:pt x="334" y="1148"/>
                    <a:pt x="401" y="1181"/>
                  </a:cubicBezTo>
                  <a:cubicBezTo>
                    <a:pt x="489" y="1219"/>
                    <a:pt x="576" y="1238"/>
                    <a:pt x="662" y="1238"/>
                  </a:cubicBezTo>
                  <a:cubicBezTo>
                    <a:pt x="805" y="1238"/>
                    <a:pt x="943" y="1186"/>
                    <a:pt x="1068" y="1081"/>
                  </a:cubicBezTo>
                  <a:cubicBezTo>
                    <a:pt x="1135" y="1048"/>
                    <a:pt x="1168" y="948"/>
                    <a:pt x="1235" y="881"/>
                  </a:cubicBezTo>
                  <a:cubicBezTo>
                    <a:pt x="1335" y="648"/>
                    <a:pt x="1302" y="381"/>
                    <a:pt x="1102" y="181"/>
                  </a:cubicBezTo>
                  <a:cubicBezTo>
                    <a:pt x="1102" y="181"/>
                    <a:pt x="1068" y="147"/>
                    <a:pt x="1035" y="114"/>
                  </a:cubicBezTo>
                  <a:cubicBezTo>
                    <a:pt x="1002" y="114"/>
                    <a:pt x="968" y="81"/>
                    <a:pt x="935" y="81"/>
                  </a:cubicBezTo>
                  <a:cubicBezTo>
                    <a:pt x="855" y="27"/>
                    <a:pt x="759" y="1"/>
                    <a:pt x="6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3"/>
            <p:cNvSpPr/>
            <p:nvPr/>
          </p:nvSpPr>
          <p:spPr>
            <a:xfrm>
              <a:off x="5571650" y="3264950"/>
              <a:ext cx="32550" cy="30650"/>
            </a:xfrm>
            <a:custGeom>
              <a:avLst/>
              <a:gdLst/>
              <a:ahLst/>
              <a:cxnLst/>
              <a:rect l="l" t="t" r="r" b="b"/>
              <a:pathLst>
                <a:path w="1302" h="1226" extrusionOk="0">
                  <a:moveTo>
                    <a:pt x="640" y="0"/>
                  </a:moveTo>
                  <a:cubicBezTo>
                    <a:pt x="477" y="0"/>
                    <a:pt x="321" y="60"/>
                    <a:pt x="201" y="180"/>
                  </a:cubicBezTo>
                  <a:cubicBezTo>
                    <a:pt x="67" y="314"/>
                    <a:pt x="0" y="481"/>
                    <a:pt x="0" y="647"/>
                  </a:cubicBezTo>
                  <a:cubicBezTo>
                    <a:pt x="34" y="781"/>
                    <a:pt x="67" y="914"/>
                    <a:pt x="167" y="1014"/>
                  </a:cubicBezTo>
                  <a:cubicBezTo>
                    <a:pt x="298" y="1171"/>
                    <a:pt x="450" y="1226"/>
                    <a:pt x="622" y="1226"/>
                  </a:cubicBezTo>
                  <a:cubicBezTo>
                    <a:pt x="669" y="1226"/>
                    <a:pt x="717" y="1222"/>
                    <a:pt x="768" y="1215"/>
                  </a:cubicBezTo>
                  <a:cubicBezTo>
                    <a:pt x="901" y="1181"/>
                    <a:pt x="1001" y="1148"/>
                    <a:pt x="1101" y="1014"/>
                  </a:cubicBezTo>
                  <a:cubicBezTo>
                    <a:pt x="1235" y="881"/>
                    <a:pt x="1301" y="681"/>
                    <a:pt x="1235" y="481"/>
                  </a:cubicBezTo>
                  <a:cubicBezTo>
                    <a:pt x="1201" y="314"/>
                    <a:pt x="1101" y="180"/>
                    <a:pt x="968" y="80"/>
                  </a:cubicBezTo>
                  <a:cubicBezTo>
                    <a:pt x="861" y="27"/>
                    <a:pt x="749" y="0"/>
                    <a:pt x="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3"/>
            <p:cNvSpPr/>
            <p:nvPr/>
          </p:nvSpPr>
          <p:spPr>
            <a:xfrm>
              <a:off x="5497425" y="3338550"/>
              <a:ext cx="32550" cy="30975"/>
            </a:xfrm>
            <a:custGeom>
              <a:avLst/>
              <a:gdLst/>
              <a:ahLst/>
              <a:cxnLst/>
              <a:rect l="l" t="t" r="r" b="b"/>
              <a:pathLst>
                <a:path w="1302" h="1239" extrusionOk="0">
                  <a:moveTo>
                    <a:pt x="636" y="1"/>
                  </a:moveTo>
                  <a:cubicBezTo>
                    <a:pt x="481" y="1"/>
                    <a:pt x="328" y="66"/>
                    <a:pt x="201" y="172"/>
                  </a:cubicBezTo>
                  <a:cubicBezTo>
                    <a:pt x="134" y="272"/>
                    <a:pt x="101" y="305"/>
                    <a:pt x="67" y="405"/>
                  </a:cubicBezTo>
                  <a:cubicBezTo>
                    <a:pt x="1" y="572"/>
                    <a:pt x="1" y="772"/>
                    <a:pt x="134" y="972"/>
                  </a:cubicBezTo>
                  <a:cubicBezTo>
                    <a:pt x="201" y="1106"/>
                    <a:pt x="334" y="1173"/>
                    <a:pt x="468" y="1206"/>
                  </a:cubicBezTo>
                  <a:cubicBezTo>
                    <a:pt x="542" y="1227"/>
                    <a:pt x="612" y="1238"/>
                    <a:pt x="679" y="1238"/>
                  </a:cubicBezTo>
                  <a:cubicBezTo>
                    <a:pt x="825" y="1238"/>
                    <a:pt x="954" y="1187"/>
                    <a:pt x="1068" y="1073"/>
                  </a:cubicBezTo>
                  <a:cubicBezTo>
                    <a:pt x="1101" y="1073"/>
                    <a:pt x="1135" y="1039"/>
                    <a:pt x="1135" y="972"/>
                  </a:cubicBezTo>
                  <a:cubicBezTo>
                    <a:pt x="1168" y="939"/>
                    <a:pt x="1202" y="906"/>
                    <a:pt x="1202" y="872"/>
                  </a:cubicBezTo>
                  <a:cubicBezTo>
                    <a:pt x="1302" y="639"/>
                    <a:pt x="1268" y="439"/>
                    <a:pt x="1101" y="239"/>
                  </a:cubicBezTo>
                  <a:cubicBezTo>
                    <a:pt x="1068" y="205"/>
                    <a:pt x="1035" y="139"/>
                    <a:pt x="1001" y="105"/>
                  </a:cubicBezTo>
                  <a:cubicBezTo>
                    <a:pt x="968" y="105"/>
                    <a:pt x="935" y="72"/>
                    <a:pt x="901" y="72"/>
                  </a:cubicBezTo>
                  <a:cubicBezTo>
                    <a:pt x="816" y="23"/>
                    <a:pt x="725" y="1"/>
                    <a:pt x="6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13"/>
            <p:cNvSpPr/>
            <p:nvPr/>
          </p:nvSpPr>
          <p:spPr>
            <a:xfrm>
              <a:off x="5422375" y="3042775"/>
              <a:ext cx="32550" cy="31050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82" y="1"/>
                  </a:moveTo>
                  <a:cubicBezTo>
                    <a:pt x="432" y="1"/>
                    <a:pt x="201" y="169"/>
                    <a:pt x="101" y="395"/>
                  </a:cubicBezTo>
                  <a:cubicBezTo>
                    <a:pt x="1" y="695"/>
                    <a:pt x="134" y="1095"/>
                    <a:pt x="468" y="1195"/>
                  </a:cubicBezTo>
                  <a:cubicBezTo>
                    <a:pt x="544" y="1227"/>
                    <a:pt x="622" y="1242"/>
                    <a:pt x="698" y="1242"/>
                  </a:cubicBezTo>
                  <a:cubicBezTo>
                    <a:pt x="1018" y="1242"/>
                    <a:pt x="1301" y="979"/>
                    <a:pt x="1301" y="628"/>
                  </a:cubicBezTo>
                  <a:cubicBezTo>
                    <a:pt x="1301" y="461"/>
                    <a:pt x="1235" y="295"/>
                    <a:pt x="1168" y="228"/>
                  </a:cubicBezTo>
                  <a:cubicBezTo>
                    <a:pt x="1068" y="128"/>
                    <a:pt x="1001" y="94"/>
                    <a:pt x="935" y="61"/>
                  </a:cubicBezTo>
                  <a:cubicBezTo>
                    <a:pt x="851" y="19"/>
                    <a:pt x="766" y="1"/>
                    <a:pt x="6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13"/>
            <p:cNvSpPr/>
            <p:nvPr/>
          </p:nvSpPr>
          <p:spPr>
            <a:xfrm>
              <a:off x="5424050" y="3116850"/>
              <a:ext cx="32550" cy="31050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13" y="0"/>
                  </a:moveTo>
                  <a:cubicBezTo>
                    <a:pt x="501" y="0"/>
                    <a:pt x="384" y="33"/>
                    <a:pt x="267" y="100"/>
                  </a:cubicBezTo>
                  <a:cubicBezTo>
                    <a:pt x="134" y="200"/>
                    <a:pt x="34" y="334"/>
                    <a:pt x="0" y="534"/>
                  </a:cubicBezTo>
                  <a:cubicBezTo>
                    <a:pt x="0" y="667"/>
                    <a:pt x="0" y="801"/>
                    <a:pt x="67" y="901"/>
                  </a:cubicBezTo>
                  <a:cubicBezTo>
                    <a:pt x="134" y="1001"/>
                    <a:pt x="200" y="1068"/>
                    <a:pt x="267" y="1134"/>
                  </a:cubicBezTo>
                  <a:cubicBezTo>
                    <a:pt x="382" y="1206"/>
                    <a:pt x="504" y="1241"/>
                    <a:pt x="624" y="1241"/>
                  </a:cubicBezTo>
                  <a:cubicBezTo>
                    <a:pt x="781" y="1241"/>
                    <a:pt x="935" y="1181"/>
                    <a:pt x="1068" y="1068"/>
                  </a:cubicBezTo>
                  <a:cubicBezTo>
                    <a:pt x="1134" y="967"/>
                    <a:pt x="1201" y="867"/>
                    <a:pt x="1234" y="767"/>
                  </a:cubicBezTo>
                  <a:cubicBezTo>
                    <a:pt x="1301" y="500"/>
                    <a:pt x="1168" y="234"/>
                    <a:pt x="934" y="100"/>
                  </a:cubicBezTo>
                  <a:cubicBezTo>
                    <a:pt x="834" y="33"/>
                    <a:pt x="726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13"/>
            <p:cNvSpPr/>
            <p:nvPr/>
          </p:nvSpPr>
          <p:spPr>
            <a:xfrm>
              <a:off x="5645025" y="3338550"/>
              <a:ext cx="33400" cy="31175"/>
            </a:xfrm>
            <a:custGeom>
              <a:avLst/>
              <a:gdLst/>
              <a:ahLst/>
              <a:cxnLst/>
              <a:rect l="l" t="t" r="r" b="b"/>
              <a:pathLst>
                <a:path w="1336" h="1247" extrusionOk="0">
                  <a:moveTo>
                    <a:pt x="660" y="1"/>
                  </a:moveTo>
                  <a:cubicBezTo>
                    <a:pt x="502" y="1"/>
                    <a:pt x="351" y="69"/>
                    <a:pt x="234" y="205"/>
                  </a:cubicBezTo>
                  <a:cubicBezTo>
                    <a:pt x="168" y="239"/>
                    <a:pt x="101" y="305"/>
                    <a:pt x="68" y="405"/>
                  </a:cubicBezTo>
                  <a:cubicBezTo>
                    <a:pt x="1" y="639"/>
                    <a:pt x="68" y="872"/>
                    <a:pt x="201" y="1073"/>
                  </a:cubicBezTo>
                  <a:cubicBezTo>
                    <a:pt x="268" y="1106"/>
                    <a:pt x="301" y="1139"/>
                    <a:pt x="334" y="1139"/>
                  </a:cubicBezTo>
                  <a:cubicBezTo>
                    <a:pt x="435" y="1211"/>
                    <a:pt x="549" y="1246"/>
                    <a:pt x="664" y="1246"/>
                  </a:cubicBezTo>
                  <a:cubicBezTo>
                    <a:pt x="815" y="1246"/>
                    <a:pt x="969" y="1186"/>
                    <a:pt x="1102" y="1073"/>
                  </a:cubicBezTo>
                  <a:cubicBezTo>
                    <a:pt x="1168" y="972"/>
                    <a:pt x="1235" y="872"/>
                    <a:pt x="1268" y="739"/>
                  </a:cubicBezTo>
                  <a:cubicBezTo>
                    <a:pt x="1335" y="472"/>
                    <a:pt x="1202" y="239"/>
                    <a:pt x="1002" y="105"/>
                  </a:cubicBezTo>
                  <a:cubicBezTo>
                    <a:pt x="890" y="36"/>
                    <a:pt x="773" y="1"/>
                    <a:pt x="6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13"/>
            <p:cNvSpPr/>
            <p:nvPr/>
          </p:nvSpPr>
          <p:spPr>
            <a:xfrm>
              <a:off x="5718425" y="3190825"/>
              <a:ext cx="34200" cy="30925"/>
            </a:xfrm>
            <a:custGeom>
              <a:avLst/>
              <a:gdLst/>
              <a:ahLst/>
              <a:cxnLst/>
              <a:rect l="l" t="t" r="r" b="b"/>
              <a:pathLst>
                <a:path w="1368" h="1237" extrusionOk="0">
                  <a:moveTo>
                    <a:pt x="692" y="1"/>
                  </a:moveTo>
                  <a:cubicBezTo>
                    <a:pt x="544" y="1"/>
                    <a:pt x="391" y="53"/>
                    <a:pt x="267" y="177"/>
                  </a:cubicBezTo>
                  <a:cubicBezTo>
                    <a:pt x="0" y="410"/>
                    <a:pt x="0" y="810"/>
                    <a:pt x="267" y="1077"/>
                  </a:cubicBezTo>
                  <a:cubicBezTo>
                    <a:pt x="376" y="1186"/>
                    <a:pt x="520" y="1237"/>
                    <a:pt x="667" y="1237"/>
                  </a:cubicBezTo>
                  <a:cubicBezTo>
                    <a:pt x="837" y="1237"/>
                    <a:pt x="1009" y="1169"/>
                    <a:pt x="1134" y="1044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27" y="70"/>
                    <a:pt x="863" y="1"/>
                    <a:pt x="6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3"/>
            <p:cNvSpPr/>
            <p:nvPr/>
          </p:nvSpPr>
          <p:spPr>
            <a:xfrm>
              <a:off x="5497425" y="3116850"/>
              <a:ext cx="32550" cy="31075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13" y="0"/>
                  </a:moveTo>
                  <a:cubicBezTo>
                    <a:pt x="475" y="0"/>
                    <a:pt x="357" y="45"/>
                    <a:pt x="268" y="134"/>
                  </a:cubicBezTo>
                  <a:cubicBezTo>
                    <a:pt x="134" y="234"/>
                    <a:pt x="101" y="300"/>
                    <a:pt x="67" y="367"/>
                  </a:cubicBezTo>
                  <a:cubicBezTo>
                    <a:pt x="1" y="567"/>
                    <a:pt x="1" y="767"/>
                    <a:pt x="134" y="967"/>
                  </a:cubicBezTo>
                  <a:cubicBezTo>
                    <a:pt x="234" y="1101"/>
                    <a:pt x="368" y="1168"/>
                    <a:pt x="501" y="1234"/>
                  </a:cubicBezTo>
                  <a:cubicBezTo>
                    <a:pt x="541" y="1240"/>
                    <a:pt x="579" y="1243"/>
                    <a:pt x="616" y="1243"/>
                  </a:cubicBezTo>
                  <a:cubicBezTo>
                    <a:pt x="792" y="1243"/>
                    <a:pt x="930" y="1178"/>
                    <a:pt x="1068" y="1068"/>
                  </a:cubicBezTo>
                  <a:cubicBezTo>
                    <a:pt x="1101" y="1034"/>
                    <a:pt x="1135" y="1001"/>
                    <a:pt x="1135" y="967"/>
                  </a:cubicBezTo>
                  <a:cubicBezTo>
                    <a:pt x="1168" y="967"/>
                    <a:pt x="1168" y="934"/>
                    <a:pt x="1202" y="901"/>
                  </a:cubicBezTo>
                  <a:cubicBezTo>
                    <a:pt x="1302" y="701"/>
                    <a:pt x="1302" y="400"/>
                    <a:pt x="1068" y="200"/>
                  </a:cubicBezTo>
                  <a:cubicBezTo>
                    <a:pt x="1068" y="167"/>
                    <a:pt x="1035" y="134"/>
                    <a:pt x="1001" y="134"/>
                  </a:cubicBezTo>
                  <a:cubicBezTo>
                    <a:pt x="968" y="67"/>
                    <a:pt x="901" y="33"/>
                    <a:pt x="835" y="33"/>
                  </a:cubicBezTo>
                  <a:cubicBezTo>
                    <a:pt x="757" y="11"/>
                    <a:pt x="683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3"/>
            <p:cNvSpPr/>
            <p:nvPr/>
          </p:nvSpPr>
          <p:spPr>
            <a:xfrm>
              <a:off x="5423200" y="3190425"/>
              <a:ext cx="33400" cy="31250"/>
            </a:xfrm>
            <a:custGeom>
              <a:avLst/>
              <a:gdLst/>
              <a:ahLst/>
              <a:cxnLst/>
              <a:rect l="l" t="t" r="r" b="b"/>
              <a:pathLst>
                <a:path w="1336" h="1250" extrusionOk="0">
                  <a:moveTo>
                    <a:pt x="665" y="1"/>
                  </a:moveTo>
                  <a:cubicBezTo>
                    <a:pt x="501" y="1"/>
                    <a:pt x="351" y="76"/>
                    <a:pt x="201" y="226"/>
                  </a:cubicBezTo>
                  <a:cubicBezTo>
                    <a:pt x="134" y="259"/>
                    <a:pt x="101" y="359"/>
                    <a:pt x="68" y="493"/>
                  </a:cubicBezTo>
                  <a:cubicBezTo>
                    <a:pt x="1" y="693"/>
                    <a:pt x="34" y="860"/>
                    <a:pt x="201" y="1027"/>
                  </a:cubicBezTo>
                  <a:cubicBezTo>
                    <a:pt x="234" y="1060"/>
                    <a:pt x="268" y="1093"/>
                    <a:pt x="301" y="1127"/>
                  </a:cubicBezTo>
                  <a:cubicBezTo>
                    <a:pt x="334" y="1160"/>
                    <a:pt x="368" y="1193"/>
                    <a:pt x="401" y="1193"/>
                  </a:cubicBezTo>
                  <a:cubicBezTo>
                    <a:pt x="501" y="1231"/>
                    <a:pt x="592" y="1250"/>
                    <a:pt x="677" y="1250"/>
                  </a:cubicBezTo>
                  <a:cubicBezTo>
                    <a:pt x="818" y="1250"/>
                    <a:pt x="943" y="1198"/>
                    <a:pt x="1068" y="1093"/>
                  </a:cubicBezTo>
                  <a:cubicBezTo>
                    <a:pt x="1102" y="1060"/>
                    <a:pt x="1135" y="1027"/>
                    <a:pt x="1168" y="993"/>
                  </a:cubicBezTo>
                  <a:cubicBezTo>
                    <a:pt x="1202" y="960"/>
                    <a:pt x="1202" y="927"/>
                    <a:pt x="1235" y="893"/>
                  </a:cubicBezTo>
                  <a:cubicBezTo>
                    <a:pt x="1335" y="660"/>
                    <a:pt x="1268" y="393"/>
                    <a:pt x="1102" y="193"/>
                  </a:cubicBezTo>
                  <a:cubicBezTo>
                    <a:pt x="1035" y="126"/>
                    <a:pt x="935" y="59"/>
                    <a:pt x="835" y="26"/>
                  </a:cubicBezTo>
                  <a:cubicBezTo>
                    <a:pt x="776" y="9"/>
                    <a:pt x="720" y="1"/>
                    <a:pt x="6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3"/>
            <p:cNvSpPr/>
            <p:nvPr/>
          </p:nvSpPr>
          <p:spPr>
            <a:xfrm>
              <a:off x="5497425" y="3042725"/>
              <a:ext cx="32550" cy="31300"/>
            </a:xfrm>
            <a:custGeom>
              <a:avLst/>
              <a:gdLst/>
              <a:ahLst/>
              <a:cxnLst/>
              <a:rect l="l" t="t" r="r" b="b"/>
              <a:pathLst>
                <a:path w="1302" h="1252" extrusionOk="0">
                  <a:moveTo>
                    <a:pt x="642" y="1"/>
                  </a:moveTo>
                  <a:cubicBezTo>
                    <a:pt x="389" y="1"/>
                    <a:pt x="175" y="156"/>
                    <a:pt x="67" y="397"/>
                  </a:cubicBezTo>
                  <a:cubicBezTo>
                    <a:pt x="1" y="630"/>
                    <a:pt x="34" y="864"/>
                    <a:pt x="201" y="1030"/>
                  </a:cubicBezTo>
                  <a:cubicBezTo>
                    <a:pt x="234" y="1064"/>
                    <a:pt x="268" y="1097"/>
                    <a:pt x="301" y="1130"/>
                  </a:cubicBezTo>
                  <a:cubicBezTo>
                    <a:pt x="334" y="1164"/>
                    <a:pt x="368" y="1164"/>
                    <a:pt x="401" y="1197"/>
                  </a:cubicBezTo>
                  <a:cubicBezTo>
                    <a:pt x="485" y="1233"/>
                    <a:pt x="573" y="1252"/>
                    <a:pt x="661" y="1252"/>
                  </a:cubicBezTo>
                  <a:cubicBezTo>
                    <a:pt x="817" y="1252"/>
                    <a:pt x="973" y="1192"/>
                    <a:pt x="1101" y="1064"/>
                  </a:cubicBezTo>
                  <a:cubicBezTo>
                    <a:pt x="1202" y="964"/>
                    <a:pt x="1235" y="830"/>
                    <a:pt x="1268" y="697"/>
                  </a:cubicBezTo>
                  <a:cubicBezTo>
                    <a:pt x="1302" y="430"/>
                    <a:pt x="1135" y="130"/>
                    <a:pt x="835" y="30"/>
                  </a:cubicBezTo>
                  <a:cubicBezTo>
                    <a:pt x="769" y="10"/>
                    <a:pt x="704" y="1"/>
                    <a:pt x="6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3"/>
            <p:cNvSpPr/>
            <p:nvPr/>
          </p:nvSpPr>
          <p:spPr>
            <a:xfrm>
              <a:off x="5644200" y="3116725"/>
              <a:ext cx="34225" cy="30975"/>
            </a:xfrm>
            <a:custGeom>
              <a:avLst/>
              <a:gdLst/>
              <a:ahLst/>
              <a:cxnLst/>
              <a:rect l="l" t="t" r="r" b="b"/>
              <a:pathLst>
                <a:path w="1369" h="1239" extrusionOk="0">
                  <a:moveTo>
                    <a:pt x="691" y="1"/>
                  </a:moveTo>
                  <a:cubicBezTo>
                    <a:pt x="529" y="1"/>
                    <a:pt x="370" y="69"/>
                    <a:pt x="234" y="205"/>
                  </a:cubicBezTo>
                  <a:cubicBezTo>
                    <a:pt x="201" y="239"/>
                    <a:pt x="134" y="339"/>
                    <a:pt x="101" y="405"/>
                  </a:cubicBezTo>
                  <a:cubicBezTo>
                    <a:pt x="1" y="706"/>
                    <a:pt x="167" y="1073"/>
                    <a:pt x="434" y="1173"/>
                  </a:cubicBezTo>
                  <a:cubicBezTo>
                    <a:pt x="517" y="1214"/>
                    <a:pt x="617" y="1238"/>
                    <a:pt x="720" y="1238"/>
                  </a:cubicBezTo>
                  <a:cubicBezTo>
                    <a:pt x="866" y="1238"/>
                    <a:pt x="1017" y="1190"/>
                    <a:pt x="1135" y="1073"/>
                  </a:cubicBezTo>
                  <a:cubicBezTo>
                    <a:pt x="1168" y="1006"/>
                    <a:pt x="1235" y="939"/>
                    <a:pt x="1268" y="872"/>
                  </a:cubicBezTo>
                  <a:cubicBezTo>
                    <a:pt x="1368" y="606"/>
                    <a:pt x="1301" y="405"/>
                    <a:pt x="1135" y="205"/>
                  </a:cubicBezTo>
                  <a:cubicBezTo>
                    <a:pt x="1101" y="172"/>
                    <a:pt x="1068" y="139"/>
                    <a:pt x="1035" y="105"/>
                  </a:cubicBezTo>
                  <a:cubicBezTo>
                    <a:pt x="923" y="36"/>
                    <a:pt x="806" y="1"/>
                    <a:pt x="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13"/>
            <p:cNvSpPr/>
            <p:nvPr/>
          </p:nvSpPr>
          <p:spPr>
            <a:xfrm>
              <a:off x="5421550" y="3338775"/>
              <a:ext cx="35875" cy="30925"/>
            </a:xfrm>
            <a:custGeom>
              <a:avLst/>
              <a:gdLst/>
              <a:ahLst/>
              <a:cxnLst/>
              <a:rect l="l" t="t" r="r" b="b"/>
              <a:pathLst>
                <a:path w="1435" h="1237" extrusionOk="0">
                  <a:moveTo>
                    <a:pt x="707" y="1"/>
                  </a:moveTo>
                  <a:cubicBezTo>
                    <a:pt x="572" y="1"/>
                    <a:pt x="430" y="48"/>
                    <a:pt x="300" y="163"/>
                  </a:cubicBezTo>
                  <a:cubicBezTo>
                    <a:pt x="0" y="463"/>
                    <a:pt x="67" y="830"/>
                    <a:pt x="267" y="1030"/>
                  </a:cubicBezTo>
                  <a:cubicBezTo>
                    <a:pt x="377" y="1158"/>
                    <a:pt x="557" y="1236"/>
                    <a:pt x="742" y="1236"/>
                  </a:cubicBezTo>
                  <a:cubicBezTo>
                    <a:pt x="893" y="1236"/>
                    <a:pt x="1047" y="1184"/>
                    <a:pt x="1168" y="1064"/>
                  </a:cubicBezTo>
                  <a:cubicBezTo>
                    <a:pt x="1435" y="763"/>
                    <a:pt x="1368" y="363"/>
                    <a:pt x="1168" y="196"/>
                  </a:cubicBezTo>
                  <a:cubicBezTo>
                    <a:pt x="1054" y="82"/>
                    <a:pt x="886" y="1"/>
                    <a:pt x="7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13"/>
            <p:cNvSpPr/>
            <p:nvPr/>
          </p:nvSpPr>
          <p:spPr>
            <a:xfrm>
              <a:off x="5719250" y="3116850"/>
              <a:ext cx="32550" cy="31075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38" y="0"/>
                  </a:moveTo>
                  <a:cubicBezTo>
                    <a:pt x="490" y="0"/>
                    <a:pt x="357" y="45"/>
                    <a:pt x="268" y="134"/>
                  </a:cubicBezTo>
                  <a:cubicBezTo>
                    <a:pt x="167" y="234"/>
                    <a:pt x="101" y="334"/>
                    <a:pt x="67" y="400"/>
                  </a:cubicBezTo>
                  <a:cubicBezTo>
                    <a:pt x="1" y="634"/>
                    <a:pt x="34" y="867"/>
                    <a:pt x="201" y="1034"/>
                  </a:cubicBezTo>
                  <a:cubicBezTo>
                    <a:pt x="301" y="1134"/>
                    <a:pt x="368" y="1201"/>
                    <a:pt x="501" y="1234"/>
                  </a:cubicBezTo>
                  <a:cubicBezTo>
                    <a:pt x="535" y="1240"/>
                    <a:pt x="570" y="1243"/>
                    <a:pt x="604" y="1243"/>
                  </a:cubicBezTo>
                  <a:cubicBezTo>
                    <a:pt x="769" y="1243"/>
                    <a:pt x="930" y="1178"/>
                    <a:pt x="1068" y="1068"/>
                  </a:cubicBezTo>
                  <a:cubicBezTo>
                    <a:pt x="1101" y="1034"/>
                    <a:pt x="1135" y="1001"/>
                    <a:pt x="1168" y="967"/>
                  </a:cubicBezTo>
                  <a:cubicBezTo>
                    <a:pt x="1168" y="934"/>
                    <a:pt x="1202" y="901"/>
                    <a:pt x="1202" y="867"/>
                  </a:cubicBezTo>
                  <a:cubicBezTo>
                    <a:pt x="1302" y="634"/>
                    <a:pt x="1302" y="434"/>
                    <a:pt x="1135" y="234"/>
                  </a:cubicBezTo>
                  <a:cubicBezTo>
                    <a:pt x="1068" y="167"/>
                    <a:pt x="1035" y="134"/>
                    <a:pt x="968" y="100"/>
                  </a:cubicBezTo>
                  <a:cubicBezTo>
                    <a:pt x="935" y="67"/>
                    <a:pt x="901" y="67"/>
                    <a:pt x="868" y="33"/>
                  </a:cubicBezTo>
                  <a:cubicBezTo>
                    <a:pt x="790" y="11"/>
                    <a:pt x="712" y="0"/>
                    <a:pt x="6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3"/>
            <p:cNvSpPr/>
            <p:nvPr/>
          </p:nvSpPr>
          <p:spPr>
            <a:xfrm>
              <a:off x="5719250" y="3042775"/>
              <a:ext cx="32550" cy="31075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53" y="0"/>
                  </a:moveTo>
                  <a:cubicBezTo>
                    <a:pt x="477" y="0"/>
                    <a:pt x="315" y="90"/>
                    <a:pt x="201" y="228"/>
                  </a:cubicBezTo>
                  <a:cubicBezTo>
                    <a:pt x="134" y="261"/>
                    <a:pt x="101" y="328"/>
                    <a:pt x="67" y="395"/>
                  </a:cubicBezTo>
                  <a:cubicBezTo>
                    <a:pt x="1" y="628"/>
                    <a:pt x="34" y="862"/>
                    <a:pt x="201" y="1028"/>
                  </a:cubicBezTo>
                  <a:cubicBezTo>
                    <a:pt x="234" y="1062"/>
                    <a:pt x="268" y="1095"/>
                    <a:pt x="301" y="1128"/>
                  </a:cubicBezTo>
                  <a:cubicBezTo>
                    <a:pt x="334" y="1162"/>
                    <a:pt x="368" y="1195"/>
                    <a:pt x="434" y="1195"/>
                  </a:cubicBezTo>
                  <a:cubicBezTo>
                    <a:pt x="509" y="1227"/>
                    <a:pt x="584" y="1242"/>
                    <a:pt x="657" y="1242"/>
                  </a:cubicBezTo>
                  <a:cubicBezTo>
                    <a:pt x="811" y="1242"/>
                    <a:pt x="955" y="1175"/>
                    <a:pt x="1068" y="1062"/>
                  </a:cubicBezTo>
                  <a:cubicBezTo>
                    <a:pt x="1135" y="995"/>
                    <a:pt x="1202" y="928"/>
                    <a:pt x="1235" y="862"/>
                  </a:cubicBezTo>
                  <a:cubicBezTo>
                    <a:pt x="1302" y="628"/>
                    <a:pt x="1268" y="395"/>
                    <a:pt x="1101" y="194"/>
                  </a:cubicBezTo>
                  <a:cubicBezTo>
                    <a:pt x="1068" y="161"/>
                    <a:pt x="1035" y="128"/>
                    <a:pt x="1001" y="128"/>
                  </a:cubicBezTo>
                  <a:cubicBezTo>
                    <a:pt x="968" y="94"/>
                    <a:pt x="935" y="61"/>
                    <a:pt x="901" y="61"/>
                  </a:cubicBezTo>
                  <a:cubicBezTo>
                    <a:pt x="818" y="19"/>
                    <a:pt x="734" y="0"/>
                    <a:pt x="6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13"/>
            <p:cNvSpPr/>
            <p:nvPr/>
          </p:nvSpPr>
          <p:spPr>
            <a:xfrm>
              <a:off x="5645025" y="3043125"/>
              <a:ext cx="33400" cy="30525"/>
            </a:xfrm>
            <a:custGeom>
              <a:avLst/>
              <a:gdLst/>
              <a:ahLst/>
              <a:cxnLst/>
              <a:rect l="l" t="t" r="r" b="b"/>
              <a:pathLst>
                <a:path w="1336" h="1221" extrusionOk="0">
                  <a:moveTo>
                    <a:pt x="658" y="0"/>
                  </a:moveTo>
                  <a:cubicBezTo>
                    <a:pt x="406" y="0"/>
                    <a:pt x="177" y="145"/>
                    <a:pt x="101" y="347"/>
                  </a:cubicBezTo>
                  <a:cubicBezTo>
                    <a:pt x="1" y="581"/>
                    <a:pt x="34" y="781"/>
                    <a:pt x="168" y="948"/>
                  </a:cubicBezTo>
                  <a:cubicBezTo>
                    <a:pt x="284" y="1122"/>
                    <a:pt x="452" y="1221"/>
                    <a:pt x="647" y="1221"/>
                  </a:cubicBezTo>
                  <a:cubicBezTo>
                    <a:pt x="676" y="1221"/>
                    <a:pt x="705" y="1219"/>
                    <a:pt x="735" y="1215"/>
                  </a:cubicBezTo>
                  <a:cubicBezTo>
                    <a:pt x="801" y="1215"/>
                    <a:pt x="868" y="1181"/>
                    <a:pt x="935" y="1148"/>
                  </a:cubicBezTo>
                  <a:cubicBezTo>
                    <a:pt x="1068" y="1081"/>
                    <a:pt x="1168" y="1014"/>
                    <a:pt x="1202" y="881"/>
                  </a:cubicBezTo>
                  <a:cubicBezTo>
                    <a:pt x="1335" y="647"/>
                    <a:pt x="1302" y="381"/>
                    <a:pt x="1168" y="214"/>
                  </a:cubicBezTo>
                  <a:cubicBezTo>
                    <a:pt x="1035" y="114"/>
                    <a:pt x="968" y="80"/>
                    <a:pt x="902" y="47"/>
                  </a:cubicBezTo>
                  <a:cubicBezTo>
                    <a:pt x="821" y="15"/>
                    <a:pt x="738" y="0"/>
                    <a:pt x="6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13"/>
            <p:cNvSpPr/>
            <p:nvPr/>
          </p:nvSpPr>
          <p:spPr>
            <a:xfrm>
              <a:off x="5570825" y="3191100"/>
              <a:ext cx="33375" cy="30325"/>
            </a:xfrm>
            <a:custGeom>
              <a:avLst/>
              <a:gdLst/>
              <a:ahLst/>
              <a:cxnLst/>
              <a:rect l="l" t="t" r="r" b="b"/>
              <a:pathLst>
                <a:path w="1335" h="1213" extrusionOk="0">
                  <a:moveTo>
                    <a:pt x="655" y="0"/>
                  </a:moveTo>
                  <a:cubicBezTo>
                    <a:pt x="507" y="0"/>
                    <a:pt x="370" y="52"/>
                    <a:pt x="234" y="166"/>
                  </a:cubicBezTo>
                  <a:cubicBezTo>
                    <a:pt x="167" y="232"/>
                    <a:pt x="100" y="332"/>
                    <a:pt x="67" y="466"/>
                  </a:cubicBezTo>
                  <a:cubicBezTo>
                    <a:pt x="0" y="699"/>
                    <a:pt x="134" y="1000"/>
                    <a:pt x="367" y="1133"/>
                  </a:cubicBezTo>
                  <a:cubicBezTo>
                    <a:pt x="446" y="1180"/>
                    <a:pt x="562" y="1213"/>
                    <a:pt x="683" y="1213"/>
                  </a:cubicBezTo>
                  <a:cubicBezTo>
                    <a:pt x="819" y="1213"/>
                    <a:pt x="962" y="1172"/>
                    <a:pt x="1068" y="1066"/>
                  </a:cubicBezTo>
                  <a:cubicBezTo>
                    <a:pt x="1134" y="1033"/>
                    <a:pt x="1168" y="966"/>
                    <a:pt x="1201" y="933"/>
                  </a:cubicBezTo>
                  <a:cubicBezTo>
                    <a:pt x="1234" y="900"/>
                    <a:pt x="1234" y="833"/>
                    <a:pt x="1268" y="799"/>
                  </a:cubicBezTo>
                  <a:cubicBezTo>
                    <a:pt x="1334" y="566"/>
                    <a:pt x="1268" y="366"/>
                    <a:pt x="1101" y="166"/>
                  </a:cubicBezTo>
                  <a:cubicBezTo>
                    <a:pt x="1034" y="99"/>
                    <a:pt x="967" y="32"/>
                    <a:pt x="867" y="32"/>
                  </a:cubicBezTo>
                  <a:cubicBezTo>
                    <a:pt x="793" y="11"/>
                    <a:pt x="723" y="0"/>
                    <a:pt x="6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13"/>
            <p:cNvSpPr/>
            <p:nvPr/>
          </p:nvSpPr>
          <p:spPr>
            <a:xfrm>
              <a:off x="5719250" y="3264650"/>
              <a:ext cx="32550" cy="31000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33" y="0"/>
                  </a:moveTo>
                  <a:cubicBezTo>
                    <a:pt x="482" y="0"/>
                    <a:pt x="358" y="69"/>
                    <a:pt x="234" y="192"/>
                  </a:cubicBezTo>
                  <a:cubicBezTo>
                    <a:pt x="167" y="226"/>
                    <a:pt x="101" y="293"/>
                    <a:pt x="67" y="393"/>
                  </a:cubicBezTo>
                  <a:cubicBezTo>
                    <a:pt x="1" y="626"/>
                    <a:pt x="34" y="826"/>
                    <a:pt x="201" y="1026"/>
                  </a:cubicBezTo>
                  <a:cubicBezTo>
                    <a:pt x="234" y="1060"/>
                    <a:pt x="268" y="1093"/>
                    <a:pt x="301" y="1126"/>
                  </a:cubicBezTo>
                  <a:cubicBezTo>
                    <a:pt x="334" y="1160"/>
                    <a:pt x="401" y="1193"/>
                    <a:pt x="434" y="1193"/>
                  </a:cubicBezTo>
                  <a:cubicBezTo>
                    <a:pt x="517" y="1224"/>
                    <a:pt x="596" y="1239"/>
                    <a:pt x="672" y="1239"/>
                  </a:cubicBezTo>
                  <a:cubicBezTo>
                    <a:pt x="839" y="1239"/>
                    <a:pt x="986" y="1165"/>
                    <a:pt x="1101" y="1026"/>
                  </a:cubicBezTo>
                  <a:cubicBezTo>
                    <a:pt x="1168" y="960"/>
                    <a:pt x="1202" y="893"/>
                    <a:pt x="1235" y="793"/>
                  </a:cubicBezTo>
                  <a:cubicBezTo>
                    <a:pt x="1302" y="626"/>
                    <a:pt x="1268" y="459"/>
                    <a:pt x="1168" y="293"/>
                  </a:cubicBezTo>
                  <a:cubicBezTo>
                    <a:pt x="1101" y="159"/>
                    <a:pt x="968" y="59"/>
                    <a:pt x="801" y="26"/>
                  </a:cubicBezTo>
                  <a:cubicBezTo>
                    <a:pt x="741" y="8"/>
                    <a:pt x="685" y="0"/>
                    <a:pt x="6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13"/>
            <p:cNvSpPr/>
            <p:nvPr/>
          </p:nvSpPr>
          <p:spPr>
            <a:xfrm>
              <a:off x="5497425" y="3264975"/>
              <a:ext cx="32550" cy="30725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43" y="0"/>
                  </a:moveTo>
                  <a:cubicBezTo>
                    <a:pt x="518" y="0"/>
                    <a:pt x="393" y="38"/>
                    <a:pt x="268" y="113"/>
                  </a:cubicBezTo>
                  <a:cubicBezTo>
                    <a:pt x="67" y="280"/>
                    <a:pt x="1" y="513"/>
                    <a:pt x="34" y="747"/>
                  </a:cubicBezTo>
                  <a:cubicBezTo>
                    <a:pt x="67" y="847"/>
                    <a:pt x="101" y="947"/>
                    <a:pt x="167" y="1013"/>
                  </a:cubicBezTo>
                  <a:cubicBezTo>
                    <a:pt x="201" y="1047"/>
                    <a:pt x="234" y="1080"/>
                    <a:pt x="301" y="1113"/>
                  </a:cubicBezTo>
                  <a:cubicBezTo>
                    <a:pt x="334" y="1147"/>
                    <a:pt x="368" y="1180"/>
                    <a:pt x="434" y="1180"/>
                  </a:cubicBezTo>
                  <a:cubicBezTo>
                    <a:pt x="512" y="1214"/>
                    <a:pt x="590" y="1228"/>
                    <a:pt x="664" y="1228"/>
                  </a:cubicBezTo>
                  <a:cubicBezTo>
                    <a:pt x="812" y="1228"/>
                    <a:pt x="946" y="1169"/>
                    <a:pt x="1035" y="1080"/>
                  </a:cubicBezTo>
                  <a:cubicBezTo>
                    <a:pt x="1202" y="947"/>
                    <a:pt x="1235" y="813"/>
                    <a:pt x="1268" y="680"/>
                  </a:cubicBezTo>
                  <a:cubicBezTo>
                    <a:pt x="1302" y="480"/>
                    <a:pt x="1235" y="313"/>
                    <a:pt x="1068" y="179"/>
                  </a:cubicBezTo>
                  <a:cubicBezTo>
                    <a:pt x="1001" y="79"/>
                    <a:pt x="901" y="46"/>
                    <a:pt x="768" y="13"/>
                  </a:cubicBezTo>
                  <a:cubicBezTo>
                    <a:pt x="726" y="4"/>
                    <a:pt x="685" y="0"/>
                    <a:pt x="6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13"/>
            <p:cNvSpPr/>
            <p:nvPr/>
          </p:nvSpPr>
          <p:spPr>
            <a:xfrm>
              <a:off x="5794300" y="3043150"/>
              <a:ext cx="30900" cy="30675"/>
            </a:xfrm>
            <a:custGeom>
              <a:avLst/>
              <a:gdLst/>
              <a:ahLst/>
              <a:cxnLst/>
              <a:rect l="l" t="t" r="r" b="b"/>
              <a:pathLst>
                <a:path w="1236" h="1227" extrusionOk="0">
                  <a:moveTo>
                    <a:pt x="558" y="0"/>
                  </a:moveTo>
                  <a:cubicBezTo>
                    <a:pt x="422" y="0"/>
                    <a:pt x="309" y="38"/>
                    <a:pt x="234" y="113"/>
                  </a:cubicBezTo>
                  <a:cubicBezTo>
                    <a:pt x="234" y="146"/>
                    <a:pt x="201" y="146"/>
                    <a:pt x="201" y="146"/>
                  </a:cubicBezTo>
                  <a:cubicBezTo>
                    <a:pt x="134" y="246"/>
                    <a:pt x="68" y="313"/>
                    <a:pt x="34" y="380"/>
                  </a:cubicBezTo>
                  <a:cubicBezTo>
                    <a:pt x="34" y="413"/>
                    <a:pt x="34" y="413"/>
                    <a:pt x="34" y="413"/>
                  </a:cubicBezTo>
                  <a:cubicBezTo>
                    <a:pt x="34" y="413"/>
                    <a:pt x="34" y="446"/>
                    <a:pt x="34" y="480"/>
                  </a:cubicBezTo>
                  <a:cubicBezTo>
                    <a:pt x="1" y="546"/>
                    <a:pt x="1" y="613"/>
                    <a:pt x="1" y="680"/>
                  </a:cubicBezTo>
                  <a:cubicBezTo>
                    <a:pt x="1" y="713"/>
                    <a:pt x="1" y="713"/>
                    <a:pt x="1" y="747"/>
                  </a:cubicBezTo>
                  <a:cubicBezTo>
                    <a:pt x="34" y="880"/>
                    <a:pt x="101" y="980"/>
                    <a:pt x="201" y="1080"/>
                  </a:cubicBezTo>
                  <a:cubicBezTo>
                    <a:pt x="268" y="1147"/>
                    <a:pt x="334" y="1180"/>
                    <a:pt x="401" y="1214"/>
                  </a:cubicBezTo>
                  <a:lnTo>
                    <a:pt x="468" y="1214"/>
                  </a:lnTo>
                  <a:cubicBezTo>
                    <a:pt x="518" y="1222"/>
                    <a:pt x="566" y="1226"/>
                    <a:pt x="612" y="1226"/>
                  </a:cubicBezTo>
                  <a:cubicBezTo>
                    <a:pt x="749" y="1226"/>
                    <a:pt x="868" y="1189"/>
                    <a:pt x="968" y="1113"/>
                  </a:cubicBezTo>
                  <a:cubicBezTo>
                    <a:pt x="1002" y="1080"/>
                    <a:pt x="1035" y="1080"/>
                    <a:pt x="1035" y="1047"/>
                  </a:cubicBezTo>
                  <a:cubicBezTo>
                    <a:pt x="1068" y="1047"/>
                    <a:pt x="1068" y="1047"/>
                    <a:pt x="1068" y="1013"/>
                  </a:cubicBezTo>
                  <a:cubicBezTo>
                    <a:pt x="1102" y="1013"/>
                    <a:pt x="1102" y="980"/>
                    <a:pt x="1102" y="980"/>
                  </a:cubicBezTo>
                  <a:cubicBezTo>
                    <a:pt x="1135" y="980"/>
                    <a:pt x="1135" y="947"/>
                    <a:pt x="1135" y="947"/>
                  </a:cubicBezTo>
                  <a:cubicBezTo>
                    <a:pt x="1135" y="947"/>
                    <a:pt x="1135" y="913"/>
                    <a:pt x="1168" y="880"/>
                  </a:cubicBezTo>
                  <a:cubicBezTo>
                    <a:pt x="1168" y="880"/>
                    <a:pt x="1168" y="880"/>
                    <a:pt x="1168" y="847"/>
                  </a:cubicBezTo>
                  <a:cubicBezTo>
                    <a:pt x="1168" y="847"/>
                    <a:pt x="1168" y="847"/>
                    <a:pt x="1202" y="813"/>
                  </a:cubicBezTo>
                  <a:cubicBezTo>
                    <a:pt x="1202" y="813"/>
                    <a:pt x="1202" y="813"/>
                    <a:pt x="1202" y="780"/>
                  </a:cubicBezTo>
                  <a:cubicBezTo>
                    <a:pt x="1202" y="780"/>
                    <a:pt x="1202" y="747"/>
                    <a:pt x="1202" y="747"/>
                  </a:cubicBezTo>
                  <a:cubicBezTo>
                    <a:pt x="1235" y="713"/>
                    <a:pt x="1235" y="680"/>
                    <a:pt x="1235" y="646"/>
                  </a:cubicBezTo>
                  <a:lnTo>
                    <a:pt x="1235" y="613"/>
                  </a:lnTo>
                  <a:cubicBezTo>
                    <a:pt x="1235" y="546"/>
                    <a:pt x="1235" y="513"/>
                    <a:pt x="1235" y="480"/>
                  </a:cubicBezTo>
                  <a:cubicBezTo>
                    <a:pt x="1235" y="480"/>
                    <a:pt x="1202" y="446"/>
                    <a:pt x="1202" y="446"/>
                  </a:cubicBezTo>
                  <a:cubicBezTo>
                    <a:pt x="1202" y="413"/>
                    <a:pt x="1202" y="380"/>
                    <a:pt x="1168" y="346"/>
                  </a:cubicBezTo>
                  <a:cubicBezTo>
                    <a:pt x="1135" y="246"/>
                    <a:pt x="1035" y="146"/>
                    <a:pt x="935" y="79"/>
                  </a:cubicBezTo>
                  <a:cubicBezTo>
                    <a:pt x="901" y="46"/>
                    <a:pt x="868" y="46"/>
                    <a:pt x="835" y="46"/>
                  </a:cubicBezTo>
                  <a:cubicBezTo>
                    <a:pt x="801" y="13"/>
                    <a:pt x="768" y="13"/>
                    <a:pt x="735" y="13"/>
                  </a:cubicBezTo>
                  <a:lnTo>
                    <a:pt x="701" y="13"/>
                  </a:lnTo>
                  <a:cubicBezTo>
                    <a:pt x="651" y="4"/>
                    <a:pt x="603" y="0"/>
                    <a:pt x="5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13"/>
            <p:cNvSpPr/>
            <p:nvPr/>
          </p:nvSpPr>
          <p:spPr>
            <a:xfrm>
              <a:off x="5792650" y="3265275"/>
              <a:ext cx="32550" cy="30575"/>
            </a:xfrm>
            <a:custGeom>
              <a:avLst/>
              <a:gdLst/>
              <a:ahLst/>
              <a:cxnLst/>
              <a:rect l="l" t="t" r="r" b="b"/>
              <a:pathLst>
                <a:path w="1302" h="1223" extrusionOk="0">
                  <a:moveTo>
                    <a:pt x="634" y="1"/>
                  </a:moveTo>
                  <a:cubicBezTo>
                    <a:pt x="567" y="1"/>
                    <a:pt x="500" y="1"/>
                    <a:pt x="434" y="34"/>
                  </a:cubicBezTo>
                  <a:lnTo>
                    <a:pt x="400" y="34"/>
                  </a:lnTo>
                  <a:cubicBezTo>
                    <a:pt x="334" y="67"/>
                    <a:pt x="300" y="101"/>
                    <a:pt x="234" y="167"/>
                  </a:cubicBezTo>
                  <a:cubicBezTo>
                    <a:pt x="33" y="368"/>
                    <a:pt x="0" y="701"/>
                    <a:pt x="167" y="935"/>
                  </a:cubicBezTo>
                  <a:cubicBezTo>
                    <a:pt x="167" y="968"/>
                    <a:pt x="200" y="1001"/>
                    <a:pt x="234" y="1035"/>
                  </a:cubicBezTo>
                  <a:cubicBezTo>
                    <a:pt x="350" y="1151"/>
                    <a:pt x="511" y="1222"/>
                    <a:pt x="678" y="1222"/>
                  </a:cubicBezTo>
                  <a:cubicBezTo>
                    <a:pt x="799" y="1222"/>
                    <a:pt x="922" y="1185"/>
                    <a:pt x="1034" y="1101"/>
                  </a:cubicBezTo>
                  <a:cubicBezTo>
                    <a:pt x="1068" y="1101"/>
                    <a:pt x="1068" y="1068"/>
                    <a:pt x="1101" y="1068"/>
                  </a:cubicBezTo>
                  <a:cubicBezTo>
                    <a:pt x="1134" y="1035"/>
                    <a:pt x="1168" y="1001"/>
                    <a:pt x="1201" y="935"/>
                  </a:cubicBezTo>
                  <a:cubicBezTo>
                    <a:pt x="1234" y="868"/>
                    <a:pt x="1268" y="768"/>
                    <a:pt x="1301" y="668"/>
                  </a:cubicBezTo>
                  <a:cubicBezTo>
                    <a:pt x="1301" y="634"/>
                    <a:pt x="1301" y="601"/>
                    <a:pt x="1301" y="601"/>
                  </a:cubicBezTo>
                  <a:cubicBezTo>
                    <a:pt x="1301" y="601"/>
                    <a:pt x="1301" y="568"/>
                    <a:pt x="1301" y="568"/>
                  </a:cubicBezTo>
                  <a:cubicBezTo>
                    <a:pt x="1301" y="534"/>
                    <a:pt x="1301" y="501"/>
                    <a:pt x="1268" y="468"/>
                  </a:cubicBezTo>
                  <a:cubicBezTo>
                    <a:pt x="1268" y="434"/>
                    <a:pt x="1268" y="401"/>
                    <a:pt x="1234" y="368"/>
                  </a:cubicBezTo>
                  <a:cubicBezTo>
                    <a:pt x="1234" y="368"/>
                    <a:pt x="1234" y="334"/>
                    <a:pt x="1234" y="334"/>
                  </a:cubicBezTo>
                  <a:cubicBezTo>
                    <a:pt x="1234" y="301"/>
                    <a:pt x="1201" y="268"/>
                    <a:pt x="1168" y="268"/>
                  </a:cubicBezTo>
                  <a:lnTo>
                    <a:pt x="1168" y="234"/>
                  </a:lnTo>
                  <a:cubicBezTo>
                    <a:pt x="1168" y="234"/>
                    <a:pt x="1134" y="201"/>
                    <a:pt x="1134" y="167"/>
                  </a:cubicBezTo>
                  <a:lnTo>
                    <a:pt x="1101" y="167"/>
                  </a:lnTo>
                  <a:cubicBezTo>
                    <a:pt x="1034" y="101"/>
                    <a:pt x="967" y="67"/>
                    <a:pt x="901" y="34"/>
                  </a:cubicBezTo>
                  <a:cubicBezTo>
                    <a:pt x="834" y="1"/>
                    <a:pt x="767" y="1"/>
                    <a:pt x="6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13"/>
            <p:cNvSpPr/>
            <p:nvPr/>
          </p:nvSpPr>
          <p:spPr>
            <a:xfrm>
              <a:off x="6014475" y="3116725"/>
              <a:ext cx="35050" cy="3120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685" y="1"/>
                  </a:moveTo>
                  <a:cubicBezTo>
                    <a:pt x="532" y="1"/>
                    <a:pt x="380" y="59"/>
                    <a:pt x="267" y="172"/>
                  </a:cubicBezTo>
                  <a:cubicBezTo>
                    <a:pt x="0" y="405"/>
                    <a:pt x="0" y="806"/>
                    <a:pt x="234" y="1073"/>
                  </a:cubicBezTo>
                  <a:cubicBezTo>
                    <a:pt x="367" y="1189"/>
                    <a:pt x="534" y="1248"/>
                    <a:pt x="692" y="1248"/>
                  </a:cubicBezTo>
                  <a:cubicBezTo>
                    <a:pt x="851" y="1248"/>
                    <a:pt x="1001" y="1189"/>
                    <a:pt x="1101" y="1073"/>
                  </a:cubicBezTo>
                  <a:cubicBezTo>
                    <a:pt x="1334" y="872"/>
                    <a:pt x="1401" y="472"/>
                    <a:pt x="1134" y="205"/>
                  </a:cubicBezTo>
                  <a:cubicBezTo>
                    <a:pt x="1014" y="67"/>
                    <a:pt x="848" y="1"/>
                    <a:pt x="6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13"/>
            <p:cNvSpPr/>
            <p:nvPr/>
          </p:nvSpPr>
          <p:spPr>
            <a:xfrm>
              <a:off x="6014475" y="3338675"/>
              <a:ext cx="34200" cy="31075"/>
            </a:xfrm>
            <a:custGeom>
              <a:avLst/>
              <a:gdLst/>
              <a:ahLst/>
              <a:cxnLst/>
              <a:rect l="l" t="t" r="r" b="b"/>
              <a:pathLst>
                <a:path w="1368" h="1243" extrusionOk="0">
                  <a:moveTo>
                    <a:pt x="671" y="0"/>
                  </a:moveTo>
                  <a:cubicBezTo>
                    <a:pt x="509" y="0"/>
                    <a:pt x="350" y="67"/>
                    <a:pt x="234" y="200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67" y="1184"/>
                    <a:pt x="534" y="1243"/>
                    <a:pt x="692" y="1243"/>
                  </a:cubicBezTo>
                  <a:cubicBezTo>
                    <a:pt x="851" y="1243"/>
                    <a:pt x="1001" y="1184"/>
                    <a:pt x="1101" y="1068"/>
                  </a:cubicBezTo>
                  <a:cubicBezTo>
                    <a:pt x="1334" y="867"/>
                    <a:pt x="1368" y="467"/>
                    <a:pt x="1134" y="200"/>
                  </a:cubicBezTo>
                  <a:cubicBezTo>
                    <a:pt x="1001" y="67"/>
                    <a:pt x="834" y="0"/>
                    <a:pt x="6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13"/>
            <p:cNvSpPr/>
            <p:nvPr/>
          </p:nvSpPr>
          <p:spPr>
            <a:xfrm>
              <a:off x="6013625" y="3042750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716" y="1"/>
                  </a:moveTo>
                  <a:cubicBezTo>
                    <a:pt x="549" y="1"/>
                    <a:pt x="390" y="73"/>
                    <a:pt x="268" y="195"/>
                  </a:cubicBezTo>
                  <a:cubicBezTo>
                    <a:pt x="234" y="229"/>
                    <a:pt x="168" y="296"/>
                    <a:pt x="134" y="362"/>
                  </a:cubicBezTo>
                  <a:cubicBezTo>
                    <a:pt x="1" y="696"/>
                    <a:pt x="134" y="1096"/>
                    <a:pt x="501" y="1196"/>
                  </a:cubicBezTo>
                  <a:cubicBezTo>
                    <a:pt x="576" y="1228"/>
                    <a:pt x="651" y="1243"/>
                    <a:pt x="723" y="1243"/>
                  </a:cubicBezTo>
                  <a:cubicBezTo>
                    <a:pt x="877" y="1243"/>
                    <a:pt x="1022" y="1176"/>
                    <a:pt x="1135" y="1063"/>
                  </a:cubicBezTo>
                  <a:lnTo>
                    <a:pt x="1168" y="1063"/>
                  </a:lnTo>
                  <a:cubicBezTo>
                    <a:pt x="1302" y="896"/>
                    <a:pt x="1368" y="729"/>
                    <a:pt x="1335" y="529"/>
                  </a:cubicBezTo>
                  <a:cubicBezTo>
                    <a:pt x="1302" y="329"/>
                    <a:pt x="1202" y="195"/>
                    <a:pt x="1035" y="95"/>
                  </a:cubicBezTo>
                  <a:cubicBezTo>
                    <a:pt x="931" y="30"/>
                    <a:pt x="822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13"/>
            <p:cNvSpPr/>
            <p:nvPr/>
          </p:nvSpPr>
          <p:spPr>
            <a:xfrm>
              <a:off x="5866025" y="3264750"/>
              <a:ext cx="35050" cy="30800"/>
            </a:xfrm>
            <a:custGeom>
              <a:avLst/>
              <a:gdLst/>
              <a:ahLst/>
              <a:cxnLst/>
              <a:rect l="l" t="t" r="r" b="b"/>
              <a:pathLst>
                <a:path w="1402" h="1232" extrusionOk="0">
                  <a:moveTo>
                    <a:pt x="688" y="1"/>
                  </a:moveTo>
                  <a:cubicBezTo>
                    <a:pt x="520" y="1"/>
                    <a:pt x="355" y="68"/>
                    <a:pt x="234" y="188"/>
                  </a:cubicBezTo>
                  <a:cubicBezTo>
                    <a:pt x="34" y="422"/>
                    <a:pt x="1" y="822"/>
                    <a:pt x="267" y="1056"/>
                  </a:cubicBezTo>
                  <a:cubicBezTo>
                    <a:pt x="391" y="1180"/>
                    <a:pt x="544" y="1232"/>
                    <a:pt x="693" y="1232"/>
                  </a:cubicBezTo>
                  <a:cubicBezTo>
                    <a:pt x="863" y="1232"/>
                    <a:pt x="1028" y="1163"/>
                    <a:pt x="1135" y="1056"/>
                  </a:cubicBezTo>
                  <a:cubicBezTo>
                    <a:pt x="1368" y="856"/>
                    <a:pt x="1402" y="455"/>
                    <a:pt x="1135" y="188"/>
                  </a:cubicBezTo>
                  <a:cubicBezTo>
                    <a:pt x="1006" y="59"/>
                    <a:pt x="846" y="1"/>
                    <a:pt x="6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13"/>
            <p:cNvSpPr/>
            <p:nvPr/>
          </p:nvSpPr>
          <p:spPr>
            <a:xfrm>
              <a:off x="5940250" y="3190525"/>
              <a:ext cx="34200" cy="31425"/>
            </a:xfrm>
            <a:custGeom>
              <a:avLst/>
              <a:gdLst/>
              <a:ahLst/>
              <a:cxnLst/>
              <a:rect l="l" t="t" r="r" b="b"/>
              <a:pathLst>
                <a:path w="1368" h="1257" extrusionOk="0">
                  <a:moveTo>
                    <a:pt x="685" y="1"/>
                  </a:moveTo>
                  <a:cubicBezTo>
                    <a:pt x="532" y="1"/>
                    <a:pt x="380" y="60"/>
                    <a:pt x="267" y="189"/>
                  </a:cubicBezTo>
                  <a:cubicBezTo>
                    <a:pt x="0" y="422"/>
                    <a:pt x="34" y="822"/>
                    <a:pt x="234" y="1056"/>
                  </a:cubicBezTo>
                  <a:cubicBezTo>
                    <a:pt x="367" y="1189"/>
                    <a:pt x="534" y="1256"/>
                    <a:pt x="697" y="1256"/>
                  </a:cubicBezTo>
                  <a:cubicBezTo>
                    <a:pt x="859" y="1256"/>
                    <a:pt x="1018" y="1189"/>
                    <a:pt x="1135" y="1056"/>
                  </a:cubicBezTo>
                  <a:cubicBezTo>
                    <a:pt x="1368" y="822"/>
                    <a:pt x="1368" y="422"/>
                    <a:pt x="1135" y="189"/>
                  </a:cubicBezTo>
                  <a:cubicBezTo>
                    <a:pt x="1014" y="68"/>
                    <a:pt x="849" y="1"/>
                    <a:pt x="6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13"/>
            <p:cNvSpPr/>
            <p:nvPr/>
          </p:nvSpPr>
          <p:spPr>
            <a:xfrm>
              <a:off x="6016125" y="3264950"/>
              <a:ext cx="31725" cy="30650"/>
            </a:xfrm>
            <a:custGeom>
              <a:avLst/>
              <a:gdLst/>
              <a:ahLst/>
              <a:cxnLst/>
              <a:rect l="l" t="t" r="r" b="b"/>
              <a:pathLst>
                <a:path w="1269" h="1226" extrusionOk="0">
                  <a:moveTo>
                    <a:pt x="607" y="0"/>
                  </a:moveTo>
                  <a:cubicBezTo>
                    <a:pt x="444" y="0"/>
                    <a:pt x="288" y="60"/>
                    <a:pt x="168" y="180"/>
                  </a:cubicBezTo>
                  <a:cubicBezTo>
                    <a:pt x="34" y="314"/>
                    <a:pt x="1" y="481"/>
                    <a:pt x="1" y="647"/>
                  </a:cubicBezTo>
                  <a:cubicBezTo>
                    <a:pt x="1" y="781"/>
                    <a:pt x="68" y="914"/>
                    <a:pt x="168" y="1014"/>
                  </a:cubicBezTo>
                  <a:cubicBezTo>
                    <a:pt x="299" y="1171"/>
                    <a:pt x="450" y="1226"/>
                    <a:pt x="622" y="1226"/>
                  </a:cubicBezTo>
                  <a:cubicBezTo>
                    <a:pt x="669" y="1226"/>
                    <a:pt x="718" y="1222"/>
                    <a:pt x="768" y="1215"/>
                  </a:cubicBezTo>
                  <a:cubicBezTo>
                    <a:pt x="868" y="1181"/>
                    <a:pt x="1002" y="1148"/>
                    <a:pt x="1068" y="1014"/>
                  </a:cubicBezTo>
                  <a:cubicBezTo>
                    <a:pt x="1202" y="881"/>
                    <a:pt x="1268" y="681"/>
                    <a:pt x="1235" y="481"/>
                  </a:cubicBezTo>
                  <a:cubicBezTo>
                    <a:pt x="1168" y="314"/>
                    <a:pt x="1102" y="180"/>
                    <a:pt x="935" y="80"/>
                  </a:cubicBezTo>
                  <a:cubicBezTo>
                    <a:pt x="828" y="27"/>
                    <a:pt x="716" y="0"/>
                    <a:pt x="6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13"/>
            <p:cNvSpPr/>
            <p:nvPr/>
          </p:nvSpPr>
          <p:spPr>
            <a:xfrm>
              <a:off x="5941075" y="3338550"/>
              <a:ext cx="32550" cy="30975"/>
            </a:xfrm>
            <a:custGeom>
              <a:avLst/>
              <a:gdLst/>
              <a:ahLst/>
              <a:cxnLst/>
              <a:rect l="l" t="t" r="r" b="b"/>
              <a:pathLst>
                <a:path w="1302" h="1239" extrusionOk="0">
                  <a:moveTo>
                    <a:pt x="637" y="1"/>
                  </a:moveTo>
                  <a:cubicBezTo>
                    <a:pt x="485" y="1"/>
                    <a:pt x="340" y="66"/>
                    <a:pt x="234" y="172"/>
                  </a:cubicBezTo>
                  <a:cubicBezTo>
                    <a:pt x="134" y="272"/>
                    <a:pt x="101" y="305"/>
                    <a:pt x="67" y="405"/>
                  </a:cubicBezTo>
                  <a:cubicBezTo>
                    <a:pt x="1" y="572"/>
                    <a:pt x="34" y="772"/>
                    <a:pt x="134" y="972"/>
                  </a:cubicBezTo>
                  <a:cubicBezTo>
                    <a:pt x="201" y="1106"/>
                    <a:pt x="334" y="1173"/>
                    <a:pt x="468" y="1206"/>
                  </a:cubicBezTo>
                  <a:cubicBezTo>
                    <a:pt x="542" y="1227"/>
                    <a:pt x="612" y="1238"/>
                    <a:pt x="679" y="1238"/>
                  </a:cubicBezTo>
                  <a:cubicBezTo>
                    <a:pt x="825" y="1238"/>
                    <a:pt x="954" y="1187"/>
                    <a:pt x="1068" y="1073"/>
                  </a:cubicBezTo>
                  <a:cubicBezTo>
                    <a:pt x="1102" y="1073"/>
                    <a:pt x="1135" y="1039"/>
                    <a:pt x="1168" y="972"/>
                  </a:cubicBezTo>
                  <a:cubicBezTo>
                    <a:pt x="1168" y="939"/>
                    <a:pt x="1202" y="906"/>
                    <a:pt x="1202" y="872"/>
                  </a:cubicBezTo>
                  <a:cubicBezTo>
                    <a:pt x="1302" y="639"/>
                    <a:pt x="1302" y="439"/>
                    <a:pt x="1135" y="239"/>
                  </a:cubicBezTo>
                  <a:cubicBezTo>
                    <a:pt x="1102" y="205"/>
                    <a:pt x="1035" y="139"/>
                    <a:pt x="1001" y="105"/>
                  </a:cubicBezTo>
                  <a:cubicBezTo>
                    <a:pt x="968" y="105"/>
                    <a:pt x="935" y="72"/>
                    <a:pt x="901" y="72"/>
                  </a:cubicBezTo>
                  <a:cubicBezTo>
                    <a:pt x="816" y="23"/>
                    <a:pt x="725" y="1"/>
                    <a:pt x="6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13"/>
            <p:cNvSpPr/>
            <p:nvPr/>
          </p:nvSpPr>
          <p:spPr>
            <a:xfrm>
              <a:off x="5866025" y="3042775"/>
              <a:ext cx="33375" cy="31050"/>
            </a:xfrm>
            <a:custGeom>
              <a:avLst/>
              <a:gdLst/>
              <a:ahLst/>
              <a:cxnLst/>
              <a:rect l="l" t="t" r="r" b="b"/>
              <a:pathLst>
                <a:path w="1335" h="1242" extrusionOk="0">
                  <a:moveTo>
                    <a:pt x="711" y="1"/>
                  </a:moveTo>
                  <a:cubicBezTo>
                    <a:pt x="453" y="1"/>
                    <a:pt x="209" y="169"/>
                    <a:pt x="134" y="395"/>
                  </a:cubicBezTo>
                  <a:cubicBezTo>
                    <a:pt x="1" y="695"/>
                    <a:pt x="134" y="1095"/>
                    <a:pt x="501" y="1195"/>
                  </a:cubicBezTo>
                  <a:cubicBezTo>
                    <a:pt x="578" y="1227"/>
                    <a:pt x="654" y="1242"/>
                    <a:pt x="729" y="1242"/>
                  </a:cubicBezTo>
                  <a:cubicBezTo>
                    <a:pt x="1041" y="1242"/>
                    <a:pt x="1308" y="979"/>
                    <a:pt x="1335" y="628"/>
                  </a:cubicBezTo>
                  <a:cubicBezTo>
                    <a:pt x="1335" y="461"/>
                    <a:pt x="1268" y="295"/>
                    <a:pt x="1168" y="228"/>
                  </a:cubicBezTo>
                  <a:cubicBezTo>
                    <a:pt x="1068" y="128"/>
                    <a:pt x="1035" y="94"/>
                    <a:pt x="968" y="61"/>
                  </a:cubicBezTo>
                  <a:cubicBezTo>
                    <a:pt x="885" y="19"/>
                    <a:pt x="797" y="1"/>
                    <a:pt x="7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13"/>
            <p:cNvSpPr/>
            <p:nvPr/>
          </p:nvSpPr>
          <p:spPr>
            <a:xfrm>
              <a:off x="5867700" y="3116850"/>
              <a:ext cx="32550" cy="31050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22" y="0"/>
                  </a:moveTo>
                  <a:cubicBezTo>
                    <a:pt x="509" y="0"/>
                    <a:pt x="401" y="33"/>
                    <a:pt x="301" y="100"/>
                  </a:cubicBezTo>
                  <a:cubicBezTo>
                    <a:pt x="134" y="200"/>
                    <a:pt x="67" y="334"/>
                    <a:pt x="34" y="534"/>
                  </a:cubicBezTo>
                  <a:cubicBezTo>
                    <a:pt x="0" y="667"/>
                    <a:pt x="34" y="801"/>
                    <a:pt x="67" y="901"/>
                  </a:cubicBezTo>
                  <a:cubicBezTo>
                    <a:pt x="134" y="1001"/>
                    <a:pt x="200" y="1068"/>
                    <a:pt x="301" y="1134"/>
                  </a:cubicBezTo>
                  <a:cubicBezTo>
                    <a:pt x="416" y="1206"/>
                    <a:pt x="537" y="1241"/>
                    <a:pt x="654" y="1241"/>
                  </a:cubicBezTo>
                  <a:cubicBezTo>
                    <a:pt x="808" y="1241"/>
                    <a:pt x="954" y="1181"/>
                    <a:pt x="1068" y="1068"/>
                  </a:cubicBezTo>
                  <a:cubicBezTo>
                    <a:pt x="1168" y="967"/>
                    <a:pt x="1201" y="867"/>
                    <a:pt x="1235" y="767"/>
                  </a:cubicBezTo>
                  <a:cubicBezTo>
                    <a:pt x="1301" y="500"/>
                    <a:pt x="1201" y="234"/>
                    <a:pt x="968" y="100"/>
                  </a:cubicBezTo>
                  <a:cubicBezTo>
                    <a:pt x="851" y="33"/>
                    <a:pt x="734" y="0"/>
                    <a:pt x="6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13"/>
            <p:cNvSpPr/>
            <p:nvPr/>
          </p:nvSpPr>
          <p:spPr>
            <a:xfrm>
              <a:off x="5941075" y="3116850"/>
              <a:ext cx="32550" cy="31075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13" y="0"/>
                  </a:moveTo>
                  <a:cubicBezTo>
                    <a:pt x="475" y="0"/>
                    <a:pt x="357" y="45"/>
                    <a:pt x="268" y="134"/>
                  </a:cubicBezTo>
                  <a:cubicBezTo>
                    <a:pt x="168" y="234"/>
                    <a:pt x="101" y="300"/>
                    <a:pt x="101" y="367"/>
                  </a:cubicBezTo>
                  <a:cubicBezTo>
                    <a:pt x="1" y="567"/>
                    <a:pt x="34" y="767"/>
                    <a:pt x="134" y="967"/>
                  </a:cubicBezTo>
                  <a:cubicBezTo>
                    <a:pt x="234" y="1101"/>
                    <a:pt x="368" y="1168"/>
                    <a:pt x="534" y="1234"/>
                  </a:cubicBezTo>
                  <a:cubicBezTo>
                    <a:pt x="569" y="1240"/>
                    <a:pt x="602" y="1243"/>
                    <a:pt x="635" y="1243"/>
                  </a:cubicBezTo>
                  <a:cubicBezTo>
                    <a:pt x="792" y="1243"/>
                    <a:pt x="930" y="1178"/>
                    <a:pt x="1068" y="1068"/>
                  </a:cubicBezTo>
                  <a:cubicBezTo>
                    <a:pt x="1102" y="1034"/>
                    <a:pt x="1135" y="1001"/>
                    <a:pt x="1168" y="967"/>
                  </a:cubicBezTo>
                  <a:cubicBezTo>
                    <a:pt x="1168" y="967"/>
                    <a:pt x="1168" y="934"/>
                    <a:pt x="1202" y="901"/>
                  </a:cubicBezTo>
                  <a:cubicBezTo>
                    <a:pt x="1302" y="701"/>
                    <a:pt x="1302" y="400"/>
                    <a:pt x="1102" y="200"/>
                  </a:cubicBezTo>
                  <a:cubicBezTo>
                    <a:pt x="1068" y="167"/>
                    <a:pt x="1035" y="134"/>
                    <a:pt x="1035" y="134"/>
                  </a:cubicBezTo>
                  <a:cubicBezTo>
                    <a:pt x="968" y="67"/>
                    <a:pt x="901" y="33"/>
                    <a:pt x="835" y="33"/>
                  </a:cubicBezTo>
                  <a:cubicBezTo>
                    <a:pt x="757" y="11"/>
                    <a:pt x="683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13"/>
            <p:cNvSpPr/>
            <p:nvPr/>
          </p:nvSpPr>
          <p:spPr>
            <a:xfrm>
              <a:off x="5867700" y="3190425"/>
              <a:ext cx="32550" cy="31250"/>
            </a:xfrm>
            <a:custGeom>
              <a:avLst/>
              <a:gdLst/>
              <a:ahLst/>
              <a:cxnLst/>
              <a:rect l="l" t="t" r="r" b="b"/>
              <a:pathLst>
                <a:path w="1302" h="1250" extrusionOk="0">
                  <a:moveTo>
                    <a:pt x="631" y="1"/>
                  </a:moveTo>
                  <a:cubicBezTo>
                    <a:pt x="467" y="1"/>
                    <a:pt x="317" y="76"/>
                    <a:pt x="167" y="226"/>
                  </a:cubicBezTo>
                  <a:cubicBezTo>
                    <a:pt x="100" y="259"/>
                    <a:pt x="67" y="359"/>
                    <a:pt x="34" y="493"/>
                  </a:cubicBezTo>
                  <a:cubicBezTo>
                    <a:pt x="0" y="693"/>
                    <a:pt x="34" y="860"/>
                    <a:pt x="167" y="1027"/>
                  </a:cubicBezTo>
                  <a:cubicBezTo>
                    <a:pt x="200" y="1060"/>
                    <a:pt x="234" y="1093"/>
                    <a:pt x="267" y="1127"/>
                  </a:cubicBezTo>
                  <a:cubicBezTo>
                    <a:pt x="301" y="1160"/>
                    <a:pt x="334" y="1193"/>
                    <a:pt x="401" y="1193"/>
                  </a:cubicBezTo>
                  <a:cubicBezTo>
                    <a:pt x="488" y="1231"/>
                    <a:pt x="576" y="1250"/>
                    <a:pt x="662" y="1250"/>
                  </a:cubicBezTo>
                  <a:cubicBezTo>
                    <a:pt x="805" y="1250"/>
                    <a:pt x="943" y="1198"/>
                    <a:pt x="1068" y="1093"/>
                  </a:cubicBezTo>
                  <a:cubicBezTo>
                    <a:pt x="1101" y="1060"/>
                    <a:pt x="1101" y="1027"/>
                    <a:pt x="1134" y="993"/>
                  </a:cubicBezTo>
                  <a:cubicBezTo>
                    <a:pt x="1168" y="960"/>
                    <a:pt x="1168" y="927"/>
                    <a:pt x="1201" y="893"/>
                  </a:cubicBezTo>
                  <a:cubicBezTo>
                    <a:pt x="1301" y="660"/>
                    <a:pt x="1268" y="393"/>
                    <a:pt x="1068" y="193"/>
                  </a:cubicBezTo>
                  <a:cubicBezTo>
                    <a:pt x="1001" y="126"/>
                    <a:pt x="901" y="59"/>
                    <a:pt x="801" y="26"/>
                  </a:cubicBez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13"/>
            <p:cNvSpPr/>
            <p:nvPr/>
          </p:nvSpPr>
          <p:spPr>
            <a:xfrm>
              <a:off x="5941075" y="3042725"/>
              <a:ext cx="32550" cy="31300"/>
            </a:xfrm>
            <a:custGeom>
              <a:avLst/>
              <a:gdLst/>
              <a:ahLst/>
              <a:cxnLst/>
              <a:rect l="l" t="t" r="r" b="b"/>
              <a:pathLst>
                <a:path w="1302" h="1252" extrusionOk="0">
                  <a:moveTo>
                    <a:pt x="655" y="1"/>
                  </a:moveTo>
                  <a:cubicBezTo>
                    <a:pt x="411" y="1"/>
                    <a:pt x="175" y="156"/>
                    <a:pt x="67" y="397"/>
                  </a:cubicBezTo>
                  <a:cubicBezTo>
                    <a:pt x="1" y="630"/>
                    <a:pt x="34" y="864"/>
                    <a:pt x="201" y="1030"/>
                  </a:cubicBezTo>
                  <a:cubicBezTo>
                    <a:pt x="234" y="1064"/>
                    <a:pt x="268" y="1097"/>
                    <a:pt x="301" y="1130"/>
                  </a:cubicBezTo>
                  <a:cubicBezTo>
                    <a:pt x="334" y="1164"/>
                    <a:pt x="368" y="1164"/>
                    <a:pt x="401" y="1197"/>
                  </a:cubicBezTo>
                  <a:cubicBezTo>
                    <a:pt x="485" y="1233"/>
                    <a:pt x="573" y="1252"/>
                    <a:pt x="661" y="1252"/>
                  </a:cubicBezTo>
                  <a:cubicBezTo>
                    <a:pt x="817" y="1252"/>
                    <a:pt x="973" y="1192"/>
                    <a:pt x="1102" y="1064"/>
                  </a:cubicBezTo>
                  <a:cubicBezTo>
                    <a:pt x="1202" y="964"/>
                    <a:pt x="1268" y="830"/>
                    <a:pt x="1268" y="697"/>
                  </a:cubicBezTo>
                  <a:cubicBezTo>
                    <a:pt x="1302" y="430"/>
                    <a:pt x="1168" y="130"/>
                    <a:pt x="835" y="30"/>
                  </a:cubicBezTo>
                  <a:cubicBezTo>
                    <a:pt x="775" y="10"/>
                    <a:pt x="715" y="1"/>
                    <a:pt x="6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13"/>
            <p:cNvSpPr/>
            <p:nvPr/>
          </p:nvSpPr>
          <p:spPr>
            <a:xfrm>
              <a:off x="5866025" y="3338775"/>
              <a:ext cx="35050" cy="30925"/>
            </a:xfrm>
            <a:custGeom>
              <a:avLst/>
              <a:gdLst/>
              <a:ahLst/>
              <a:cxnLst/>
              <a:rect l="l" t="t" r="r" b="b"/>
              <a:pathLst>
                <a:path w="1402" h="1237" extrusionOk="0">
                  <a:moveTo>
                    <a:pt x="685" y="1"/>
                  </a:moveTo>
                  <a:cubicBezTo>
                    <a:pt x="545" y="1"/>
                    <a:pt x="397" y="48"/>
                    <a:pt x="267" y="163"/>
                  </a:cubicBezTo>
                  <a:cubicBezTo>
                    <a:pt x="1" y="463"/>
                    <a:pt x="67" y="830"/>
                    <a:pt x="267" y="1030"/>
                  </a:cubicBezTo>
                  <a:cubicBezTo>
                    <a:pt x="377" y="1158"/>
                    <a:pt x="548" y="1236"/>
                    <a:pt x="723" y="1236"/>
                  </a:cubicBezTo>
                  <a:cubicBezTo>
                    <a:pt x="867" y="1236"/>
                    <a:pt x="1014" y="1184"/>
                    <a:pt x="1135" y="1064"/>
                  </a:cubicBezTo>
                  <a:cubicBezTo>
                    <a:pt x="1402" y="763"/>
                    <a:pt x="1335" y="363"/>
                    <a:pt x="1135" y="196"/>
                  </a:cubicBezTo>
                  <a:cubicBezTo>
                    <a:pt x="1040" y="82"/>
                    <a:pt x="869" y="1"/>
                    <a:pt x="6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13"/>
            <p:cNvSpPr/>
            <p:nvPr/>
          </p:nvSpPr>
          <p:spPr>
            <a:xfrm>
              <a:off x="5794300" y="3191050"/>
              <a:ext cx="30900" cy="30900"/>
            </a:xfrm>
            <a:custGeom>
              <a:avLst/>
              <a:gdLst/>
              <a:ahLst/>
              <a:cxnLst/>
              <a:rect l="l" t="t" r="r" b="b"/>
              <a:pathLst>
                <a:path w="1236" h="1236" extrusionOk="0">
                  <a:moveTo>
                    <a:pt x="501" y="1"/>
                  </a:moveTo>
                  <a:cubicBezTo>
                    <a:pt x="468" y="1"/>
                    <a:pt x="434" y="1"/>
                    <a:pt x="401" y="34"/>
                  </a:cubicBezTo>
                  <a:lnTo>
                    <a:pt x="368" y="34"/>
                  </a:lnTo>
                  <a:cubicBezTo>
                    <a:pt x="334" y="68"/>
                    <a:pt x="301" y="68"/>
                    <a:pt x="268" y="101"/>
                  </a:cubicBezTo>
                  <a:cubicBezTo>
                    <a:pt x="234" y="101"/>
                    <a:pt x="234" y="134"/>
                    <a:pt x="234" y="134"/>
                  </a:cubicBezTo>
                  <a:cubicBezTo>
                    <a:pt x="201" y="134"/>
                    <a:pt x="201" y="134"/>
                    <a:pt x="201" y="168"/>
                  </a:cubicBezTo>
                  <a:cubicBezTo>
                    <a:pt x="168" y="168"/>
                    <a:pt x="168" y="201"/>
                    <a:pt x="168" y="201"/>
                  </a:cubicBezTo>
                  <a:cubicBezTo>
                    <a:pt x="134" y="234"/>
                    <a:pt x="101" y="268"/>
                    <a:pt x="68" y="301"/>
                  </a:cubicBezTo>
                  <a:cubicBezTo>
                    <a:pt x="68" y="334"/>
                    <a:pt x="34" y="368"/>
                    <a:pt x="34" y="401"/>
                  </a:cubicBezTo>
                  <a:cubicBezTo>
                    <a:pt x="34" y="435"/>
                    <a:pt x="34" y="435"/>
                    <a:pt x="1" y="468"/>
                  </a:cubicBezTo>
                  <a:cubicBezTo>
                    <a:pt x="1" y="468"/>
                    <a:pt x="1" y="501"/>
                    <a:pt x="1" y="535"/>
                  </a:cubicBezTo>
                  <a:lnTo>
                    <a:pt x="1" y="568"/>
                  </a:lnTo>
                  <a:lnTo>
                    <a:pt x="1" y="635"/>
                  </a:lnTo>
                  <a:cubicBezTo>
                    <a:pt x="1" y="801"/>
                    <a:pt x="68" y="935"/>
                    <a:pt x="201" y="1068"/>
                  </a:cubicBezTo>
                  <a:cubicBezTo>
                    <a:pt x="234" y="1102"/>
                    <a:pt x="268" y="1102"/>
                    <a:pt x="268" y="1135"/>
                  </a:cubicBezTo>
                  <a:cubicBezTo>
                    <a:pt x="334" y="1135"/>
                    <a:pt x="368" y="1168"/>
                    <a:pt x="434" y="1202"/>
                  </a:cubicBezTo>
                  <a:lnTo>
                    <a:pt x="568" y="1202"/>
                  </a:lnTo>
                  <a:cubicBezTo>
                    <a:pt x="568" y="1202"/>
                    <a:pt x="601" y="1235"/>
                    <a:pt x="601" y="1235"/>
                  </a:cubicBezTo>
                  <a:cubicBezTo>
                    <a:pt x="635" y="1235"/>
                    <a:pt x="635" y="1202"/>
                    <a:pt x="668" y="1202"/>
                  </a:cubicBezTo>
                  <a:lnTo>
                    <a:pt x="801" y="1202"/>
                  </a:lnTo>
                  <a:cubicBezTo>
                    <a:pt x="801" y="1202"/>
                    <a:pt x="801" y="1168"/>
                    <a:pt x="801" y="1168"/>
                  </a:cubicBezTo>
                  <a:cubicBezTo>
                    <a:pt x="901" y="1168"/>
                    <a:pt x="968" y="1102"/>
                    <a:pt x="1035" y="1035"/>
                  </a:cubicBezTo>
                  <a:cubicBezTo>
                    <a:pt x="1068" y="1035"/>
                    <a:pt x="1068" y="1002"/>
                    <a:pt x="1068" y="1002"/>
                  </a:cubicBezTo>
                  <a:cubicBezTo>
                    <a:pt x="1102" y="968"/>
                    <a:pt x="1135" y="935"/>
                    <a:pt x="1168" y="902"/>
                  </a:cubicBezTo>
                  <a:cubicBezTo>
                    <a:pt x="1168" y="868"/>
                    <a:pt x="1168" y="835"/>
                    <a:pt x="1202" y="835"/>
                  </a:cubicBezTo>
                  <a:cubicBezTo>
                    <a:pt x="1202" y="801"/>
                    <a:pt x="1202" y="801"/>
                    <a:pt x="1202" y="801"/>
                  </a:cubicBezTo>
                  <a:cubicBezTo>
                    <a:pt x="1202" y="768"/>
                    <a:pt x="1202" y="768"/>
                    <a:pt x="1202" y="768"/>
                  </a:cubicBezTo>
                  <a:cubicBezTo>
                    <a:pt x="1202" y="735"/>
                    <a:pt x="1202" y="701"/>
                    <a:pt x="1235" y="668"/>
                  </a:cubicBezTo>
                  <a:cubicBezTo>
                    <a:pt x="1235" y="668"/>
                    <a:pt x="1235" y="635"/>
                    <a:pt x="1235" y="635"/>
                  </a:cubicBezTo>
                  <a:cubicBezTo>
                    <a:pt x="1235" y="468"/>
                    <a:pt x="1202" y="334"/>
                    <a:pt x="1068" y="201"/>
                  </a:cubicBezTo>
                  <a:cubicBezTo>
                    <a:pt x="1068" y="201"/>
                    <a:pt x="1068" y="201"/>
                    <a:pt x="1035" y="168"/>
                  </a:cubicBezTo>
                  <a:cubicBezTo>
                    <a:pt x="1035" y="168"/>
                    <a:pt x="1002" y="134"/>
                    <a:pt x="968" y="101"/>
                  </a:cubicBezTo>
                  <a:cubicBezTo>
                    <a:pt x="968" y="101"/>
                    <a:pt x="935" y="101"/>
                    <a:pt x="935" y="68"/>
                  </a:cubicBezTo>
                  <a:lnTo>
                    <a:pt x="901" y="68"/>
                  </a:lnTo>
                  <a:cubicBezTo>
                    <a:pt x="868" y="68"/>
                    <a:pt x="835" y="34"/>
                    <a:pt x="835" y="34"/>
                  </a:cubicBezTo>
                  <a:lnTo>
                    <a:pt x="801" y="34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13"/>
            <p:cNvSpPr/>
            <p:nvPr/>
          </p:nvSpPr>
          <p:spPr>
            <a:xfrm>
              <a:off x="6015300" y="3191100"/>
              <a:ext cx="32550" cy="30325"/>
            </a:xfrm>
            <a:custGeom>
              <a:avLst/>
              <a:gdLst/>
              <a:ahLst/>
              <a:cxnLst/>
              <a:rect l="l" t="t" r="r" b="b"/>
              <a:pathLst>
                <a:path w="1302" h="1213" extrusionOk="0">
                  <a:moveTo>
                    <a:pt x="623" y="0"/>
                  </a:moveTo>
                  <a:cubicBezTo>
                    <a:pt x="478" y="0"/>
                    <a:pt x="348" y="52"/>
                    <a:pt x="234" y="166"/>
                  </a:cubicBezTo>
                  <a:cubicBezTo>
                    <a:pt x="134" y="232"/>
                    <a:pt x="67" y="332"/>
                    <a:pt x="67" y="466"/>
                  </a:cubicBezTo>
                  <a:cubicBezTo>
                    <a:pt x="1" y="699"/>
                    <a:pt x="101" y="1000"/>
                    <a:pt x="334" y="1133"/>
                  </a:cubicBezTo>
                  <a:cubicBezTo>
                    <a:pt x="413" y="1180"/>
                    <a:pt x="529" y="1213"/>
                    <a:pt x="653" y="1213"/>
                  </a:cubicBezTo>
                  <a:cubicBezTo>
                    <a:pt x="793" y="1213"/>
                    <a:pt x="945" y="1172"/>
                    <a:pt x="1068" y="1066"/>
                  </a:cubicBezTo>
                  <a:cubicBezTo>
                    <a:pt x="1101" y="1033"/>
                    <a:pt x="1135" y="966"/>
                    <a:pt x="1168" y="933"/>
                  </a:cubicBezTo>
                  <a:cubicBezTo>
                    <a:pt x="1201" y="900"/>
                    <a:pt x="1235" y="833"/>
                    <a:pt x="1235" y="799"/>
                  </a:cubicBezTo>
                  <a:cubicBezTo>
                    <a:pt x="1301" y="566"/>
                    <a:pt x="1268" y="366"/>
                    <a:pt x="1101" y="166"/>
                  </a:cubicBezTo>
                  <a:cubicBezTo>
                    <a:pt x="1001" y="99"/>
                    <a:pt x="935" y="32"/>
                    <a:pt x="834" y="32"/>
                  </a:cubicBezTo>
                  <a:cubicBezTo>
                    <a:pt x="760" y="11"/>
                    <a:pt x="690" y="0"/>
                    <a:pt x="6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13"/>
            <p:cNvSpPr/>
            <p:nvPr/>
          </p:nvSpPr>
          <p:spPr>
            <a:xfrm>
              <a:off x="5941075" y="3264975"/>
              <a:ext cx="32550" cy="30725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57" y="0"/>
                  </a:moveTo>
                  <a:cubicBezTo>
                    <a:pt x="520" y="0"/>
                    <a:pt x="401" y="38"/>
                    <a:pt x="301" y="113"/>
                  </a:cubicBezTo>
                  <a:cubicBezTo>
                    <a:pt x="101" y="280"/>
                    <a:pt x="1" y="513"/>
                    <a:pt x="67" y="747"/>
                  </a:cubicBezTo>
                  <a:cubicBezTo>
                    <a:pt x="67" y="847"/>
                    <a:pt x="101" y="947"/>
                    <a:pt x="168" y="1013"/>
                  </a:cubicBezTo>
                  <a:cubicBezTo>
                    <a:pt x="234" y="1047"/>
                    <a:pt x="268" y="1080"/>
                    <a:pt x="301" y="1113"/>
                  </a:cubicBezTo>
                  <a:cubicBezTo>
                    <a:pt x="334" y="1147"/>
                    <a:pt x="368" y="1180"/>
                    <a:pt x="434" y="1180"/>
                  </a:cubicBezTo>
                  <a:cubicBezTo>
                    <a:pt x="512" y="1214"/>
                    <a:pt x="590" y="1228"/>
                    <a:pt x="665" y="1228"/>
                  </a:cubicBezTo>
                  <a:cubicBezTo>
                    <a:pt x="816" y="1228"/>
                    <a:pt x="957" y="1169"/>
                    <a:pt x="1068" y="1080"/>
                  </a:cubicBezTo>
                  <a:cubicBezTo>
                    <a:pt x="1202" y="947"/>
                    <a:pt x="1268" y="813"/>
                    <a:pt x="1268" y="680"/>
                  </a:cubicBezTo>
                  <a:cubicBezTo>
                    <a:pt x="1302" y="480"/>
                    <a:pt x="1235" y="313"/>
                    <a:pt x="1102" y="179"/>
                  </a:cubicBezTo>
                  <a:cubicBezTo>
                    <a:pt x="1001" y="79"/>
                    <a:pt x="901" y="46"/>
                    <a:pt x="801" y="13"/>
                  </a:cubicBezTo>
                  <a:cubicBezTo>
                    <a:pt x="751" y="4"/>
                    <a:pt x="703" y="0"/>
                    <a:pt x="6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13"/>
            <p:cNvSpPr/>
            <p:nvPr/>
          </p:nvSpPr>
          <p:spPr>
            <a:xfrm>
              <a:off x="4831950" y="3413500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3" y="0"/>
                  </a:moveTo>
                  <a:cubicBezTo>
                    <a:pt x="528" y="0"/>
                    <a:pt x="374" y="52"/>
                    <a:pt x="234" y="176"/>
                  </a:cubicBezTo>
                  <a:cubicBezTo>
                    <a:pt x="1" y="410"/>
                    <a:pt x="1" y="810"/>
                    <a:pt x="201" y="1043"/>
                  </a:cubicBezTo>
                  <a:cubicBezTo>
                    <a:pt x="334" y="1177"/>
                    <a:pt x="501" y="1243"/>
                    <a:pt x="664" y="1243"/>
                  </a:cubicBezTo>
                  <a:cubicBezTo>
                    <a:pt x="826" y="1243"/>
                    <a:pt x="985" y="1177"/>
                    <a:pt x="1101" y="1043"/>
                  </a:cubicBezTo>
                  <a:cubicBezTo>
                    <a:pt x="1368" y="810"/>
                    <a:pt x="1335" y="410"/>
                    <a:pt x="1101" y="176"/>
                  </a:cubicBezTo>
                  <a:cubicBezTo>
                    <a:pt x="994" y="69"/>
                    <a:pt x="839" y="0"/>
                    <a:pt x="6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3"/>
            <p:cNvSpPr/>
            <p:nvPr/>
          </p:nvSpPr>
          <p:spPr>
            <a:xfrm>
              <a:off x="4907000" y="3413725"/>
              <a:ext cx="30900" cy="30875"/>
            </a:xfrm>
            <a:custGeom>
              <a:avLst/>
              <a:gdLst/>
              <a:ahLst/>
              <a:cxnLst/>
              <a:rect l="l" t="t" r="r" b="b"/>
              <a:pathLst>
                <a:path w="1236" h="1235" extrusionOk="0">
                  <a:moveTo>
                    <a:pt x="568" y="0"/>
                  </a:moveTo>
                  <a:cubicBezTo>
                    <a:pt x="501" y="0"/>
                    <a:pt x="434" y="34"/>
                    <a:pt x="368" y="67"/>
                  </a:cubicBezTo>
                  <a:cubicBezTo>
                    <a:pt x="334" y="67"/>
                    <a:pt x="301" y="100"/>
                    <a:pt x="301" y="100"/>
                  </a:cubicBezTo>
                  <a:cubicBezTo>
                    <a:pt x="268" y="134"/>
                    <a:pt x="234" y="134"/>
                    <a:pt x="234" y="134"/>
                  </a:cubicBezTo>
                  <a:lnTo>
                    <a:pt x="234" y="167"/>
                  </a:lnTo>
                  <a:cubicBezTo>
                    <a:pt x="201" y="200"/>
                    <a:pt x="168" y="234"/>
                    <a:pt x="134" y="267"/>
                  </a:cubicBezTo>
                  <a:cubicBezTo>
                    <a:pt x="134" y="267"/>
                    <a:pt x="101" y="300"/>
                    <a:pt x="101" y="300"/>
                  </a:cubicBezTo>
                  <a:cubicBezTo>
                    <a:pt x="68" y="334"/>
                    <a:pt x="68" y="367"/>
                    <a:pt x="68" y="367"/>
                  </a:cubicBezTo>
                  <a:cubicBezTo>
                    <a:pt x="68" y="401"/>
                    <a:pt x="68" y="401"/>
                    <a:pt x="68" y="401"/>
                  </a:cubicBezTo>
                  <a:cubicBezTo>
                    <a:pt x="34" y="401"/>
                    <a:pt x="34" y="434"/>
                    <a:pt x="34" y="434"/>
                  </a:cubicBezTo>
                  <a:cubicBezTo>
                    <a:pt x="34" y="467"/>
                    <a:pt x="34" y="467"/>
                    <a:pt x="34" y="501"/>
                  </a:cubicBezTo>
                  <a:cubicBezTo>
                    <a:pt x="1" y="567"/>
                    <a:pt x="1" y="634"/>
                    <a:pt x="34" y="701"/>
                  </a:cubicBezTo>
                  <a:cubicBezTo>
                    <a:pt x="34" y="734"/>
                    <a:pt x="34" y="767"/>
                    <a:pt x="34" y="801"/>
                  </a:cubicBezTo>
                  <a:cubicBezTo>
                    <a:pt x="68" y="834"/>
                    <a:pt x="68" y="834"/>
                    <a:pt x="68" y="868"/>
                  </a:cubicBezTo>
                  <a:cubicBezTo>
                    <a:pt x="68" y="868"/>
                    <a:pt x="101" y="901"/>
                    <a:pt x="101" y="934"/>
                  </a:cubicBezTo>
                  <a:lnTo>
                    <a:pt x="134" y="968"/>
                  </a:lnTo>
                  <a:cubicBezTo>
                    <a:pt x="168" y="1001"/>
                    <a:pt x="168" y="1034"/>
                    <a:pt x="201" y="1034"/>
                  </a:cubicBezTo>
                  <a:cubicBezTo>
                    <a:pt x="201" y="1068"/>
                    <a:pt x="234" y="1068"/>
                    <a:pt x="268" y="1101"/>
                  </a:cubicBezTo>
                  <a:cubicBezTo>
                    <a:pt x="268" y="1101"/>
                    <a:pt x="268" y="1134"/>
                    <a:pt x="301" y="1134"/>
                  </a:cubicBezTo>
                  <a:cubicBezTo>
                    <a:pt x="334" y="1168"/>
                    <a:pt x="401" y="1201"/>
                    <a:pt x="468" y="1201"/>
                  </a:cubicBezTo>
                  <a:lnTo>
                    <a:pt x="501" y="1201"/>
                  </a:lnTo>
                  <a:cubicBezTo>
                    <a:pt x="501" y="1234"/>
                    <a:pt x="535" y="1234"/>
                    <a:pt x="535" y="1234"/>
                  </a:cubicBezTo>
                  <a:lnTo>
                    <a:pt x="701" y="1234"/>
                  </a:lnTo>
                  <a:cubicBezTo>
                    <a:pt x="735" y="1234"/>
                    <a:pt x="768" y="1234"/>
                    <a:pt x="801" y="1201"/>
                  </a:cubicBezTo>
                  <a:cubicBezTo>
                    <a:pt x="835" y="1201"/>
                    <a:pt x="835" y="1201"/>
                    <a:pt x="868" y="1168"/>
                  </a:cubicBezTo>
                  <a:lnTo>
                    <a:pt x="935" y="1168"/>
                  </a:lnTo>
                  <a:cubicBezTo>
                    <a:pt x="935" y="1134"/>
                    <a:pt x="968" y="1134"/>
                    <a:pt x="1002" y="1101"/>
                  </a:cubicBezTo>
                  <a:cubicBezTo>
                    <a:pt x="1002" y="1101"/>
                    <a:pt x="1035" y="1068"/>
                    <a:pt x="1068" y="1068"/>
                  </a:cubicBezTo>
                  <a:cubicBezTo>
                    <a:pt x="1068" y="1068"/>
                    <a:pt x="1068" y="1034"/>
                    <a:pt x="1068" y="1034"/>
                  </a:cubicBezTo>
                  <a:cubicBezTo>
                    <a:pt x="1102" y="1001"/>
                    <a:pt x="1135" y="968"/>
                    <a:pt x="1168" y="934"/>
                  </a:cubicBezTo>
                  <a:cubicBezTo>
                    <a:pt x="1202" y="901"/>
                    <a:pt x="1202" y="868"/>
                    <a:pt x="1202" y="834"/>
                  </a:cubicBezTo>
                  <a:cubicBezTo>
                    <a:pt x="1235" y="801"/>
                    <a:pt x="1235" y="801"/>
                    <a:pt x="1235" y="801"/>
                  </a:cubicBezTo>
                  <a:cubicBezTo>
                    <a:pt x="1235" y="767"/>
                    <a:pt x="1235" y="767"/>
                    <a:pt x="1235" y="734"/>
                  </a:cubicBezTo>
                  <a:cubicBezTo>
                    <a:pt x="1235" y="701"/>
                    <a:pt x="1235" y="667"/>
                    <a:pt x="1235" y="634"/>
                  </a:cubicBezTo>
                  <a:lnTo>
                    <a:pt x="1235" y="601"/>
                  </a:lnTo>
                  <a:cubicBezTo>
                    <a:pt x="1235" y="567"/>
                    <a:pt x="1235" y="501"/>
                    <a:pt x="1235" y="467"/>
                  </a:cubicBezTo>
                  <a:cubicBezTo>
                    <a:pt x="1235" y="434"/>
                    <a:pt x="1202" y="367"/>
                    <a:pt x="1168" y="334"/>
                  </a:cubicBezTo>
                  <a:cubicBezTo>
                    <a:pt x="1168" y="300"/>
                    <a:pt x="1135" y="267"/>
                    <a:pt x="1102" y="234"/>
                  </a:cubicBezTo>
                  <a:cubicBezTo>
                    <a:pt x="1102" y="234"/>
                    <a:pt x="1102" y="234"/>
                    <a:pt x="1102" y="200"/>
                  </a:cubicBezTo>
                  <a:lnTo>
                    <a:pt x="1068" y="200"/>
                  </a:lnTo>
                  <a:cubicBezTo>
                    <a:pt x="1068" y="167"/>
                    <a:pt x="1035" y="167"/>
                    <a:pt x="1035" y="134"/>
                  </a:cubicBezTo>
                  <a:lnTo>
                    <a:pt x="1002" y="134"/>
                  </a:lnTo>
                  <a:cubicBezTo>
                    <a:pt x="968" y="134"/>
                    <a:pt x="968" y="100"/>
                    <a:pt x="968" y="100"/>
                  </a:cubicBezTo>
                  <a:cubicBezTo>
                    <a:pt x="935" y="100"/>
                    <a:pt x="935" y="67"/>
                    <a:pt x="901" y="67"/>
                  </a:cubicBezTo>
                  <a:lnTo>
                    <a:pt x="868" y="67"/>
                  </a:lnTo>
                  <a:cubicBezTo>
                    <a:pt x="868" y="34"/>
                    <a:pt x="868" y="34"/>
                    <a:pt x="868" y="34"/>
                  </a:cubicBezTo>
                  <a:lnTo>
                    <a:pt x="768" y="34"/>
                  </a:lnTo>
                  <a:cubicBezTo>
                    <a:pt x="701" y="0"/>
                    <a:pt x="668" y="0"/>
                    <a:pt x="6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13"/>
            <p:cNvSpPr/>
            <p:nvPr/>
          </p:nvSpPr>
          <p:spPr>
            <a:xfrm>
              <a:off x="5201375" y="3413825"/>
              <a:ext cx="35050" cy="30875"/>
            </a:xfrm>
            <a:custGeom>
              <a:avLst/>
              <a:gdLst/>
              <a:ahLst/>
              <a:cxnLst/>
              <a:rect l="l" t="t" r="r" b="b"/>
              <a:pathLst>
                <a:path w="1402" h="1235" extrusionOk="0">
                  <a:moveTo>
                    <a:pt x="707" y="0"/>
                  </a:moveTo>
                  <a:cubicBezTo>
                    <a:pt x="546" y="0"/>
                    <a:pt x="389" y="59"/>
                    <a:pt x="268" y="163"/>
                  </a:cubicBezTo>
                  <a:cubicBezTo>
                    <a:pt x="1" y="397"/>
                    <a:pt x="34" y="797"/>
                    <a:pt x="234" y="1030"/>
                  </a:cubicBezTo>
                  <a:cubicBezTo>
                    <a:pt x="355" y="1168"/>
                    <a:pt x="520" y="1235"/>
                    <a:pt x="684" y="1235"/>
                  </a:cubicBezTo>
                  <a:cubicBezTo>
                    <a:pt x="837" y="1235"/>
                    <a:pt x="989" y="1177"/>
                    <a:pt x="1102" y="1064"/>
                  </a:cubicBezTo>
                  <a:cubicBezTo>
                    <a:pt x="1335" y="864"/>
                    <a:pt x="1402" y="463"/>
                    <a:pt x="1135" y="163"/>
                  </a:cubicBezTo>
                  <a:cubicBezTo>
                    <a:pt x="1007" y="51"/>
                    <a:pt x="855" y="0"/>
                    <a:pt x="7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13"/>
            <p:cNvSpPr/>
            <p:nvPr/>
          </p:nvSpPr>
          <p:spPr>
            <a:xfrm>
              <a:off x="5275600" y="3413500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93" y="0"/>
                  </a:moveTo>
                  <a:cubicBezTo>
                    <a:pt x="544" y="0"/>
                    <a:pt x="392" y="52"/>
                    <a:pt x="268" y="176"/>
                  </a:cubicBezTo>
                  <a:cubicBezTo>
                    <a:pt x="1" y="410"/>
                    <a:pt x="1" y="810"/>
                    <a:pt x="234" y="1043"/>
                  </a:cubicBezTo>
                  <a:cubicBezTo>
                    <a:pt x="351" y="1177"/>
                    <a:pt x="509" y="1243"/>
                    <a:pt x="672" y="1243"/>
                  </a:cubicBezTo>
                  <a:cubicBezTo>
                    <a:pt x="835" y="1243"/>
                    <a:pt x="1001" y="1177"/>
                    <a:pt x="1135" y="1043"/>
                  </a:cubicBezTo>
                  <a:cubicBezTo>
                    <a:pt x="1368" y="810"/>
                    <a:pt x="1368" y="410"/>
                    <a:pt x="1135" y="176"/>
                  </a:cubicBezTo>
                  <a:cubicBezTo>
                    <a:pt x="1028" y="69"/>
                    <a:pt x="863" y="0"/>
                    <a:pt x="6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13"/>
            <p:cNvSpPr/>
            <p:nvPr/>
          </p:nvSpPr>
          <p:spPr>
            <a:xfrm>
              <a:off x="4979550" y="3413375"/>
              <a:ext cx="33400" cy="31425"/>
            </a:xfrm>
            <a:custGeom>
              <a:avLst/>
              <a:gdLst/>
              <a:ahLst/>
              <a:cxnLst/>
              <a:rect l="l" t="t" r="r" b="b"/>
              <a:pathLst>
                <a:path w="1336" h="1257" extrusionOk="0">
                  <a:moveTo>
                    <a:pt x="714" y="1"/>
                  </a:moveTo>
                  <a:cubicBezTo>
                    <a:pt x="556" y="1"/>
                    <a:pt x="388" y="61"/>
                    <a:pt x="268" y="181"/>
                  </a:cubicBezTo>
                  <a:cubicBezTo>
                    <a:pt x="234" y="214"/>
                    <a:pt x="201" y="214"/>
                    <a:pt x="201" y="248"/>
                  </a:cubicBezTo>
                  <a:cubicBezTo>
                    <a:pt x="168" y="281"/>
                    <a:pt x="168" y="314"/>
                    <a:pt x="134" y="348"/>
                  </a:cubicBezTo>
                  <a:cubicBezTo>
                    <a:pt x="1" y="581"/>
                    <a:pt x="68" y="882"/>
                    <a:pt x="268" y="1082"/>
                  </a:cubicBezTo>
                  <a:cubicBezTo>
                    <a:pt x="334" y="1148"/>
                    <a:pt x="468" y="1215"/>
                    <a:pt x="601" y="1248"/>
                  </a:cubicBezTo>
                  <a:cubicBezTo>
                    <a:pt x="636" y="1254"/>
                    <a:pt x="669" y="1257"/>
                    <a:pt x="702" y="1257"/>
                  </a:cubicBezTo>
                  <a:cubicBezTo>
                    <a:pt x="859" y="1257"/>
                    <a:pt x="997" y="1192"/>
                    <a:pt x="1135" y="1082"/>
                  </a:cubicBezTo>
                  <a:cubicBezTo>
                    <a:pt x="1235" y="982"/>
                    <a:pt x="1268" y="882"/>
                    <a:pt x="1302" y="748"/>
                  </a:cubicBezTo>
                  <a:cubicBezTo>
                    <a:pt x="1335" y="548"/>
                    <a:pt x="1268" y="381"/>
                    <a:pt x="1135" y="214"/>
                  </a:cubicBezTo>
                  <a:cubicBezTo>
                    <a:pt x="1135" y="181"/>
                    <a:pt x="1102" y="181"/>
                    <a:pt x="1102" y="148"/>
                  </a:cubicBezTo>
                  <a:cubicBezTo>
                    <a:pt x="1068" y="148"/>
                    <a:pt x="1035" y="114"/>
                    <a:pt x="1002" y="81"/>
                  </a:cubicBezTo>
                  <a:cubicBezTo>
                    <a:pt x="922" y="28"/>
                    <a:pt x="820" y="1"/>
                    <a:pt x="7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13"/>
            <p:cNvSpPr/>
            <p:nvPr/>
          </p:nvSpPr>
          <p:spPr>
            <a:xfrm>
              <a:off x="5053775" y="3413500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59" y="0"/>
                  </a:moveTo>
                  <a:cubicBezTo>
                    <a:pt x="511" y="0"/>
                    <a:pt x="358" y="52"/>
                    <a:pt x="234" y="176"/>
                  </a:cubicBezTo>
                  <a:cubicBezTo>
                    <a:pt x="1" y="443"/>
                    <a:pt x="1" y="810"/>
                    <a:pt x="234" y="1043"/>
                  </a:cubicBezTo>
                  <a:cubicBezTo>
                    <a:pt x="351" y="1177"/>
                    <a:pt x="509" y="1243"/>
                    <a:pt x="672" y="1243"/>
                  </a:cubicBezTo>
                  <a:cubicBezTo>
                    <a:pt x="835" y="1243"/>
                    <a:pt x="1001" y="1177"/>
                    <a:pt x="1135" y="1043"/>
                  </a:cubicBezTo>
                  <a:cubicBezTo>
                    <a:pt x="1368" y="810"/>
                    <a:pt x="1368" y="410"/>
                    <a:pt x="1101" y="176"/>
                  </a:cubicBezTo>
                  <a:cubicBezTo>
                    <a:pt x="994" y="69"/>
                    <a:pt x="830" y="0"/>
                    <a:pt x="6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13"/>
            <p:cNvSpPr/>
            <p:nvPr/>
          </p:nvSpPr>
          <p:spPr>
            <a:xfrm>
              <a:off x="5128825" y="3413400"/>
              <a:ext cx="32550" cy="31000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6" y="1"/>
                  </a:moveTo>
                  <a:cubicBezTo>
                    <a:pt x="476" y="1"/>
                    <a:pt x="306" y="75"/>
                    <a:pt x="168" y="213"/>
                  </a:cubicBezTo>
                  <a:cubicBezTo>
                    <a:pt x="134" y="280"/>
                    <a:pt x="68" y="347"/>
                    <a:pt x="34" y="447"/>
                  </a:cubicBezTo>
                  <a:cubicBezTo>
                    <a:pt x="1" y="614"/>
                    <a:pt x="1" y="814"/>
                    <a:pt x="134" y="981"/>
                  </a:cubicBezTo>
                  <a:cubicBezTo>
                    <a:pt x="201" y="1114"/>
                    <a:pt x="334" y="1181"/>
                    <a:pt x="468" y="1214"/>
                  </a:cubicBezTo>
                  <a:cubicBezTo>
                    <a:pt x="528" y="1231"/>
                    <a:pt x="588" y="1240"/>
                    <a:pt x="648" y="1240"/>
                  </a:cubicBezTo>
                  <a:cubicBezTo>
                    <a:pt x="818" y="1240"/>
                    <a:pt x="978" y="1171"/>
                    <a:pt x="1102" y="1047"/>
                  </a:cubicBezTo>
                  <a:cubicBezTo>
                    <a:pt x="1168" y="981"/>
                    <a:pt x="1202" y="914"/>
                    <a:pt x="1235" y="814"/>
                  </a:cubicBezTo>
                  <a:cubicBezTo>
                    <a:pt x="1302" y="580"/>
                    <a:pt x="1235" y="380"/>
                    <a:pt x="1068" y="180"/>
                  </a:cubicBezTo>
                  <a:cubicBezTo>
                    <a:pt x="1002" y="147"/>
                    <a:pt x="968" y="80"/>
                    <a:pt x="901" y="47"/>
                  </a:cubicBezTo>
                  <a:cubicBezTo>
                    <a:pt x="819" y="16"/>
                    <a:pt x="736" y="1"/>
                    <a:pt x="6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13"/>
            <p:cNvSpPr/>
            <p:nvPr/>
          </p:nvSpPr>
          <p:spPr>
            <a:xfrm>
              <a:off x="5349000" y="3412975"/>
              <a:ext cx="34200" cy="31600"/>
            </a:xfrm>
            <a:custGeom>
              <a:avLst/>
              <a:gdLst/>
              <a:ahLst/>
              <a:cxnLst/>
              <a:rect l="l" t="t" r="r" b="b"/>
              <a:pathLst>
                <a:path w="1368" h="1264" extrusionOk="0">
                  <a:moveTo>
                    <a:pt x="655" y="1"/>
                  </a:moveTo>
                  <a:cubicBezTo>
                    <a:pt x="420" y="1"/>
                    <a:pt x="207" y="150"/>
                    <a:pt x="100" y="364"/>
                  </a:cubicBezTo>
                  <a:cubicBezTo>
                    <a:pt x="0" y="631"/>
                    <a:pt x="67" y="864"/>
                    <a:pt x="234" y="1031"/>
                  </a:cubicBezTo>
                  <a:cubicBezTo>
                    <a:pt x="267" y="1064"/>
                    <a:pt x="300" y="1098"/>
                    <a:pt x="300" y="1131"/>
                  </a:cubicBezTo>
                  <a:cubicBezTo>
                    <a:pt x="367" y="1164"/>
                    <a:pt x="467" y="1231"/>
                    <a:pt x="534" y="1231"/>
                  </a:cubicBezTo>
                  <a:cubicBezTo>
                    <a:pt x="608" y="1252"/>
                    <a:pt x="678" y="1263"/>
                    <a:pt x="746" y="1263"/>
                  </a:cubicBezTo>
                  <a:cubicBezTo>
                    <a:pt x="891" y="1263"/>
                    <a:pt x="1020" y="1212"/>
                    <a:pt x="1134" y="1098"/>
                  </a:cubicBezTo>
                  <a:cubicBezTo>
                    <a:pt x="1201" y="1031"/>
                    <a:pt x="1268" y="964"/>
                    <a:pt x="1301" y="864"/>
                  </a:cubicBezTo>
                  <a:cubicBezTo>
                    <a:pt x="1368" y="631"/>
                    <a:pt x="1334" y="397"/>
                    <a:pt x="1201" y="264"/>
                  </a:cubicBezTo>
                  <a:cubicBezTo>
                    <a:pt x="1168" y="230"/>
                    <a:pt x="1134" y="230"/>
                    <a:pt x="1134" y="197"/>
                  </a:cubicBezTo>
                  <a:lnTo>
                    <a:pt x="1101" y="197"/>
                  </a:lnTo>
                  <a:cubicBezTo>
                    <a:pt x="1101" y="164"/>
                    <a:pt x="1068" y="164"/>
                    <a:pt x="1068" y="130"/>
                  </a:cubicBezTo>
                  <a:cubicBezTo>
                    <a:pt x="1001" y="97"/>
                    <a:pt x="934" y="30"/>
                    <a:pt x="834" y="30"/>
                  </a:cubicBezTo>
                  <a:cubicBezTo>
                    <a:pt x="774" y="10"/>
                    <a:pt x="714" y="1"/>
                    <a:pt x="6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13"/>
            <p:cNvSpPr/>
            <p:nvPr/>
          </p:nvSpPr>
          <p:spPr>
            <a:xfrm>
              <a:off x="5644200" y="3412575"/>
              <a:ext cx="35050" cy="3120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710" y="0"/>
                  </a:moveTo>
                  <a:cubicBezTo>
                    <a:pt x="553" y="0"/>
                    <a:pt x="405" y="60"/>
                    <a:pt x="301" y="146"/>
                  </a:cubicBezTo>
                  <a:cubicBezTo>
                    <a:pt x="1" y="413"/>
                    <a:pt x="34" y="813"/>
                    <a:pt x="234" y="1014"/>
                  </a:cubicBezTo>
                  <a:cubicBezTo>
                    <a:pt x="358" y="1173"/>
                    <a:pt x="529" y="1248"/>
                    <a:pt x="703" y="1248"/>
                  </a:cubicBezTo>
                  <a:cubicBezTo>
                    <a:pt x="855" y="1248"/>
                    <a:pt x="1010" y="1190"/>
                    <a:pt x="1135" y="1080"/>
                  </a:cubicBezTo>
                  <a:cubicBezTo>
                    <a:pt x="1335" y="880"/>
                    <a:pt x="1402" y="480"/>
                    <a:pt x="1135" y="180"/>
                  </a:cubicBezTo>
                  <a:cubicBezTo>
                    <a:pt x="1006" y="51"/>
                    <a:pt x="855" y="0"/>
                    <a:pt x="7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13"/>
            <p:cNvSpPr/>
            <p:nvPr/>
          </p:nvSpPr>
          <p:spPr>
            <a:xfrm>
              <a:off x="5718425" y="3412650"/>
              <a:ext cx="34200" cy="31225"/>
            </a:xfrm>
            <a:custGeom>
              <a:avLst/>
              <a:gdLst/>
              <a:ahLst/>
              <a:cxnLst/>
              <a:rect l="l" t="t" r="r" b="b"/>
              <a:pathLst>
                <a:path w="1368" h="1249" extrusionOk="0">
                  <a:moveTo>
                    <a:pt x="692" y="1"/>
                  </a:moveTo>
                  <a:cubicBezTo>
                    <a:pt x="544" y="1"/>
                    <a:pt x="391" y="53"/>
                    <a:pt x="267" y="177"/>
                  </a:cubicBezTo>
                  <a:cubicBezTo>
                    <a:pt x="0" y="410"/>
                    <a:pt x="0" y="810"/>
                    <a:pt x="234" y="1044"/>
                  </a:cubicBezTo>
                  <a:cubicBezTo>
                    <a:pt x="355" y="1182"/>
                    <a:pt x="520" y="1249"/>
                    <a:pt x="688" y="1249"/>
                  </a:cubicBezTo>
                  <a:cubicBezTo>
                    <a:pt x="845" y="1249"/>
                    <a:pt x="1006" y="1190"/>
                    <a:pt x="1134" y="1077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27" y="70"/>
                    <a:pt x="863" y="1"/>
                    <a:pt x="6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13"/>
            <p:cNvSpPr/>
            <p:nvPr/>
          </p:nvSpPr>
          <p:spPr>
            <a:xfrm>
              <a:off x="5423200" y="3412550"/>
              <a:ext cx="32550" cy="31425"/>
            </a:xfrm>
            <a:custGeom>
              <a:avLst/>
              <a:gdLst/>
              <a:ahLst/>
              <a:cxnLst/>
              <a:rect l="l" t="t" r="r" b="b"/>
              <a:pathLst>
                <a:path w="1302" h="1257" extrusionOk="0">
                  <a:moveTo>
                    <a:pt x="681" y="1"/>
                  </a:moveTo>
                  <a:cubicBezTo>
                    <a:pt x="523" y="1"/>
                    <a:pt x="355" y="61"/>
                    <a:pt x="234" y="181"/>
                  </a:cubicBezTo>
                  <a:cubicBezTo>
                    <a:pt x="201" y="214"/>
                    <a:pt x="168" y="214"/>
                    <a:pt x="168" y="247"/>
                  </a:cubicBezTo>
                  <a:cubicBezTo>
                    <a:pt x="134" y="281"/>
                    <a:pt x="134" y="314"/>
                    <a:pt x="101" y="347"/>
                  </a:cubicBezTo>
                  <a:cubicBezTo>
                    <a:pt x="1" y="581"/>
                    <a:pt x="34" y="881"/>
                    <a:pt x="234" y="1081"/>
                  </a:cubicBezTo>
                  <a:cubicBezTo>
                    <a:pt x="301" y="1148"/>
                    <a:pt x="435" y="1215"/>
                    <a:pt x="568" y="1248"/>
                  </a:cubicBezTo>
                  <a:cubicBezTo>
                    <a:pt x="602" y="1254"/>
                    <a:pt x="636" y="1257"/>
                    <a:pt x="668" y="1257"/>
                  </a:cubicBezTo>
                  <a:cubicBezTo>
                    <a:pt x="825" y="1257"/>
                    <a:pt x="964" y="1192"/>
                    <a:pt x="1102" y="1081"/>
                  </a:cubicBezTo>
                  <a:cubicBezTo>
                    <a:pt x="1202" y="981"/>
                    <a:pt x="1235" y="881"/>
                    <a:pt x="1268" y="748"/>
                  </a:cubicBezTo>
                  <a:cubicBezTo>
                    <a:pt x="1302" y="548"/>
                    <a:pt x="1235" y="381"/>
                    <a:pt x="1102" y="214"/>
                  </a:cubicBezTo>
                  <a:cubicBezTo>
                    <a:pt x="1102" y="181"/>
                    <a:pt x="1068" y="181"/>
                    <a:pt x="1068" y="147"/>
                  </a:cubicBezTo>
                  <a:cubicBezTo>
                    <a:pt x="1035" y="147"/>
                    <a:pt x="1002" y="114"/>
                    <a:pt x="968" y="81"/>
                  </a:cubicBezTo>
                  <a:cubicBezTo>
                    <a:pt x="888" y="27"/>
                    <a:pt x="787" y="1"/>
                    <a:pt x="6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13"/>
            <p:cNvSpPr/>
            <p:nvPr/>
          </p:nvSpPr>
          <p:spPr>
            <a:xfrm>
              <a:off x="5496600" y="3412650"/>
              <a:ext cx="34200" cy="31125"/>
            </a:xfrm>
            <a:custGeom>
              <a:avLst/>
              <a:gdLst/>
              <a:ahLst/>
              <a:cxnLst/>
              <a:rect l="l" t="t" r="r" b="b"/>
              <a:pathLst>
                <a:path w="1368" h="1245" extrusionOk="0">
                  <a:moveTo>
                    <a:pt x="662" y="1"/>
                  </a:moveTo>
                  <a:cubicBezTo>
                    <a:pt x="511" y="1"/>
                    <a:pt x="358" y="53"/>
                    <a:pt x="234" y="177"/>
                  </a:cubicBezTo>
                  <a:cubicBezTo>
                    <a:pt x="0" y="444"/>
                    <a:pt x="0" y="810"/>
                    <a:pt x="234" y="1044"/>
                  </a:cubicBezTo>
                  <a:cubicBezTo>
                    <a:pt x="351" y="1177"/>
                    <a:pt x="509" y="1244"/>
                    <a:pt x="672" y="1244"/>
                  </a:cubicBezTo>
                  <a:cubicBezTo>
                    <a:pt x="834" y="1244"/>
                    <a:pt x="1001" y="1177"/>
                    <a:pt x="1134" y="1044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10" y="70"/>
                    <a:pt x="837" y="1"/>
                    <a:pt x="6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13"/>
            <p:cNvSpPr/>
            <p:nvPr/>
          </p:nvSpPr>
          <p:spPr>
            <a:xfrm>
              <a:off x="5571650" y="3412575"/>
              <a:ext cx="32550" cy="31000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5" y="0"/>
                  </a:moveTo>
                  <a:cubicBezTo>
                    <a:pt x="475" y="0"/>
                    <a:pt x="305" y="75"/>
                    <a:pt x="167" y="213"/>
                  </a:cubicBezTo>
                  <a:cubicBezTo>
                    <a:pt x="134" y="280"/>
                    <a:pt x="67" y="346"/>
                    <a:pt x="67" y="447"/>
                  </a:cubicBezTo>
                  <a:cubicBezTo>
                    <a:pt x="0" y="613"/>
                    <a:pt x="34" y="813"/>
                    <a:pt x="134" y="980"/>
                  </a:cubicBezTo>
                  <a:cubicBezTo>
                    <a:pt x="201" y="1114"/>
                    <a:pt x="334" y="1180"/>
                    <a:pt x="467" y="1214"/>
                  </a:cubicBezTo>
                  <a:cubicBezTo>
                    <a:pt x="536" y="1231"/>
                    <a:pt x="601" y="1239"/>
                    <a:pt x="662" y="1239"/>
                  </a:cubicBezTo>
                  <a:cubicBezTo>
                    <a:pt x="836" y="1239"/>
                    <a:pt x="978" y="1171"/>
                    <a:pt x="1101" y="1047"/>
                  </a:cubicBezTo>
                  <a:cubicBezTo>
                    <a:pt x="1168" y="980"/>
                    <a:pt x="1201" y="914"/>
                    <a:pt x="1235" y="813"/>
                  </a:cubicBezTo>
                  <a:cubicBezTo>
                    <a:pt x="1301" y="580"/>
                    <a:pt x="1268" y="380"/>
                    <a:pt x="1068" y="180"/>
                  </a:cubicBezTo>
                  <a:cubicBezTo>
                    <a:pt x="1001" y="146"/>
                    <a:pt x="968" y="80"/>
                    <a:pt x="901" y="46"/>
                  </a:cubicBezTo>
                  <a:cubicBezTo>
                    <a:pt x="819" y="15"/>
                    <a:pt x="736" y="0"/>
                    <a:pt x="6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13"/>
            <p:cNvSpPr/>
            <p:nvPr/>
          </p:nvSpPr>
          <p:spPr>
            <a:xfrm>
              <a:off x="5793475" y="3412875"/>
              <a:ext cx="31725" cy="30900"/>
            </a:xfrm>
            <a:custGeom>
              <a:avLst/>
              <a:gdLst/>
              <a:ahLst/>
              <a:cxnLst/>
              <a:rect l="l" t="t" r="r" b="b"/>
              <a:pathLst>
                <a:path w="1269" h="1236" extrusionOk="0">
                  <a:moveTo>
                    <a:pt x="568" y="1"/>
                  </a:moveTo>
                  <a:cubicBezTo>
                    <a:pt x="501" y="1"/>
                    <a:pt x="434" y="34"/>
                    <a:pt x="401" y="68"/>
                  </a:cubicBezTo>
                  <a:cubicBezTo>
                    <a:pt x="367" y="68"/>
                    <a:pt x="334" y="101"/>
                    <a:pt x="301" y="101"/>
                  </a:cubicBezTo>
                  <a:cubicBezTo>
                    <a:pt x="267" y="134"/>
                    <a:pt x="267" y="134"/>
                    <a:pt x="234" y="134"/>
                  </a:cubicBezTo>
                  <a:lnTo>
                    <a:pt x="234" y="168"/>
                  </a:lnTo>
                  <a:cubicBezTo>
                    <a:pt x="201" y="201"/>
                    <a:pt x="167" y="234"/>
                    <a:pt x="134" y="268"/>
                  </a:cubicBezTo>
                  <a:cubicBezTo>
                    <a:pt x="134" y="268"/>
                    <a:pt x="101" y="301"/>
                    <a:pt x="101" y="301"/>
                  </a:cubicBezTo>
                  <a:cubicBezTo>
                    <a:pt x="101" y="334"/>
                    <a:pt x="67" y="334"/>
                    <a:pt x="67" y="368"/>
                  </a:cubicBezTo>
                  <a:cubicBezTo>
                    <a:pt x="67" y="368"/>
                    <a:pt x="67" y="401"/>
                    <a:pt x="67" y="401"/>
                  </a:cubicBezTo>
                  <a:cubicBezTo>
                    <a:pt x="67" y="401"/>
                    <a:pt x="67" y="401"/>
                    <a:pt x="67" y="435"/>
                  </a:cubicBezTo>
                  <a:cubicBezTo>
                    <a:pt x="34" y="468"/>
                    <a:pt x="34" y="468"/>
                    <a:pt x="34" y="501"/>
                  </a:cubicBezTo>
                  <a:cubicBezTo>
                    <a:pt x="34" y="568"/>
                    <a:pt x="0" y="635"/>
                    <a:pt x="34" y="701"/>
                  </a:cubicBezTo>
                  <a:cubicBezTo>
                    <a:pt x="34" y="735"/>
                    <a:pt x="34" y="768"/>
                    <a:pt x="67" y="801"/>
                  </a:cubicBezTo>
                  <a:cubicBezTo>
                    <a:pt x="67" y="835"/>
                    <a:pt x="67" y="835"/>
                    <a:pt x="67" y="868"/>
                  </a:cubicBezTo>
                  <a:cubicBezTo>
                    <a:pt x="101" y="868"/>
                    <a:pt x="101" y="902"/>
                    <a:pt x="134" y="935"/>
                  </a:cubicBezTo>
                  <a:lnTo>
                    <a:pt x="134" y="968"/>
                  </a:lnTo>
                  <a:lnTo>
                    <a:pt x="167" y="968"/>
                  </a:lnTo>
                  <a:cubicBezTo>
                    <a:pt x="167" y="1002"/>
                    <a:pt x="167" y="1035"/>
                    <a:pt x="201" y="1035"/>
                  </a:cubicBezTo>
                  <a:cubicBezTo>
                    <a:pt x="234" y="1068"/>
                    <a:pt x="234" y="1068"/>
                    <a:pt x="267" y="1102"/>
                  </a:cubicBezTo>
                  <a:cubicBezTo>
                    <a:pt x="267" y="1102"/>
                    <a:pt x="301" y="1135"/>
                    <a:pt x="301" y="1135"/>
                  </a:cubicBezTo>
                  <a:cubicBezTo>
                    <a:pt x="367" y="1168"/>
                    <a:pt x="401" y="1202"/>
                    <a:pt x="467" y="1202"/>
                  </a:cubicBezTo>
                  <a:lnTo>
                    <a:pt x="501" y="1202"/>
                  </a:lnTo>
                  <a:cubicBezTo>
                    <a:pt x="534" y="1235"/>
                    <a:pt x="534" y="1235"/>
                    <a:pt x="568" y="1235"/>
                  </a:cubicBezTo>
                  <a:lnTo>
                    <a:pt x="701" y="1235"/>
                  </a:lnTo>
                  <a:cubicBezTo>
                    <a:pt x="734" y="1235"/>
                    <a:pt x="768" y="1235"/>
                    <a:pt x="801" y="1202"/>
                  </a:cubicBezTo>
                  <a:cubicBezTo>
                    <a:pt x="834" y="1202"/>
                    <a:pt x="868" y="1202"/>
                    <a:pt x="901" y="1168"/>
                  </a:cubicBezTo>
                  <a:lnTo>
                    <a:pt x="934" y="1168"/>
                  </a:lnTo>
                  <a:cubicBezTo>
                    <a:pt x="968" y="1135"/>
                    <a:pt x="968" y="1135"/>
                    <a:pt x="1001" y="1102"/>
                  </a:cubicBezTo>
                  <a:cubicBezTo>
                    <a:pt x="1035" y="1102"/>
                    <a:pt x="1035" y="1068"/>
                    <a:pt x="1068" y="1068"/>
                  </a:cubicBezTo>
                  <a:cubicBezTo>
                    <a:pt x="1068" y="1068"/>
                    <a:pt x="1068" y="1035"/>
                    <a:pt x="1068" y="1035"/>
                  </a:cubicBezTo>
                  <a:cubicBezTo>
                    <a:pt x="1101" y="1002"/>
                    <a:pt x="1135" y="968"/>
                    <a:pt x="1168" y="935"/>
                  </a:cubicBezTo>
                  <a:cubicBezTo>
                    <a:pt x="1201" y="902"/>
                    <a:pt x="1201" y="868"/>
                    <a:pt x="1235" y="835"/>
                  </a:cubicBezTo>
                  <a:cubicBezTo>
                    <a:pt x="1235" y="801"/>
                    <a:pt x="1235" y="801"/>
                    <a:pt x="1235" y="801"/>
                  </a:cubicBezTo>
                  <a:cubicBezTo>
                    <a:pt x="1235" y="768"/>
                    <a:pt x="1235" y="768"/>
                    <a:pt x="1235" y="735"/>
                  </a:cubicBezTo>
                  <a:cubicBezTo>
                    <a:pt x="1235" y="701"/>
                    <a:pt x="1268" y="668"/>
                    <a:pt x="1268" y="635"/>
                  </a:cubicBezTo>
                  <a:lnTo>
                    <a:pt x="1268" y="601"/>
                  </a:lnTo>
                  <a:cubicBezTo>
                    <a:pt x="1268" y="568"/>
                    <a:pt x="1235" y="501"/>
                    <a:pt x="1235" y="468"/>
                  </a:cubicBezTo>
                  <a:cubicBezTo>
                    <a:pt x="1235" y="401"/>
                    <a:pt x="1201" y="368"/>
                    <a:pt x="1168" y="334"/>
                  </a:cubicBezTo>
                  <a:cubicBezTo>
                    <a:pt x="1168" y="334"/>
                    <a:pt x="1168" y="334"/>
                    <a:pt x="1168" y="301"/>
                  </a:cubicBezTo>
                  <a:cubicBezTo>
                    <a:pt x="1168" y="301"/>
                    <a:pt x="1135" y="268"/>
                    <a:pt x="1135" y="234"/>
                  </a:cubicBezTo>
                  <a:cubicBezTo>
                    <a:pt x="1135" y="234"/>
                    <a:pt x="1101" y="234"/>
                    <a:pt x="1101" y="201"/>
                  </a:cubicBezTo>
                  <a:lnTo>
                    <a:pt x="1068" y="201"/>
                  </a:lnTo>
                  <a:cubicBezTo>
                    <a:pt x="1068" y="168"/>
                    <a:pt x="1035" y="168"/>
                    <a:pt x="1035" y="134"/>
                  </a:cubicBezTo>
                  <a:lnTo>
                    <a:pt x="1001" y="134"/>
                  </a:lnTo>
                  <a:cubicBezTo>
                    <a:pt x="1001" y="101"/>
                    <a:pt x="1001" y="101"/>
                    <a:pt x="968" y="101"/>
                  </a:cubicBezTo>
                  <a:cubicBezTo>
                    <a:pt x="968" y="101"/>
                    <a:pt x="934" y="68"/>
                    <a:pt x="901" y="68"/>
                  </a:cubicBezTo>
                  <a:cubicBezTo>
                    <a:pt x="901" y="68"/>
                    <a:pt x="901" y="68"/>
                    <a:pt x="901" y="34"/>
                  </a:cubicBezTo>
                  <a:lnTo>
                    <a:pt x="768" y="34"/>
                  </a:lnTo>
                  <a:cubicBezTo>
                    <a:pt x="734" y="1"/>
                    <a:pt x="668" y="1"/>
                    <a:pt x="6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13"/>
            <p:cNvSpPr/>
            <p:nvPr/>
          </p:nvSpPr>
          <p:spPr>
            <a:xfrm>
              <a:off x="5866850" y="3412550"/>
              <a:ext cx="33400" cy="31425"/>
            </a:xfrm>
            <a:custGeom>
              <a:avLst/>
              <a:gdLst/>
              <a:ahLst/>
              <a:cxnLst/>
              <a:rect l="l" t="t" r="r" b="b"/>
              <a:pathLst>
                <a:path w="1336" h="1257" extrusionOk="0">
                  <a:moveTo>
                    <a:pt x="683" y="1"/>
                  </a:moveTo>
                  <a:cubicBezTo>
                    <a:pt x="528" y="1"/>
                    <a:pt x="368" y="61"/>
                    <a:pt x="268" y="181"/>
                  </a:cubicBezTo>
                  <a:cubicBezTo>
                    <a:pt x="234" y="214"/>
                    <a:pt x="201" y="214"/>
                    <a:pt x="168" y="247"/>
                  </a:cubicBezTo>
                  <a:cubicBezTo>
                    <a:pt x="134" y="281"/>
                    <a:pt x="134" y="314"/>
                    <a:pt x="134" y="347"/>
                  </a:cubicBezTo>
                  <a:cubicBezTo>
                    <a:pt x="1" y="581"/>
                    <a:pt x="34" y="881"/>
                    <a:pt x="234" y="1081"/>
                  </a:cubicBezTo>
                  <a:cubicBezTo>
                    <a:pt x="335" y="1148"/>
                    <a:pt x="435" y="1215"/>
                    <a:pt x="601" y="1248"/>
                  </a:cubicBezTo>
                  <a:cubicBezTo>
                    <a:pt x="630" y="1254"/>
                    <a:pt x="660" y="1257"/>
                    <a:pt x="690" y="1257"/>
                  </a:cubicBezTo>
                  <a:cubicBezTo>
                    <a:pt x="835" y="1257"/>
                    <a:pt x="991" y="1192"/>
                    <a:pt x="1102" y="1081"/>
                  </a:cubicBezTo>
                  <a:cubicBezTo>
                    <a:pt x="1202" y="981"/>
                    <a:pt x="1269" y="881"/>
                    <a:pt x="1269" y="748"/>
                  </a:cubicBezTo>
                  <a:cubicBezTo>
                    <a:pt x="1335" y="548"/>
                    <a:pt x="1269" y="381"/>
                    <a:pt x="1135" y="214"/>
                  </a:cubicBezTo>
                  <a:cubicBezTo>
                    <a:pt x="1102" y="181"/>
                    <a:pt x="1102" y="181"/>
                    <a:pt x="1068" y="147"/>
                  </a:cubicBezTo>
                  <a:cubicBezTo>
                    <a:pt x="1035" y="147"/>
                    <a:pt x="1002" y="114"/>
                    <a:pt x="968" y="81"/>
                  </a:cubicBezTo>
                  <a:cubicBezTo>
                    <a:pt x="888" y="27"/>
                    <a:pt x="787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13"/>
            <p:cNvSpPr/>
            <p:nvPr/>
          </p:nvSpPr>
          <p:spPr>
            <a:xfrm>
              <a:off x="5940250" y="3412650"/>
              <a:ext cx="34200" cy="31125"/>
            </a:xfrm>
            <a:custGeom>
              <a:avLst/>
              <a:gdLst/>
              <a:ahLst/>
              <a:cxnLst/>
              <a:rect l="l" t="t" r="r" b="b"/>
              <a:pathLst>
                <a:path w="1368" h="1245" extrusionOk="0">
                  <a:moveTo>
                    <a:pt x="681" y="1"/>
                  </a:moveTo>
                  <a:cubicBezTo>
                    <a:pt x="537" y="1"/>
                    <a:pt x="391" y="53"/>
                    <a:pt x="267" y="177"/>
                  </a:cubicBezTo>
                  <a:cubicBezTo>
                    <a:pt x="0" y="444"/>
                    <a:pt x="34" y="810"/>
                    <a:pt x="234" y="1044"/>
                  </a:cubicBezTo>
                  <a:cubicBezTo>
                    <a:pt x="351" y="1177"/>
                    <a:pt x="517" y="1244"/>
                    <a:pt x="684" y="1244"/>
                  </a:cubicBezTo>
                  <a:cubicBezTo>
                    <a:pt x="851" y="1244"/>
                    <a:pt x="1018" y="1177"/>
                    <a:pt x="1135" y="1044"/>
                  </a:cubicBezTo>
                  <a:cubicBezTo>
                    <a:pt x="1368" y="810"/>
                    <a:pt x="1368" y="410"/>
                    <a:pt x="1135" y="177"/>
                  </a:cubicBezTo>
                  <a:cubicBezTo>
                    <a:pt x="1010" y="70"/>
                    <a:pt x="846" y="1"/>
                    <a:pt x="6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13"/>
            <p:cNvSpPr/>
            <p:nvPr/>
          </p:nvSpPr>
          <p:spPr>
            <a:xfrm>
              <a:off x="6015300" y="3412575"/>
              <a:ext cx="32550" cy="31000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6" y="0"/>
                  </a:moveTo>
                  <a:cubicBezTo>
                    <a:pt x="479" y="0"/>
                    <a:pt x="316" y="75"/>
                    <a:pt x="201" y="213"/>
                  </a:cubicBezTo>
                  <a:cubicBezTo>
                    <a:pt x="134" y="280"/>
                    <a:pt x="67" y="346"/>
                    <a:pt x="67" y="447"/>
                  </a:cubicBezTo>
                  <a:cubicBezTo>
                    <a:pt x="1" y="613"/>
                    <a:pt x="34" y="813"/>
                    <a:pt x="134" y="980"/>
                  </a:cubicBezTo>
                  <a:cubicBezTo>
                    <a:pt x="234" y="1114"/>
                    <a:pt x="334" y="1180"/>
                    <a:pt x="501" y="1214"/>
                  </a:cubicBezTo>
                  <a:cubicBezTo>
                    <a:pt x="561" y="1231"/>
                    <a:pt x="619" y="1239"/>
                    <a:pt x="675" y="1239"/>
                  </a:cubicBezTo>
                  <a:cubicBezTo>
                    <a:pt x="836" y="1239"/>
                    <a:pt x="978" y="1171"/>
                    <a:pt x="1101" y="1047"/>
                  </a:cubicBezTo>
                  <a:cubicBezTo>
                    <a:pt x="1168" y="980"/>
                    <a:pt x="1201" y="914"/>
                    <a:pt x="1235" y="813"/>
                  </a:cubicBezTo>
                  <a:cubicBezTo>
                    <a:pt x="1301" y="580"/>
                    <a:pt x="1268" y="380"/>
                    <a:pt x="1068" y="180"/>
                  </a:cubicBezTo>
                  <a:cubicBezTo>
                    <a:pt x="1035" y="146"/>
                    <a:pt x="968" y="80"/>
                    <a:pt x="901" y="46"/>
                  </a:cubicBezTo>
                  <a:cubicBezTo>
                    <a:pt x="819" y="15"/>
                    <a:pt x="736" y="0"/>
                    <a:pt x="6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3" name="Google Shape;1053;p13"/>
          <p:cNvGrpSpPr/>
          <p:nvPr/>
        </p:nvGrpSpPr>
        <p:grpSpPr>
          <a:xfrm>
            <a:off x="5082238" y="3714576"/>
            <a:ext cx="2539267" cy="841820"/>
            <a:chOff x="4831125" y="3040875"/>
            <a:chExt cx="1218400" cy="403925"/>
          </a:xfrm>
        </p:grpSpPr>
        <p:sp>
          <p:nvSpPr>
            <p:cNvPr id="1054" name="Google Shape;1054;p13"/>
            <p:cNvSpPr/>
            <p:nvPr/>
          </p:nvSpPr>
          <p:spPr>
            <a:xfrm>
              <a:off x="4906175" y="3117825"/>
              <a:ext cx="32550" cy="30725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50" y="1"/>
                  </a:moveTo>
                  <a:cubicBezTo>
                    <a:pt x="568" y="1"/>
                    <a:pt x="485" y="19"/>
                    <a:pt x="401" y="61"/>
                  </a:cubicBezTo>
                  <a:cubicBezTo>
                    <a:pt x="367" y="95"/>
                    <a:pt x="334" y="95"/>
                    <a:pt x="334" y="128"/>
                  </a:cubicBezTo>
                  <a:cubicBezTo>
                    <a:pt x="301" y="128"/>
                    <a:pt x="301" y="128"/>
                    <a:pt x="267" y="161"/>
                  </a:cubicBezTo>
                  <a:cubicBezTo>
                    <a:pt x="267" y="161"/>
                    <a:pt x="234" y="161"/>
                    <a:pt x="234" y="195"/>
                  </a:cubicBezTo>
                  <a:cubicBezTo>
                    <a:pt x="234" y="195"/>
                    <a:pt x="201" y="195"/>
                    <a:pt x="201" y="228"/>
                  </a:cubicBezTo>
                  <a:cubicBezTo>
                    <a:pt x="0" y="461"/>
                    <a:pt x="0" y="828"/>
                    <a:pt x="234" y="1062"/>
                  </a:cubicBezTo>
                  <a:cubicBezTo>
                    <a:pt x="267" y="1095"/>
                    <a:pt x="267" y="1095"/>
                    <a:pt x="301" y="1095"/>
                  </a:cubicBezTo>
                  <a:cubicBezTo>
                    <a:pt x="334" y="1129"/>
                    <a:pt x="401" y="1162"/>
                    <a:pt x="434" y="1195"/>
                  </a:cubicBezTo>
                  <a:cubicBezTo>
                    <a:pt x="501" y="1195"/>
                    <a:pt x="534" y="1195"/>
                    <a:pt x="568" y="1229"/>
                  </a:cubicBezTo>
                  <a:lnTo>
                    <a:pt x="668" y="1229"/>
                  </a:lnTo>
                  <a:cubicBezTo>
                    <a:pt x="734" y="1229"/>
                    <a:pt x="768" y="1229"/>
                    <a:pt x="801" y="1195"/>
                  </a:cubicBezTo>
                  <a:lnTo>
                    <a:pt x="901" y="1195"/>
                  </a:lnTo>
                  <a:cubicBezTo>
                    <a:pt x="1001" y="1162"/>
                    <a:pt x="1068" y="1095"/>
                    <a:pt x="1101" y="1029"/>
                  </a:cubicBezTo>
                  <a:cubicBezTo>
                    <a:pt x="1168" y="995"/>
                    <a:pt x="1201" y="928"/>
                    <a:pt x="1235" y="862"/>
                  </a:cubicBezTo>
                  <a:cubicBezTo>
                    <a:pt x="1235" y="828"/>
                    <a:pt x="1268" y="828"/>
                    <a:pt x="1268" y="795"/>
                  </a:cubicBezTo>
                  <a:cubicBezTo>
                    <a:pt x="1268" y="795"/>
                    <a:pt x="1268" y="762"/>
                    <a:pt x="1268" y="762"/>
                  </a:cubicBezTo>
                  <a:cubicBezTo>
                    <a:pt x="1268" y="728"/>
                    <a:pt x="1268" y="728"/>
                    <a:pt x="1268" y="728"/>
                  </a:cubicBezTo>
                  <a:cubicBezTo>
                    <a:pt x="1301" y="562"/>
                    <a:pt x="1268" y="428"/>
                    <a:pt x="1201" y="295"/>
                  </a:cubicBezTo>
                  <a:cubicBezTo>
                    <a:pt x="1168" y="228"/>
                    <a:pt x="1135" y="195"/>
                    <a:pt x="1101" y="161"/>
                  </a:cubicBezTo>
                  <a:cubicBezTo>
                    <a:pt x="1068" y="161"/>
                    <a:pt x="1068" y="128"/>
                    <a:pt x="1035" y="128"/>
                  </a:cubicBezTo>
                  <a:cubicBezTo>
                    <a:pt x="1035" y="128"/>
                    <a:pt x="1001" y="95"/>
                    <a:pt x="1001" y="95"/>
                  </a:cubicBezTo>
                  <a:lnTo>
                    <a:pt x="968" y="95"/>
                  </a:lnTo>
                  <a:cubicBezTo>
                    <a:pt x="871" y="36"/>
                    <a:pt x="763" y="1"/>
                    <a:pt x="6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13"/>
            <p:cNvSpPr/>
            <p:nvPr/>
          </p:nvSpPr>
          <p:spPr>
            <a:xfrm>
              <a:off x="4906175" y="3339500"/>
              <a:ext cx="34225" cy="30875"/>
            </a:xfrm>
            <a:custGeom>
              <a:avLst/>
              <a:gdLst/>
              <a:ahLst/>
              <a:cxnLst/>
              <a:rect l="l" t="t" r="r" b="b"/>
              <a:pathLst>
                <a:path w="1369" h="1235" extrusionOk="0">
                  <a:moveTo>
                    <a:pt x="534" y="0"/>
                  </a:moveTo>
                  <a:cubicBezTo>
                    <a:pt x="534" y="0"/>
                    <a:pt x="534" y="34"/>
                    <a:pt x="501" y="34"/>
                  </a:cubicBezTo>
                  <a:lnTo>
                    <a:pt x="434" y="34"/>
                  </a:lnTo>
                  <a:cubicBezTo>
                    <a:pt x="401" y="67"/>
                    <a:pt x="401" y="67"/>
                    <a:pt x="401" y="67"/>
                  </a:cubicBezTo>
                  <a:cubicBezTo>
                    <a:pt x="367" y="67"/>
                    <a:pt x="334" y="101"/>
                    <a:pt x="334" y="101"/>
                  </a:cubicBezTo>
                  <a:cubicBezTo>
                    <a:pt x="301" y="134"/>
                    <a:pt x="301" y="134"/>
                    <a:pt x="267" y="167"/>
                  </a:cubicBezTo>
                  <a:lnTo>
                    <a:pt x="234" y="167"/>
                  </a:lnTo>
                  <a:cubicBezTo>
                    <a:pt x="234" y="201"/>
                    <a:pt x="201" y="201"/>
                    <a:pt x="201" y="234"/>
                  </a:cubicBezTo>
                  <a:cubicBezTo>
                    <a:pt x="0" y="467"/>
                    <a:pt x="0" y="834"/>
                    <a:pt x="234" y="1068"/>
                  </a:cubicBezTo>
                  <a:cubicBezTo>
                    <a:pt x="301" y="1135"/>
                    <a:pt x="367" y="1168"/>
                    <a:pt x="434" y="1168"/>
                  </a:cubicBezTo>
                  <a:cubicBezTo>
                    <a:pt x="434" y="1201"/>
                    <a:pt x="434" y="1201"/>
                    <a:pt x="434" y="1201"/>
                  </a:cubicBezTo>
                  <a:cubicBezTo>
                    <a:pt x="501" y="1235"/>
                    <a:pt x="601" y="1235"/>
                    <a:pt x="668" y="1235"/>
                  </a:cubicBezTo>
                  <a:cubicBezTo>
                    <a:pt x="768" y="1235"/>
                    <a:pt x="834" y="1201"/>
                    <a:pt x="901" y="1201"/>
                  </a:cubicBezTo>
                  <a:cubicBezTo>
                    <a:pt x="968" y="1168"/>
                    <a:pt x="1035" y="1101"/>
                    <a:pt x="1101" y="1035"/>
                  </a:cubicBezTo>
                  <a:cubicBezTo>
                    <a:pt x="1301" y="868"/>
                    <a:pt x="1368" y="501"/>
                    <a:pt x="1135" y="234"/>
                  </a:cubicBezTo>
                  <a:cubicBezTo>
                    <a:pt x="1135" y="234"/>
                    <a:pt x="1135" y="201"/>
                    <a:pt x="1101" y="201"/>
                  </a:cubicBezTo>
                  <a:cubicBezTo>
                    <a:pt x="1101" y="167"/>
                    <a:pt x="1101" y="167"/>
                    <a:pt x="1068" y="167"/>
                  </a:cubicBezTo>
                  <a:cubicBezTo>
                    <a:pt x="1068" y="134"/>
                    <a:pt x="1035" y="134"/>
                    <a:pt x="1001" y="101"/>
                  </a:cubicBezTo>
                  <a:lnTo>
                    <a:pt x="968" y="101"/>
                  </a:lnTo>
                  <a:cubicBezTo>
                    <a:pt x="934" y="67"/>
                    <a:pt x="901" y="67"/>
                    <a:pt x="901" y="34"/>
                  </a:cubicBezTo>
                  <a:lnTo>
                    <a:pt x="834" y="34"/>
                  </a:lnTo>
                  <a:cubicBezTo>
                    <a:pt x="834" y="34"/>
                    <a:pt x="801" y="0"/>
                    <a:pt x="7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13"/>
            <p:cNvSpPr/>
            <p:nvPr/>
          </p:nvSpPr>
          <p:spPr>
            <a:xfrm>
              <a:off x="4831950" y="3339600"/>
              <a:ext cx="33375" cy="31075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73" y="0"/>
                  </a:moveTo>
                  <a:cubicBezTo>
                    <a:pt x="505" y="0"/>
                    <a:pt x="357" y="74"/>
                    <a:pt x="268" y="163"/>
                  </a:cubicBezTo>
                  <a:cubicBezTo>
                    <a:pt x="201" y="197"/>
                    <a:pt x="167" y="263"/>
                    <a:pt x="134" y="330"/>
                  </a:cubicBezTo>
                  <a:cubicBezTo>
                    <a:pt x="1" y="597"/>
                    <a:pt x="67" y="864"/>
                    <a:pt x="234" y="1064"/>
                  </a:cubicBezTo>
                  <a:cubicBezTo>
                    <a:pt x="301" y="1131"/>
                    <a:pt x="401" y="1197"/>
                    <a:pt x="534" y="1231"/>
                  </a:cubicBezTo>
                  <a:cubicBezTo>
                    <a:pt x="582" y="1239"/>
                    <a:pt x="629" y="1243"/>
                    <a:pt x="675" y="1243"/>
                  </a:cubicBezTo>
                  <a:cubicBezTo>
                    <a:pt x="825" y="1243"/>
                    <a:pt x="966" y="1199"/>
                    <a:pt x="1068" y="1097"/>
                  </a:cubicBezTo>
                  <a:cubicBezTo>
                    <a:pt x="1168" y="1031"/>
                    <a:pt x="1202" y="964"/>
                    <a:pt x="1235" y="864"/>
                  </a:cubicBezTo>
                  <a:cubicBezTo>
                    <a:pt x="1335" y="630"/>
                    <a:pt x="1302" y="430"/>
                    <a:pt x="1135" y="230"/>
                  </a:cubicBezTo>
                  <a:cubicBezTo>
                    <a:pt x="1135" y="197"/>
                    <a:pt x="1101" y="197"/>
                    <a:pt x="1068" y="163"/>
                  </a:cubicBezTo>
                  <a:cubicBezTo>
                    <a:pt x="1035" y="130"/>
                    <a:pt x="1001" y="63"/>
                    <a:pt x="935" y="63"/>
                  </a:cubicBezTo>
                  <a:cubicBezTo>
                    <a:pt x="846" y="19"/>
                    <a:pt x="757" y="0"/>
                    <a:pt x="6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13"/>
            <p:cNvSpPr/>
            <p:nvPr/>
          </p:nvSpPr>
          <p:spPr>
            <a:xfrm>
              <a:off x="4831125" y="3191675"/>
              <a:ext cx="35050" cy="30925"/>
            </a:xfrm>
            <a:custGeom>
              <a:avLst/>
              <a:gdLst/>
              <a:ahLst/>
              <a:cxnLst/>
              <a:rect l="l" t="t" r="r" b="b"/>
              <a:pathLst>
                <a:path w="1402" h="1237" extrusionOk="0">
                  <a:moveTo>
                    <a:pt x="692" y="0"/>
                  </a:moveTo>
                  <a:cubicBezTo>
                    <a:pt x="544" y="0"/>
                    <a:pt x="391" y="52"/>
                    <a:pt x="267" y="176"/>
                  </a:cubicBezTo>
                  <a:cubicBezTo>
                    <a:pt x="0" y="410"/>
                    <a:pt x="34" y="810"/>
                    <a:pt x="267" y="1077"/>
                  </a:cubicBezTo>
                  <a:cubicBezTo>
                    <a:pt x="391" y="1185"/>
                    <a:pt x="544" y="1236"/>
                    <a:pt x="692" y="1236"/>
                  </a:cubicBezTo>
                  <a:cubicBezTo>
                    <a:pt x="863" y="1236"/>
                    <a:pt x="1027" y="1168"/>
                    <a:pt x="1134" y="1043"/>
                  </a:cubicBezTo>
                  <a:cubicBezTo>
                    <a:pt x="1401" y="810"/>
                    <a:pt x="1368" y="410"/>
                    <a:pt x="1134" y="176"/>
                  </a:cubicBezTo>
                  <a:cubicBezTo>
                    <a:pt x="1027" y="69"/>
                    <a:pt x="863" y="0"/>
                    <a:pt x="6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13"/>
            <p:cNvSpPr/>
            <p:nvPr/>
          </p:nvSpPr>
          <p:spPr>
            <a:xfrm>
              <a:off x="4831950" y="3117675"/>
              <a:ext cx="33375" cy="31100"/>
            </a:xfrm>
            <a:custGeom>
              <a:avLst/>
              <a:gdLst/>
              <a:ahLst/>
              <a:cxnLst/>
              <a:rect l="l" t="t" r="r" b="b"/>
              <a:pathLst>
                <a:path w="1335" h="1244" extrusionOk="0">
                  <a:moveTo>
                    <a:pt x="670" y="0"/>
                  </a:moveTo>
                  <a:cubicBezTo>
                    <a:pt x="520" y="0"/>
                    <a:pt x="379" y="45"/>
                    <a:pt x="268" y="134"/>
                  </a:cubicBezTo>
                  <a:cubicBezTo>
                    <a:pt x="167" y="234"/>
                    <a:pt x="134" y="334"/>
                    <a:pt x="101" y="401"/>
                  </a:cubicBezTo>
                  <a:cubicBezTo>
                    <a:pt x="1" y="634"/>
                    <a:pt x="67" y="868"/>
                    <a:pt x="234" y="1035"/>
                  </a:cubicBezTo>
                  <a:cubicBezTo>
                    <a:pt x="301" y="1135"/>
                    <a:pt x="401" y="1201"/>
                    <a:pt x="534" y="1235"/>
                  </a:cubicBezTo>
                  <a:cubicBezTo>
                    <a:pt x="569" y="1240"/>
                    <a:pt x="603" y="1243"/>
                    <a:pt x="637" y="1243"/>
                  </a:cubicBezTo>
                  <a:cubicBezTo>
                    <a:pt x="802" y="1243"/>
                    <a:pt x="963" y="1178"/>
                    <a:pt x="1101" y="1068"/>
                  </a:cubicBezTo>
                  <a:cubicBezTo>
                    <a:pt x="1135" y="1035"/>
                    <a:pt x="1168" y="1001"/>
                    <a:pt x="1168" y="968"/>
                  </a:cubicBezTo>
                  <a:cubicBezTo>
                    <a:pt x="1202" y="934"/>
                    <a:pt x="1235" y="901"/>
                    <a:pt x="1235" y="868"/>
                  </a:cubicBezTo>
                  <a:cubicBezTo>
                    <a:pt x="1335" y="634"/>
                    <a:pt x="1302" y="434"/>
                    <a:pt x="1135" y="234"/>
                  </a:cubicBezTo>
                  <a:cubicBezTo>
                    <a:pt x="1101" y="167"/>
                    <a:pt x="1035" y="134"/>
                    <a:pt x="1001" y="101"/>
                  </a:cubicBezTo>
                  <a:cubicBezTo>
                    <a:pt x="968" y="67"/>
                    <a:pt x="935" y="67"/>
                    <a:pt x="901" y="34"/>
                  </a:cubicBezTo>
                  <a:cubicBezTo>
                    <a:pt x="824" y="12"/>
                    <a:pt x="746" y="0"/>
                    <a:pt x="6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13"/>
            <p:cNvSpPr/>
            <p:nvPr/>
          </p:nvSpPr>
          <p:spPr>
            <a:xfrm>
              <a:off x="4831950" y="3040875"/>
              <a:ext cx="33375" cy="31300"/>
            </a:xfrm>
            <a:custGeom>
              <a:avLst/>
              <a:gdLst/>
              <a:ahLst/>
              <a:cxnLst/>
              <a:rect l="l" t="t" r="r" b="b"/>
              <a:pathLst>
                <a:path w="1335" h="1252" extrusionOk="0">
                  <a:moveTo>
                    <a:pt x="645" y="1"/>
                  </a:moveTo>
                  <a:cubicBezTo>
                    <a:pt x="487" y="1"/>
                    <a:pt x="330" y="74"/>
                    <a:pt x="201" y="204"/>
                  </a:cubicBezTo>
                  <a:cubicBezTo>
                    <a:pt x="167" y="270"/>
                    <a:pt x="101" y="337"/>
                    <a:pt x="101" y="404"/>
                  </a:cubicBezTo>
                  <a:cubicBezTo>
                    <a:pt x="1" y="637"/>
                    <a:pt x="34" y="838"/>
                    <a:pt x="201" y="1038"/>
                  </a:cubicBezTo>
                  <a:cubicBezTo>
                    <a:pt x="234" y="1071"/>
                    <a:pt x="268" y="1104"/>
                    <a:pt x="301" y="1138"/>
                  </a:cubicBezTo>
                  <a:cubicBezTo>
                    <a:pt x="334" y="1171"/>
                    <a:pt x="401" y="1171"/>
                    <a:pt x="434" y="1204"/>
                  </a:cubicBezTo>
                  <a:cubicBezTo>
                    <a:pt x="509" y="1237"/>
                    <a:pt x="584" y="1251"/>
                    <a:pt x="658" y="1251"/>
                  </a:cubicBezTo>
                  <a:cubicBezTo>
                    <a:pt x="814" y="1251"/>
                    <a:pt x="965" y="1184"/>
                    <a:pt x="1101" y="1071"/>
                  </a:cubicBezTo>
                  <a:cubicBezTo>
                    <a:pt x="1168" y="1004"/>
                    <a:pt x="1202" y="938"/>
                    <a:pt x="1235" y="871"/>
                  </a:cubicBezTo>
                  <a:cubicBezTo>
                    <a:pt x="1335" y="637"/>
                    <a:pt x="1302" y="404"/>
                    <a:pt x="1135" y="204"/>
                  </a:cubicBezTo>
                  <a:cubicBezTo>
                    <a:pt x="1101" y="170"/>
                    <a:pt x="1068" y="137"/>
                    <a:pt x="1035" y="104"/>
                  </a:cubicBezTo>
                  <a:cubicBezTo>
                    <a:pt x="1001" y="104"/>
                    <a:pt x="968" y="70"/>
                    <a:pt x="901" y="70"/>
                  </a:cubicBezTo>
                  <a:cubicBezTo>
                    <a:pt x="819" y="23"/>
                    <a:pt x="732" y="1"/>
                    <a:pt x="6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3"/>
            <p:cNvSpPr/>
            <p:nvPr/>
          </p:nvSpPr>
          <p:spPr>
            <a:xfrm>
              <a:off x="4831950" y="3265475"/>
              <a:ext cx="32550" cy="31000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47" y="0"/>
                  </a:moveTo>
                  <a:cubicBezTo>
                    <a:pt x="500" y="0"/>
                    <a:pt x="358" y="69"/>
                    <a:pt x="234" y="193"/>
                  </a:cubicBezTo>
                  <a:cubicBezTo>
                    <a:pt x="201" y="260"/>
                    <a:pt x="134" y="326"/>
                    <a:pt x="101" y="393"/>
                  </a:cubicBezTo>
                  <a:cubicBezTo>
                    <a:pt x="1" y="626"/>
                    <a:pt x="34" y="827"/>
                    <a:pt x="201" y="1027"/>
                  </a:cubicBezTo>
                  <a:cubicBezTo>
                    <a:pt x="234" y="1060"/>
                    <a:pt x="268" y="1093"/>
                    <a:pt x="334" y="1127"/>
                  </a:cubicBezTo>
                  <a:cubicBezTo>
                    <a:pt x="368" y="1160"/>
                    <a:pt x="401" y="1194"/>
                    <a:pt x="468" y="1194"/>
                  </a:cubicBezTo>
                  <a:cubicBezTo>
                    <a:pt x="540" y="1225"/>
                    <a:pt x="615" y="1240"/>
                    <a:pt x="690" y="1240"/>
                  </a:cubicBezTo>
                  <a:cubicBezTo>
                    <a:pt x="857" y="1240"/>
                    <a:pt x="1020" y="1165"/>
                    <a:pt x="1135" y="1027"/>
                  </a:cubicBezTo>
                  <a:cubicBezTo>
                    <a:pt x="1202" y="960"/>
                    <a:pt x="1235" y="893"/>
                    <a:pt x="1268" y="827"/>
                  </a:cubicBezTo>
                  <a:cubicBezTo>
                    <a:pt x="1302" y="626"/>
                    <a:pt x="1302" y="460"/>
                    <a:pt x="1202" y="326"/>
                  </a:cubicBezTo>
                  <a:cubicBezTo>
                    <a:pt x="1101" y="159"/>
                    <a:pt x="968" y="59"/>
                    <a:pt x="801" y="26"/>
                  </a:cubicBezTo>
                  <a:cubicBezTo>
                    <a:pt x="750" y="9"/>
                    <a:pt x="698" y="0"/>
                    <a:pt x="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13"/>
            <p:cNvSpPr/>
            <p:nvPr/>
          </p:nvSpPr>
          <p:spPr>
            <a:xfrm>
              <a:off x="4907000" y="3040950"/>
              <a:ext cx="30900" cy="31200"/>
            </a:xfrm>
            <a:custGeom>
              <a:avLst/>
              <a:gdLst/>
              <a:ahLst/>
              <a:cxnLst/>
              <a:rect l="l" t="t" r="r" b="b"/>
              <a:pathLst>
                <a:path w="1236" h="1248" extrusionOk="0">
                  <a:moveTo>
                    <a:pt x="735" y="1"/>
                  </a:moveTo>
                  <a:cubicBezTo>
                    <a:pt x="535" y="1"/>
                    <a:pt x="368" y="34"/>
                    <a:pt x="234" y="134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134" y="267"/>
                    <a:pt x="101" y="301"/>
                    <a:pt x="68" y="368"/>
                  </a:cubicBezTo>
                  <a:cubicBezTo>
                    <a:pt x="68" y="401"/>
                    <a:pt x="68" y="401"/>
                    <a:pt x="68" y="401"/>
                  </a:cubicBezTo>
                  <a:cubicBezTo>
                    <a:pt x="68" y="401"/>
                    <a:pt x="68" y="401"/>
                    <a:pt x="68" y="434"/>
                  </a:cubicBezTo>
                  <a:cubicBezTo>
                    <a:pt x="34" y="434"/>
                    <a:pt x="34" y="468"/>
                    <a:pt x="34" y="501"/>
                  </a:cubicBezTo>
                  <a:cubicBezTo>
                    <a:pt x="34" y="568"/>
                    <a:pt x="1" y="634"/>
                    <a:pt x="34" y="701"/>
                  </a:cubicBezTo>
                  <a:cubicBezTo>
                    <a:pt x="34" y="734"/>
                    <a:pt x="34" y="734"/>
                    <a:pt x="34" y="768"/>
                  </a:cubicBezTo>
                  <a:cubicBezTo>
                    <a:pt x="68" y="901"/>
                    <a:pt x="134" y="1001"/>
                    <a:pt x="234" y="1101"/>
                  </a:cubicBezTo>
                  <a:cubicBezTo>
                    <a:pt x="268" y="1168"/>
                    <a:pt x="368" y="1201"/>
                    <a:pt x="434" y="1235"/>
                  </a:cubicBezTo>
                  <a:lnTo>
                    <a:pt x="501" y="1235"/>
                  </a:lnTo>
                  <a:cubicBezTo>
                    <a:pt x="543" y="1243"/>
                    <a:pt x="585" y="1247"/>
                    <a:pt x="626" y="1247"/>
                  </a:cubicBezTo>
                  <a:cubicBezTo>
                    <a:pt x="751" y="1247"/>
                    <a:pt x="876" y="1210"/>
                    <a:pt x="1002" y="1135"/>
                  </a:cubicBezTo>
                  <a:cubicBezTo>
                    <a:pt x="1035" y="1101"/>
                    <a:pt x="1035" y="1101"/>
                    <a:pt x="1068" y="1068"/>
                  </a:cubicBezTo>
                  <a:cubicBezTo>
                    <a:pt x="1068" y="1068"/>
                    <a:pt x="1068" y="1035"/>
                    <a:pt x="1102" y="1035"/>
                  </a:cubicBezTo>
                  <a:cubicBezTo>
                    <a:pt x="1102" y="1035"/>
                    <a:pt x="1135" y="1001"/>
                    <a:pt x="1135" y="1001"/>
                  </a:cubicBezTo>
                  <a:cubicBezTo>
                    <a:pt x="1135" y="1001"/>
                    <a:pt x="1135" y="968"/>
                    <a:pt x="1135" y="968"/>
                  </a:cubicBezTo>
                  <a:cubicBezTo>
                    <a:pt x="1168" y="935"/>
                    <a:pt x="1168" y="935"/>
                    <a:pt x="1168" y="901"/>
                  </a:cubicBezTo>
                  <a:cubicBezTo>
                    <a:pt x="1202" y="901"/>
                    <a:pt x="1202" y="901"/>
                    <a:pt x="1202" y="868"/>
                  </a:cubicBezTo>
                  <a:cubicBezTo>
                    <a:pt x="1202" y="868"/>
                    <a:pt x="1202" y="868"/>
                    <a:pt x="1202" y="835"/>
                  </a:cubicBezTo>
                  <a:cubicBezTo>
                    <a:pt x="1202" y="835"/>
                    <a:pt x="1235" y="801"/>
                    <a:pt x="1235" y="801"/>
                  </a:cubicBezTo>
                  <a:cubicBezTo>
                    <a:pt x="1235" y="801"/>
                    <a:pt x="1235" y="768"/>
                    <a:pt x="1235" y="768"/>
                  </a:cubicBezTo>
                  <a:cubicBezTo>
                    <a:pt x="1235" y="734"/>
                    <a:pt x="1235" y="701"/>
                    <a:pt x="1235" y="668"/>
                  </a:cubicBezTo>
                  <a:lnTo>
                    <a:pt x="1235" y="634"/>
                  </a:lnTo>
                  <a:cubicBezTo>
                    <a:pt x="1235" y="568"/>
                    <a:pt x="1235" y="534"/>
                    <a:pt x="1235" y="501"/>
                  </a:cubicBezTo>
                  <a:cubicBezTo>
                    <a:pt x="1235" y="501"/>
                    <a:pt x="1235" y="468"/>
                    <a:pt x="1235" y="468"/>
                  </a:cubicBezTo>
                  <a:cubicBezTo>
                    <a:pt x="1235" y="434"/>
                    <a:pt x="1202" y="401"/>
                    <a:pt x="1202" y="368"/>
                  </a:cubicBezTo>
                  <a:cubicBezTo>
                    <a:pt x="1135" y="267"/>
                    <a:pt x="1068" y="167"/>
                    <a:pt x="968" y="101"/>
                  </a:cubicBezTo>
                  <a:lnTo>
                    <a:pt x="935" y="101"/>
                  </a:lnTo>
                  <a:cubicBezTo>
                    <a:pt x="935" y="67"/>
                    <a:pt x="901" y="67"/>
                    <a:pt x="868" y="34"/>
                  </a:cubicBezTo>
                  <a:lnTo>
                    <a:pt x="768" y="34"/>
                  </a:lnTo>
                  <a:cubicBezTo>
                    <a:pt x="735" y="34"/>
                    <a:pt x="735" y="34"/>
                    <a:pt x="7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13"/>
            <p:cNvSpPr/>
            <p:nvPr/>
          </p:nvSpPr>
          <p:spPr>
            <a:xfrm>
              <a:off x="4905350" y="3266125"/>
              <a:ext cx="33375" cy="30550"/>
            </a:xfrm>
            <a:custGeom>
              <a:avLst/>
              <a:gdLst/>
              <a:ahLst/>
              <a:cxnLst/>
              <a:rect l="l" t="t" r="r" b="b"/>
              <a:pathLst>
                <a:path w="1335" h="1222" extrusionOk="0">
                  <a:moveTo>
                    <a:pt x="667" y="0"/>
                  </a:moveTo>
                  <a:cubicBezTo>
                    <a:pt x="601" y="0"/>
                    <a:pt x="534" y="0"/>
                    <a:pt x="467" y="33"/>
                  </a:cubicBezTo>
                  <a:lnTo>
                    <a:pt x="434" y="33"/>
                  </a:lnTo>
                  <a:cubicBezTo>
                    <a:pt x="367" y="67"/>
                    <a:pt x="300" y="100"/>
                    <a:pt x="267" y="167"/>
                  </a:cubicBezTo>
                  <a:cubicBezTo>
                    <a:pt x="67" y="367"/>
                    <a:pt x="0" y="701"/>
                    <a:pt x="167" y="934"/>
                  </a:cubicBezTo>
                  <a:cubicBezTo>
                    <a:pt x="200" y="967"/>
                    <a:pt x="234" y="1001"/>
                    <a:pt x="267" y="1034"/>
                  </a:cubicBezTo>
                  <a:cubicBezTo>
                    <a:pt x="383" y="1150"/>
                    <a:pt x="545" y="1222"/>
                    <a:pt x="712" y="1222"/>
                  </a:cubicBezTo>
                  <a:cubicBezTo>
                    <a:pt x="832" y="1222"/>
                    <a:pt x="956" y="1185"/>
                    <a:pt x="1068" y="1101"/>
                  </a:cubicBezTo>
                  <a:cubicBezTo>
                    <a:pt x="1068" y="1101"/>
                    <a:pt x="1101" y="1067"/>
                    <a:pt x="1134" y="1067"/>
                  </a:cubicBezTo>
                  <a:cubicBezTo>
                    <a:pt x="1168" y="1034"/>
                    <a:pt x="1201" y="967"/>
                    <a:pt x="1201" y="934"/>
                  </a:cubicBezTo>
                  <a:cubicBezTo>
                    <a:pt x="1268" y="867"/>
                    <a:pt x="1301" y="767"/>
                    <a:pt x="1301" y="667"/>
                  </a:cubicBezTo>
                  <a:cubicBezTo>
                    <a:pt x="1301" y="634"/>
                    <a:pt x="1334" y="600"/>
                    <a:pt x="1334" y="600"/>
                  </a:cubicBezTo>
                  <a:cubicBezTo>
                    <a:pt x="1334" y="600"/>
                    <a:pt x="1334" y="567"/>
                    <a:pt x="1301" y="567"/>
                  </a:cubicBezTo>
                  <a:cubicBezTo>
                    <a:pt x="1301" y="534"/>
                    <a:pt x="1301" y="500"/>
                    <a:pt x="1301" y="467"/>
                  </a:cubicBezTo>
                  <a:cubicBezTo>
                    <a:pt x="1301" y="434"/>
                    <a:pt x="1268" y="400"/>
                    <a:pt x="1268" y="367"/>
                  </a:cubicBezTo>
                  <a:cubicBezTo>
                    <a:pt x="1268" y="367"/>
                    <a:pt x="1268" y="334"/>
                    <a:pt x="1268" y="334"/>
                  </a:cubicBezTo>
                  <a:cubicBezTo>
                    <a:pt x="1234" y="300"/>
                    <a:pt x="1234" y="267"/>
                    <a:pt x="1201" y="267"/>
                  </a:cubicBezTo>
                  <a:lnTo>
                    <a:pt x="1201" y="234"/>
                  </a:lnTo>
                  <a:cubicBezTo>
                    <a:pt x="1201" y="234"/>
                    <a:pt x="1168" y="200"/>
                    <a:pt x="1168" y="167"/>
                  </a:cubicBezTo>
                  <a:lnTo>
                    <a:pt x="1134" y="167"/>
                  </a:lnTo>
                  <a:cubicBezTo>
                    <a:pt x="1068" y="100"/>
                    <a:pt x="1001" y="67"/>
                    <a:pt x="934" y="33"/>
                  </a:cubicBezTo>
                  <a:cubicBezTo>
                    <a:pt x="834" y="0"/>
                    <a:pt x="767" y="0"/>
                    <a:pt x="7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13"/>
            <p:cNvSpPr/>
            <p:nvPr/>
          </p:nvSpPr>
          <p:spPr>
            <a:xfrm>
              <a:off x="5127175" y="3117575"/>
              <a:ext cx="35050" cy="3120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698" y="0"/>
                  </a:moveTo>
                  <a:cubicBezTo>
                    <a:pt x="548" y="0"/>
                    <a:pt x="396" y="58"/>
                    <a:pt x="267" y="171"/>
                  </a:cubicBezTo>
                  <a:cubicBezTo>
                    <a:pt x="33" y="405"/>
                    <a:pt x="0" y="805"/>
                    <a:pt x="267" y="1072"/>
                  </a:cubicBezTo>
                  <a:cubicBezTo>
                    <a:pt x="384" y="1189"/>
                    <a:pt x="542" y="1247"/>
                    <a:pt x="701" y="1247"/>
                  </a:cubicBezTo>
                  <a:cubicBezTo>
                    <a:pt x="859" y="1247"/>
                    <a:pt x="1018" y="1189"/>
                    <a:pt x="1134" y="1072"/>
                  </a:cubicBezTo>
                  <a:cubicBezTo>
                    <a:pt x="1334" y="838"/>
                    <a:pt x="1401" y="471"/>
                    <a:pt x="1134" y="205"/>
                  </a:cubicBezTo>
                  <a:cubicBezTo>
                    <a:pt x="1014" y="67"/>
                    <a:pt x="857" y="0"/>
                    <a:pt x="6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13"/>
            <p:cNvSpPr/>
            <p:nvPr/>
          </p:nvSpPr>
          <p:spPr>
            <a:xfrm>
              <a:off x="5128000" y="3339500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2" y="0"/>
                  </a:moveTo>
                  <a:cubicBezTo>
                    <a:pt x="509" y="0"/>
                    <a:pt x="351" y="67"/>
                    <a:pt x="234" y="201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51" y="1185"/>
                    <a:pt x="518" y="1243"/>
                    <a:pt x="680" y="1243"/>
                  </a:cubicBezTo>
                  <a:cubicBezTo>
                    <a:pt x="843" y="1243"/>
                    <a:pt x="1001" y="1185"/>
                    <a:pt x="1101" y="1068"/>
                  </a:cubicBezTo>
                  <a:cubicBezTo>
                    <a:pt x="1335" y="868"/>
                    <a:pt x="1368" y="467"/>
                    <a:pt x="1135" y="201"/>
                  </a:cubicBezTo>
                  <a:cubicBezTo>
                    <a:pt x="1001" y="67"/>
                    <a:pt x="834" y="0"/>
                    <a:pt x="6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13"/>
            <p:cNvSpPr/>
            <p:nvPr/>
          </p:nvSpPr>
          <p:spPr>
            <a:xfrm>
              <a:off x="5348150" y="3116600"/>
              <a:ext cx="35900" cy="32175"/>
            </a:xfrm>
            <a:custGeom>
              <a:avLst/>
              <a:gdLst/>
              <a:ahLst/>
              <a:cxnLst/>
              <a:rect l="l" t="t" r="r" b="b"/>
              <a:pathLst>
                <a:path w="1436" h="1287" extrusionOk="0">
                  <a:moveTo>
                    <a:pt x="696" y="1"/>
                  </a:moveTo>
                  <a:cubicBezTo>
                    <a:pt x="530" y="1"/>
                    <a:pt x="375" y="70"/>
                    <a:pt x="268" y="177"/>
                  </a:cubicBezTo>
                  <a:cubicBezTo>
                    <a:pt x="34" y="410"/>
                    <a:pt x="1" y="811"/>
                    <a:pt x="268" y="1078"/>
                  </a:cubicBezTo>
                  <a:lnTo>
                    <a:pt x="301" y="1078"/>
                  </a:lnTo>
                  <a:cubicBezTo>
                    <a:pt x="301" y="1078"/>
                    <a:pt x="301" y="1111"/>
                    <a:pt x="301" y="1111"/>
                  </a:cubicBezTo>
                  <a:cubicBezTo>
                    <a:pt x="418" y="1228"/>
                    <a:pt x="585" y="1286"/>
                    <a:pt x="747" y="1286"/>
                  </a:cubicBezTo>
                  <a:cubicBezTo>
                    <a:pt x="910" y="1286"/>
                    <a:pt x="1068" y="1228"/>
                    <a:pt x="1168" y="1111"/>
                  </a:cubicBezTo>
                  <a:cubicBezTo>
                    <a:pt x="1402" y="877"/>
                    <a:pt x="1435" y="477"/>
                    <a:pt x="1168" y="210"/>
                  </a:cubicBezTo>
                  <a:cubicBezTo>
                    <a:pt x="1135" y="210"/>
                    <a:pt x="1135" y="177"/>
                    <a:pt x="1135" y="177"/>
                  </a:cubicBezTo>
                  <a:cubicBezTo>
                    <a:pt x="995" y="53"/>
                    <a:pt x="841" y="1"/>
                    <a:pt x="6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13"/>
            <p:cNvSpPr/>
            <p:nvPr/>
          </p:nvSpPr>
          <p:spPr>
            <a:xfrm>
              <a:off x="5127175" y="3041100"/>
              <a:ext cx="33375" cy="31075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93" y="0"/>
                  </a:moveTo>
                  <a:cubicBezTo>
                    <a:pt x="536" y="0"/>
                    <a:pt x="389" y="73"/>
                    <a:pt x="267" y="195"/>
                  </a:cubicBezTo>
                  <a:cubicBezTo>
                    <a:pt x="200" y="228"/>
                    <a:pt x="167" y="295"/>
                    <a:pt x="134" y="362"/>
                  </a:cubicBezTo>
                  <a:cubicBezTo>
                    <a:pt x="0" y="695"/>
                    <a:pt x="134" y="1095"/>
                    <a:pt x="500" y="1195"/>
                  </a:cubicBezTo>
                  <a:cubicBezTo>
                    <a:pt x="575" y="1228"/>
                    <a:pt x="647" y="1242"/>
                    <a:pt x="716" y="1242"/>
                  </a:cubicBezTo>
                  <a:cubicBezTo>
                    <a:pt x="862" y="1242"/>
                    <a:pt x="998" y="1175"/>
                    <a:pt x="1134" y="1062"/>
                  </a:cubicBezTo>
                  <a:cubicBezTo>
                    <a:pt x="1268" y="895"/>
                    <a:pt x="1334" y="728"/>
                    <a:pt x="1301" y="528"/>
                  </a:cubicBezTo>
                  <a:cubicBezTo>
                    <a:pt x="1268" y="328"/>
                    <a:pt x="1168" y="195"/>
                    <a:pt x="1001" y="95"/>
                  </a:cubicBezTo>
                  <a:cubicBezTo>
                    <a:pt x="897" y="30"/>
                    <a:pt x="793" y="0"/>
                    <a:pt x="6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13"/>
            <p:cNvSpPr/>
            <p:nvPr/>
          </p:nvSpPr>
          <p:spPr>
            <a:xfrm>
              <a:off x="5348150" y="3338650"/>
              <a:ext cx="35900" cy="31900"/>
            </a:xfrm>
            <a:custGeom>
              <a:avLst/>
              <a:gdLst/>
              <a:ahLst/>
              <a:cxnLst/>
              <a:rect l="l" t="t" r="r" b="b"/>
              <a:pathLst>
                <a:path w="1436" h="1276" extrusionOk="0">
                  <a:moveTo>
                    <a:pt x="684" y="0"/>
                  </a:moveTo>
                  <a:cubicBezTo>
                    <a:pt x="523" y="0"/>
                    <a:pt x="376" y="60"/>
                    <a:pt x="268" y="168"/>
                  </a:cubicBezTo>
                  <a:cubicBezTo>
                    <a:pt x="34" y="401"/>
                    <a:pt x="1" y="802"/>
                    <a:pt x="268" y="1069"/>
                  </a:cubicBezTo>
                  <a:lnTo>
                    <a:pt x="301" y="1069"/>
                  </a:lnTo>
                  <a:cubicBezTo>
                    <a:pt x="301" y="1102"/>
                    <a:pt x="301" y="1102"/>
                    <a:pt x="301" y="1102"/>
                  </a:cubicBezTo>
                  <a:lnTo>
                    <a:pt x="334" y="1102"/>
                  </a:lnTo>
                  <a:cubicBezTo>
                    <a:pt x="368" y="1135"/>
                    <a:pt x="368" y="1135"/>
                    <a:pt x="401" y="1169"/>
                  </a:cubicBezTo>
                  <a:cubicBezTo>
                    <a:pt x="502" y="1241"/>
                    <a:pt x="622" y="1275"/>
                    <a:pt x="741" y="1275"/>
                  </a:cubicBezTo>
                  <a:cubicBezTo>
                    <a:pt x="898" y="1275"/>
                    <a:pt x="1055" y="1216"/>
                    <a:pt x="1168" y="1102"/>
                  </a:cubicBezTo>
                  <a:cubicBezTo>
                    <a:pt x="1402" y="868"/>
                    <a:pt x="1435" y="501"/>
                    <a:pt x="1168" y="235"/>
                  </a:cubicBezTo>
                  <a:cubicBezTo>
                    <a:pt x="1168" y="201"/>
                    <a:pt x="1168" y="201"/>
                    <a:pt x="1135" y="201"/>
                  </a:cubicBezTo>
                  <a:cubicBezTo>
                    <a:pt x="1135" y="168"/>
                    <a:pt x="1135" y="168"/>
                    <a:pt x="1102" y="168"/>
                  </a:cubicBezTo>
                  <a:cubicBezTo>
                    <a:pt x="1102" y="168"/>
                    <a:pt x="1102" y="168"/>
                    <a:pt x="1102" y="135"/>
                  </a:cubicBezTo>
                  <a:cubicBezTo>
                    <a:pt x="964" y="43"/>
                    <a:pt x="819" y="0"/>
                    <a:pt x="6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13"/>
            <p:cNvSpPr/>
            <p:nvPr/>
          </p:nvSpPr>
          <p:spPr>
            <a:xfrm>
              <a:off x="4979550" y="3265575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6" y="1"/>
                  </a:moveTo>
                  <a:cubicBezTo>
                    <a:pt x="504" y="1"/>
                    <a:pt x="338" y="68"/>
                    <a:pt x="234" y="189"/>
                  </a:cubicBezTo>
                  <a:cubicBezTo>
                    <a:pt x="1" y="422"/>
                    <a:pt x="1" y="823"/>
                    <a:pt x="268" y="1056"/>
                  </a:cubicBezTo>
                  <a:cubicBezTo>
                    <a:pt x="397" y="1185"/>
                    <a:pt x="557" y="1244"/>
                    <a:pt x="711" y="1244"/>
                  </a:cubicBezTo>
                  <a:cubicBezTo>
                    <a:pt x="875" y="1244"/>
                    <a:pt x="1032" y="1177"/>
                    <a:pt x="1135" y="1056"/>
                  </a:cubicBezTo>
                  <a:cubicBezTo>
                    <a:pt x="1335" y="856"/>
                    <a:pt x="1369" y="456"/>
                    <a:pt x="1135" y="189"/>
                  </a:cubicBezTo>
                  <a:cubicBezTo>
                    <a:pt x="1006" y="60"/>
                    <a:pt x="838" y="1"/>
                    <a:pt x="6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13"/>
            <p:cNvSpPr/>
            <p:nvPr/>
          </p:nvSpPr>
          <p:spPr>
            <a:xfrm>
              <a:off x="5053775" y="3191375"/>
              <a:ext cx="34225" cy="31400"/>
            </a:xfrm>
            <a:custGeom>
              <a:avLst/>
              <a:gdLst/>
              <a:ahLst/>
              <a:cxnLst/>
              <a:rect l="l" t="t" r="r" b="b"/>
              <a:pathLst>
                <a:path w="1369" h="1256" extrusionOk="0">
                  <a:moveTo>
                    <a:pt x="677" y="0"/>
                  </a:moveTo>
                  <a:cubicBezTo>
                    <a:pt x="523" y="0"/>
                    <a:pt x="363" y="59"/>
                    <a:pt x="234" y="188"/>
                  </a:cubicBezTo>
                  <a:cubicBezTo>
                    <a:pt x="1" y="422"/>
                    <a:pt x="1" y="822"/>
                    <a:pt x="234" y="1055"/>
                  </a:cubicBezTo>
                  <a:cubicBezTo>
                    <a:pt x="351" y="1189"/>
                    <a:pt x="509" y="1255"/>
                    <a:pt x="672" y="1255"/>
                  </a:cubicBezTo>
                  <a:cubicBezTo>
                    <a:pt x="835" y="1255"/>
                    <a:pt x="1001" y="1189"/>
                    <a:pt x="1135" y="1055"/>
                  </a:cubicBezTo>
                  <a:cubicBezTo>
                    <a:pt x="1368" y="822"/>
                    <a:pt x="1368" y="422"/>
                    <a:pt x="1101" y="188"/>
                  </a:cubicBezTo>
                  <a:cubicBezTo>
                    <a:pt x="998" y="67"/>
                    <a:pt x="841" y="0"/>
                    <a:pt x="6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13"/>
            <p:cNvSpPr/>
            <p:nvPr/>
          </p:nvSpPr>
          <p:spPr>
            <a:xfrm>
              <a:off x="5275600" y="3339600"/>
              <a:ext cx="33375" cy="31075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73" y="0"/>
                  </a:moveTo>
                  <a:cubicBezTo>
                    <a:pt x="505" y="0"/>
                    <a:pt x="357" y="74"/>
                    <a:pt x="268" y="163"/>
                  </a:cubicBezTo>
                  <a:cubicBezTo>
                    <a:pt x="201" y="197"/>
                    <a:pt x="167" y="263"/>
                    <a:pt x="134" y="330"/>
                  </a:cubicBezTo>
                  <a:cubicBezTo>
                    <a:pt x="1" y="597"/>
                    <a:pt x="67" y="864"/>
                    <a:pt x="234" y="1064"/>
                  </a:cubicBezTo>
                  <a:cubicBezTo>
                    <a:pt x="334" y="1131"/>
                    <a:pt x="434" y="1197"/>
                    <a:pt x="534" y="1231"/>
                  </a:cubicBezTo>
                  <a:cubicBezTo>
                    <a:pt x="582" y="1239"/>
                    <a:pt x="629" y="1243"/>
                    <a:pt x="676" y="1243"/>
                  </a:cubicBezTo>
                  <a:cubicBezTo>
                    <a:pt x="827" y="1243"/>
                    <a:pt x="974" y="1199"/>
                    <a:pt x="1101" y="1097"/>
                  </a:cubicBezTo>
                  <a:cubicBezTo>
                    <a:pt x="1168" y="1031"/>
                    <a:pt x="1202" y="964"/>
                    <a:pt x="1235" y="864"/>
                  </a:cubicBezTo>
                  <a:cubicBezTo>
                    <a:pt x="1335" y="630"/>
                    <a:pt x="1302" y="430"/>
                    <a:pt x="1135" y="230"/>
                  </a:cubicBezTo>
                  <a:cubicBezTo>
                    <a:pt x="1135" y="197"/>
                    <a:pt x="1135" y="197"/>
                    <a:pt x="1068" y="163"/>
                  </a:cubicBezTo>
                  <a:cubicBezTo>
                    <a:pt x="1068" y="130"/>
                    <a:pt x="1001" y="63"/>
                    <a:pt x="935" y="63"/>
                  </a:cubicBezTo>
                  <a:cubicBezTo>
                    <a:pt x="846" y="19"/>
                    <a:pt x="757" y="0"/>
                    <a:pt x="6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13"/>
            <p:cNvSpPr/>
            <p:nvPr/>
          </p:nvSpPr>
          <p:spPr>
            <a:xfrm>
              <a:off x="5201375" y="3265150"/>
              <a:ext cx="34225" cy="31600"/>
            </a:xfrm>
            <a:custGeom>
              <a:avLst/>
              <a:gdLst/>
              <a:ahLst/>
              <a:cxnLst/>
              <a:rect l="l" t="t" r="r" b="b"/>
              <a:pathLst>
                <a:path w="1369" h="1264" extrusionOk="0">
                  <a:moveTo>
                    <a:pt x="697" y="1"/>
                  </a:moveTo>
                  <a:cubicBezTo>
                    <a:pt x="482" y="1"/>
                    <a:pt x="254" y="133"/>
                    <a:pt x="134" y="373"/>
                  </a:cubicBezTo>
                  <a:cubicBezTo>
                    <a:pt x="1" y="639"/>
                    <a:pt x="101" y="1006"/>
                    <a:pt x="368" y="1173"/>
                  </a:cubicBezTo>
                  <a:cubicBezTo>
                    <a:pt x="454" y="1231"/>
                    <a:pt x="571" y="1263"/>
                    <a:pt x="692" y="1263"/>
                  </a:cubicBezTo>
                  <a:cubicBezTo>
                    <a:pt x="853" y="1263"/>
                    <a:pt x="1021" y="1206"/>
                    <a:pt x="1135" y="1073"/>
                  </a:cubicBezTo>
                  <a:cubicBezTo>
                    <a:pt x="1168" y="1006"/>
                    <a:pt x="1235" y="973"/>
                    <a:pt x="1235" y="906"/>
                  </a:cubicBezTo>
                  <a:cubicBezTo>
                    <a:pt x="1369" y="673"/>
                    <a:pt x="1335" y="406"/>
                    <a:pt x="1135" y="206"/>
                  </a:cubicBezTo>
                  <a:cubicBezTo>
                    <a:pt x="1035" y="106"/>
                    <a:pt x="902" y="39"/>
                    <a:pt x="768" y="6"/>
                  </a:cubicBezTo>
                  <a:cubicBezTo>
                    <a:pt x="745" y="2"/>
                    <a:pt x="721" y="1"/>
                    <a:pt x="6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13"/>
            <p:cNvSpPr/>
            <p:nvPr/>
          </p:nvSpPr>
          <p:spPr>
            <a:xfrm>
              <a:off x="5202225" y="3191925"/>
              <a:ext cx="33375" cy="30600"/>
            </a:xfrm>
            <a:custGeom>
              <a:avLst/>
              <a:gdLst/>
              <a:ahLst/>
              <a:cxnLst/>
              <a:rect l="l" t="t" r="r" b="b"/>
              <a:pathLst>
                <a:path w="1335" h="1224" extrusionOk="0">
                  <a:moveTo>
                    <a:pt x="648" y="0"/>
                  </a:moveTo>
                  <a:cubicBezTo>
                    <a:pt x="503" y="0"/>
                    <a:pt x="351" y="49"/>
                    <a:pt x="234" y="166"/>
                  </a:cubicBezTo>
                  <a:cubicBezTo>
                    <a:pt x="200" y="199"/>
                    <a:pt x="167" y="199"/>
                    <a:pt x="167" y="233"/>
                  </a:cubicBezTo>
                  <a:cubicBezTo>
                    <a:pt x="134" y="266"/>
                    <a:pt x="134" y="299"/>
                    <a:pt x="100" y="333"/>
                  </a:cubicBezTo>
                  <a:cubicBezTo>
                    <a:pt x="0" y="566"/>
                    <a:pt x="34" y="867"/>
                    <a:pt x="267" y="1100"/>
                  </a:cubicBezTo>
                  <a:cubicBezTo>
                    <a:pt x="267" y="1100"/>
                    <a:pt x="334" y="1133"/>
                    <a:pt x="401" y="1167"/>
                  </a:cubicBezTo>
                  <a:cubicBezTo>
                    <a:pt x="488" y="1204"/>
                    <a:pt x="576" y="1223"/>
                    <a:pt x="661" y="1223"/>
                  </a:cubicBezTo>
                  <a:cubicBezTo>
                    <a:pt x="804" y="1223"/>
                    <a:pt x="943" y="1171"/>
                    <a:pt x="1068" y="1067"/>
                  </a:cubicBezTo>
                  <a:cubicBezTo>
                    <a:pt x="1134" y="1033"/>
                    <a:pt x="1168" y="967"/>
                    <a:pt x="1201" y="867"/>
                  </a:cubicBezTo>
                  <a:cubicBezTo>
                    <a:pt x="1335" y="633"/>
                    <a:pt x="1268" y="366"/>
                    <a:pt x="1101" y="166"/>
                  </a:cubicBezTo>
                  <a:cubicBezTo>
                    <a:pt x="1101" y="166"/>
                    <a:pt x="1068" y="133"/>
                    <a:pt x="1034" y="133"/>
                  </a:cubicBezTo>
                  <a:cubicBezTo>
                    <a:pt x="1001" y="99"/>
                    <a:pt x="968" y="66"/>
                    <a:pt x="934" y="66"/>
                  </a:cubicBezTo>
                  <a:cubicBezTo>
                    <a:pt x="851" y="25"/>
                    <a:pt x="751" y="0"/>
                    <a:pt x="6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13"/>
            <p:cNvSpPr/>
            <p:nvPr/>
          </p:nvSpPr>
          <p:spPr>
            <a:xfrm>
              <a:off x="5128825" y="3265775"/>
              <a:ext cx="31725" cy="31025"/>
            </a:xfrm>
            <a:custGeom>
              <a:avLst/>
              <a:gdLst/>
              <a:ahLst/>
              <a:cxnLst/>
              <a:rect l="l" t="t" r="r" b="b"/>
              <a:pathLst>
                <a:path w="1269" h="1241" extrusionOk="0">
                  <a:moveTo>
                    <a:pt x="641" y="1"/>
                  </a:moveTo>
                  <a:cubicBezTo>
                    <a:pt x="477" y="1"/>
                    <a:pt x="321" y="61"/>
                    <a:pt x="201" y="181"/>
                  </a:cubicBezTo>
                  <a:cubicBezTo>
                    <a:pt x="68" y="314"/>
                    <a:pt x="1" y="481"/>
                    <a:pt x="1" y="648"/>
                  </a:cubicBezTo>
                  <a:cubicBezTo>
                    <a:pt x="34" y="781"/>
                    <a:pt x="68" y="915"/>
                    <a:pt x="168" y="1048"/>
                  </a:cubicBezTo>
                  <a:cubicBezTo>
                    <a:pt x="291" y="1172"/>
                    <a:pt x="433" y="1240"/>
                    <a:pt x="594" y="1240"/>
                  </a:cubicBezTo>
                  <a:cubicBezTo>
                    <a:pt x="650" y="1240"/>
                    <a:pt x="708" y="1232"/>
                    <a:pt x="768" y="1215"/>
                  </a:cubicBezTo>
                  <a:cubicBezTo>
                    <a:pt x="901" y="1182"/>
                    <a:pt x="1002" y="1148"/>
                    <a:pt x="1102" y="1048"/>
                  </a:cubicBezTo>
                  <a:cubicBezTo>
                    <a:pt x="1235" y="881"/>
                    <a:pt x="1268" y="681"/>
                    <a:pt x="1235" y="481"/>
                  </a:cubicBezTo>
                  <a:cubicBezTo>
                    <a:pt x="1202" y="314"/>
                    <a:pt x="1102" y="181"/>
                    <a:pt x="968" y="81"/>
                  </a:cubicBezTo>
                  <a:cubicBezTo>
                    <a:pt x="861" y="27"/>
                    <a:pt x="749" y="1"/>
                    <a:pt x="6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13"/>
            <p:cNvSpPr/>
            <p:nvPr/>
          </p:nvSpPr>
          <p:spPr>
            <a:xfrm>
              <a:off x="5054625" y="3339400"/>
              <a:ext cx="32525" cy="31325"/>
            </a:xfrm>
            <a:custGeom>
              <a:avLst/>
              <a:gdLst/>
              <a:ahLst/>
              <a:cxnLst/>
              <a:rect l="l" t="t" r="r" b="b"/>
              <a:pathLst>
                <a:path w="1301" h="1253" extrusionOk="0">
                  <a:moveTo>
                    <a:pt x="627" y="0"/>
                  </a:moveTo>
                  <a:cubicBezTo>
                    <a:pt x="465" y="0"/>
                    <a:pt x="306" y="66"/>
                    <a:pt x="200" y="171"/>
                  </a:cubicBezTo>
                  <a:cubicBezTo>
                    <a:pt x="133" y="271"/>
                    <a:pt x="100" y="305"/>
                    <a:pt x="67" y="405"/>
                  </a:cubicBezTo>
                  <a:cubicBezTo>
                    <a:pt x="0" y="605"/>
                    <a:pt x="0" y="772"/>
                    <a:pt x="133" y="972"/>
                  </a:cubicBezTo>
                  <a:cubicBezTo>
                    <a:pt x="200" y="1105"/>
                    <a:pt x="300" y="1172"/>
                    <a:pt x="467" y="1205"/>
                  </a:cubicBezTo>
                  <a:cubicBezTo>
                    <a:pt x="531" y="1237"/>
                    <a:pt x="599" y="1252"/>
                    <a:pt x="667" y="1252"/>
                  </a:cubicBezTo>
                  <a:cubicBezTo>
                    <a:pt x="810" y="1252"/>
                    <a:pt x="954" y="1185"/>
                    <a:pt x="1067" y="1072"/>
                  </a:cubicBezTo>
                  <a:cubicBezTo>
                    <a:pt x="1101" y="1072"/>
                    <a:pt x="1134" y="1039"/>
                    <a:pt x="1134" y="1005"/>
                  </a:cubicBezTo>
                  <a:cubicBezTo>
                    <a:pt x="1168" y="972"/>
                    <a:pt x="1201" y="905"/>
                    <a:pt x="1201" y="872"/>
                  </a:cubicBezTo>
                  <a:cubicBezTo>
                    <a:pt x="1301" y="638"/>
                    <a:pt x="1268" y="438"/>
                    <a:pt x="1101" y="238"/>
                  </a:cubicBezTo>
                  <a:cubicBezTo>
                    <a:pt x="1067" y="171"/>
                    <a:pt x="1034" y="138"/>
                    <a:pt x="967" y="105"/>
                  </a:cubicBezTo>
                  <a:cubicBezTo>
                    <a:pt x="967" y="105"/>
                    <a:pt x="934" y="71"/>
                    <a:pt x="901" y="71"/>
                  </a:cubicBezTo>
                  <a:cubicBezTo>
                    <a:pt x="815" y="22"/>
                    <a:pt x="720" y="0"/>
                    <a:pt x="6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13"/>
            <p:cNvSpPr/>
            <p:nvPr/>
          </p:nvSpPr>
          <p:spPr>
            <a:xfrm>
              <a:off x="4979550" y="3041100"/>
              <a:ext cx="32550" cy="31075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83" y="1"/>
                  </a:moveTo>
                  <a:cubicBezTo>
                    <a:pt x="432" y="1"/>
                    <a:pt x="201" y="170"/>
                    <a:pt x="101" y="395"/>
                  </a:cubicBezTo>
                  <a:cubicBezTo>
                    <a:pt x="1" y="695"/>
                    <a:pt x="134" y="1095"/>
                    <a:pt x="468" y="1195"/>
                  </a:cubicBezTo>
                  <a:cubicBezTo>
                    <a:pt x="545" y="1227"/>
                    <a:pt x="623" y="1242"/>
                    <a:pt x="699" y="1242"/>
                  </a:cubicBezTo>
                  <a:cubicBezTo>
                    <a:pt x="1019" y="1242"/>
                    <a:pt x="1302" y="979"/>
                    <a:pt x="1302" y="628"/>
                  </a:cubicBezTo>
                  <a:cubicBezTo>
                    <a:pt x="1302" y="462"/>
                    <a:pt x="1235" y="295"/>
                    <a:pt x="1168" y="228"/>
                  </a:cubicBezTo>
                  <a:cubicBezTo>
                    <a:pt x="1068" y="128"/>
                    <a:pt x="1002" y="95"/>
                    <a:pt x="935" y="61"/>
                  </a:cubicBezTo>
                  <a:cubicBezTo>
                    <a:pt x="852" y="20"/>
                    <a:pt x="766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13"/>
            <p:cNvSpPr/>
            <p:nvPr/>
          </p:nvSpPr>
          <p:spPr>
            <a:xfrm>
              <a:off x="4981225" y="3117675"/>
              <a:ext cx="32550" cy="31050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14" y="0"/>
                  </a:moveTo>
                  <a:cubicBezTo>
                    <a:pt x="501" y="0"/>
                    <a:pt x="384" y="34"/>
                    <a:pt x="267" y="101"/>
                  </a:cubicBezTo>
                  <a:cubicBezTo>
                    <a:pt x="134" y="201"/>
                    <a:pt x="34" y="334"/>
                    <a:pt x="1" y="534"/>
                  </a:cubicBezTo>
                  <a:cubicBezTo>
                    <a:pt x="1" y="668"/>
                    <a:pt x="1" y="801"/>
                    <a:pt x="67" y="901"/>
                  </a:cubicBezTo>
                  <a:cubicBezTo>
                    <a:pt x="134" y="1001"/>
                    <a:pt x="201" y="1068"/>
                    <a:pt x="267" y="1135"/>
                  </a:cubicBezTo>
                  <a:cubicBezTo>
                    <a:pt x="383" y="1207"/>
                    <a:pt x="504" y="1241"/>
                    <a:pt x="624" y="1241"/>
                  </a:cubicBezTo>
                  <a:cubicBezTo>
                    <a:pt x="781" y="1241"/>
                    <a:pt x="935" y="1182"/>
                    <a:pt x="1068" y="1068"/>
                  </a:cubicBezTo>
                  <a:cubicBezTo>
                    <a:pt x="1135" y="968"/>
                    <a:pt x="1201" y="868"/>
                    <a:pt x="1235" y="768"/>
                  </a:cubicBezTo>
                  <a:cubicBezTo>
                    <a:pt x="1302" y="501"/>
                    <a:pt x="1168" y="234"/>
                    <a:pt x="935" y="101"/>
                  </a:cubicBezTo>
                  <a:cubicBezTo>
                    <a:pt x="835" y="34"/>
                    <a:pt x="726" y="0"/>
                    <a:pt x="6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13"/>
            <p:cNvSpPr/>
            <p:nvPr/>
          </p:nvSpPr>
          <p:spPr>
            <a:xfrm>
              <a:off x="5348150" y="3264750"/>
              <a:ext cx="35900" cy="32050"/>
            </a:xfrm>
            <a:custGeom>
              <a:avLst/>
              <a:gdLst/>
              <a:ahLst/>
              <a:cxnLst/>
              <a:rect l="l" t="t" r="r" b="b"/>
              <a:pathLst>
                <a:path w="1436" h="1282" extrusionOk="0">
                  <a:moveTo>
                    <a:pt x="701" y="1"/>
                  </a:moveTo>
                  <a:cubicBezTo>
                    <a:pt x="540" y="1"/>
                    <a:pt x="381" y="59"/>
                    <a:pt x="268" y="188"/>
                  </a:cubicBezTo>
                  <a:cubicBezTo>
                    <a:pt x="1" y="422"/>
                    <a:pt x="34" y="822"/>
                    <a:pt x="268" y="1056"/>
                  </a:cubicBezTo>
                  <a:cubicBezTo>
                    <a:pt x="268" y="1056"/>
                    <a:pt x="268" y="1056"/>
                    <a:pt x="301" y="1089"/>
                  </a:cubicBezTo>
                  <a:cubicBezTo>
                    <a:pt x="408" y="1214"/>
                    <a:pt x="573" y="1282"/>
                    <a:pt x="744" y="1282"/>
                  </a:cubicBezTo>
                  <a:cubicBezTo>
                    <a:pt x="892" y="1282"/>
                    <a:pt x="1044" y="1231"/>
                    <a:pt x="1168" y="1122"/>
                  </a:cubicBezTo>
                  <a:cubicBezTo>
                    <a:pt x="1435" y="856"/>
                    <a:pt x="1402" y="455"/>
                    <a:pt x="1168" y="222"/>
                  </a:cubicBezTo>
                  <a:cubicBezTo>
                    <a:pt x="1168" y="222"/>
                    <a:pt x="1168" y="222"/>
                    <a:pt x="1168" y="188"/>
                  </a:cubicBezTo>
                  <a:cubicBezTo>
                    <a:pt x="1048" y="68"/>
                    <a:pt x="874" y="1"/>
                    <a:pt x="7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13"/>
            <p:cNvSpPr/>
            <p:nvPr/>
          </p:nvSpPr>
          <p:spPr>
            <a:xfrm>
              <a:off x="5202225" y="3339400"/>
              <a:ext cx="32550" cy="31150"/>
            </a:xfrm>
            <a:custGeom>
              <a:avLst/>
              <a:gdLst/>
              <a:ahLst/>
              <a:cxnLst/>
              <a:rect l="l" t="t" r="r" b="b"/>
              <a:pathLst>
                <a:path w="1302" h="1246" extrusionOk="0">
                  <a:moveTo>
                    <a:pt x="657" y="0"/>
                  </a:moveTo>
                  <a:cubicBezTo>
                    <a:pt x="496" y="0"/>
                    <a:pt x="337" y="68"/>
                    <a:pt x="200" y="205"/>
                  </a:cubicBezTo>
                  <a:cubicBezTo>
                    <a:pt x="167" y="271"/>
                    <a:pt x="100" y="338"/>
                    <a:pt x="67" y="405"/>
                  </a:cubicBezTo>
                  <a:cubicBezTo>
                    <a:pt x="0" y="638"/>
                    <a:pt x="34" y="872"/>
                    <a:pt x="200" y="1072"/>
                  </a:cubicBezTo>
                  <a:cubicBezTo>
                    <a:pt x="234" y="1105"/>
                    <a:pt x="267" y="1139"/>
                    <a:pt x="300" y="1139"/>
                  </a:cubicBezTo>
                  <a:cubicBezTo>
                    <a:pt x="416" y="1211"/>
                    <a:pt x="537" y="1245"/>
                    <a:pt x="657" y="1245"/>
                  </a:cubicBezTo>
                  <a:cubicBezTo>
                    <a:pt x="814" y="1245"/>
                    <a:pt x="968" y="1186"/>
                    <a:pt x="1101" y="1072"/>
                  </a:cubicBezTo>
                  <a:cubicBezTo>
                    <a:pt x="1168" y="972"/>
                    <a:pt x="1234" y="872"/>
                    <a:pt x="1268" y="738"/>
                  </a:cubicBezTo>
                  <a:cubicBezTo>
                    <a:pt x="1301" y="471"/>
                    <a:pt x="1201" y="238"/>
                    <a:pt x="1001" y="105"/>
                  </a:cubicBezTo>
                  <a:cubicBezTo>
                    <a:pt x="890" y="35"/>
                    <a:pt x="773" y="0"/>
                    <a:pt x="6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13"/>
            <p:cNvSpPr/>
            <p:nvPr/>
          </p:nvSpPr>
          <p:spPr>
            <a:xfrm>
              <a:off x="5275600" y="3191675"/>
              <a:ext cx="34225" cy="30925"/>
            </a:xfrm>
            <a:custGeom>
              <a:avLst/>
              <a:gdLst/>
              <a:ahLst/>
              <a:cxnLst/>
              <a:rect l="l" t="t" r="r" b="b"/>
              <a:pathLst>
                <a:path w="1369" h="1237" extrusionOk="0">
                  <a:moveTo>
                    <a:pt x="681" y="0"/>
                  </a:moveTo>
                  <a:cubicBezTo>
                    <a:pt x="537" y="0"/>
                    <a:pt x="392" y="52"/>
                    <a:pt x="268" y="176"/>
                  </a:cubicBezTo>
                  <a:cubicBezTo>
                    <a:pt x="1" y="410"/>
                    <a:pt x="1" y="810"/>
                    <a:pt x="234" y="1077"/>
                  </a:cubicBezTo>
                  <a:cubicBezTo>
                    <a:pt x="358" y="1185"/>
                    <a:pt x="511" y="1236"/>
                    <a:pt x="662" y="1236"/>
                  </a:cubicBezTo>
                  <a:cubicBezTo>
                    <a:pt x="837" y="1236"/>
                    <a:pt x="1010" y="1168"/>
                    <a:pt x="1135" y="1043"/>
                  </a:cubicBezTo>
                  <a:cubicBezTo>
                    <a:pt x="1368" y="810"/>
                    <a:pt x="1368" y="410"/>
                    <a:pt x="1135" y="176"/>
                  </a:cubicBezTo>
                  <a:cubicBezTo>
                    <a:pt x="1010" y="69"/>
                    <a:pt x="847" y="0"/>
                    <a:pt x="6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13"/>
            <p:cNvSpPr/>
            <p:nvPr/>
          </p:nvSpPr>
          <p:spPr>
            <a:xfrm>
              <a:off x="5054625" y="3117675"/>
              <a:ext cx="32525" cy="31100"/>
            </a:xfrm>
            <a:custGeom>
              <a:avLst/>
              <a:gdLst/>
              <a:ahLst/>
              <a:cxnLst/>
              <a:rect l="l" t="t" r="r" b="b"/>
              <a:pathLst>
                <a:path w="1301" h="1244" extrusionOk="0">
                  <a:moveTo>
                    <a:pt x="613" y="0"/>
                  </a:moveTo>
                  <a:cubicBezTo>
                    <a:pt x="474" y="0"/>
                    <a:pt x="356" y="45"/>
                    <a:pt x="267" y="134"/>
                  </a:cubicBezTo>
                  <a:cubicBezTo>
                    <a:pt x="133" y="234"/>
                    <a:pt x="100" y="301"/>
                    <a:pt x="67" y="367"/>
                  </a:cubicBezTo>
                  <a:cubicBezTo>
                    <a:pt x="0" y="601"/>
                    <a:pt x="0" y="768"/>
                    <a:pt x="133" y="968"/>
                  </a:cubicBezTo>
                  <a:cubicBezTo>
                    <a:pt x="234" y="1101"/>
                    <a:pt x="367" y="1201"/>
                    <a:pt x="500" y="1235"/>
                  </a:cubicBezTo>
                  <a:cubicBezTo>
                    <a:pt x="535" y="1240"/>
                    <a:pt x="569" y="1243"/>
                    <a:pt x="603" y="1243"/>
                  </a:cubicBezTo>
                  <a:cubicBezTo>
                    <a:pt x="768" y="1243"/>
                    <a:pt x="929" y="1178"/>
                    <a:pt x="1067" y="1068"/>
                  </a:cubicBezTo>
                  <a:cubicBezTo>
                    <a:pt x="1101" y="1068"/>
                    <a:pt x="1101" y="1035"/>
                    <a:pt x="1134" y="968"/>
                  </a:cubicBezTo>
                  <a:cubicBezTo>
                    <a:pt x="1168" y="968"/>
                    <a:pt x="1168" y="934"/>
                    <a:pt x="1201" y="901"/>
                  </a:cubicBezTo>
                  <a:cubicBezTo>
                    <a:pt x="1301" y="701"/>
                    <a:pt x="1301" y="401"/>
                    <a:pt x="1067" y="201"/>
                  </a:cubicBezTo>
                  <a:cubicBezTo>
                    <a:pt x="1067" y="167"/>
                    <a:pt x="1034" y="134"/>
                    <a:pt x="1001" y="134"/>
                  </a:cubicBezTo>
                  <a:cubicBezTo>
                    <a:pt x="967" y="67"/>
                    <a:pt x="901" y="34"/>
                    <a:pt x="834" y="34"/>
                  </a:cubicBezTo>
                  <a:cubicBezTo>
                    <a:pt x="756" y="12"/>
                    <a:pt x="682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13"/>
            <p:cNvSpPr/>
            <p:nvPr/>
          </p:nvSpPr>
          <p:spPr>
            <a:xfrm>
              <a:off x="4980400" y="3191275"/>
              <a:ext cx="33375" cy="31250"/>
            </a:xfrm>
            <a:custGeom>
              <a:avLst/>
              <a:gdLst/>
              <a:ahLst/>
              <a:cxnLst/>
              <a:rect l="l" t="t" r="r" b="b"/>
              <a:pathLst>
                <a:path w="1335" h="1250" extrusionOk="0">
                  <a:moveTo>
                    <a:pt x="665" y="0"/>
                  </a:moveTo>
                  <a:cubicBezTo>
                    <a:pt x="501" y="0"/>
                    <a:pt x="351" y="75"/>
                    <a:pt x="200" y="225"/>
                  </a:cubicBezTo>
                  <a:cubicBezTo>
                    <a:pt x="134" y="259"/>
                    <a:pt x="67" y="359"/>
                    <a:pt x="67" y="492"/>
                  </a:cubicBezTo>
                  <a:cubicBezTo>
                    <a:pt x="0" y="692"/>
                    <a:pt x="34" y="859"/>
                    <a:pt x="200" y="1026"/>
                  </a:cubicBezTo>
                  <a:cubicBezTo>
                    <a:pt x="234" y="1059"/>
                    <a:pt x="267" y="1093"/>
                    <a:pt x="300" y="1126"/>
                  </a:cubicBezTo>
                  <a:cubicBezTo>
                    <a:pt x="334" y="1159"/>
                    <a:pt x="367" y="1193"/>
                    <a:pt x="401" y="1193"/>
                  </a:cubicBezTo>
                  <a:cubicBezTo>
                    <a:pt x="501" y="1230"/>
                    <a:pt x="591" y="1249"/>
                    <a:pt x="676" y="1249"/>
                  </a:cubicBezTo>
                  <a:cubicBezTo>
                    <a:pt x="818" y="1249"/>
                    <a:pt x="943" y="1197"/>
                    <a:pt x="1068" y="1093"/>
                  </a:cubicBezTo>
                  <a:cubicBezTo>
                    <a:pt x="1101" y="1059"/>
                    <a:pt x="1134" y="1026"/>
                    <a:pt x="1168" y="993"/>
                  </a:cubicBezTo>
                  <a:cubicBezTo>
                    <a:pt x="1168" y="959"/>
                    <a:pt x="1201" y="926"/>
                    <a:pt x="1234" y="893"/>
                  </a:cubicBezTo>
                  <a:cubicBezTo>
                    <a:pt x="1335" y="626"/>
                    <a:pt x="1268" y="392"/>
                    <a:pt x="1101" y="192"/>
                  </a:cubicBezTo>
                  <a:cubicBezTo>
                    <a:pt x="1034" y="125"/>
                    <a:pt x="934" y="59"/>
                    <a:pt x="834" y="25"/>
                  </a:cubicBezTo>
                  <a:cubicBezTo>
                    <a:pt x="776" y="9"/>
                    <a:pt x="720" y="0"/>
                    <a:pt x="6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13"/>
            <p:cNvSpPr/>
            <p:nvPr/>
          </p:nvSpPr>
          <p:spPr>
            <a:xfrm>
              <a:off x="5053775" y="3041050"/>
              <a:ext cx="33375" cy="31325"/>
            </a:xfrm>
            <a:custGeom>
              <a:avLst/>
              <a:gdLst/>
              <a:ahLst/>
              <a:cxnLst/>
              <a:rect l="l" t="t" r="r" b="b"/>
              <a:pathLst>
                <a:path w="1335" h="1253" extrusionOk="0">
                  <a:moveTo>
                    <a:pt x="672" y="1"/>
                  </a:moveTo>
                  <a:cubicBezTo>
                    <a:pt x="412" y="1"/>
                    <a:pt x="181" y="156"/>
                    <a:pt x="101" y="397"/>
                  </a:cubicBezTo>
                  <a:cubicBezTo>
                    <a:pt x="1" y="630"/>
                    <a:pt x="67" y="864"/>
                    <a:pt x="234" y="1031"/>
                  </a:cubicBezTo>
                  <a:cubicBezTo>
                    <a:pt x="268" y="1064"/>
                    <a:pt x="301" y="1097"/>
                    <a:pt x="334" y="1131"/>
                  </a:cubicBezTo>
                  <a:cubicBezTo>
                    <a:pt x="334" y="1164"/>
                    <a:pt x="401" y="1164"/>
                    <a:pt x="434" y="1197"/>
                  </a:cubicBezTo>
                  <a:cubicBezTo>
                    <a:pt x="518" y="1233"/>
                    <a:pt x="606" y="1252"/>
                    <a:pt x="694" y="1252"/>
                  </a:cubicBezTo>
                  <a:cubicBezTo>
                    <a:pt x="851" y="1252"/>
                    <a:pt x="1007" y="1192"/>
                    <a:pt x="1135" y="1064"/>
                  </a:cubicBezTo>
                  <a:cubicBezTo>
                    <a:pt x="1202" y="964"/>
                    <a:pt x="1268" y="831"/>
                    <a:pt x="1302" y="697"/>
                  </a:cubicBezTo>
                  <a:cubicBezTo>
                    <a:pt x="1335" y="430"/>
                    <a:pt x="1168" y="130"/>
                    <a:pt x="868" y="30"/>
                  </a:cubicBezTo>
                  <a:cubicBezTo>
                    <a:pt x="802" y="10"/>
                    <a:pt x="736" y="1"/>
                    <a:pt x="6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13"/>
            <p:cNvSpPr/>
            <p:nvPr/>
          </p:nvSpPr>
          <p:spPr>
            <a:xfrm>
              <a:off x="5201375" y="3117575"/>
              <a:ext cx="34225" cy="31150"/>
            </a:xfrm>
            <a:custGeom>
              <a:avLst/>
              <a:gdLst/>
              <a:ahLst/>
              <a:cxnLst/>
              <a:rect l="l" t="t" r="r" b="b"/>
              <a:pathLst>
                <a:path w="1369" h="1246" extrusionOk="0">
                  <a:moveTo>
                    <a:pt x="685" y="0"/>
                  </a:moveTo>
                  <a:cubicBezTo>
                    <a:pt x="530" y="0"/>
                    <a:pt x="371" y="68"/>
                    <a:pt x="234" y="205"/>
                  </a:cubicBezTo>
                  <a:cubicBezTo>
                    <a:pt x="201" y="238"/>
                    <a:pt x="134" y="338"/>
                    <a:pt x="101" y="405"/>
                  </a:cubicBezTo>
                  <a:cubicBezTo>
                    <a:pt x="1" y="705"/>
                    <a:pt x="168" y="1072"/>
                    <a:pt x="435" y="1205"/>
                  </a:cubicBezTo>
                  <a:cubicBezTo>
                    <a:pt x="508" y="1230"/>
                    <a:pt x="594" y="1245"/>
                    <a:pt x="685" y="1245"/>
                  </a:cubicBezTo>
                  <a:cubicBezTo>
                    <a:pt x="841" y="1245"/>
                    <a:pt x="1008" y="1199"/>
                    <a:pt x="1135" y="1072"/>
                  </a:cubicBezTo>
                  <a:cubicBezTo>
                    <a:pt x="1168" y="1005"/>
                    <a:pt x="1235" y="938"/>
                    <a:pt x="1268" y="872"/>
                  </a:cubicBezTo>
                  <a:cubicBezTo>
                    <a:pt x="1369" y="605"/>
                    <a:pt x="1302" y="405"/>
                    <a:pt x="1135" y="205"/>
                  </a:cubicBezTo>
                  <a:cubicBezTo>
                    <a:pt x="1102" y="171"/>
                    <a:pt x="1068" y="138"/>
                    <a:pt x="1002" y="105"/>
                  </a:cubicBezTo>
                  <a:cubicBezTo>
                    <a:pt x="904" y="35"/>
                    <a:pt x="795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13"/>
            <p:cNvSpPr/>
            <p:nvPr/>
          </p:nvSpPr>
          <p:spPr>
            <a:xfrm>
              <a:off x="4978725" y="3339625"/>
              <a:ext cx="35875" cy="30900"/>
            </a:xfrm>
            <a:custGeom>
              <a:avLst/>
              <a:gdLst/>
              <a:ahLst/>
              <a:cxnLst/>
              <a:rect l="l" t="t" r="r" b="b"/>
              <a:pathLst>
                <a:path w="1435" h="1236" extrusionOk="0">
                  <a:moveTo>
                    <a:pt x="694" y="0"/>
                  </a:moveTo>
                  <a:cubicBezTo>
                    <a:pt x="556" y="0"/>
                    <a:pt x="416" y="47"/>
                    <a:pt x="301" y="162"/>
                  </a:cubicBezTo>
                  <a:cubicBezTo>
                    <a:pt x="1" y="462"/>
                    <a:pt x="67" y="829"/>
                    <a:pt x="267" y="1030"/>
                  </a:cubicBezTo>
                  <a:cubicBezTo>
                    <a:pt x="377" y="1158"/>
                    <a:pt x="548" y="1236"/>
                    <a:pt x="729" y="1236"/>
                  </a:cubicBezTo>
                  <a:cubicBezTo>
                    <a:pt x="877" y="1236"/>
                    <a:pt x="1033" y="1183"/>
                    <a:pt x="1168" y="1063"/>
                  </a:cubicBezTo>
                  <a:cubicBezTo>
                    <a:pt x="1435" y="763"/>
                    <a:pt x="1368" y="362"/>
                    <a:pt x="1168" y="196"/>
                  </a:cubicBezTo>
                  <a:cubicBezTo>
                    <a:pt x="1054" y="82"/>
                    <a:pt x="876" y="0"/>
                    <a:pt x="6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13"/>
            <p:cNvSpPr/>
            <p:nvPr/>
          </p:nvSpPr>
          <p:spPr>
            <a:xfrm>
              <a:off x="5276450" y="3117675"/>
              <a:ext cx="32525" cy="31100"/>
            </a:xfrm>
            <a:custGeom>
              <a:avLst/>
              <a:gdLst/>
              <a:ahLst/>
              <a:cxnLst/>
              <a:rect l="l" t="t" r="r" b="b"/>
              <a:pathLst>
                <a:path w="1301" h="1244" extrusionOk="0">
                  <a:moveTo>
                    <a:pt x="638" y="0"/>
                  </a:moveTo>
                  <a:cubicBezTo>
                    <a:pt x="489" y="0"/>
                    <a:pt x="356" y="45"/>
                    <a:pt x="267" y="134"/>
                  </a:cubicBezTo>
                  <a:cubicBezTo>
                    <a:pt x="133" y="234"/>
                    <a:pt x="100" y="334"/>
                    <a:pt x="67" y="401"/>
                  </a:cubicBezTo>
                  <a:cubicBezTo>
                    <a:pt x="0" y="634"/>
                    <a:pt x="33" y="868"/>
                    <a:pt x="200" y="1035"/>
                  </a:cubicBezTo>
                  <a:cubicBezTo>
                    <a:pt x="267" y="1135"/>
                    <a:pt x="367" y="1201"/>
                    <a:pt x="500" y="1235"/>
                  </a:cubicBezTo>
                  <a:cubicBezTo>
                    <a:pt x="535" y="1240"/>
                    <a:pt x="569" y="1243"/>
                    <a:pt x="603" y="1243"/>
                  </a:cubicBezTo>
                  <a:cubicBezTo>
                    <a:pt x="768" y="1243"/>
                    <a:pt x="929" y="1178"/>
                    <a:pt x="1067" y="1068"/>
                  </a:cubicBezTo>
                  <a:cubicBezTo>
                    <a:pt x="1101" y="1035"/>
                    <a:pt x="1134" y="1001"/>
                    <a:pt x="1168" y="968"/>
                  </a:cubicBezTo>
                  <a:cubicBezTo>
                    <a:pt x="1168" y="934"/>
                    <a:pt x="1201" y="901"/>
                    <a:pt x="1201" y="868"/>
                  </a:cubicBezTo>
                  <a:cubicBezTo>
                    <a:pt x="1301" y="634"/>
                    <a:pt x="1268" y="434"/>
                    <a:pt x="1134" y="234"/>
                  </a:cubicBezTo>
                  <a:cubicBezTo>
                    <a:pt x="1067" y="167"/>
                    <a:pt x="1034" y="134"/>
                    <a:pt x="967" y="101"/>
                  </a:cubicBezTo>
                  <a:cubicBezTo>
                    <a:pt x="934" y="67"/>
                    <a:pt x="901" y="67"/>
                    <a:pt x="867" y="34"/>
                  </a:cubicBezTo>
                  <a:cubicBezTo>
                    <a:pt x="790" y="12"/>
                    <a:pt x="712" y="0"/>
                    <a:pt x="6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13"/>
            <p:cNvSpPr/>
            <p:nvPr/>
          </p:nvSpPr>
          <p:spPr>
            <a:xfrm>
              <a:off x="5276450" y="3040875"/>
              <a:ext cx="32525" cy="31300"/>
            </a:xfrm>
            <a:custGeom>
              <a:avLst/>
              <a:gdLst/>
              <a:ahLst/>
              <a:cxnLst/>
              <a:rect l="l" t="t" r="r" b="b"/>
              <a:pathLst>
                <a:path w="1301" h="1252" extrusionOk="0">
                  <a:moveTo>
                    <a:pt x="622" y="1"/>
                  </a:moveTo>
                  <a:cubicBezTo>
                    <a:pt x="457" y="1"/>
                    <a:pt x="308" y="74"/>
                    <a:pt x="200" y="204"/>
                  </a:cubicBezTo>
                  <a:cubicBezTo>
                    <a:pt x="133" y="270"/>
                    <a:pt x="100" y="337"/>
                    <a:pt x="67" y="404"/>
                  </a:cubicBezTo>
                  <a:cubicBezTo>
                    <a:pt x="0" y="637"/>
                    <a:pt x="33" y="838"/>
                    <a:pt x="200" y="1038"/>
                  </a:cubicBezTo>
                  <a:cubicBezTo>
                    <a:pt x="234" y="1071"/>
                    <a:pt x="267" y="1104"/>
                    <a:pt x="267" y="1138"/>
                  </a:cubicBezTo>
                  <a:cubicBezTo>
                    <a:pt x="334" y="1171"/>
                    <a:pt x="367" y="1171"/>
                    <a:pt x="400" y="1204"/>
                  </a:cubicBezTo>
                  <a:cubicBezTo>
                    <a:pt x="486" y="1237"/>
                    <a:pt x="565" y="1251"/>
                    <a:pt x="639" y="1251"/>
                  </a:cubicBezTo>
                  <a:cubicBezTo>
                    <a:pt x="796" y="1251"/>
                    <a:pt x="932" y="1184"/>
                    <a:pt x="1067" y="1071"/>
                  </a:cubicBezTo>
                  <a:cubicBezTo>
                    <a:pt x="1134" y="1004"/>
                    <a:pt x="1201" y="938"/>
                    <a:pt x="1234" y="871"/>
                  </a:cubicBezTo>
                  <a:cubicBezTo>
                    <a:pt x="1301" y="637"/>
                    <a:pt x="1268" y="404"/>
                    <a:pt x="1101" y="204"/>
                  </a:cubicBezTo>
                  <a:cubicBezTo>
                    <a:pt x="1067" y="170"/>
                    <a:pt x="1034" y="137"/>
                    <a:pt x="1001" y="104"/>
                  </a:cubicBezTo>
                  <a:cubicBezTo>
                    <a:pt x="967" y="104"/>
                    <a:pt x="934" y="70"/>
                    <a:pt x="901" y="70"/>
                  </a:cubicBezTo>
                  <a:cubicBezTo>
                    <a:pt x="806" y="23"/>
                    <a:pt x="712" y="1"/>
                    <a:pt x="6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13"/>
            <p:cNvSpPr/>
            <p:nvPr/>
          </p:nvSpPr>
          <p:spPr>
            <a:xfrm>
              <a:off x="4907850" y="3191900"/>
              <a:ext cx="30875" cy="30875"/>
            </a:xfrm>
            <a:custGeom>
              <a:avLst/>
              <a:gdLst/>
              <a:ahLst/>
              <a:cxnLst/>
              <a:rect l="l" t="t" r="r" b="b"/>
              <a:pathLst>
                <a:path w="1235" h="1235" extrusionOk="0">
                  <a:moveTo>
                    <a:pt x="467" y="0"/>
                  </a:moveTo>
                  <a:cubicBezTo>
                    <a:pt x="467" y="0"/>
                    <a:pt x="434" y="34"/>
                    <a:pt x="400" y="34"/>
                  </a:cubicBezTo>
                  <a:lnTo>
                    <a:pt x="334" y="34"/>
                  </a:lnTo>
                  <a:cubicBezTo>
                    <a:pt x="334" y="67"/>
                    <a:pt x="300" y="67"/>
                    <a:pt x="267" y="100"/>
                  </a:cubicBezTo>
                  <a:lnTo>
                    <a:pt x="234" y="100"/>
                  </a:lnTo>
                  <a:cubicBezTo>
                    <a:pt x="234" y="100"/>
                    <a:pt x="234" y="134"/>
                    <a:pt x="234" y="134"/>
                  </a:cubicBezTo>
                  <a:cubicBezTo>
                    <a:pt x="200" y="134"/>
                    <a:pt x="200" y="167"/>
                    <a:pt x="167" y="167"/>
                  </a:cubicBezTo>
                  <a:cubicBezTo>
                    <a:pt x="167" y="167"/>
                    <a:pt x="167" y="200"/>
                    <a:pt x="134" y="200"/>
                  </a:cubicBezTo>
                  <a:cubicBezTo>
                    <a:pt x="134" y="234"/>
                    <a:pt x="100" y="267"/>
                    <a:pt x="67" y="300"/>
                  </a:cubicBezTo>
                  <a:cubicBezTo>
                    <a:pt x="67" y="334"/>
                    <a:pt x="34" y="367"/>
                    <a:pt x="34" y="401"/>
                  </a:cubicBezTo>
                  <a:cubicBezTo>
                    <a:pt x="34" y="434"/>
                    <a:pt x="0" y="434"/>
                    <a:pt x="0" y="467"/>
                  </a:cubicBezTo>
                  <a:cubicBezTo>
                    <a:pt x="0" y="467"/>
                    <a:pt x="0" y="501"/>
                    <a:pt x="0" y="534"/>
                  </a:cubicBezTo>
                  <a:cubicBezTo>
                    <a:pt x="0" y="534"/>
                    <a:pt x="0" y="534"/>
                    <a:pt x="0" y="567"/>
                  </a:cubicBezTo>
                  <a:lnTo>
                    <a:pt x="0" y="634"/>
                  </a:lnTo>
                  <a:cubicBezTo>
                    <a:pt x="0" y="801"/>
                    <a:pt x="67" y="934"/>
                    <a:pt x="167" y="1068"/>
                  </a:cubicBezTo>
                  <a:lnTo>
                    <a:pt x="200" y="1068"/>
                  </a:lnTo>
                  <a:cubicBezTo>
                    <a:pt x="234" y="1101"/>
                    <a:pt x="234" y="1101"/>
                    <a:pt x="267" y="1134"/>
                  </a:cubicBezTo>
                  <a:cubicBezTo>
                    <a:pt x="300" y="1168"/>
                    <a:pt x="367" y="1168"/>
                    <a:pt x="400" y="1201"/>
                  </a:cubicBezTo>
                  <a:lnTo>
                    <a:pt x="434" y="1201"/>
                  </a:lnTo>
                  <a:cubicBezTo>
                    <a:pt x="467" y="1201"/>
                    <a:pt x="501" y="1234"/>
                    <a:pt x="534" y="1234"/>
                  </a:cubicBezTo>
                  <a:lnTo>
                    <a:pt x="634" y="1234"/>
                  </a:lnTo>
                  <a:cubicBezTo>
                    <a:pt x="701" y="1201"/>
                    <a:pt x="734" y="1201"/>
                    <a:pt x="767" y="1201"/>
                  </a:cubicBezTo>
                  <a:lnTo>
                    <a:pt x="801" y="1201"/>
                  </a:lnTo>
                  <a:cubicBezTo>
                    <a:pt x="901" y="1168"/>
                    <a:pt x="968" y="1101"/>
                    <a:pt x="1034" y="1034"/>
                  </a:cubicBezTo>
                  <a:cubicBezTo>
                    <a:pt x="1034" y="1034"/>
                    <a:pt x="1068" y="1001"/>
                    <a:pt x="1068" y="1001"/>
                  </a:cubicBezTo>
                  <a:cubicBezTo>
                    <a:pt x="1101" y="968"/>
                    <a:pt x="1134" y="934"/>
                    <a:pt x="1134" y="901"/>
                  </a:cubicBezTo>
                  <a:cubicBezTo>
                    <a:pt x="1168" y="868"/>
                    <a:pt x="1168" y="834"/>
                    <a:pt x="1168" y="834"/>
                  </a:cubicBezTo>
                  <a:cubicBezTo>
                    <a:pt x="1201" y="801"/>
                    <a:pt x="1201" y="801"/>
                    <a:pt x="1201" y="801"/>
                  </a:cubicBezTo>
                  <a:cubicBezTo>
                    <a:pt x="1201" y="767"/>
                    <a:pt x="1201" y="767"/>
                    <a:pt x="1201" y="767"/>
                  </a:cubicBezTo>
                  <a:cubicBezTo>
                    <a:pt x="1201" y="734"/>
                    <a:pt x="1201" y="701"/>
                    <a:pt x="1201" y="667"/>
                  </a:cubicBezTo>
                  <a:cubicBezTo>
                    <a:pt x="1201" y="667"/>
                    <a:pt x="1201" y="667"/>
                    <a:pt x="1201" y="634"/>
                  </a:cubicBezTo>
                  <a:cubicBezTo>
                    <a:pt x="1234" y="467"/>
                    <a:pt x="1168" y="334"/>
                    <a:pt x="1068" y="200"/>
                  </a:cubicBezTo>
                  <a:lnTo>
                    <a:pt x="1034" y="200"/>
                  </a:lnTo>
                  <a:cubicBezTo>
                    <a:pt x="1034" y="200"/>
                    <a:pt x="1034" y="200"/>
                    <a:pt x="1034" y="167"/>
                  </a:cubicBezTo>
                  <a:cubicBezTo>
                    <a:pt x="1001" y="167"/>
                    <a:pt x="1001" y="134"/>
                    <a:pt x="968" y="134"/>
                  </a:cubicBezTo>
                  <a:cubicBezTo>
                    <a:pt x="934" y="100"/>
                    <a:pt x="934" y="100"/>
                    <a:pt x="934" y="100"/>
                  </a:cubicBezTo>
                  <a:cubicBezTo>
                    <a:pt x="901" y="100"/>
                    <a:pt x="901" y="67"/>
                    <a:pt x="901" y="67"/>
                  </a:cubicBezTo>
                  <a:cubicBezTo>
                    <a:pt x="867" y="67"/>
                    <a:pt x="834" y="34"/>
                    <a:pt x="801" y="34"/>
                  </a:cubicBezTo>
                  <a:lnTo>
                    <a:pt x="767" y="34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13"/>
            <p:cNvSpPr/>
            <p:nvPr/>
          </p:nvSpPr>
          <p:spPr>
            <a:xfrm>
              <a:off x="5202225" y="3041450"/>
              <a:ext cx="33375" cy="30550"/>
            </a:xfrm>
            <a:custGeom>
              <a:avLst/>
              <a:gdLst/>
              <a:ahLst/>
              <a:cxnLst/>
              <a:rect l="l" t="t" r="r" b="b"/>
              <a:pathLst>
                <a:path w="1335" h="1222" extrusionOk="0">
                  <a:moveTo>
                    <a:pt x="657" y="0"/>
                  </a:moveTo>
                  <a:cubicBezTo>
                    <a:pt x="406" y="0"/>
                    <a:pt x="176" y="145"/>
                    <a:pt x="100" y="348"/>
                  </a:cubicBezTo>
                  <a:cubicBezTo>
                    <a:pt x="0" y="581"/>
                    <a:pt x="0" y="781"/>
                    <a:pt x="134" y="948"/>
                  </a:cubicBezTo>
                  <a:cubicBezTo>
                    <a:pt x="279" y="1123"/>
                    <a:pt x="450" y="1221"/>
                    <a:pt x="647" y="1221"/>
                  </a:cubicBezTo>
                  <a:cubicBezTo>
                    <a:pt x="675" y="1221"/>
                    <a:pt x="704" y="1219"/>
                    <a:pt x="734" y="1215"/>
                  </a:cubicBezTo>
                  <a:cubicBezTo>
                    <a:pt x="801" y="1215"/>
                    <a:pt x="868" y="1181"/>
                    <a:pt x="934" y="1148"/>
                  </a:cubicBezTo>
                  <a:cubicBezTo>
                    <a:pt x="1068" y="1081"/>
                    <a:pt x="1134" y="1015"/>
                    <a:pt x="1201" y="881"/>
                  </a:cubicBezTo>
                  <a:cubicBezTo>
                    <a:pt x="1335" y="648"/>
                    <a:pt x="1301" y="381"/>
                    <a:pt x="1134" y="214"/>
                  </a:cubicBezTo>
                  <a:cubicBezTo>
                    <a:pt x="1034" y="114"/>
                    <a:pt x="968" y="81"/>
                    <a:pt x="901" y="47"/>
                  </a:cubicBezTo>
                  <a:cubicBezTo>
                    <a:pt x="820" y="15"/>
                    <a:pt x="738" y="0"/>
                    <a:pt x="6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13"/>
            <p:cNvSpPr/>
            <p:nvPr/>
          </p:nvSpPr>
          <p:spPr>
            <a:xfrm>
              <a:off x="5128000" y="3191925"/>
              <a:ext cx="33375" cy="30675"/>
            </a:xfrm>
            <a:custGeom>
              <a:avLst/>
              <a:gdLst/>
              <a:ahLst/>
              <a:cxnLst/>
              <a:rect l="l" t="t" r="r" b="b"/>
              <a:pathLst>
                <a:path w="1335" h="1227" extrusionOk="0">
                  <a:moveTo>
                    <a:pt x="655" y="0"/>
                  </a:moveTo>
                  <a:cubicBezTo>
                    <a:pt x="508" y="0"/>
                    <a:pt x="371" y="52"/>
                    <a:pt x="234" y="166"/>
                  </a:cubicBezTo>
                  <a:cubicBezTo>
                    <a:pt x="167" y="233"/>
                    <a:pt x="101" y="333"/>
                    <a:pt x="67" y="466"/>
                  </a:cubicBezTo>
                  <a:cubicBezTo>
                    <a:pt x="0" y="700"/>
                    <a:pt x="134" y="1000"/>
                    <a:pt x="367" y="1133"/>
                  </a:cubicBezTo>
                  <a:cubicBezTo>
                    <a:pt x="442" y="1193"/>
                    <a:pt x="551" y="1226"/>
                    <a:pt x="666" y="1226"/>
                  </a:cubicBezTo>
                  <a:cubicBezTo>
                    <a:pt x="807" y="1226"/>
                    <a:pt x="958" y="1177"/>
                    <a:pt x="1068" y="1067"/>
                  </a:cubicBezTo>
                  <a:cubicBezTo>
                    <a:pt x="1135" y="1033"/>
                    <a:pt x="1168" y="967"/>
                    <a:pt x="1201" y="933"/>
                  </a:cubicBezTo>
                  <a:cubicBezTo>
                    <a:pt x="1235" y="900"/>
                    <a:pt x="1235" y="833"/>
                    <a:pt x="1268" y="800"/>
                  </a:cubicBezTo>
                  <a:cubicBezTo>
                    <a:pt x="1335" y="566"/>
                    <a:pt x="1268" y="366"/>
                    <a:pt x="1101" y="166"/>
                  </a:cubicBezTo>
                  <a:cubicBezTo>
                    <a:pt x="1035" y="99"/>
                    <a:pt x="968" y="33"/>
                    <a:pt x="868" y="33"/>
                  </a:cubicBezTo>
                  <a:cubicBezTo>
                    <a:pt x="794" y="11"/>
                    <a:pt x="723" y="0"/>
                    <a:pt x="6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13"/>
            <p:cNvSpPr/>
            <p:nvPr/>
          </p:nvSpPr>
          <p:spPr>
            <a:xfrm>
              <a:off x="5349825" y="3190800"/>
              <a:ext cx="33375" cy="31800"/>
            </a:xfrm>
            <a:custGeom>
              <a:avLst/>
              <a:gdLst/>
              <a:ahLst/>
              <a:cxnLst/>
              <a:rect l="l" t="t" r="r" b="b"/>
              <a:pathLst>
                <a:path w="1335" h="1272" extrusionOk="0">
                  <a:moveTo>
                    <a:pt x="598" y="0"/>
                  </a:moveTo>
                  <a:cubicBezTo>
                    <a:pt x="490" y="0"/>
                    <a:pt x="385" y="33"/>
                    <a:pt x="267" y="111"/>
                  </a:cubicBezTo>
                  <a:cubicBezTo>
                    <a:pt x="167" y="211"/>
                    <a:pt x="67" y="311"/>
                    <a:pt x="34" y="478"/>
                  </a:cubicBezTo>
                  <a:cubicBezTo>
                    <a:pt x="0" y="645"/>
                    <a:pt x="34" y="811"/>
                    <a:pt x="101" y="945"/>
                  </a:cubicBezTo>
                  <a:cubicBezTo>
                    <a:pt x="167" y="1012"/>
                    <a:pt x="201" y="1078"/>
                    <a:pt x="267" y="1112"/>
                  </a:cubicBezTo>
                  <a:cubicBezTo>
                    <a:pt x="389" y="1209"/>
                    <a:pt x="529" y="1271"/>
                    <a:pt x="687" y="1271"/>
                  </a:cubicBezTo>
                  <a:cubicBezTo>
                    <a:pt x="745" y="1271"/>
                    <a:pt x="805" y="1263"/>
                    <a:pt x="868" y="1245"/>
                  </a:cubicBezTo>
                  <a:cubicBezTo>
                    <a:pt x="901" y="1245"/>
                    <a:pt x="934" y="1212"/>
                    <a:pt x="968" y="1178"/>
                  </a:cubicBezTo>
                  <a:cubicBezTo>
                    <a:pt x="1068" y="1145"/>
                    <a:pt x="1135" y="1045"/>
                    <a:pt x="1201" y="945"/>
                  </a:cubicBezTo>
                  <a:cubicBezTo>
                    <a:pt x="1235" y="912"/>
                    <a:pt x="1235" y="912"/>
                    <a:pt x="1268" y="878"/>
                  </a:cubicBezTo>
                  <a:cubicBezTo>
                    <a:pt x="1335" y="645"/>
                    <a:pt x="1301" y="411"/>
                    <a:pt x="1101" y="211"/>
                  </a:cubicBezTo>
                  <a:cubicBezTo>
                    <a:pt x="1101" y="211"/>
                    <a:pt x="1068" y="178"/>
                    <a:pt x="1035" y="178"/>
                  </a:cubicBezTo>
                  <a:cubicBezTo>
                    <a:pt x="1001" y="144"/>
                    <a:pt x="1001" y="111"/>
                    <a:pt x="968" y="78"/>
                  </a:cubicBezTo>
                  <a:cubicBezTo>
                    <a:pt x="934" y="78"/>
                    <a:pt x="901" y="44"/>
                    <a:pt x="834" y="44"/>
                  </a:cubicBezTo>
                  <a:cubicBezTo>
                    <a:pt x="752" y="17"/>
                    <a:pt x="674" y="0"/>
                    <a:pt x="5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13"/>
            <p:cNvSpPr/>
            <p:nvPr/>
          </p:nvSpPr>
          <p:spPr>
            <a:xfrm>
              <a:off x="5276450" y="3265475"/>
              <a:ext cx="32525" cy="31000"/>
            </a:xfrm>
            <a:custGeom>
              <a:avLst/>
              <a:gdLst/>
              <a:ahLst/>
              <a:cxnLst/>
              <a:rect l="l" t="t" r="r" b="b"/>
              <a:pathLst>
                <a:path w="1301" h="1240" extrusionOk="0">
                  <a:moveTo>
                    <a:pt x="627" y="0"/>
                  </a:moveTo>
                  <a:cubicBezTo>
                    <a:pt x="468" y="0"/>
                    <a:pt x="333" y="69"/>
                    <a:pt x="234" y="193"/>
                  </a:cubicBezTo>
                  <a:cubicBezTo>
                    <a:pt x="167" y="260"/>
                    <a:pt x="100" y="326"/>
                    <a:pt x="67" y="393"/>
                  </a:cubicBezTo>
                  <a:cubicBezTo>
                    <a:pt x="0" y="626"/>
                    <a:pt x="33" y="827"/>
                    <a:pt x="200" y="1027"/>
                  </a:cubicBezTo>
                  <a:cubicBezTo>
                    <a:pt x="234" y="1060"/>
                    <a:pt x="267" y="1093"/>
                    <a:pt x="300" y="1127"/>
                  </a:cubicBezTo>
                  <a:cubicBezTo>
                    <a:pt x="334" y="1160"/>
                    <a:pt x="367" y="1194"/>
                    <a:pt x="434" y="1194"/>
                  </a:cubicBezTo>
                  <a:cubicBezTo>
                    <a:pt x="516" y="1225"/>
                    <a:pt x="596" y="1240"/>
                    <a:pt x="671" y="1240"/>
                  </a:cubicBezTo>
                  <a:cubicBezTo>
                    <a:pt x="839" y="1240"/>
                    <a:pt x="986" y="1165"/>
                    <a:pt x="1101" y="1027"/>
                  </a:cubicBezTo>
                  <a:cubicBezTo>
                    <a:pt x="1168" y="960"/>
                    <a:pt x="1201" y="893"/>
                    <a:pt x="1234" y="827"/>
                  </a:cubicBezTo>
                  <a:cubicBezTo>
                    <a:pt x="1301" y="626"/>
                    <a:pt x="1268" y="460"/>
                    <a:pt x="1168" y="326"/>
                  </a:cubicBezTo>
                  <a:cubicBezTo>
                    <a:pt x="1101" y="159"/>
                    <a:pt x="967" y="59"/>
                    <a:pt x="801" y="26"/>
                  </a:cubicBezTo>
                  <a:cubicBezTo>
                    <a:pt x="740" y="9"/>
                    <a:pt x="682" y="0"/>
                    <a:pt x="6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13"/>
            <p:cNvSpPr/>
            <p:nvPr/>
          </p:nvSpPr>
          <p:spPr>
            <a:xfrm>
              <a:off x="5053775" y="3265800"/>
              <a:ext cx="32550" cy="30725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76" y="1"/>
                  </a:moveTo>
                  <a:cubicBezTo>
                    <a:pt x="551" y="1"/>
                    <a:pt x="426" y="38"/>
                    <a:pt x="301" y="113"/>
                  </a:cubicBezTo>
                  <a:cubicBezTo>
                    <a:pt x="101" y="280"/>
                    <a:pt x="1" y="513"/>
                    <a:pt x="67" y="747"/>
                  </a:cubicBezTo>
                  <a:cubicBezTo>
                    <a:pt x="101" y="847"/>
                    <a:pt x="134" y="947"/>
                    <a:pt x="201" y="1014"/>
                  </a:cubicBezTo>
                  <a:cubicBezTo>
                    <a:pt x="234" y="1047"/>
                    <a:pt x="268" y="1080"/>
                    <a:pt x="301" y="1114"/>
                  </a:cubicBezTo>
                  <a:cubicBezTo>
                    <a:pt x="368" y="1147"/>
                    <a:pt x="401" y="1181"/>
                    <a:pt x="468" y="1181"/>
                  </a:cubicBezTo>
                  <a:cubicBezTo>
                    <a:pt x="546" y="1214"/>
                    <a:pt x="623" y="1229"/>
                    <a:pt x="697" y="1229"/>
                  </a:cubicBezTo>
                  <a:cubicBezTo>
                    <a:pt x="846" y="1229"/>
                    <a:pt x="979" y="1169"/>
                    <a:pt x="1068" y="1080"/>
                  </a:cubicBezTo>
                  <a:cubicBezTo>
                    <a:pt x="1202" y="947"/>
                    <a:pt x="1268" y="814"/>
                    <a:pt x="1302" y="680"/>
                  </a:cubicBezTo>
                  <a:cubicBezTo>
                    <a:pt x="1302" y="480"/>
                    <a:pt x="1235" y="313"/>
                    <a:pt x="1101" y="180"/>
                  </a:cubicBezTo>
                  <a:cubicBezTo>
                    <a:pt x="1035" y="80"/>
                    <a:pt x="935" y="46"/>
                    <a:pt x="801" y="13"/>
                  </a:cubicBezTo>
                  <a:cubicBezTo>
                    <a:pt x="760" y="5"/>
                    <a:pt x="718" y="1"/>
                    <a:pt x="6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13"/>
            <p:cNvSpPr/>
            <p:nvPr/>
          </p:nvSpPr>
          <p:spPr>
            <a:xfrm>
              <a:off x="5350650" y="3041725"/>
              <a:ext cx="34925" cy="31275"/>
            </a:xfrm>
            <a:custGeom>
              <a:avLst/>
              <a:gdLst/>
              <a:ahLst/>
              <a:cxnLst/>
              <a:rect l="l" t="t" r="r" b="b"/>
              <a:pathLst>
                <a:path w="1397" h="1251" extrusionOk="0">
                  <a:moveTo>
                    <a:pt x="652" y="1"/>
                  </a:moveTo>
                  <a:cubicBezTo>
                    <a:pt x="635" y="1"/>
                    <a:pt x="618" y="2"/>
                    <a:pt x="601" y="3"/>
                  </a:cubicBezTo>
                  <a:cubicBezTo>
                    <a:pt x="468" y="36"/>
                    <a:pt x="334" y="103"/>
                    <a:pt x="268" y="170"/>
                  </a:cubicBezTo>
                  <a:cubicBezTo>
                    <a:pt x="168" y="270"/>
                    <a:pt x="134" y="303"/>
                    <a:pt x="101" y="370"/>
                  </a:cubicBezTo>
                  <a:cubicBezTo>
                    <a:pt x="1" y="670"/>
                    <a:pt x="101" y="937"/>
                    <a:pt x="268" y="1104"/>
                  </a:cubicBezTo>
                  <a:cubicBezTo>
                    <a:pt x="334" y="1137"/>
                    <a:pt x="401" y="1204"/>
                    <a:pt x="468" y="1204"/>
                  </a:cubicBezTo>
                  <a:cubicBezTo>
                    <a:pt x="543" y="1236"/>
                    <a:pt x="618" y="1251"/>
                    <a:pt x="690" y="1251"/>
                  </a:cubicBezTo>
                  <a:cubicBezTo>
                    <a:pt x="844" y="1251"/>
                    <a:pt x="988" y="1184"/>
                    <a:pt x="1102" y="1070"/>
                  </a:cubicBezTo>
                  <a:cubicBezTo>
                    <a:pt x="1202" y="1004"/>
                    <a:pt x="1235" y="904"/>
                    <a:pt x="1268" y="804"/>
                  </a:cubicBezTo>
                  <a:cubicBezTo>
                    <a:pt x="1397" y="387"/>
                    <a:pt x="1063" y="1"/>
                    <a:pt x="6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13"/>
            <p:cNvSpPr/>
            <p:nvPr/>
          </p:nvSpPr>
          <p:spPr>
            <a:xfrm>
              <a:off x="5569975" y="3116725"/>
              <a:ext cx="35050" cy="3120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702" y="1"/>
                  </a:moveTo>
                  <a:cubicBezTo>
                    <a:pt x="549" y="1"/>
                    <a:pt x="397" y="59"/>
                    <a:pt x="268" y="172"/>
                  </a:cubicBezTo>
                  <a:cubicBezTo>
                    <a:pt x="34" y="405"/>
                    <a:pt x="1" y="806"/>
                    <a:pt x="268" y="1073"/>
                  </a:cubicBezTo>
                  <a:cubicBezTo>
                    <a:pt x="384" y="1189"/>
                    <a:pt x="551" y="1248"/>
                    <a:pt x="714" y="1248"/>
                  </a:cubicBezTo>
                  <a:cubicBezTo>
                    <a:pt x="876" y="1248"/>
                    <a:pt x="1035" y="1189"/>
                    <a:pt x="1135" y="1073"/>
                  </a:cubicBezTo>
                  <a:cubicBezTo>
                    <a:pt x="1368" y="872"/>
                    <a:pt x="1402" y="472"/>
                    <a:pt x="1168" y="205"/>
                  </a:cubicBezTo>
                  <a:cubicBezTo>
                    <a:pt x="1030" y="67"/>
                    <a:pt x="866" y="1"/>
                    <a:pt x="7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13"/>
            <p:cNvSpPr/>
            <p:nvPr/>
          </p:nvSpPr>
          <p:spPr>
            <a:xfrm>
              <a:off x="5570825" y="3338675"/>
              <a:ext cx="34200" cy="31075"/>
            </a:xfrm>
            <a:custGeom>
              <a:avLst/>
              <a:gdLst/>
              <a:ahLst/>
              <a:cxnLst/>
              <a:rect l="l" t="t" r="r" b="b"/>
              <a:pathLst>
                <a:path w="1368" h="1243" extrusionOk="0">
                  <a:moveTo>
                    <a:pt x="671" y="0"/>
                  </a:moveTo>
                  <a:cubicBezTo>
                    <a:pt x="509" y="0"/>
                    <a:pt x="350" y="67"/>
                    <a:pt x="234" y="200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67" y="1184"/>
                    <a:pt x="534" y="1243"/>
                    <a:pt x="692" y="1243"/>
                  </a:cubicBezTo>
                  <a:cubicBezTo>
                    <a:pt x="851" y="1243"/>
                    <a:pt x="1001" y="1184"/>
                    <a:pt x="1101" y="1068"/>
                  </a:cubicBezTo>
                  <a:cubicBezTo>
                    <a:pt x="1334" y="867"/>
                    <a:pt x="1368" y="467"/>
                    <a:pt x="1134" y="200"/>
                  </a:cubicBezTo>
                  <a:cubicBezTo>
                    <a:pt x="1001" y="67"/>
                    <a:pt x="834" y="0"/>
                    <a:pt x="6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13"/>
            <p:cNvSpPr/>
            <p:nvPr/>
          </p:nvSpPr>
          <p:spPr>
            <a:xfrm>
              <a:off x="5792650" y="3117000"/>
              <a:ext cx="33375" cy="30725"/>
            </a:xfrm>
            <a:custGeom>
              <a:avLst/>
              <a:gdLst/>
              <a:ahLst/>
              <a:cxnLst/>
              <a:rect l="l" t="t" r="r" b="b"/>
              <a:pathLst>
                <a:path w="1335" h="1229" extrusionOk="0">
                  <a:moveTo>
                    <a:pt x="669" y="0"/>
                  </a:moveTo>
                  <a:cubicBezTo>
                    <a:pt x="585" y="0"/>
                    <a:pt x="504" y="19"/>
                    <a:pt x="434" y="61"/>
                  </a:cubicBezTo>
                  <a:lnTo>
                    <a:pt x="400" y="61"/>
                  </a:lnTo>
                  <a:cubicBezTo>
                    <a:pt x="367" y="94"/>
                    <a:pt x="367" y="94"/>
                    <a:pt x="334" y="94"/>
                  </a:cubicBezTo>
                  <a:cubicBezTo>
                    <a:pt x="334" y="128"/>
                    <a:pt x="300" y="128"/>
                    <a:pt x="300" y="161"/>
                  </a:cubicBezTo>
                  <a:lnTo>
                    <a:pt x="267" y="161"/>
                  </a:lnTo>
                  <a:lnTo>
                    <a:pt x="234" y="194"/>
                  </a:lnTo>
                  <a:cubicBezTo>
                    <a:pt x="234" y="194"/>
                    <a:pt x="234" y="194"/>
                    <a:pt x="200" y="228"/>
                  </a:cubicBezTo>
                  <a:cubicBezTo>
                    <a:pt x="0" y="461"/>
                    <a:pt x="0" y="828"/>
                    <a:pt x="267" y="1062"/>
                  </a:cubicBezTo>
                  <a:cubicBezTo>
                    <a:pt x="267" y="1095"/>
                    <a:pt x="300" y="1095"/>
                    <a:pt x="300" y="1095"/>
                  </a:cubicBezTo>
                  <a:cubicBezTo>
                    <a:pt x="367" y="1128"/>
                    <a:pt x="400" y="1162"/>
                    <a:pt x="467" y="1195"/>
                  </a:cubicBezTo>
                  <a:cubicBezTo>
                    <a:pt x="500" y="1195"/>
                    <a:pt x="534" y="1195"/>
                    <a:pt x="601" y="1228"/>
                  </a:cubicBezTo>
                  <a:lnTo>
                    <a:pt x="701" y="1228"/>
                  </a:lnTo>
                  <a:cubicBezTo>
                    <a:pt x="734" y="1228"/>
                    <a:pt x="801" y="1228"/>
                    <a:pt x="834" y="1195"/>
                  </a:cubicBezTo>
                  <a:lnTo>
                    <a:pt x="934" y="1195"/>
                  </a:lnTo>
                  <a:cubicBezTo>
                    <a:pt x="1001" y="1162"/>
                    <a:pt x="1068" y="1095"/>
                    <a:pt x="1134" y="1028"/>
                  </a:cubicBezTo>
                  <a:cubicBezTo>
                    <a:pt x="1168" y="995"/>
                    <a:pt x="1201" y="928"/>
                    <a:pt x="1234" y="861"/>
                  </a:cubicBezTo>
                  <a:lnTo>
                    <a:pt x="1268" y="861"/>
                  </a:lnTo>
                  <a:cubicBezTo>
                    <a:pt x="1268" y="828"/>
                    <a:pt x="1268" y="828"/>
                    <a:pt x="1268" y="795"/>
                  </a:cubicBezTo>
                  <a:cubicBezTo>
                    <a:pt x="1268" y="761"/>
                    <a:pt x="1301" y="761"/>
                    <a:pt x="1301" y="728"/>
                  </a:cubicBezTo>
                  <a:cubicBezTo>
                    <a:pt x="1334" y="561"/>
                    <a:pt x="1301" y="428"/>
                    <a:pt x="1201" y="261"/>
                  </a:cubicBezTo>
                  <a:cubicBezTo>
                    <a:pt x="1168" y="228"/>
                    <a:pt x="1134" y="194"/>
                    <a:pt x="1101" y="161"/>
                  </a:cubicBezTo>
                  <a:cubicBezTo>
                    <a:pt x="1101" y="161"/>
                    <a:pt x="1068" y="128"/>
                    <a:pt x="1068" y="128"/>
                  </a:cubicBezTo>
                  <a:cubicBezTo>
                    <a:pt x="1034" y="128"/>
                    <a:pt x="1034" y="94"/>
                    <a:pt x="1001" y="94"/>
                  </a:cubicBezTo>
                  <a:cubicBezTo>
                    <a:pt x="904" y="36"/>
                    <a:pt x="784" y="0"/>
                    <a:pt x="6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13"/>
            <p:cNvSpPr/>
            <p:nvPr/>
          </p:nvSpPr>
          <p:spPr>
            <a:xfrm>
              <a:off x="5569975" y="3042750"/>
              <a:ext cx="33400" cy="31100"/>
            </a:xfrm>
            <a:custGeom>
              <a:avLst/>
              <a:gdLst/>
              <a:ahLst/>
              <a:cxnLst/>
              <a:rect l="l" t="t" r="r" b="b"/>
              <a:pathLst>
                <a:path w="1336" h="1244" extrusionOk="0">
                  <a:moveTo>
                    <a:pt x="708" y="1"/>
                  </a:moveTo>
                  <a:cubicBezTo>
                    <a:pt x="549" y="1"/>
                    <a:pt x="390" y="73"/>
                    <a:pt x="268" y="195"/>
                  </a:cubicBezTo>
                  <a:cubicBezTo>
                    <a:pt x="201" y="229"/>
                    <a:pt x="168" y="296"/>
                    <a:pt x="134" y="362"/>
                  </a:cubicBezTo>
                  <a:cubicBezTo>
                    <a:pt x="1" y="696"/>
                    <a:pt x="134" y="1096"/>
                    <a:pt x="501" y="1196"/>
                  </a:cubicBezTo>
                  <a:cubicBezTo>
                    <a:pt x="576" y="1228"/>
                    <a:pt x="647" y="1243"/>
                    <a:pt x="717" y="1243"/>
                  </a:cubicBezTo>
                  <a:cubicBezTo>
                    <a:pt x="863" y="1243"/>
                    <a:pt x="999" y="1176"/>
                    <a:pt x="1135" y="1063"/>
                  </a:cubicBezTo>
                  <a:cubicBezTo>
                    <a:pt x="1268" y="896"/>
                    <a:pt x="1335" y="729"/>
                    <a:pt x="1302" y="529"/>
                  </a:cubicBezTo>
                  <a:cubicBezTo>
                    <a:pt x="1268" y="329"/>
                    <a:pt x="1168" y="195"/>
                    <a:pt x="1001" y="95"/>
                  </a:cubicBezTo>
                  <a:cubicBezTo>
                    <a:pt x="911" y="30"/>
                    <a:pt x="809" y="1"/>
                    <a:pt x="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13"/>
            <p:cNvSpPr/>
            <p:nvPr/>
          </p:nvSpPr>
          <p:spPr>
            <a:xfrm>
              <a:off x="5792650" y="3338675"/>
              <a:ext cx="34200" cy="30875"/>
            </a:xfrm>
            <a:custGeom>
              <a:avLst/>
              <a:gdLst/>
              <a:ahLst/>
              <a:cxnLst/>
              <a:rect l="l" t="t" r="r" b="b"/>
              <a:pathLst>
                <a:path w="1368" h="1235" extrusionOk="0">
                  <a:moveTo>
                    <a:pt x="534" y="0"/>
                  </a:moveTo>
                  <a:cubicBezTo>
                    <a:pt x="500" y="33"/>
                    <a:pt x="467" y="33"/>
                    <a:pt x="434" y="33"/>
                  </a:cubicBezTo>
                  <a:cubicBezTo>
                    <a:pt x="434" y="33"/>
                    <a:pt x="400" y="67"/>
                    <a:pt x="400" y="67"/>
                  </a:cubicBezTo>
                  <a:cubicBezTo>
                    <a:pt x="367" y="67"/>
                    <a:pt x="367" y="100"/>
                    <a:pt x="334" y="100"/>
                  </a:cubicBezTo>
                  <a:cubicBezTo>
                    <a:pt x="334" y="100"/>
                    <a:pt x="300" y="134"/>
                    <a:pt x="267" y="134"/>
                  </a:cubicBezTo>
                  <a:cubicBezTo>
                    <a:pt x="267" y="167"/>
                    <a:pt x="267" y="167"/>
                    <a:pt x="267" y="167"/>
                  </a:cubicBezTo>
                  <a:lnTo>
                    <a:pt x="234" y="167"/>
                  </a:lnTo>
                  <a:cubicBezTo>
                    <a:pt x="234" y="200"/>
                    <a:pt x="234" y="200"/>
                    <a:pt x="200" y="234"/>
                  </a:cubicBezTo>
                  <a:cubicBezTo>
                    <a:pt x="0" y="467"/>
                    <a:pt x="0" y="834"/>
                    <a:pt x="234" y="1068"/>
                  </a:cubicBezTo>
                  <a:lnTo>
                    <a:pt x="267" y="1068"/>
                  </a:lnTo>
                  <a:cubicBezTo>
                    <a:pt x="300" y="1134"/>
                    <a:pt x="367" y="1168"/>
                    <a:pt x="434" y="1201"/>
                  </a:cubicBezTo>
                  <a:lnTo>
                    <a:pt x="467" y="1201"/>
                  </a:lnTo>
                  <a:cubicBezTo>
                    <a:pt x="534" y="1234"/>
                    <a:pt x="601" y="1234"/>
                    <a:pt x="667" y="1234"/>
                  </a:cubicBezTo>
                  <a:lnTo>
                    <a:pt x="701" y="1234"/>
                  </a:lnTo>
                  <a:cubicBezTo>
                    <a:pt x="767" y="1234"/>
                    <a:pt x="834" y="1234"/>
                    <a:pt x="901" y="1201"/>
                  </a:cubicBezTo>
                  <a:cubicBezTo>
                    <a:pt x="1001" y="1168"/>
                    <a:pt x="1068" y="1101"/>
                    <a:pt x="1134" y="1068"/>
                  </a:cubicBezTo>
                  <a:cubicBezTo>
                    <a:pt x="1301" y="867"/>
                    <a:pt x="1368" y="500"/>
                    <a:pt x="1168" y="234"/>
                  </a:cubicBezTo>
                  <a:cubicBezTo>
                    <a:pt x="1134" y="234"/>
                    <a:pt x="1134" y="200"/>
                    <a:pt x="1134" y="200"/>
                  </a:cubicBezTo>
                  <a:lnTo>
                    <a:pt x="1101" y="200"/>
                  </a:lnTo>
                  <a:cubicBezTo>
                    <a:pt x="1101" y="167"/>
                    <a:pt x="1101" y="167"/>
                    <a:pt x="1101" y="167"/>
                  </a:cubicBezTo>
                  <a:cubicBezTo>
                    <a:pt x="1068" y="134"/>
                    <a:pt x="1034" y="134"/>
                    <a:pt x="1001" y="100"/>
                  </a:cubicBezTo>
                  <a:lnTo>
                    <a:pt x="967" y="100"/>
                  </a:lnTo>
                  <a:cubicBezTo>
                    <a:pt x="967" y="67"/>
                    <a:pt x="934" y="67"/>
                    <a:pt x="901" y="33"/>
                  </a:cubicBezTo>
                  <a:lnTo>
                    <a:pt x="867" y="33"/>
                  </a:lnTo>
                  <a:cubicBezTo>
                    <a:pt x="834" y="33"/>
                    <a:pt x="801" y="0"/>
                    <a:pt x="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13"/>
            <p:cNvSpPr/>
            <p:nvPr/>
          </p:nvSpPr>
          <p:spPr>
            <a:xfrm>
              <a:off x="5422375" y="3264750"/>
              <a:ext cx="34225" cy="30800"/>
            </a:xfrm>
            <a:custGeom>
              <a:avLst/>
              <a:gdLst/>
              <a:ahLst/>
              <a:cxnLst/>
              <a:rect l="l" t="t" r="r" b="b"/>
              <a:pathLst>
                <a:path w="1369" h="1232" extrusionOk="0">
                  <a:moveTo>
                    <a:pt x="688" y="1"/>
                  </a:moveTo>
                  <a:cubicBezTo>
                    <a:pt x="520" y="1"/>
                    <a:pt x="355" y="68"/>
                    <a:pt x="234" y="188"/>
                  </a:cubicBezTo>
                  <a:cubicBezTo>
                    <a:pt x="34" y="422"/>
                    <a:pt x="1" y="822"/>
                    <a:pt x="267" y="1056"/>
                  </a:cubicBezTo>
                  <a:cubicBezTo>
                    <a:pt x="391" y="1180"/>
                    <a:pt x="544" y="1232"/>
                    <a:pt x="693" y="1232"/>
                  </a:cubicBezTo>
                  <a:cubicBezTo>
                    <a:pt x="863" y="1232"/>
                    <a:pt x="1028" y="1163"/>
                    <a:pt x="1135" y="1056"/>
                  </a:cubicBezTo>
                  <a:cubicBezTo>
                    <a:pt x="1368" y="856"/>
                    <a:pt x="1368" y="455"/>
                    <a:pt x="1135" y="188"/>
                  </a:cubicBezTo>
                  <a:cubicBezTo>
                    <a:pt x="1006" y="59"/>
                    <a:pt x="846" y="1"/>
                    <a:pt x="6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13"/>
            <p:cNvSpPr/>
            <p:nvPr/>
          </p:nvSpPr>
          <p:spPr>
            <a:xfrm>
              <a:off x="5496600" y="3190525"/>
              <a:ext cx="34200" cy="31425"/>
            </a:xfrm>
            <a:custGeom>
              <a:avLst/>
              <a:gdLst/>
              <a:ahLst/>
              <a:cxnLst/>
              <a:rect l="l" t="t" r="r" b="b"/>
              <a:pathLst>
                <a:path w="1368" h="1257" extrusionOk="0">
                  <a:moveTo>
                    <a:pt x="677" y="1"/>
                  </a:moveTo>
                  <a:cubicBezTo>
                    <a:pt x="523" y="1"/>
                    <a:pt x="363" y="60"/>
                    <a:pt x="234" y="189"/>
                  </a:cubicBezTo>
                  <a:cubicBezTo>
                    <a:pt x="0" y="422"/>
                    <a:pt x="0" y="822"/>
                    <a:pt x="234" y="1056"/>
                  </a:cubicBezTo>
                  <a:cubicBezTo>
                    <a:pt x="351" y="1189"/>
                    <a:pt x="517" y="1256"/>
                    <a:pt x="684" y="1256"/>
                  </a:cubicBezTo>
                  <a:cubicBezTo>
                    <a:pt x="851" y="1256"/>
                    <a:pt x="1018" y="1189"/>
                    <a:pt x="1134" y="1056"/>
                  </a:cubicBezTo>
                  <a:cubicBezTo>
                    <a:pt x="1368" y="822"/>
                    <a:pt x="1368" y="422"/>
                    <a:pt x="1101" y="189"/>
                  </a:cubicBezTo>
                  <a:cubicBezTo>
                    <a:pt x="998" y="68"/>
                    <a:pt x="841" y="1"/>
                    <a:pt x="6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13"/>
            <p:cNvSpPr/>
            <p:nvPr/>
          </p:nvSpPr>
          <p:spPr>
            <a:xfrm>
              <a:off x="5718425" y="3338750"/>
              <a:ext cx="33375" cy="31100"/>
            </a:xfrm>
            <a:custGeom>
              <a:avLst/>
              <a:gdLst/>
              <a:ahLst/>
              <a:cxnLst/>
              <a:rect l="l" t="t" r="r" b="b"/>
              <a:pathLst>
                <a:path w="1335" h="1244" extrusionOk="0">
                  <a:moveTo>
                    <a:pt x="672" y="1"/>
                  </a:moveTo>
                  <a:cubicBezTo>
                    <a:pt x="504" y="1"/>
                    <a:pt x="356" y="75"/>
                    <a:pt x="267" y="164"/>
                  </a:cubicBezTo>
                  <a:cubicBezTo>
                    <a:pt x="200" y="197"/>
                    <a:pt x="167" y="264"/>
                    <a:pt x="134" y="331"/>
                  </a:cubicBezTo>
                  <a:cubicBezTo>
                    <a:pt x="0" y="598"/>
                    <a:pt x="67" y="864"/>
                    <a:pt x="234" y="1065"/>
                  </a:cubicBezTo>
                  <a:cubicBezTo>
                    <a:pt x="334" y="1131"/>
                    <a:pt x="434" y="1198"/>
                    <a:pt x="534" y="1231"/>
                  </a:cubicBezTo>
                  <a:cubicBezTo>
                    <a:pt x="581" y="1239"/>
                    <a:pt x="629" y="1243"/>
                    <a:pt x="675" y="1243"/>
                  </a:cubicBezTo>
                  <a:cubicBezTo>
                    <a:pt x="827" y="1243"/>
                    <a:pt x="974" y="1200"/>
                    <a:pt x="1101" y="1098"/>
                  </a:cubicBezTo>
                  <a:cubicBezTo>
                    <a:pt x="1168" y="1031"/>
                    <a:pt x="1235" y="964"/>
                    <a:pt x="1268" y="864"/>
                  </a:cubicBezTo>
                  <a:cubicBezTo>
                    <a:pt x="1335" y="631"/>
                    <a:pt x="1301" y="431"/>
                    <a:pt x="1168" y="231"/>
                  </a:cubicBezTo>
                  <a:cubicBezTo>
                    <a:pt x="1134" y="197"/>
                    <a:pt x="1134" y="197"/>
                    <a:pt x="1068" y="164"/>
                  </a:cubicBezTo>
                  <a:cubicBezTo>
                    <a:pt x="1068" y="131"/>
                    <a:pt x="1001" y="64"/>
                    <a:pt x="934" y="64"/>
                  </a:cubicBezTo>
                  <a:cubicBezTo>
                    <a:pt x="845" y="19"/>
                    <a:pt x="756" y="1"/>
                    <a:pt x="6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13"/>
            <p:cNvSpPr/>
            <p:nvPr/>
          </p:nvSpPr>
          <p:spPr>
            <a:xfrm>
              <a:off x="5644200" y="3264325"/>
              <a:ext cx="34225" cy="31575"/>
            </a:xfrm>
            <a:custGeom>
              <a:avLst/>
              <a:gdLst/>
              <a:ahLst/>
              <a:cxnLst/>
              <a:rect l="l" t="t" r="r" b="b"/>
              <a:pathLst>
                <a:path w="1369" h="1263" extrusionOk="0">
                  <a:moveTo>
                    <a:pt x="696" y="0"/>
                  </a:moveTo>
                  <a:cubicBezTo>
                    <a:pt x="482" y="0"/>
                    <a:pt x="254" y="132"/>
                    <a:pt x="134" y="372"/>
                  </a:cubicBezTo>
                  <a:cubicBezTo>
                    <a:pt x="1" y="639"/>
                    <a:pt x="101" y="1006"/>
                    <a:pt x="367" y="1173"/>
                  </a:cubicBezTo>
                  <a:cubicBezTo>
                    <a:pt x="454" y="1230"/>
                    <a:pt x="571" y="1263"/>
                    <a:pt x="692" y="1263"/>
                  </a:cubicBezTo>
                  <a:cubicBezTo>
                    <a:pt x="853" y="1263"/>
                    <a:pt x="1021" y="1206"/>
                    <a:pt x="1135" y="1073"/>
                  </a:cubicBezTo>
                  <a:cubicBezTo>
                    <a:pt x="1168" y="1006"/>
                    <a:pt x="1235" y="973"/>
                    <a:pt x="1235" y="906"/>
                  </a:cubicBezTo>
                  <a:cubicBezTo>
                    <a:pt x="1368" y="672"/>
                    <a:pt x="1335" y="372"/>
                    <a:pt x="1135" y="205"/>
                  </a:cubicBezTo>
                  <a:cubicBezTo>
                    <a:pt x="1035" y="105"/>
                    <a:pt x="901" y="39"/>
                    <a:pt x="768" y="5"/>
                  </a:cubicBezTo>
                  <a:cubicBezTo>
                    <a:pt x="744" y="2"/>
                    <a:pt x="720" y="0"/>
                    <a:pt x="6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13"/>
            <p:cNvSpPr/>
            <p:nvPr/>
          </p:nvSpPr>
          <p:spPr>
            <a:xfrm>
              <a:off x="5645025" y="3190725"/>
              <a:ext cx="33400" cy="30950"/>
            </a:xfrm>
            <a:custGeom>
              <a:avLst/>
              <a:gdLst/>
              <a:ahLst/>
              <a:cxnLst/>
              <a:rect l="l" t="t" r="r" b="b"/>
              <a:pathLst>
                <a:path w="1336" h="1238" extrusionOk="0">
                  <a:moveTo>
                    <a:pt x="660" y="1"/>
                  </a:moveTo>
                  <a:cubicBezTo>
                    <a:pt x="511" y="1"/>
                    <a:pt x="355" y="61"/>
                    <a:pt x="234" y="181"/>
                  </a:cubicBezTo>
                  <a:cubicBezTo>
                    <a:pt x="201" y="181"/>
                    <a:pt x="201" y="214"/>
                    <a:pt x="168" y="247"/>
                  </a:cubicBezTo>
                  <a:cubicBezTo>
                    <a:pt x="134" y="281"/>
                    <a:pt x="134" y="314"/>
                    <a:pt x="101" y="347"/>
                  </a:cubicBezTo>
                  <a:cubicBezTo>
                    <a:pt x="1" y="581"/>
                    <a:pt x="34" y="881"/>
                    <a:pt x="268" y="1115"/>
                  </a:cubicBezTo>
                  <a:cubicBezTo>
                    <a:pt x="268" y="1115"/>
                    <a:pt x="334" y="1148"/>
                    <a:pt x="401" y="1181"/>
                  </a:cubicBezTo>
                  <a:cubicBezTo>
                    <a:pt x="489" y="1219"/>
                    <a:pt x="576" y="1238"/>
                    <a:pt x="662" y="1238"/>
                  </a:cubicBezTo>
                  <a:cubicBezTo>
                    <a:pt x="805" y="1238"/>
                    <a:pt x="943" y="1186"/>
                    <a:pt x="1068" y="1081"/>
                  </a:cubicBezTo>
                  <a:cubicBezTo>
                    <a:pt x="1135" y="1048"/>
                    <a:pt x="1168" y="948"/>
                    <a:pt x="1235" y="881"/>
                  </a:cubicBezTo>
                  <a:cubicBezTo>
                    <a:pt x="1335" y="648"/>
                    <a:pt x="1302" y="381"/>
                    <a:pt x="1102" y="181"/>
                  </a:cubicBezTo>
                  <a:cubicBezTo>
                    <a:pt x="1102" y="181"/>
                    <a:pt x="1068" y="147"/>
                    <a:pt x="1035" y="114"/>
                  </a:cubicBezTo>
                  <a:cubicBezTo>
                    <a:pt x="1002" y="114"/>
                    <a:pt x="968" y="81"/>
                    <a:pt x="935" y="81"/>
                  </a:cubicBezTo>
                  <a:cubicBezTo>
                    <a:pt x="855" y="27"/>
                    <a:pt x="759" y="1"/>
                    <a:pt x="6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13"/>
            <p:cNvSpPr/>
            <p:nvPr/>
          </p:nvSpPr>
          <p:spPr>
            <a:xfrm>
              <a:off x="5571650" y="3264950"/>
              <a:ext cx="32550" cy="30650"/>
            </a:xfrm>
            <a:custGeom>
              <a:avLst/>
              <a:gdLst/>
              <a:ahLst/>
              <a:cxnLst/>
              <a:rect l="l" t="t" r="r" b="b"/>
              <a:pathLst>
                <a:path w="1302" h="1226" extrusionOk="0">
                  <a:moveTo>
                    <a:pt x="640" y="0"/>
                  </a:moveTo>
                  <a:cubicBezTo>
                    <a:pt x="477" y="0"/>
                    <a:pt x="321" y="60"/>
                    <a:pt x="201" y="180"/>
                  </a:cubicBezTo>
                  <a:cubicBezTo>
                    <a:pt x="67" y="314"/>
                    <a:pt x="0" y="481"/>
                    <a:pt x="0" y="647"/>
                  </a:cubicBezTo>
                  <a:cubicBezTo>
                    <a:pt x="34" y="781"/>
                    <a:pt x="67" y="914"/>
                    <a:pt x="167" y="1014"/>
                  </a:cubicBezTo>
                  <a:cubicBezTo>
                    <a:pt x="298" y="1171"/>
                    <a:pt x="450" y="1226"/>
                    <a:pt x="622" y="1226"/>
                  </a:cubicBezTo>
                  <a:cubicBezTo>
                    <a:pt x="669" y="1226"/>
                    <a:pt x="717" y="1222"/>
                    <a:pt x="768" y="1215"/>
                  </a:cubicBezTo>
                  <a:cubicBezTo>
                    <a:pt x="901" y="1181"/>
                    <a:pt x="1001" y="1148"/>
                    <a:pt x="1101" y="1014"/>
                  </a:cubicBezTo>
                  <a:cubicBezTo>
                    <a:pt x="1235" y="881"/>
                    <a:pt x="1301" y="681"/>
                    <a:pt x="1235" y="481"/>
                  </a:cubicBezTo>
                  <a:cubicBezTo>
                    <a:pt x="1201" y="314"/>
                    <a:pt x="1101" y="180"/>
                    <a:pt x="968" y="80"/>
                  </a:cubicBezTo>
                  <a:cubicBezTo>
                    <a:pt x="861" y="27"/>
                    <a:pt x="749" y="0"/>
                    <a:pt x="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13"/>
            <p:cNvSpPr/>
            <p:nvPr/>
          </p:nvSpPr>
          <p:spPr>
            <a:xfrm>
              <a:off x="5497425" y="3338550"/>
              <a:ext cx="32550" cy="30975"/>
            </a:xfrm>
            <a:custGeom>
              <a:avLst/>
              <a:gdLst/>
              <a:ahLst/>
              <a:cxnLst/>
              <a:rect l="l" t="t" r="r" b="b"/>
              <a:pathLst>
                <a:path w="1302" h="1239" extrusionOk="0">
                  <a:moveTo>
                    <a:pt x="636" y="1"/>
                  </a:moveTo>
                  <a:cubicBezTo>
                    <a:pt x="481" y="1"/>
                    <a:pt x="328" y="66"/>
                    <a:pt x="201" y="172"/>
                  </a:cubicBezTo>
                  <a:cubicBezTo>
                    <a:pt x="134" y="272"/>
                    <a:pt x="101" y="305"/>
                    <a:pt x="67" y="405"/>
                  </a:cubicBezTo>
                  <a:cubicBezTo>
                    <a:pt x="1" y="572"/>
                    <a:pt x="1" y="772"/>
                    <a:pt x="134" y="972"/>
                  </a:cubicBezTo>
                  <a:cubicBezTo>
                    <a:pt x="201" y="1106"/>
                    <a:pt x="334" y="1173"/>
                    <a:pt x="468" y="1206"/>
                  </a:cubicBezTo>
                  <a:cubicBezTo>
                    <a:pt x="542" y="1227"/>
                    <a:pt x="612" y="1238"/>
                    <a:pt x="679" y="1238"/>
                  </a:cubicBezTo>
                  <a:cubicBezTo>
                    <a:pt x="825" y="1238"/>
                    <a:pt x="954" y="1187"/>
                    <a:pt x="1068" y="1073"/>
                  </a:cubicBezTo>
                  <a:cubicBezTo>
                    <a:pt x="1101" y="1073"/>
                    <a:pt x="1135" y="1039"/>
                    <a:pt x="1135" y="972"/>
                  </a:cubicBezTo>
                  <a:cubicBezTo>
                    <a:pt x="1168" y="939"/>
                    <a:pt x="1202" y="906"/>
                    <a:pt x="1202" y="872"/>
                  </a:cubicBezTo>
                  <a:cubicBezTo>
                    <a:pt x="1302" y="639"/>
                    <a:pt x="1268" y="439"/>
                    <a:pt x="1101" y="239"/>
                  </a:cubicBezTo>
                  <a:cubicBezTo>
                    <a:pt x="1068" y="205"/>
                    <a:pt x="1035" y="139"/>
                    <a:pt x="1001" y="105"/>
                  </a:cubicBezTo>
                  <a:cubicBezTo>
                    <a:pt x="968" y="105"/>
                    <a:pt x="935" y="72"/>
                    <a:pt x="901" y="72"/>
                  </a:cubicBezTo>
                  <a:cubicBezTo>
                    <a:pt x="816" y="23"/>
                    <a:pt x="725" y="1"/>
                    <a:pt x="6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13"/>
            <p:cNvSpPr/>
            <p:nvPr/>
          </p:nvSpPr>
          <p:spPr>
            <a:xfrm>
              <a:off x="5422375" y="3042775"/>
              <a:ext cx="32550" cy="31050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82" y="1"/>
                  </a:moveTo>
                  <a:cubicBezTo>
                    <a:pt x="432" y="1"/>
                    <a:pt x="201" y="169"/>
                    <a:pt x="101" y="395"/>
                  </a:cubicBezTo>
                  <a:cubicBezTo>
                    <a:pt x="1" y="695"/>
                    <a:pt x="134" y="1095"/>
                    <a:pt x="468" y="1195"/>
                  </a:cubicBezTo>
                  <a:cubicBezTo>
                    <a:pt x="544" y="1227"/>
                    <a:pt x="622" y="1242"/>
                    <a:pt x="698" y="1242"/>
                  </a:cubicBezTo>
                  <a:cubicBezTo>
                    <a:pt x="1018" y="1242"/>
                    <a:pt x="1301" y="979"/>
                    <a:pt x="1301" y="628"/>
                  </a:cubicBezTo>
                  <a:cubicBezTo>
                    <a:pt x="1301" y="461"/>
                    <a:pt x="1235" y="295"/>
                    <a:pt x="1168" y="228"/>
                  </a:cubicBezTo>
                  <a:cubicBezTo>
                    <a:pt x="1068" y="128"/>
                    <a:pt x="1001" y="94"/>
                    <a:pt x="935" y="61"/>
                  </a:cubicBezTo>
                  <a:cubicBezTo>
                    <a:pt x="851" y="19"/>
                    <a:pt x="766" y="1"/>
                    <a:pt x="6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13"/>
            <p:cNvSpPr/>
            <p:nvPr/>
          </p:nvSpPr>
          <p:spPr>
            <a:xfrm>
              <a:off x="5424050" y="3116850"/>
              <a:ext cx="32550" cy="31050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13" y="0"/>
                  </a:moveTo>
                  <a:cubicBezTo>
                    <a:pt x="501" y="0"/>
                    <a:pt x="384" y="33"/>
                    <a:pt x="267" y="100"/>
                  </a:cubicBezTo>
                  <a:cubicBezTo>
                    <a:pt x="134" y="200"/>
                    <a:pt x="34" y="334"/>
                    <a:pt x="0" y="534"/>
                  </a:cubicBezTo>
                  <a:cubicBezTo>
                    <a:pt x="0" y="667"/>
                    <a:pt x="0" y="801"/>
                    <a:pt x="67" y="901"/>
                  </a:cubicBezTo>
                  <a:cubicBezTo>
                    <a:pt x="134" y="1001"/>
                    <a:pt x="200" y="1068"/>
                    <a:pt x="267" y="1134"/>
                  </a:cubicBezTo>
                  <a:cubicBezTo>
                    <a:pt x="382" y="1206"/>
                    <a:pt x="504" y="1241"/>
                    <a:pt x="624" y="1241"/>
                  </a:cubicBezTo>
                  <a:cubicBezTo>
                    <a:pt x="781" y="1241"/>
                    <a:pt x="935" y="1181"/>
                    <a:pt x="1068" y="1068"/>
                  </a:cubicBezTo>
                  <a:cubicBezTo>
                    <a:pt x="1134" y="967"/>
                    <a:pt x="1201" y="867"/>
                    <a:pt x="1234" y="767"/>
                  </a:cubicBezTo>
                  <a:cubicBezTo>
                    <a:pt x="1301" y="500"/>
                    <a:pt x="1168" y="234"/>
                    <a:pt x="934" y="100"/>
                  </a:cubicBezTo>
                  <a:cubicBezTo>
                    <a:pt x="834" y="33"/>
                    <a:pt x="726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13"/>
            <p:cNvSpPr/>
            <p:nvPr/>
          </p:nvSpPr>
          <p:spPr>
            <a:xfrm>
              <a:off x="5645025" y="3338550"/>
              <a:ext cx="33400" cy="31175"/>
            </a:xfrm>
            <a:custGeom>
              <a:avLst/>
              <a:gdLst/>
              <a:ahLst/>
              <a:cxnLst/>
              <a:rect l="l" t="t" r="r" b="b"/>
              <a:pathLst>
                <a:path w="1336" h="1247" extrusionOk="0">
                  <a:moveTo>
                    <a:pt x="660" y="1"/>
                  </a:moveTo>
                  <a:cubicBezTo>
                    <a:pt x="502" y="1"/>
                    <a:pt x="351" y="69"/>
                    <a:pt x="234" y="205"/>
                  </a:cubicBezTo>
                  <a:cubicBezTo>
                    <a:pt x="168" y="239"/>
                    <a:pt x="101" y="305"/>
                    <a:pt x="68" y="405"/>
                  </a:cubicBezTo>
                  <a:cubicBezTo>
                    <a:pt x="1" y="639"/>
                    <a:pt x="68" y="872"/>
                    <a:pt x="201" y="1073"/>
                  </a:cubicBezTo>
                  <a:cubicBezTo>
                    <a:pt x="268" y="1106"/>
                    <a:pt x="301" y="1139"/>
                    <a:pt x="334" y="1139"/>
                  </a:cubicBezTo>
                  <a:cubicBezTo>
                    <a:pt x="435" y="1211"/>
                    <a:pt x="549" y="1246"/>
                    <a:pt x="664" y="1246"/>
                  </a:cubicBezTo>
                  <a:cubicBezTo>
                    <a:pt x="815" y="1246"/>
                    <a:pt x="969" y="1186"/>
                    <a:pt x="1102" y="1073"/>
                  </a:cubicBezTo>
                  <a:cubicBezTo>
                    <a:pt x="1168" y="972"/>
                    <a:pt x="1235" y="872"/>
                    <a:pt x="1268" y="739"/>
                  </a:cubicBezTo>
                  <a:cubicBezTo>
                    <a:pt x="1335" y="472"/>
                    <a:pt x="1202" y="239"/>
                    <a:pt x="1002" y="105"/>
                  </a:cubicBezTo>
                  <a:cubicBezTo>
                    <a:pt x="890" y="36"/>
                    <a:pt x="773" y="1"/>
                    <a:pt x="6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13"/>
            <p:cNvSpPr/>
            <p:nvPr/>
          </p:nvSpPr>
          <p:spPr>
            <a:xfrm>
              <a:off x="5718425" y="3190825"/>
              <a:ext cx="34200" cy="30925"/>
            </a:xfrm>
            <a:custGeom>
              <a:avLst/>
              <a:gdLst/>
              <a:ahLst/>
              <a:cxnLst/>
              <a:rect l="l" t="t" r="r" b="b"/>
              <a:pathLst>
                <a:path w="1368" h="1237" extrusionOk="0">
                  <a:moveTo>
                    <a:pt x="692" y="1"/>
                  </a:moveTo>
                  <a:cubicBezTo>
                    <a:pt x="544" y="1"/>
                    <a:pt x="391" y="53"/>
                    <a:pt x="267" y="177"/>
                  </a:cubicBezTo>
                  <a:cubicBezTo>
                    <a:pt x="0" y="410"/>
                    <a:pt x="0" y="810"/>
                    <a:pt x="267" y="1077"/>
                  </a:cubicBezTo>
                  <a:cubicBezTo>
                    <a:pt x="376" y="1186"/>
                    <a:pt x="520" y="1237"/>
                    <a:pt x="667" y="1237"/>
                  </a:cubicBezTo>
                  <a:cubicBezTo>
                    <a:pt x="837" y="1237"/>
                    <a:pt x="1009" y="1169"/>
                    <a:pt x="1134" y="1044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27" y="70"/>
                    <a:pt x="863" y="1"/>
                    <a:pt x="6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13"/>
            <p:cNvSpPr/>
            <p:nvPr/>
          </p:nvSpPr>
          <p:spPr>
            <a:xfrm>
              <a:off x="5497425" y="3116850"/>
              <a:ext cx="32550" cy="31075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13" y="0"/>
                  </a:moveTo>
                  <a:cubicBezTo>
                    <a:pt x="475" y="0"/>
                    <a:pt x="357" y="45"/>
                    <a:pt x="268" y="134"/>
                  </a:cubicBezTo>
                  <a:cubicBezTo>
                    <a:pt x="134" y="234"/>
                    <a:pt x="101" y="300"/>
                    <a:pt x="67" y="367"/>
                  </a:cubicBezTo>
                  <a:cubicBezTo>
                    <a:pt x="1" y="567"/>
                    <a:pt x="1" y="767"/>
                    <a:pt x="134" y="967"/>
                  </a:cubicBezTo>
                  <a:cubicBezTo>
                    <a:pt x="234" y="1101"/>
                    <a:pt x="368" y="1168"/>
                    <a:pt x="501" y="1234"/>
                  </a:cubicBezTo>
                  <a:cubicBezTo>
                    <a:pt x="541" y="1240"/>
                    <a:pt x="579" y="1243"/>
                    <a:pt x="616" y="1243"/>
                  </a:cubicBezTo>
                  <a:cubicBezTo>
                    <a:pt x="792" y="1243"/>
                    <a:pt x="930" y="1178"/>
                    <a:pt x="1068" y="1068"/>
                  </a:cubicBezTo>
                  <a:cubicBezTo>
                    <a:pt x="1101" y="1034"/>
                    <a:pt x="1135" y="1001"/>
                    <a:pt x="1135" y="967"/>
                  </a:cubicBezTo>
                  <a:cubicBezTo>
                    <a:pt x="1168" y="967"/>
                    <a:pt x="1168" y="934"/>
                    <a:pt x="1202" y="901"/>
                  </a:cubicBezTo>
                  <a:cubicBezTo>
                    <a:pt x="1302" y="701"/>
                    <a:pt x="1302" y="400"/>
                    <a:pt x="1068" y="200"/>
                  </a:cubicBezTo>
                  <a:cubicBezTo>
                    <a:pt x="1068" y="167"/>
                    <a:pt x="1035" y="134"/>
                    <a:pt x="1001" y="134"/>
                  </a:cubicBezTo>
                  <a:cubicBezTo>
                    <a:pt x="968" y="67"/>
                    <a:pt x="901" y="33"/>
                    <a:pt x="835" y="33"/>
                  </a:cubicBezTo>
                  <a:cubicBezTo>
                    <a:pt x="757" y="11"/>
                    <a:pt x="683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13"/>
            <p:cNvSpPr/>
            <p:nvPr/>
          </p:nvSpPr>
          <p:spPr>
            <a:xfrm>
              <a:off x="5423200" y="3190425"/>
              <a:ext cx="33400" cy="31250"/>
            </a:xfrm>
            <a:custGeom>
              <a:avLst/>
              <a:gdLst/>
              <a:ahLst/>
              <a:cxnLst/>
              <a:rect l="l" t="t" r="r" b="b"/>
              <a:pathLst>
                <a:path w="1336" h="1250" extrusionOk="0">
                  <a:moveTo>
                    <a:pt x="665" y="1"/>
                  </a:moveTo>
                  <a:cubicBezTo>
                    <a:pt x="501" y="1"/>
                    <a:pt x="351" y="76"/>
                    <a:pt x="201" y="226"/>
                  </a:cubicBezTo>
                  <a:cubicBezTo>
                    <a:pt x="134" y="259"/>
                    <a:pt x="101" y="359"/>
                    <a:pt x="68" y="493"/>
                  </a:cubicBezTo>
                  <a:cubicBezTo>
                    <a:pt x="1" y="693"/>
                    <a:pt x="34" y="860"/>
                    <a:pt x="201" y="1027"/>
                  </a:cubicBezTo>
                  <a:cubicBezTo>
                    <a:pt x="234" y="1060"/>
                    <a:pt x="268" y="1093"/>
                    <a:pt x="301" y="1127"/>
                  </a:cubicBezTo>
                  <a:cubicBezTo>
                    <a:pt x="334" y="1160"/>
                    <a:pt x="368" y="1193"/>
                    <a:pt x="401" y="1193"/>
                  </a:cubicBezTo>
                  <a:cubicBezTo>
                    <a:pt x="501" y="1231"/>
                    <a:pt x="592" y="1250"/>
                    <a:pt x="677" y="1250"/>
                  </a:cubicBezTo>
                  <a:cubicBezTo>
                    <a:pt x="818" y="1250"/>
                    <a:pt x="943" y="1198"/>
                    <a:pt x="1068" y="1093"/>
                  </a:cubicBezTo>
                  <a:cubicBezTo>
                    <a:pt x="1102" y="1060"/>
                    <a:pt x="1135" y="1027"/>
                    <a:pt x="1168" y="993"/>
                  </a:cubicBezTo>
                  <a:cubicBezTo>
                    <a:pt x="1202" y="960"/>
                    <a:pt x="1202" y="927"/>
                    <a:pt x="1235" y="893"/>
                  </a:cubicBezTo>
                  <a:cubicBezTo>
                    <a:pt x="1335" y="660"/>
                    <a:pt x="1268" y="393"/>
                    <a:pt x="1102" y="193"/>
                  </a:cubicBezTo>
                  <a:cubicBezTo>
                    <a:pt x="1035" y="126"/>
                    <a:pt x="935" y="59"/>
                    <a:pt x="835" y="26"/>
                  </a:cubicBezTo>
                  <a:cubicBezTo>
                    <a:pt x="776" y="9"/>
                    <a:pt x="720" y="1"/>
                    <a:pt x="6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13"/>
            <p:cNvSpPr/>
            <p:nvPr/>
          </p:nvSpPr>
          <p:spPr>
            <a:xfrm>
              <a:off x="5497425" y="3042725"/>
              <a:ext cx="32550" cy="31300"/>
            </a:xfrm>
            <a:custGeom>
              <a:avLst/>
              <a:gdLst/>
              <a:ahLst/>
              <a:cxnLst/>
              <a:rect l="l" t="t" r="r" b="b"/>
              <a:pathLst>
                <a:path w="1302" h="1252" extrusionOk="0">
                  <a:moveTo>
                    <a:pt x="642" y="1"/>
                  </a:moveTo>
                  <a:cubicBezTo>
                    <a:pt x="389" y="1"/>
                    <a:pt x="175" y="156"/>
                    <a:pt x="67" y="397"/>
                  </a:cubicBezTo>
                  <a:cubicBezTo>
                    <a:pt x="1" y="630"/>
                    <a:pt x="34" y="864"/>
                    <a:pt x="201" y="1030"/>
                  </a:cubicBezTo>
                  <a:cubicBezTo>
                    <a:pt x="234" y="1064"/>
                    <a:pt x="268" y="1097"/>
                    <a:pt x="301" y="1130"/>
                  </a:cubicBezTo>
                  <a:cubicBezTo>
                    <a:pt x="334" y="1164"/>
                    <a:pt x="368" y="1164"/>
                    <a:pt x="401" y="1197"/>
                  </a:cubicBezTo>
                  <a:cubicBezTo>
                    <a:pt x="485" y="1233"/>
                    <a:pt x="573" y="1252"/>
                    <a:pt x="661" y="1252"/>
                  </a:cubicBezTo>
                  <a:cubicBezTo>
                    <a:pt x="817" y="1252"/>
                    <a:pt x="973" y="1192"/>
                    <a:pt x="1101" y="1064"/>
                  </a:cubicBezTo>
                  <a:cubicBezTo>
                    <a:pt x="1202" y="964"/>
                    <a:pt x="1235" y="830"/>
                    <a:pt x="1268" y="697"/>
                  </a:cubicBezTo>
                  <a:cubicBezTo>
                    <a:pt x="1302" y="430"/>
                    <a:pt x="1135" y="130"/>
                    <a:pt x="835" y="30"/>
                  </a:cubicBezTo>
                  <a:cubicBezTo>
                    <a:pt x="769" y="10"/>
                    <a:pt x="704" y="1"/>
                    <a:pt x="6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13"/>
            <p:cNvSpPr/>
            <p:nvPr/>
          </p:nvSpPr>
          <p:spPr>
            <a:xfrm>
              <a:off x="5644200" y="3116725"/>
              <a:ext cx="34225" cy="30975"/>
            </a:xfrm>
            <a:custGeom>
              <a:avLst/>
              <a:gdLst/>
              <a:ahLst/>
              <a:cxnLst/>
              <a:rect l="l" t="t" r="r" b="b"/>
              <a:pathLst>
                <a:path w="1369" h="1239" extrusionOk="0">
                  <a:moveTo>
                    <a:pt x="691" y="1"/>
                  </a:moveTo>
                  <a:cubicBezTo>
                    <a:pt x="529" y="1"/>
                    <a:pt x="370" y="69"/>
                    <a:pt x="234" y="205"/>
                  </a:cubicBezTo>
                  <a:cubicBezTo>
                    <a:pt x="201" y="239"/>
                    <a:pt x="134" y="339"/>
                    <a:pt x="101" y="405"/>
                  </a:cubicBezTo>
                  <a:cubicBezTo>
                    <a:pt x="1" y="706"/>
                    <a:pt x="167" y="1073"/>
                    <a:pt x="434" y="1173"/>
                  </a:cubicBezTo>
                  <a:cubicBezTo>
                    <a:pt x="517" y="1214"/>
                    <a:pt x="617" y="1238"/>
                    <a:pt x="720" y="1238"/>
                  </a:cubicBezTo>
                  <a:cubicBezTo>
                    <a:pt x="866" y="1238"/>
                    <a:pt x="1017" y="1190"/>
                    <a:pt x="1135" y="1073"/>
                  </a:cubicBezTo>
                  <a:cubicBezTo>
                    <a:pt x="1168" y="1006"/>
                    <a:pt x="1235" y="939"/>
                    <a:pt x="1268" y="872"/>
                  </a:cubicBezTo>
                  <a:cubicBezTo>
                    <a:pt x="1368" y="606"/>
                    <a:pt x="1301" y="405"/>
                    <a:pt x="1135" y="205"/>
                  </a:cubicBezTo>
                  <a:cubicBezTo>
                    <a:pt x="1101" y="172"/>
                    <a:pt x="1068" y="139"/>
                    <a:pt x="1035" y="105"/>
                  </a:cubicBezTo>
                  <a:cubicBezTo>
                    <a:pt x="923" y="36"/>
                    <a:pt x="806" y="1"/>
                    <a:pt x="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13"/>
            <p:cNvSpPr/>
            <p:nvPr/>
          </p:nvSpPr>
          <p:spPr>
            <a:xfrm>
              <a:off x="5421550" y="3338775"/>
              <a:ext cx="35875" cy="30925"/>
            </a:xfrm>
            <a:custGeom>
              <a:avLst/>
              <a:gdLst/>
              <a:ahLst/>
              <a:cxnLst/>
              <a:rect l="l" t="t" r="r" b="b"/>
              <a:pathLst>
                <a:path w="1435" h="1237" extrusionOk="0">
                  <a:moveTo>
                    <a:pt x="707" y="1"/>
                  </a:moveTo>
                  <a:cubicBezTo>
                    <a:pt x="572" y="1"/>
                    <a:pt x="430" y="48"/>
                    <a:pt x="300" y="163"/>
                  </a:cubicBezTo>
                  <a:cubicBezTo>
                    <a:pt x="0" y="463"/>
                    <a:pt x="67" y="830"/>
                    <a:pt x="267" y="1030"/>
                  </a:cubicBezTo>
                  <a:cubicBezTo>
                    <a:pt x="377" y="1158"/>
                    <a:pt x="557" y="1236"/>
                    <a:pt x="742" y="1236"/>
                  </a:cubicBezTo>
                  <a:cubicBezTo>
                    <a:pt x="893" y="1236"/>
                    <a:pt x="1047" y="1184"/>
                    <a:pt x="1168" y="1064"/>
                  </a:cubicBezTo>
                  <a:cubicBezTo>
                    <a:pt x="1435" y="763"/>
                    <a:pt x="1368" y="363"/>
                    <a:pt x="1168" y="196"/>
                  </a:cubicBezTo>
                  <a:cubicBezTo>
                    <a:pt x="1054" y="82"/>
                    <a:pt x="886" y="1"/>
                    <a:pt x="7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13"/>
            <p:cNvSpPr/>
            <p:nvPr/>
          </p:nvSpPr>
          <p:spPr>
            <a:xfrm>
              <a:off x="5719250" y="3116850"/>
              <a:ext cx="32550" cy="31075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38" y="0"/>
                  </a:moveTo>
                  <a:cubicBezTo>
                    <a:pt x="490" y="0"/>
                    <a:pt x="357" y="45"/>
                    <a:pt x="268" y="134"/>
                  </a:cubicBezTo>
                  <a:cubicBezTo>
                    <a:pt x="167" y="234"/>
                    <a:pt x="101" y="334"/>
                    <a:pt x="67" y="400"/>
                  </a:cubicBezTo>
                  <a:cubicBezTo>
                    <a:pt x="1" y="634"/>
                    <a:pt x="34" y="867"/>
                    <a:pt x="201" y="1034"/>
                  </a:cubicBezTo>
                  <a:cubicBezTo>
                    <a:pt x="301" y="1134"/>
                    <a:pt x="368" y="1201"/>
                    <a:pt x="501" y="1234"/>
                  </a:cubicBezTo>
                  <a:cubicBezTo>
                    <a:pt x="535" y="1240"/>
                    <a:pt x="570" y="1243"/>
                    <a:pt x="604" y="1243"/>
                  </a:cubicBezTo>
                  <a:cubicBezTo>
                    <a:pt x="769" y="1243"/>
                    <a:pt x="930" y="1178"/>
                    <a:pt x="1068" y="1068"/>
                  </a:cubicBezTo>
                  <a:cubicBezTo>
                    <a:pt x="1101" y="1034"/>
                    <a:pt x="1135" y="1001"/>
                    <a:pt x="1168" y="967"/>
                  </a:cubicBezTo>
                  <a:cubicBezTo>
                    <a:pt x="1168" y="934"/>
                    <a:pt x="1202" y="901"/>
                    <a:pt x="1202" y="867"/>
                  </a:cubicBezTo>
                  <a:cubicBezTo>
                    <a:pt x="1302" y="634"/>
                    <a:pt x="1302" y="434"/>
                    <a:pt x="1135" y="234"/>
                  </a:cubicBezTo>
                  <a:cubicBezTo>
                    <a:pt x="1068" y="167"/>
                    <a:pt x="1035" y="134"/>
                    <a:pt x="968" y="100"/>
                  </a:cubicBezTo>
                  <a:cubicBezTo>
                    <a:pt x="935" y="67"/>
                    <a:pt x="901" y="67"/>
                    <a:pt x="868" y="33"/>
                  </a:cubicBezTo>
                  <a:cubicBezTo>
                    <a:pt x="790" y="11"/>
                    <a:pt x="712" y="0"/>
                    <a:pt x="6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13"/>
            <p:cNvSpPr/>
            <p:nvPr/>
          </p:nvSpPr>
          <p:spPr>
            <a:xfrm>
              <a:off x="5719250" y="3042775"/>
              <a:ext cx="32550" cy="31075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53" y="0"/>
                  </a:moveTo>
                  <a:cubicBezTo>
                    <a:pt x="477" y="0"/>
                    <a:pt x="315" y="90"/>
                    <a:pt x="201" y="228"/>
                  </a:cubicBezTo>
                  <a:cubicBezTo>
                    <a:pt x="134" y="261"/>
                    <a:pt x="101" y="328"/>
                    <a:pt x="67" y="395"/>
                  </a:cubicBezTo>
                  <a:cubicBezTo>
                    <a:pt x="1" y="628"/>
                    <a:pt x="34" y="862"/>
                    <a:pt x="201" y="1028"/>
                  </a:cubicBezTo>
                  <a:cubicBezTo>
                    <a:pt x="234" y="1062"/>
                    <a:pt x="268" y="1095"/>
                    <a:pt x="301" y="1128"/>
                  </a:cubicBezTo>
                  <a:cubicBezTo>
                    <a:pt x="334" y="1162"/>
                    <a:pt x="368" y="1195"/>
                    <a:pt x="434" y="1195"/>
                  </a:cubicBezTo>
                  <a:cubicBezTo>
                    <a:pt x="509" y="1227"/>
                    <a:pt x="584" y="1242"/>
                    <a:pt x="657" y="1242"/>
                  </a:cubicBezTo>
                  <a:cubicBezTo>
                    <a:pt x="811" y="1242"/>
                    <a:pt x="955" y="1175"/>
                    <a:pt x="1068" y="1062"/>
                  </a:cubicBezTo>
                  <a:cubicBezTo>
                    <a:pt x="1135" y="995"/>
                    <a:pt x="1202" y="928"/>
                    <a:pt x="1235" y="862"/>
                  </a:cubicBezTo>
                  <a:cubicBezTo>
                    <a:pt x="1302" y="628"/>
                    <a:pt x="1268" y="395"/>
                    <a:pt x="1101" y="194"/>
                  </a:cubicBezTo>
                  <a:cubicBezTo>
                    <a:pt x="1068" y="161"/>
                    <a:pt x="1035" y="128"/>
                    <a:pt x="1001" y="128"/>
                  </a:cubicBezTo>
                  <a:cubicBezTo>
                    <a:pt x="968" y="94"/>
                    <a:pt x="935" y="61"/>
                    <a:pt x="901" y="61"/>
                  </a:cubicBezTo>
                  <a:cubicBezTo>
                    <a:pt x="818" y="19"/>
                    <a:pt x="734" y="0"/>
                    <a:pt x="6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13"/>
            <p:cNvSpPr/>
            <p:nvPr/>
          </p:nvSpPr>
          <p:spPr>
            <a:xfrm>
              <a:off x="5645025" y="3043125"/>
              <a:ext cx="33400" cy="30525"/>
            </a:xfrm>
            <a:custGeom>
              <a:avLst/>
              <a:gdLst/>
              <a:ahLst/>
              <a:cxnLst/>
              <a:rect l="l" t="t" r="r" b="b"/>
              <a:pathLst>
                <a:path w="1336" h="1221" extrusionOk="0">
                  <a:moveTo>
                    <a:pt x="658" y="0"/>
                  </a:moveTo>
                  <a:cubicBezTo>
                    <a:pt x="406" y="0"/>
                    <a:pt x="177" y="145"/>
                    <a:pt x="101" y="347"/>
                  </a:cubicBezTo>
                  <a:cubicBezTo>
                    <a:pt x="1" y="581"/>
                    <a:pt x="34" y="781"/>
                    <a:pt x="168" y="948"/>
                  </a:cubicBezTo>
                  <a:cubicBezTo>
                    <a:pt x="284" y="1122"/>
                    <a:pt x="452" y="1221"/>
                    <a:pt x="647" y="1221"/>
                  </a:cubicBezTo>
                  <a:cubicBezTo>
                    <a:pt x="676" y="1221"/>
                    <a:pt x="705" y="1219"/>
                    <a:pt x="735" y="1215"/>
                  </a:cubicBezTo>
                  <a:cubicBezTo>
                    <a:pt x="801" y="1215"/>
                    <a:pt x="868" y="1181"/>
                    <a:pt x="935" y="1148"/>
                  </a:cubicBezTo>
                  <a:cubicBezTo>
                    <a:pt x="1068" y="1081"/>
                    <a:pt x="1168" y="1014"/>
                    <a:pt x="1202" y="881"/>
                  </a:cubicBezTo>
                  <a:cubicBezTo>
                    <a:pt x="1335" y="647"/>
                    <a:pt x="1302" y="381"/>
                    <a:pt x="1168" y="214"/>
                  </a:cubicBezTo>
                  <a:cubicBezTo>
                    <a:pt x="1035" y="114"/>
                    <a:pt x="968" y="80"/>
                    <a:pt x="902" y="47"/>
                  </a:cubicBezTo>
                  <a:cubicBezTo>
                    <a:pt x="821" y="15"/>
                    <a:pt x="738" y="0"/>
                    <a:pt x="6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3"/>
            <p:cNvSpPr/>
            <p:nvPr/>
          </p:nvSpPr>
          <p:spPr>
            <a:xfrm>
              <a:off x="5570825" y="3191100"/>
              <a:ext cx="33375" cy="30325"/>
            </a:xfrm>
            <a:custGeom>
              <a:avLst/>
              <a:gdLst/>
              <a:ahLst/>
              <a:cxnLst/>
              <a:rect l="l" t="t" r="r" b="b"/>
              <a:pathLst>
                <a:path w="1335" h="1213" extrusionOk="0">
                  <a:moveTo>
                    <a:pt x="655" y="0"/>
                  </a:moveTo>
                  <a:cubicBezTo>
                    <a:pt x="507" y="0"/>
                    <a:pt x="370" y="52"/>
                    <a:pt x="234" y="166"/>
                  </a:cubicBezTo>
                  <a:cubicBezTo>
                    <a:pt x="167" y="232"/>
                    <a:pt x="100" y="332"/>
                    <a:pt x="67" y="466"/>
                  </a:cubicBezTo>
                  <a:cubicBezTo>
                    <a:pt x="0" y="699"/>
                    <a:pt x="134" y="1000"/>
                    <a:pt x="367" y="1133"/>
                  </a:cubicBezTo>
                  <a:cubicBezTo>
                    <a:pt x="446" y="1180"/>
                    <a:pt x="562" y="1213"/>
                    <a:pt x="683" y="1213"/>
                  </a:cubicBezTo>
                  <a:cubicBezTo>
                    <a:pt x="819" y="1213"/>
                    <a:pt x="962" y="1172"/>
                    <a:pt x="1068" y="1066"/>
                  </a:cubicBezTo>
                  <a:cubicBezTo>
                    <a:pt x="1134" y="1033"/>
                    <a:pt x="1168" y="966"/>
                    <a:pt x="1201" y="933"/>
                  </a:cubicBezTo>
                  <a:cubicBezTo>
                    <a:pt x="1234" y="900"/>
                    <a:pt x="1234" y="833"/>
                    <a:pt x="1268" y="799"/>
                  </a:cubicBezTo>
                  <a:cubicBezTo>
                    <a:pt x="1334" y="566"/>
                    <a:pt x="1268" y="366"/>
                    <a:pt x="1101" y="166"/>
                  </a:cubicBezTo>
                  <a:cubicBezTo>
                    <a:pt x="1034" y="99"/>
                    <a:pt x="967" y="32"/>
                    <a:pt x="867" y="32"/>
                  </a:cubicBezTo>
                  <a:cubicBezTo>
                    <a:pt x="793" y="11"/>
                    <a:pt x="723" y="0"/>
                    <a:pt x="6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3"/>
            <p:cNvSpPr/>
            <p:nvPr/>
          </p:nvSpPr>
          <p:spPr>
            <a:xfrm>
              <a:off x="5719250" y="3264650"/>
              <a:ext cx="32550" cy="31000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33" y="0"/>
                  </a:moveTo>
                  <a:cubicBezTo>
                    <a:pt x="482" y="0"/>
                    <a:pt x="358" y="69"/>
                    <a:pt x="234" y="192"/>
                  </a:cubicBezTo>
                  <a:cubicBezTo>
                    <a:pt x="167" y="226"/>
                    <a:pt x="101" y="293"/>
                    <a:pt x="67" y="393"/>
                  </a:cubicBezTo>
                  <a:cubicBezTo>
                    <a:pt x="1" y="626"/>
                    <a:pt x="34" y="826"/>
                    <a:pt x="201" y="1026"/>
                  </a:cubicBezTo>
                  <a:cubicBezTo>
                    <a:pt x="234" y="1060"/>
                    <a:pt x="268" y="1093"/>
                    <a:pt x="301" y="1126"/>
                  </a:cubicBezTo>
                  <a:cubicBezTo>
                    <a:pt x="334" y="1160"/>
                    <a:pt x="401" y="1193"/>
                    <a:pt x="434" y="1193"/>
                  </a:cubicBezTo>
                  <a:cubicBezTo>
                    <a:pt x="517" y="1224"/>
                    <a:pt x="596" y="1239"/>
                    <a:pt x="672" y="1239"/>
                  </a:cubicBezTo>
                  <a:cubicBezTo>
                    <a:pt x="839" y="1239"/>
                    <a:pt x="986" y="1165"/>
                    <a:pt x="1101" y="1026"/>
                  </a:cubicBezTo>
                  <a:cubicBezTo>
                    <a:pt x="1168" y="960"/>
                    <a:pt x="1202" y="893"/>
                    <a:pt x="1235" y="793"/>
                  </a:cubicBezTo>
                  <a:cubicBezTo>
                    <a:pt x="1302" y="626"/>
                    <a:pt x="1268" y="459"/>
                    <a:pt x="1168" y="293"/>
                  </a:cubicBezTo>
                  <a:cubicBezTo>
                    <a:pt x="1101" y="159"/>
                    <a:pt x="968" y="59"/>
                    <a:pt x="801" y="26"/>
                  </a:cubicBezTo>
                  <a:cubicBezTo>
                    <a:pt x="741" y="8"/>
                    <a:pt x="685" y="0"/>
                    <a:pt x="6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13"/>
            <p:cNvSpPr/>
            <p:nvPr/>
          </p:nvSpPr>
          <p:spPr>
            <a:xfrm>
              <a:off x="5497425" y="3264975"/>
              <a:ext cx="32550" cy="30725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43" y="0"/>
                  </a:moveTo>
                  <a:cubicBezTo>
                    <a:pt x="518" y="0"/>
                    <a:pt x="393" y="38"/>
                    <a:pt x="268" y="113"/>
                  </a:cubicBezTo>
                  <a:cubicBezTo>
                    <a:pt x="67" y="280"/>
                    <a:pt x="1" y="513"/>
                    <a:pt x="34" y="747"/>
                  </a:cubicBezTo>
                  <a:cubicBezTo>
                    <a:pt x="67" y="847"/>
                    <a:pt x="101" y="947"/>
                    <a:pt x="167" y="1013"/>
                  </a:cubicBezTo>
                  <a:cubicBezTo>
                    <a:pt x="201" y="1047"/>
                    <a:pt x="234" y="1080"/>
                    <a:pt x="301" y="1113"/>
                  </a:cubicBezTo>
                  <a:cubicBezTo>
                    <a:pt x="334" y="1147"/>
                    <a:pt x="368" y="1180"/>
                    <a:pt x="434" y="1180"/>
                  </a:cubicBezTo>
                  <a:cubicBezTo>
                    <a:pt x="512" y="1214"/>
                    <a:pt x="590" y="1228"/>
                    <a:pt x="664" y="1228"/>
                  </a:cubicBezTo>
                  <a:cubicBezTo>
                    <a:pt x="812" y="1228"/>
                    <a:pt x="946" y="1169"/>
                    <a:pt x="1035" y="1080"/>
                  </a:cubicBezTo>
                  <a:cubicBezTo>
                    <a:pt x="1202" y="947"/>
                    <a:pt x="1235" y="813"/>
                    <a:pt x="1268" y="680"/>
                  </a:cubicBezTo>
                  <a:cubicBezTo>
                    <a:pt x="1302" y="480"/>
                    <a:pt x="1235" y="313"/>
                    <a:pt x="1068" y="179"/>
                  </a:cubicBezTo>
                  <a:cubicBezTo>
                    <a:pt x="1001" y="79"/>
                    <a:pt x="901" y="46"/>
                    <a:pt x="768" y="13"/>
                  </a:cubicBezTo>
                  <a:cubicBezTo>
                    <a:pt x="726" y="4"/>
                    <a:pt x="685" y="0"/>
                    <a:pt x="6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13"/>
            <p:cNvSpPr/>
            <p:nvPr/>
          </p:nvSpPr>
          <p:spPr>
            <a:xfrm>
              <a:off x="5794300" y="3043150"/>
              <a:ext cx="30900" cy="30675"/>
            </a:xfrm>
            <a:custGeom>
              <a:avLst/>
              <a:gdLst/>
              <a:ahLst/>
              <a:cxnLst/>
              <a:rect l="l" t="t" r="r" b="b"/>
              <a:pathLst>
                <a:path w="1236" h="1227" extrusionOk="0">
                  <a:moveTo>
                    <a:pt x="558" y="0"/>
                  </a:moveTo>
                  <a:cubicBezTo>
                    <a:pt x="422" y="0"/>
                    <a:pt x="309" y="38"/>
                    <a:pt x="234" y="113"/>
                  </a:cubicBezTo>
                  <a:cubicBezTo>
                    <a:pt x="234" y="146"/>
                    <a:pt x="201" y="146"/>
                    <a:pt x="201" y="146"/>
                  </a:cubicBezTo>
                  <a:cubicBezTo>
                    <a:pt x="134" y="246"/>
                    <a:pt x="68" y="313"/>
                    <a:pt x="34" y="380"/>
                  </a:cubicBezTo>
                  <a:cubicBezTo>
                    <a:pt x="34" y="413"/>
                    <a:pt x="34" y="413"/>
                    <a:pt x="34" y="413"/>
                  </a:cubicBezTo>
                  <a:cubicBezTo>
                    <a:pt x="34" y="413"/>
                    <a:pt x="34" y="446"/>
                    <a:pt x="34" y="480"/>
                  </a:cubicBezTo>
                  <a:cubicBezTo>
                    <a:pt x="1" y="546"/>
                    <a:pt x="1" y="613"/>
                    <a:pt x="1" y="680"/>
                  </a:cubicBezTo>
                  <a:cubicBezTo>
                    <a:pt x="1" y="713"/>
                    <a:pt x="1" y="713"/>
                    <a:pt x="1" y="747"/>
                  </a:cubicBezTo>
                  <a:cubicBezTo>
                    <a:pt x="34" y="880"/>
                    <a:pt x="101" y="980"/>
                    <a:pt x="201" y="1080"/>
                  </a:cubicBezTo>
                  <a:cubicBezTo>
                    <a:pt x="268" y="1147"/>
                    <a:pt x="334" y="1180"/>
                    <a:pt x="401" y="1214"/>
                  </a:cubicBezTo>
                  <a:lnTo>
                    <a:pt x="468" y="1214"/>
                  </a:lnTo>
                  <a:cubicBezTo>
                    <a:pt x="518" y="1222"/>
                    <a:pt x="566" y="1226"/>
                    <a:pt x="612" y="1226"/>
                  </a:cubicBezTo>
                  <a:cubicBezTo>
                    <a:pt x="749" y="1226"/>
                    <a:pt x="868" y="1189"/>
                    <a:pt x="968" y="1113"/>
                  </a:cubicBezTo>
                  <a:cubicBezTo>
                    <a:pt x="1002" y="1080"/>
                    <a:pt x="1035" y="1080"/>
                    <a:pt x="1035" y="1047"/>
                  </a:cubicBezTo>
                  <a:cubicBezTo>
                    <a:pt x="1068" y="1047"/>
                    <a:pt x="1068" y="1047"/>
                    <a:pt x="1068" y="1013"/>
                  </a:cubicBezTo>
                  <a:cubicBezTo>
                    <a:pt x="1102" y="1013"/>
                    <a:pt x="1102" y="980"/>
                    <a:pt x="1102" y="980"/>
                  </a:cubicBezTo>
                  <a:cubicBezTo>
                    <a:pt x="1135" y="980"/>
                    <a:pt x="1135" y="947"/>
                    <a:pt x="1135" y="947"/>
                  </a:cubicBezTo>
                  <a:cubicBezTo>
                    <a:pt x="1135" y="947"/>
                    <a:pt x="1135" y="913"/>
                    <a:pt x="1168" y="880"/>
                  </a:cubicBezTo>
                  <a:cubicBezTo>
                    <a:pt x="1168" y="880"/>
                    <a:pt x="1168" y="880"/>
                    <a:pt x="1168" y="847"/>
                  </a:cubicBezTo>
                  <a:cubicBezTo>
                    <a:pt x="1168" y="847"/>
                    <a:pt x="1168" y="847"/>
                    <a:pt x="1202" y="813"/>
                  </a:cubicBezTo>
                  <a:cubicBezTo>
                    <a:pt x="1202" y="813"/>
                    <a:pt x="1202" y="813"/>
                    <a:pt x="1202" y="780"/>
                  </a:cubicBezTo>
                  <a:cubicBezTo>
                    <a:pt x="1202" y="780"/>
                    <a:pt x="1202" y="747"/>
                    <a:pt x="1202" y="747"/>
                  </a:cubicBezTo>
                  <a:cubicBezTo>
                    <a:pt x="1235" y="713"/>
                    <a:pt x="1235" y="680"/>
                    <a:pt x="1235" y="646"/>
                  </a:cubicBezTo>
                  <a:lnTo>
                    <a:pt x="1235" y="613"/>
                  </a:lnTo>
                  <a:cubicBezTo>
                    <a:pt x="1235" y="546"/>
                    <a:pt x="1235" y="513"/>
                    <a:pt x="1235" y="480"/>
                  </a:cubicBezTo>
                  <a:cubicBezTo>
                    <a:pt x="1235" y="480"/>
                    <a:pt x="1202" y="446"/>
                    <a:pt x="1202" y="446"/>
                  </a:cubicBezTo>
                  <a:cubicBezTo>
                    <a:pt x="1202" y="413"/>
                    <a:pt x="1202" y="380"/>
                    <a:pt x="1168" y="346"/>
                  </a:cubicBezTo>
                  <a:cubicBezTo>
                    <a:pt x="1135" y="246"/>
                    <a:pt x="1035" y="146"/>
                    <a:pt x="935" y="79"/>
                  </a:cubicBezTo>
                  <a:cubicBezTo>
                    <a:pt x="901" y="46"/>
                    <a:pt x="868" y="46"/>
                    <a:pt x="835" y="46"/>
                  </a:cubicBezTo>
                  <a:cubicBezTo>
                    <a:pt x="801" y="13"/>
                    <a:pt x="768" y="13"/>
                    <a:pt x="735" y="13"/>
                  </a:cubicBezTo>
                  <a:lnTo>
                    <a:pt x="701" y="13"/>
                  </a:lnTo>
                  <a:cubicBezTo>
                    <a:pt x="651" y="4"/>
                    <a:pt x="603" y="0"/>
                    <a:pt x="5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13"/>
            <p:cNvSpPr/>
            <p:nvPr/>
          </p:nvSpPr>
          <p:spPr>
            <a:xfrm>
              <a:off x="5792650" y="3265275"/>
              <a:ext cx="32550" cy="30575"/>
            </a:xfrm>
            <a:custGeom>
              <a:avLst/>
              <a:gdLst/>
              <a:ahLst/>
              <a:cxnLst/>
              <a:rect l="l" t="t" r="r" b="b"/>
              <a:pathLst>
                <a:path w="1302" h="1223" extrusionOk="0">
                  <a:moveTo>
                    <a:pt x="634" y="1"/>
                  </a:moveTo>
                  <a:cubicBezTo>
                    <a:pt x="567" y="1"/>
                    <a:pt x="500" y="1"/>
                    <a:pt x="434" y="34"/>
                  </a:cubicBezTo>
                  <a:lnTo>
                    <a:pt x="400" y="34"/>
                  </a:lnTo>
                  <a:cubicBezTo>
                    <a:pt x="334" y="67"/>
                    <a:pt x="300" y="101"/>
                    <a:pt x="234" y="167"/>
                  </a:cubicBezTo>
                  <a:cubicBezTo>
                    <a:pt x="33" y="368"/>
                    <a:pt x="0" y="701"/>
                    <a:pt x="167" y="935"/>
                  </a:cubicBezTo>
                  <a:cubicBezTo>
                    <a:pt x="167" y="968"/>
                    <a:pt x="200" y="1001"/>
                    <a:pt x="234" y="1035"/>
                  </a:cubicBezTo>
                  <a:cubicBezTo>
                    <a:pt x="350" y="1151"/>
                    <a:pt x="511" y="1222"/>
                    <a:pt x="678" y="1222"/>
                  </a:cubicBezTo>
                  <a:cubicBezTo>
                    <a:pt x="799" y="1222"/>
                    <a:pt x="922" y="1185"/>
                    <a:pt x="1034" y="1101"/>
                  </a:cubicBezTo>
                  <a:cubicBezTo>
                    <a:pt x="1068" y="1101"/>
                    <a:pt x="1068" y="1068"/>
                    <a:pt x="1101" y="1068"/>
                  </a:cubicBezTo>
                  <a:cubicBezTo>
                    <a:pt x="1134" y="1035"/>
                    <a:pt x="1168" y="1001"/>
                    <a:pt x="1201" y="935"/>
                  </a:cubicBezTo>
                  <a:cubicBezTo>
                    <a:pt x="1234" y="868"/>
                    <a:pt x="1268" y="768"/>
                    <a:pt x="1301" y="668"/>
                  </a:cubicBezTo>
                  <a:cubicBezTo>
                    <a:pt x="1301" y="634"/>
                    <a:pt x="1301" y="601"/>
                    <a:pt x="1301" y="601"/>
                  </a:cubicBezTo>
                  <a:cubicBezTo>
                    <a:pt x="1301" y="601"/>
                    <a:pt x="1301" y="568"/>
                    <a:pt x="1301" y="568"/>
                  </a:cubicBezTo>
                  <a:cubicBezTo>
                    <a:pt x="1301" y="534"/>
                    <a:pt x="1301" y="501"/>
                    <a:pt x="1268" y="468"/>
                  </a:cubicBezTo>
                  <a:cubicBezTo>
                    <a:pt x="1268" y="434"/>
                    <a:pt x="1268" y="401"/>
                    <a:pt x="1234" y="368"/>
                  </a:cubicBezTo>
                  <a:cubicBezTo>
                    <a:pt x="1234" y="368"/>
                    <a:pt x="1234" y="334"/>
                    <a:pt x="1234" y="334"/>
                  </a:cubicBezTo>
                  <a:cubicBezTo>
                    <a:pt x="1234" y="301"/>
                    <a:pt x="1201" y="268"/>
                    <a:pt x="1168" y="268"/>
                  </a:cubicBezTo>
                  <a:lnTo>
                    <a:pt x="1168" y="234"/>
                  </a:lnTo>
                  <a:cubicBezTo>
                    <a:pt x="1168" y="234"/>
                    <a:pt x="1134" y="201"/>
                    <a:pt x="1134" y="167"/>
                  </a:cubicBezTo>
                  <a:lnTo>
                    <a:pt x="1101" y="167"/>
                  </a:lnTo>
                  <a:cubicBezTo>
                    <a:pt x="1034" y="101"/>
                    <a:pt x="967" y="67"/>
                    <a:pt x="901" y="34"/>
                  </a:cubicBezTo>
                  <a:cubicBezTo>
                    <a:pt x="834" y="1"/>
                    <a:pt x="767" y="1"/>
                    <a:pt x="6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13"/>
            <p:cNvSpPr/>
            <p:nvPr/>
          </p:nvSpPr>
          <p:spPr>
            <a:xfrm>
              <a:off x="6014475" y="3116725"/>
              <a:ext cx="35050" cy="3120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685" y="1"/>
                  </a:moveTo>
                  <a:cubicBezTo>
                    <a:pt x="532" y="1"/>
                    <a:pt x="380" y="59"/>
                    <a:pt x="267" y="172"/>
                  </a:cubicBezTo>
                  <a:cubicBezTo>
                    <a:pt x="0" y="405"/>
                    <a:pt x="0" y="806"/>
                    <a:pt x="234" y="1073"/>
                  </a:cubicBezTo>
                  <a:cubicBezTo>
                    <a:pt x="367" y="1189"/>
                    <a:pt x="534" y="1248"/>
                    <a:pt x="692" y="1248"/>
                  </a:cubicBezTo>
                  <a:cubicBezTo>
                    <a:pt x="851" y="1248"/>
                    <a:pt x="1001" y="1189"/>
                    <a:pt x="1101" y="1073"/>
                  </a:cubicBezTo>
                  <a:cubicBezTo>
                    <a:pt x="1334" y="872"/>
                    <a:pt x="1401" y="472"/>
                    <a:pt x="1134" y="205"/>
                  </a:cubicBezTo>
                  <a:cubicBezTo>
                    <a:pt x="1014" y="67"/>
                    <a:pt x="848" y="1"/>
                    <a:pt x="6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13"/>
            <p:cNvSpPr/>
            <p:nvPr/>
          </p:nvSpPr>
          <p:spPr>
            <a:xfrm>
              <a:off x="6014475" y="3338675"/>
              <a:ext cx="34200" cy="31075"/>
            </a:xfrm>
            <a:custGeom>
              <a:avLst/>
              <a:gdLst/>
              <a:ahLst/>
              <a:cxnLst/>
              <a:rect l="l" t="t" r="r" b="b"/>
              <a:pathLst>
                <a:path w="1368" h="1243" extrusionOk="0">
                  <a:moveTo>
                    <a:pt x="671" y="0"/>
                  </a:moveTo>
                  <a:cubicBezTo>
                    <a:pt x="509" y="0"/>
                    <a:pt x="350" y="67"/>
                    <a:pt x="234" y="200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67" y="1184"/>
                    <a:pt x="534" y="1243"/>
                    <a:pt x="692" y="1243"/>
                  </a:cubicBezTo>
                  <a:cubicBezTo>
                    <a:pt x="851" y="1243"/>
                    <a:pt x="1001" y="1184"/>
                    <a:pt x="1101" y="1068"/>
                  </a:cubicBezTo>
                  <a:cubicBezTo>
                    <a:pt x="1334" y="867"/>
                    <a:pt x="1368" y="467"/>
                    <a:pt x="1134" y="200"/>
                  </a:cubicBezTo>
                  <a:cubicBezTo>
                    <a:pt x="1001" y="67"/>
                    <a:pt x="834" y="0"/>
                    <a:pt x="6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13"/>
            <p:cNvSpPr/>
            <p:nvPr/>
          </p:nvSpPr>
          <p:spPr>
            <a:xfrm>
              <a:off x="6013625" y="3042750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716" y="1"/>
                  </a:moveTo>
                  <a:cubicBezTo>
                    <a:pt x="549" y="1"/>
                    <a:pt x="390" y="73"/>
                    <a:pt x="268" y="195"/>
                  </a:cubicBezTo>
                  <a:cubicBezTo>
                    <a:pt x="234" y="229"/>
                    <a:pt x="168" y="296"/>
                    <a:pt x="134" y="362"/>
                  </a:cubicBezTo>
                  <a:cubicBezTo>
                    <a:pt x="1" y="696"/>
                    <a:pt x="134" y="1096"/>
                    <a:pt x="501" y="1196"/>
                  </a:cubicBezTo>
                  <a:cubicBezTo>
                    <a:pt x="576" y="1228"/>
                    <a:pt x="651" y="1243"/>
                    <a:pt x="723" y="1243"/>
                  </a:cubicBezTo>
                  <a:cubicBezTo>
                    <a:pt x="877" y="1243"/>
                    <a:pt x="1022" y="1176"/>
                    <a:pt x="1135" y="1063"/>
                  </a:cubicBezTo>
                  <a:lnTo>
                    <a:pt x="1168" y="1063"/>
                  </a:lnTo>
                  <a:cubicBezTo>
                    <a:pt x="1302" y="896"/>
                    <a:pt x="1368" y="729"/>
                    <a:pt x="1335" y="529"/>
                  </a:cubicBezTo>
                  <a:cubicBezTo>
                    <a:pt x="1302" y="329"/>
                    <a:pt x="1202" y="195"/>
                    <a:pt x="1035" y="95"/>
                  </a:cubicBezTo>
                  <a:cubicBezTo>
                    <a:pt x="931" y="30"/>
                    <a:pt x="822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13"/>
            <p:cNvSpPr/>
            <p:nvPr/>
          </p:nvSpPr>
          <p:spPr>
            <a:xfrm>
              <a:off x="5866025" y="3264750"/>
              <a:ext cx="35050" cy="30800"/>
            </a:xfrm>
            <a:custGeom>
              <a:avLst/>
              <a:gdLst/>
              <a:ahLst/>
              <a:cxnLst/>
              <a:rect l="l" t="t" r="r" b="b"/>
              <a:pathLst>
                <a:path w="1402" h="1232" extrusionOk="0">
                  <a:moveTo>
                    <a:pt x="688" y="1"/>
                  </a:moveTo>
                  <a:cubicBezTo>
                    <a:pt x="520" y="1"/>
                    <a:pt x="355" y="68"/>
                    <a:pt x="234" y="188"/>
                  </a:cubicBezTo>
                  <a:cubicBezTo>
                    <a:pt x="34" y="422"/>
                    <a:pt x="1" y="822"/>
                    <a:pt x="267" y="1056"/>
                  </a:cubicBezTo>
                  <a:cubicBezTo>
                    <a:pt x="391" y="1180"/>
                    <a:pt x="544" y="1232"/>
                    <a:pt x="693" y="1232"/>
                  </a:cubicBezTo>
                  <a:cubicBezTo>
                    <a:pt x="863" y="1232"/>
                    <a:pt x="1028" y="1163"/>
                    <a:pt x="1135" y="1056"/>
                  </a:cubicBezTo>
                  <a:cubicBezTo>
                    <a:pt x="1368" y="856"/>
                    <a:pt x="1402" y="455"/>
                    <a:pt x="1135" y="188"/>
                  </a:cubicBezTo>
                  <a:cubicBezTo>
                    <a:pt x="1006" y="59"/>
                    <a:pt x="846" y="1"/>
                    <a:pt x="6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13"/>
            <p:cNvSpPr/>
            <p:nvPr/>
          </p:nvSpPr>
          <p:spPr>
            <a:xfrm>
              <a:off x="5940250" y="3190525"/>
              <a:ext cx="34200" cy="31425"/>
            </a:xfrm>
            <a:custGeom>
              <a:avLst/>
              <a:gdLst/>
              <a:ahLst/>
              <a:cxnLst/>
              <a:rect l="l" t="t" r="r" b="b"/>
              <a:pathLst>
                <a:path w="1368" h="1257" extrusionOk="0">
                  <a:moveTo>
                    <a:pt x="685" y="1"/>
                  </a:moveTo>
                  <a:cubicBezTo>
                    <a:pt x="532" y="1"/>
                    <a:pt x="380" y="60"/>
                    <a:pt x="267" y="189"/>
                  </a:cubicBezTo>
                  <a:cubicBezTo>
                    <a:pt x="0" y="422"/>
                    <a:pt x="34" y="822"/>
                    <a:pt x="234" y="1056"/>
                  </a:cubicBezTo>
                  <a:cubicBezTo>
                    <a:pt x="367" y="1189"/>
                    <a:pt x="534" y="1256"/>
                    <a:pt x="697" y="1256"/>
                  </a:cubicBezTo>
                  <a:cubicBezTo>
                    <a:pt x="859" y="1256"/>
                    <a:pt x="1018" y="1189"/>
                    <a:pt x="1135" y="1056"/>
                  </a:cubicBezTo>
                  <a:cubicBezTo>
                    <a:pt x="1368" y="822"/>
                    <a:pt x="1368" y="422"/>
                    <a:pt x="1135" y="189"/>
                  </a:cubicBezTo>
                  <a:cubicBezTo>
                    <a:pt x="1014" y="68"/>
                    <a:pt x="849" y="1"/>
                    <a:pt x="6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13"/>
            <p:cNvSpPr/>
            <p:nvPr/>
          </p:nvSpPr>
          <p:spPr>
            <a:xfrm>
              <a:off x="6016125" y="3264950"/>
              <a:ext cx="31725" cy="30650"/>
            </a:xfrm>
            <a:custGeom>
              <a:avLst/>
              <a:gdLst/>
              <a:ahLst/>
              <a:cxnLst/>
              <a:rect l="l" t="t" r="r" b="b"/>
              <a:pathLst>
                <a:path w="1269" h="1226" extrusionOk="0">
                  <a:moveTo>
                    <a:pt x="607" y="0"/>
                  </a:moveTo>
                  <a:cubicBezTo>
                    <a:pt x="444" y="0"/>
                    <a:pt x="288" y="60"/>
                    <a:pt x="168" y="180"/>
                  </a:cubicBezTo>
                  <a:cubicBezTo>
                    <a:pt x="34" y="314"/>
                    <a:pt x="1" y="481"/>
                    <a:pt x="1" y="647"/>
                  </a:cubicBezTo>
                  <a:cubicBezTo>
                    <a:pt x="1" y="781"/>
                    <a:pt x="68" y="914"/>
                    <a:pt x="168" y="1014"/>
                  </a:cubicBezTo>
                  <a:cubicBezTo>
                    <a:pt x="299" y="1171"/>
                    <a:pt x="450" y="1226"/>
                    <a:pt x="622" y="1226"/>
                  </a:cubicBezTo>
                  <a:cubicBezTo>
                    <a:pt x="669" y="1226"/>
                    <a:pt x="718" y="1222"/>
                    <a:pt x="768" y="1215"/>
                  </a:cubicBezTo>
                  <a:cubicBezTo>
                    <a:pt x="868" y="1181"/>
                    <a:pt x="1002" y="1148"/>
                    <a:pt x="1068" y="1014"/>
                  </a:cubicBezTo>
                  <a:cubicBezTo>
                    <a:pt x="1202" y="881"/>
                    <a:pt x="1268" y="681"/>
                    <a:pt x="1235" y="481"/>
                  </a:cubicBezTo>
                  <a:cubicBezTo>
                    <a:pt x="1168" y="314"/>
                    <a:pt x="1102" y="180"/>
                    <a:pt x="935" y="80"/>
                  </a:cubicBezTo>
                  <a:cubicBezTo>
                    <a:pt x="828" y="27"/>
                    <a:pt x="716" y="0"/>
                    <a:pt x="6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13"/>
            <p:cNvSpPr/>
            <p:nvPr/>
          </p:nvSpPr>
          <p:spPr>
            <a:xfrm>
              <a:off x="5941075" y="3338550"/>
              <a:ext cx="32550" cy="30975"/>
            </a:xfrm>
            <a:custGeom>
              <a:avLst/>
              <a:gdLst/>
              <a:ahLst/>
              <a:cxnLst/>
              <a:rect l="l" t="t" r="r" b="b"/>
              <a:pathLst>
                <a:path w="1302" h="1239" extrusionOk="0">
                  <a:moveTo>
                    <a:pt x="637" y="1"/>
                  </a:moveTo>
                  <a:cubicBezTo>
                    <a:pt x="485" y="1"/>
                    <a:pt x="340" y="66"/>
                    <a:pt x="234" y="172"/>
                  </a:cubicBezTo>
                  <a:cubicBezTo>
                    <a:pt x="134" y="272"/>
                    <a:pt x="101" y="305"/>
                    <a:pt x="67" y="405"/>
                  </a:cubicBezTo>
                  <a:cubicBezTo>
                    <a:pt x="1" y="572"/>
                    <a:pt x="34" y="772"/>
                    <a:pt x="134" y="972"/>
                  </a:cubicBezTo>
                  <a:cubicBezTo>
                    <a:pt x="201" y="1106"/>
                    <a:pt x="334" y="1173"/>
                    <a:pt x="468" y="1206"/>
                  </a:cubicBezTo>
                  <a:cubicBezTo>
                    <a:pt x="542" y="1227"/>
                    <a:pt x="612" y="1238"/>
                    <a:pt x="679" y="1238"/>
                  </a:cubicBezTo>
                  <a:cubicBezTo>
                    <a:pt x="825" y="1238"/>
                    <a:pt x="954" y="1187"/>
                    <a:pt x="1068" y="1073"/>
                  </a:cubicBezTo>
                  <a:cubicBezTo>
                    <a:pt x="1102" y="1073"/>
                    <a:pt x="1135" y="1039"/>
                    <a:pt x="1168" y="972"/>
                  </a:cubicBezTo>
                  <a:cubicBezTo>
                    <a:pt x="1168" y="939"/>
                    <a:pt x="1202" y="906"/>
                    <a:pt x="1202" y="872"/>
                  </a:cubicBezTo>
                  <a:cubicBezTo>
                    <a:pt x="1302" y="639"/>
                    <a:pt x="1302" y="439"/>
                    <a:pt x="1135" y="239"/>
                  </a:cubicBezTo>
                  <a:cubicBezTo>
                    <a:pt x="1102" y="205"/>
                    <a:pt x="1035" y="139"/>
                    <a:pt x="1001" y="105"/>
                  </a:cubicBezTo>
                  <a:cubicBezTo>
                    <a:pt x="968" y="105"/>
                    <a:pt x="935" y="72"/>
                    <a:pt x="901" y="72"/>
                  </a:cubicBezTo>
                  <a:cubicBezTo>
                    <a:pt x="816" y="23"/>
                    <a:pt x="725" y="1"/>
                    <a:pt x="6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13"/>
            <p:cNvSpPr/>
            <p:nvPr/>
          </p:nvSpPr>
          <p:spPr>
            <a:xfrm>
              <a:off x="5866025" y="3042775"/>
              <a:ext cx="33375" cy="31050"/>
            </a:xfrm>
            <a:custGeom>
              <a:avLst/>
              <a:gdLst/>
              <a:ahLst/>
              <a:cxnLst/>
              <a:rect l="l" t="t" r="r" b="b"/>
              <a:pathLst>
                <a:path w="1335" h="1242" extrusionOk="0">
                  <a:moveTo>
                    <a:pt x="711" y="1"/>
                  </a:moveTo>
                  <a:cubicBezTo>
                    <a:pt x="453" y="1"/>
                    <a:pt x="209" y="169"/>
                    <a:pt x="134" y="395"/>
                  </a:cubicBezTo>
                  <a:cubicBezTo>
                    <a:pt x="1" y="695"/>
                    <a:pt x="134" y="1095"/>
                    <a:pt x="501" y="1195"/>
                  </a:cubicBezTo>
                  <a:cubicBezTo>
                    <a:pt x="578" y="1227"/>
                    <a:pt x="654" y="1242"/>
                    <a:pt x="729" y="1242"/>
                  </a:cubicBezTo>
                  <a:cubicBezTo>
                    <a:pt x="1041" y="1242"/>
                    <a:pt x="1308" y="979"/>
                    <a:pt x="1335" y="628"/>
                  </a:cubicBezTo>
                  <a:cubicBezTo>
                    <a:pt x="1335" y="461"/>
                    <a:pt x="1268" y="295"/>
                    <a:pt x="1168" y="228"/>
                  </a:cubicBezTo>
                  <a:cubicBezTo>
                    <a:pt x="1068" y="128"/>
                    <a:pt x="1035" y="94"/>
                    <a:pt x="968" y="61"/>
                  </a:cubicBezTo>
                  <a:cubicBezTo>
                    <a:pt x="885" y="19"/>
                    <a:pt x="797" y="1"/>
                    <a:pt x="7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13"/>
            <p:cNvSpPr/>
            <p:nvPr/>
          </p:nvSpPr>
          <p:spPr>
            <a:xfrm>
              <a:off x="5867700" y="3116850"/>
              <a:ext cx="32550" cy="31050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22" y="0"/>
                  </a:moveTo>
                  <a:cubicBezTo>
                    <a:pt x="509" y="0"/>
                    <a:pt x="401" y="33"/>
                    <a:pt x="301" y="100"/>
                  </a:cubicBezTo>
                  <a:cubicBezTo>
                    <a:pt x="134" y="200"/>
                    <a:pt x="67" y="334"/>
                    <a:pt x="34" y="534"/>
                  </a:cubicBezTo>
                  <a:cubicBezTo>
                    <a:pt x="0" y="667"/>
                    <a:pt x="34" y="801"/>
                    <a:pt x="67" y="901"/>
                  </a:cubicBezTo>
                  <a:cubicBezTo>
                    <a:pt x="134" y="1001"/>
                    <a:pt x="200" y="1068"/>
                    <a:pt x="301" y="1134"/>
                  </a:cubicBezTo>
                  <a:cubicBezTo>
                    <a:pt x="416" y="1206"/>
                    <a:pt x="537" y="1241"/>
                    <a:pt x="654" y="1241"/>
                  </a:cubicBezTo>
                  <a:cubicBezTo>
                    <a:pt x="808" y="1241"/>
                    <a:pt x="954" y="1181"/>
                    <a:pt x="1068" y="1068"/>
                  </a:cubicBezTo>
                  <a:cubicBezTo>
                    <a:pt x="1168" y="967"/>
                    <a:pt x="1201" y="867"/>
                    <a:pt x="1235" y="767"/>
                  </a:cubicBezTo>
                  <a:cubicBezTo>
                    <a:pt x="1301" y="500"/>
                    <a:pt x="1201" y="234"/>
                    <a:pt x="968" y="100"/>
                  </a:cubicBezTo>
                  <a:cubicBezTo>
                    <a:pt x="851" y="33"/>
                    <a:pt x="734" y="0"/>
                    <a:pt x="6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13"/>
            <p:cNvSpPr/>
            <p:nvPr/>
          </p:nvSpPr>
          <p:spPr>
            <a:xfrm>
              <a:off x="5941075" y="3116850"/>
              <a:ext cx="32550" cy="31075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13" y="0"/>
                  </a:moveTo>
                  <a:cubicBezTo>
                    <a:pt x="475" y="0"/>
                    <a:pt x="357" y="45"/>
                    <a:pt x="268" y="134"/>
                  </a:cubicBezTo>
                  <a:cubicBezTo>
                    <a:pt x="168" y="234"/>
                    <a:pt x="101" y="300"/>
                    <a:pt x="101" y="367"/>
                  </a:cubicBezTo>
                  <a:cubicBezTo>
                    <a:pt x="1" y="567"/>
                    <a:pt x="34" y="767"/>
                    <a:pt x="134" y="967"/>
                  </a:cubicBezTo>
                  <a:cubicBezTo>
                    <a:pt x="234" y="1101"/>
                    <a:pt x="368" y="1168"/>
                    <a:pt x="534" y="1234"/>
                  </a:cubicBezTo>
                  <a:cubicBezTo>
                    <a:pt x="569" y="1240"/>
                    <a:pt x="602" y="1243"/>
                    <a:pt x="635" y="1243"/>
                  </a:cubicBezTo>
                  <a:cubicBezTo>
                    <a:pt x="792" y="1243"/>
                    <a:pt x="930" y="1178"/>
                    <a:pt x="1068" y="1068"/>
                  </a:cubicBezTo>
                  <a:cubicBezTo>
                    <a:pt x="1102" y="1034"/>
                    <a:pt x="1135" y="1001"/>
                    <a:pt x="1168" y="967"/>
                  </a:cubicBezTo>
                  <a:cubicBezTo>
                    <a:pt x="1168" y="967"/>
                    <a:pt x="1168" y="934"/>
                    <a:pt x="1202" y="901"/>
                  </a:cubicBezTo>
                  <a:cubicBezTo>
                    <a:pt x="1302" y="701"/>
                    <a:pt x="1302" y="400"/>
                    <a:pt x="1102" y="200"/>
                  </a:cubicBezTo>
                  <a:cubicBezTo>
                    <a:pt x="1068" y="167"/>
                    <a:pt x="1035" y="134"/>
                    <a:pt x="1035" y="134"/>
                  </a:cubicBezTo>
                  <a:cubicBezTo>
                    <a:pt x="968" y="67"/>
                    <a:pt x="901" y="33"/>
                    <a:pt x="835" y="33"/>
                  </a:cubicBezTo>
                  <a:cubicBezTo>
                    <a:pt x="757" y="11"/>
                    <a:pt x="683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13"/>
            <p:cNvSpPr/>
            <p:nvPr/>
          </p:nvSpPr>
          <p:spPr>
            <a:xfrm>
              <a:off x="5867700" y="3190425"/>
              <a:ext cx="32550" cy="31250"/>
            </a:xfrm>
            <a:custGeom>
              <a:avLst/>
              <a:gdLst/>
              <a:ahLst/>
              <a:cxnLst/>
              <a:rect l="l" t="t" r="r" b="b"/>
              <a:pathLst>
                <a:path w="1302" h="1250" extrusionOk="0">
                  <a:moveTo>
                    <a:pt x="631" y="1"/>
                  </a:moveTo>
                  <a:cubicBezTo>
                    <a:pt x="467" y="1"/>
                    <a:pt x="317" y="76"/>
                    <a:pt x="167" y="226"/>
                  </a:cubicBezTo>
                  <a:cubicBezTo>
                    <a:pt x="100" y="259"/>
                    <a:pt x="67" y="359"/>
                    <a:pt x="34" y="493"/>
                  </a:cubicBezTo>
                  <a:cubicBezTo>
                    <a:pt x="0" y="693"/>
                    <a:pt x="34" y="860"/>
                    <a:pt x="167" y="1027"/>
                  </a:cubicBezTo>
                  <a:cubicBezTo>
                    <a:pt x="200" y="1060"/>
                    <a:pt x="234" y="1093"/>
                    <a:pt x="267" y="1127"/>
                  </a:cubicBezTo>
                  <a:cubicBezTo>
                    <a:pt x="301" y="1160"/>
                    <a:pt x="334" y="1193"/>
                    <a:pt x="401" y="1193"/>
                  </a:cubicBezTo>
                  <a:cubicBezTo>
                    <a:pt x="488" y="1231"/>
                    <a:pt x="576" y="1250"/>
                    <a:pt x="662" y="1250"/>
                  </a:cubicBezTo>
                  <a:cubicBezTo>
                    <a:pt x="805" y="1250"/>
                    <a:pt x="943" y="1198"/>
                    <a:pt x="1068" y="1093"/>
                  </a:cubicBezTo>
                  <a:cubicBezTo>
                    <a:pt x="1101" y="1060"/>
                    <a:pt x="1101" y="1027"/>
                    <a:pt x="1134" y="993"/>
                  </a:cubicBezTo>
                  <a:cubicBezTo>
                    <a:pt x="1168" y="960"/>
                    <a:pt x="1168" y="927"/>
                    <a:pt x="1201" y="893"/>
                  </a:cubicBezTo>
                  <a:cubicBezTo>
                    <a:pt x="1301" y="660"/>
                    <a:pt x="1268" y="393"/>
                    <a:pt x="1068" y="193"/>
                  </a:cubicBezTo>
                  <a:cubicBezTo>
                    <a:pt x="1001" y="126"/>
                    <a:pt x="901" y="59"/>
                    <a:pt x="801" y="26"/>
                  </a:cubicBez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13"/>
            <p:cNvSpPr/>
            <p:nvPr/>
          </p:nvSpPr>
          <p:spPr>
            <a:xfrm>
              <a:off x="5941075" y="3042725"/>
              <a:ext cx="32550" cy="31300"/>
            </a:xfrm>
            <a:custGeom>
              <a:avLst/>
              <a:gdLst/>
              <a:ahLst/>
              <a:cxnLst/>
              <a:rect l="l" t="t" r="r" b="b"/>
              <a:pathLst>
                <a:path w="1302" h="1252" extrusionOk="0">
                  <a:moveTo>
                    <a:pt x="655" y="1"/>
                  </a:moveTo>
                  <a:cubicBezTo>
                    <a:pt x="411" y="1"/>
                    <a:pt x="175" y="156"/>
                    <a:pt x="67" y="397"/>
                  </a:cubicBezTo>
                  <a:cubicBezTo>
                    <a:pt x="1" y="630"/>
                    <a:pt x="34" y="864"/>
                    <a:pt x="201" y="1030"/>
                  </a:cubicBezTo>
                  <a:cubicBezTo>
                    <a:pt x="234" y="1064"/>
                    <a:pt x="268" y="1097"/>
                    <a:pt x="301" y="1130"/>
                  </a:cubicBezTo>
                  <a:cubicBezTo>
                    <a:pt x="334" y="1164"/>
                    <a:pt x="368" y="1164"/>
                    <a:pt x="401" y="1197"/>
                  </a:cubicBezTo>
                  <a:cubicBezTo>
                    <a:pt x="485" y="1233"/>
                    <a:pt x="573" y="1252"/>
                    <a:pt x="661" y="1252"/>
                  </a:cubicBezTo>
                  <a:cubicBezTo>
                    <a:pt x="817" y="1252"/>
                    <a:pt x="973" y="1192"/>
                    <a:pt x="1102" y="1064"/>
                  </a:cubicBezTo>
                  <a:cubicBezTo>
                    <a:pt x="1202" y="964"/>
                    <a:pt x="1268" y="830"/>
                    <a:pt x="1268" y="697"/>
                  </a:cubicBezTo>
                  <a:cubicBezTo>
                    <a:pt x="1302" y="430"/>
                    <a:pt x="1168" y="130"/>
                    <a:pt x="835" y="30"/>
                  </a:cubicBezTo>
                  <a:cubicBezTo>
                    <a:pt x="775" y="10"/>
                    <a:pt x="715" y="1"/>
                    <a:pt x="6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13"/>
            <p:cNvSpPr/>
            <p:nvPr/>
          </p:nvSpPr>
          <p:spPr>
            <a:xfrm>
              <a:off x="5866025" y="3338775"/>
              <a:ext cx="35050" cy="30925"/>
            </a:xfrm>
            <a:custGeom>
              <a:avLst/>
              <a:gdLst/>
              <a:ahLst/>
              <a:cxnLst/>
              <a:rect l="l" t="t" r="r" b="b"/>
              <a:pathLst>
                <a:path w="1402" h="1237" extrusionOk="0">
                  <a:moveTo>
                    <a:pt x="685" y="1"/>
                  </a:moveTo>
                  <a:cubicBezTo>
                    <a:pt x="545" y="1"/>
                    <a:pt x="397" y="48"/>
                    <a:pt x="267" y="163"/>
                  </a:cubicBezTo>
                  <a:cubicBezTo>
                    <a:pt x="1" y="463"/>
                    <a:pt x="67" y="830"/>
                    <a:pt x="267" y="1030"/>
                  </a:cubicBezTo>
                  <a:cubicBezTo>
                    <a:pt x="377" y="1158"/>
                    <a:pt x="548" y="1236"/>
                    <a:pt x="723" y="1236"/>
                  </a:cubicBezTo>
                  <a:cubicBezTo>
                    <a:pt x="867" y="1236"/>
                    <a:pt x="1014" y="1184"/>
                    <a:pt x="1135" y="1064"/>
                  </a:cubicBezTo>
                  <a:cubicBezTo>
                    <a:pt x="1402" y="763"/>
                    <a:pt x="1335" y="363"/>
                    <a:pt x="1135" y="196"/>
                  </a:cubicBezTo>
                  <a:cubicBezTo>
                    <a:pt x="1040" y="82"/>
                    <a:pt x="869" y="1"/>
                    <a:pt x="6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13"/>
            <p:cNvSpPr/>
            <p:nvPr/>
          </p:nvSpPr>
          <p:spPr>
            <a:xfrm>
              <a:off x="5794300" y="3191050"/>
              <a:ext cx="30900" cy="30900"/>
            </a:xfrm>
            <a:custGeom>
              <a:avLst/>
              <a:gdLst/>
              <a:ahLst/>
              <a:cxnLst/>
              <a:rect l="l" t="t" r="r" b="b"/>
              <a:pathLst>
                <a:path w="1236" h="1236" extrusionOk="0">
                  <a:moveTo>
                    <a:pt x="501" y="1"/>
                  </a:moveTo>
                  <a:cubicBezTo>
                    <a:pt x="468" y="1"/>
                    <a:pt x="434" y="1"/>
                    <a:pt x="401" y="34"/>
                  </a:cubicBezTo>
                  <a:lnTo>
                    <a:pt x="368" y="34"/>
                  </a:lnTo>
                  <a:cubicBezTo>
                    <a:pt x="334" y="68"/>
                    <a:pt x="301" y="68"/>
                    <a:pt x="268" y="101"/>
                  </a:cubicBezTo>
                  <a:cubicBezTo>
                    <a:pt x="234" y="101"/>
                    <a:pt x="234" y="134"/>
                    <a:pt x="234" y="134"/>
                  </a:cubicBezTo>
                  <a:cubicBezTo>
                    <a:pt x="201" y="134"/>
                    <a:pt x="201" y="134"/>
                    <a:pt x="201" y="168"/>
                  </a:cubicBezTo>
                  <a:cubicBezTo>
                    <a:pt x="168" y="168"/>
                    <a:pt x="168" y="201"/>
                    <a:pt x="168" y="201"/>
                  </a:cubicBezTo>
                  <a:cubicBezTo>
                    <a:pt x="134" y="234"/>
                    <a:pt x="101" y="268"/>
                    <a:pt x="68" y="301"/>
                  </a:cubicBezTo>
                  <a:cubicBezTo>
                    <a:pt x="68" y="334"/>
                    <a:pt x="34" y="368"/>
                    <a:pt x="34" y="401"/>
                  </a:cubicBezTo>
                  <a:cubicBezTo>
                    <a:pt x="34" y="435"/>
                    <a:pt x="34" y="435"/>
                    <a:pt x="1" y="468"/>
                  </a:cubicBezTo>
                  <a:cubicBezTo>
                    <a:pt x="1" y="468"/>
                    <a:pt x="1" y="501"/>
                    <a:pt x="1" y="535"/>
                  </a:cubicBezTo>
                  <a:lnTo>
                    <a:pt x="1" y="568"/>
                  </a:lnTo>
                  <a:lnTo>
                    <a:pt x="1" y="635"/>
                  </a:lnTo>
                  <a:cubicBezTo>
                    <a:pt x="1" y="801"/>
                    <a:pt x="68" y="935"/>
                    <a:pt x="201" y="1068"/>
                  </a:cubicBezTo>
                  <a:cubicBezTo>
                    <a:pt x="234" y="1102"/>
                    <a:pt x="268" y="1102"/>
                    <a:pt x="268" y="1135"/>
                  </a:cubicBezTo>
                  <a:cubicBezTo>
                    <a:pt x="334" y="1135"/>
                    <a:pt x="368" y="1168"/>
                    <a:pt x="434" y="1202"/>
                  </a:cubicBezTo>
                  <a:lnTo>
                    <a:pt x="568" y="1202"/>
                  </a:lnTo>
                  <a:cubicBezTo>
                    <a:pt x="568" y="1202"/>
                    <a:pt x="601" y="1235"/>
                    <a:pt x="601" y="1235"/>
                  </a:cubicBezTo>
                  <a:cubicBezTo>
                    <a:pt x="635" y="1235"/>
                    <a:pt x="635" y="1202"/>
                    <a:pt x="668" y="1202"/>
                  </a:cubicBezTo>
                  <a:lnTo>
                    <a:pt x="801" y="1202"/>
                  </a:lnTo>
                  <a:cubicBezTo>
                    <a:pt x="801" y="1202"/>
                    <a:pt x="801" y="1168"/>
                    <a:pt x="801" y="1168"/>
                  </a:cubicBezTo>
                  <a:cubicBezTo>
                    <a:pt x="901" y="1168"/>
                    <a:pt x="968" y="1102"/>
                    <a:pt x="1035" y="1035"/>
                  </a:cubicBezTo>
                  <a:cubicBezTo>
                    <a:pt x="1068" y="1035"/>
                    <a:pt x="1068" y="1002"/>
                    <a:pt x="1068" y="1002"/>
                  </a:cubicBezTo>
                  <a:cubicBezTo>
                    <a:pt x="1102" y="968"/>
                    <a:pt x="1135" y="935"/>
                    <a:pt x="1168" y="902"/>
                  </a:cubicBezTo>
                  <a:cubicBezTo>
                    <a:pt x="1168" y="868"/>
                    <a:pt x="1168" y="835"/>
                    <a:pt x="1202" y="835"/>
                  </a:cubicBezTo>
                  <a:cubicBezTo>
                    <a:pt x="1202" y="801"/>
                    <a:pt x="1202" y="801"/>
                    <a:pt x="1202" y="801"/>
                  </a:cubicBezTo>
                  <a:cubicBezTo>
                    <a:pt x="1202" y="768"/>
                    <a:pt x="1202" y="768"/>
                    <a:pt x="1202" y="768"/>
                  </a:cubicBezTo>
                  <a:cubicBezTo>
                    <a:pt x="1202" y="735"/>
                    <a:pt x="1202" y="701"/>
                    <a:pt x="1235" y="668"/>
                  </a:cubicBezTo>
                  <a:cubicBezTo>
                    <a:pt x="1235" y="668"/>
                    <a:pt x="1235" y="635"/>
                    <a:pt x="1235" y="635"/>
                  </a:cubicBezTo>
                  <a:cubicBezTo>
                    <a:pt x="1235" y="468"/>
                    <a:pt x="1202" y="334"/>
                    <a:pt x="1068" y="201"/>
                  </a:cubicBezTo>
                  <a:cubicBezTo>
                    <a:pt x="1068" y="201"/>
                    <a:pt x="1068" y="201"/>
                    <a:pt x="1035" y="168"/>
                  </a:cubicBezTo>
                  <a:cubicBezTo>
                    <a:pt x="1035" y="168"/>
                    <a:pt x="1002" y="134"/>
                    <a:pt x="968" y="101"/>
                  </a:cubicBezTo>
                  <a:cubicBezTo>
                    <a:pt x="968" y="101"/>
                    <a:pt x="935" y="101"/>
                    <a:pt x="935" y="68"/>
                  </a:cubicBezTo>
                  <a:lnTo>
                    <a:pt x="901" y="68"/>
                  </a:lnTo>
                  <a:cubicBezTo>
                    <a:pt x="868" y="68"/>
                    <a:pt x="835" y="34"/>
                    <a:pt x="835" y="34"/>
                  </a:cubicBezTo>
                  <a:lnTo>
                    <a:pt x="801" y="34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13"/>
            <p:cNvSpPr/>
            <p:nvPr/>
          </p:nvSpPr>
          <p:spPr>
            <a:xfrm>
              <a:off x="6015300" y="3191100"/>
              <a:ext cx="32550" cy="30325"/>
            </a:xfrm>
            <a:custGeom>
              <a:avLst/>
              <a:gdLst/>
              <a:ahLst/>
              <a:cxnLst/>
              <a:rect l="l" t="t" r="r" b="b"/>
              <a:pathLst>
                <a:path w="1302" h="1213" extrusionOk="0">
                  <a:moveTo>
                    <a:pt x="623" y="0"/>
                  </a:moveTo>
                  <a:cubicBezTo>
                    <a:pt x="478" y="0"/>
                    <a:pt x="348" y="52"/>
                    <a:pt x="234" y="166"/>
                  </a:cubicBezTo>
                  <a:cubicBezTo>
                    <a:pt x="134" y="232"/>
                    <a:pt x="67" y="332"/>
                    <a:pt x="67" y="466"/>
                  </a:cubicBezTo>
                  <a:cubicBezTo>
                    <a:pt x="1" y="699"/>
                    <a:pt x="101" y="1000"/>
                    <a:pt x="334" y="1133"/>
                  </a:cubicBezTo>
                  <a:cubicBezTo>
                    <a:pt x="413" y="1180"/>
                    <a:pt x="529" y="1213"/>
                    <a:pt x="653" y="1213"/>
                  </a:cubicBezTo>
                  <a:cubicBezTo>
                    <a:pt x="793" y="1213"/>
                    <a:pt x="945" y="1172"/>
                    <a:pt x="1068" y="1066"/>
                  </a:cubicBezTo>
                  <a:cubicBezTo>
                    <a:pt x="1101" y="1033"/>
                    <a:pt x="1135" y="966"/>
                    <a:pt x="1168" y="933"/>
                  </a:cubicBezTo>
                  <a:cubicBezTo>
                    <a:pt x="1201" y="900"/>
                    <a:pt x="1235" y="833"/>
                    <a:pt x="1235" y="799"/>
                  </a:cubicBezTo>
                  <a:cubicBezTo>
                    <a:pt x="1301" y="566"/>
                    <a:pt x="1268" y="366"/>
                    <a:pt x="1101" y="166"/>
                  </a:cubicBezTo>
                  <a:cubicBezTo>
                    <a:pt x="1001" y="99"/>
                    <a:pt x="935" y="32"/>
                    <a:pt x="834" y="32"/>
                  </a:cubicBezTo>
                  <a:cubicBezTo>
                    <a:pt x="760" y="11"/>
                    <a:pt x="690" y="0"/>
                    <a:pt x="6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13"/>
            <p:cNvSpPr/>
            <p:nvPr/>
          </p:nvSpPr>
          <p:spPr>
            <a:xfrm>
              <a:off x="5941075" y="3264975"/>
              <a:ext cx="32550" cy="30725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57" y="0"/>
                  </a:moveTo>
                  <a:cubicBezTo>
                    <a:pt x="520" y="0"/>
                    <a:pt x="401" y="38"/>
                    <a:pt x="301" y="113"/>
                  </a:cubicBezTo>
                  <a:cubicBezTo>
                    <a:pt x="101" y="280"/>
                    <a:pt x="1" y="513"/>
                    <a:pt x="67" y="747"/>
                  </a:cubicBezTo>
                  <a:cubicBezTo>
                    <a:pt x="67" y="847"/>
                    <a:pt x="101" y="947"/>
                    <a:pt x="168" y="1013"/>
                  </a:cubicBezTo>
                  <a:cubicBezTo>
                    <a:pt x="234" y="1047"/>
                    <a:pt x="268" y="1080"/>
                    <a:pt x="301" y="1113"/>
                  </a:cubicBezTo>
                  <a:cubicBezTo>
                    <a:pt x="334" y="1147"/>
                    <a:pt x="368" y="1180"/>
                    <a:pt x="434" y="1180"/>
                  </a:cubicBezTo>
                  <a:cubicBezTo>
                    <a:pt x="512" y="1214"/>
                    <a:pt x="590" y="1228"/>
                    <a:pt x="665" y="1228"/>
                  </a:cubicBezTo>
                  <a:cubicBezTo>
                    <a:pt x="816" y="1228"/>
                    <a:pt x="957" y="1169"/>
                    <a:pt x="1068" y="1080"/>
                  </a:cubicBezTo>
                  <a:cubicBezTo>
                    <a:pt x="1202" y="947"/>
                    <a:pt x="1268" y="813"/>
                    <a:pt x="1268" y="680"/>
                  </a:cubicBezTo>
                  <a:cubicBezTo>
                    <a:pt x="1302" y="480"/>
                    <a:pt x="1235" y="313"/>
                    <a:pt x="1102" y="179"/>
                  </a:cubicBezTo>
                  <a:cubicBezTo>
                    <a:pt x="1001" y="79"/>
                    <a:pt x="901" y="46"/>
                    <a:pt x="801" y="13"/>
                  </a:cubicBezTo>
                  <a:cubicBezTo>
                    <a:pt x="751" y="4"/>
                    <a:pt x="703" y="0"/>
                    <a:pt x="6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13"/>
            <p:cNvSpPr/>
            <p:nvPr/>
          </p:nvSpPr>
          <p:spPr>
            <a:xfrm>
              <a:off x="4831950" y="3413500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3" y="0"/>
                  </a:moveTo>
                  <a:cubicBezTo>
                    <a:pt x="528" y="0"/>
                    <a:pt x="374" y="52"/>
                    <a:pt x="234" y="176"/>
                  </a:cubicBezTo>
                  <a:cubicBezTo>
                    <a:pt x="1" y="410"/>
                    <a:pt x="1" y="810"/>
                    <a:pt x="201" y="1043"/>
                  </a:cubicBezTo>
                  <a:cubicBezTo>
                    <a:pt x="334" y="1177"/>
                    <a:pt x="501" y="1243"/>
                    <a:pt x="664" y="1243"/>
                  </a:cubicBezTo>
                  <a:cubicBezTo>
                    <a:pt x="826" y="1243"/>
                    <a:pt x="985" y="1177"/>
                    <a:pt x="1101" y="1043"/>
                  </a:cubicBezTo>
                  <a:cubicBezTo>
                    <a:pt x="1368" y="810"/>
                    <a:pt x="1335" y="410"/>
                    <a:pt x="1101" y="176"/>
                  </a:cubicBezTo>
                  <a:cubicBezTo>
                    <a:pt x="994" y="69"/>
                    <a:pt x="839" y="0"/>
                    <a:pt x="6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13"/>
            <p:cNvSpPr/>
            <p:nvPr/>
          </p:nvSpPr>
          <p:spPr>
            <a:xfrm>
              <a:off x="4907000" y="3413725"/>
              <a:ext cx="30900" cy="30875"/>
            </a:xfrm>
            <a:custGeom>
              <a:avLst/>
              <a:gdLst/>
              <a:ahLst/>
              <a:cxnLst/>
              <a:rect l="l" t="t" r="r" b="b"/>
              <a:pathLst>
                <a:path w="1236" h="1235" extrusionOk="0">
                  <a:moveTo>
                    <a:pt x="568" y="0"/>
                  </a:moveTo>
                  <a:cubicBezTo>
                    <a:pt x="501" y="0"/>
                    <a:pt x="434" y="34"/>
                    <a:pt x="368" y="67"/>
                  </a:cubicBezTo>
                  <a:cubicBezTo>
                    <a:pt x="334" y="67"/>
                    <a:pt x="301" y="100"/>
                    <a:pt x="301" y="100"/>
                  </a:cubicBezTo>
                  <a:cubicBezTo>
                    <a:pt x="268" y="134"/>
                    <a:pt x="234" y="134"/>
                    <a:pt x="234" y="134"/>
                  </a:cubicBezTo>
                  <a:lnTo>
                    <a:pt x="234" y="167"/>
                  </a:lnTo>
                  <a:cubicBezTo>
                    <a:pt x="201" y="200"/>
                    <a:pt x="168" y="234"/>
                    <a:pt x="134" y="267"/>
                  </a:cubicBezTo>
                  <a:cubicBezTo>
                    <a:pt x="134" y="267"/>
                    <a:pt x="101" y="300"/>
                    <a:pt x="101" y="300"/>
                  </a:cubicBezTo>
                  <a:cubicBezTo>
                    <a:pt x="68" y="334"/>
                    <a:pt x="68" y="367"/>
                    <a:pt x="68" y="367"/>
                  </a:cubicBezTo>
                  <a:cubicBezTo>
                    <a:pt x="68" y="401"/>
                    <a:pt x="68" y="401"/>
                    <a:pt x="68" y="401"/>
                  </a:cubicBezTo>
                  <a:cubicBezTo>
                    <a:pt x="34" y="401"/>
                    <a:pt x="34" y="434"/>
                    <a:pt x="34" y="434"/>
                  </a:cubicBezTo>
                  <a:cubicBezTo>
                    <a:pt x="34" y="467"/>
                    <a:pt x="34" y="467"/>
                    <a:pt x="34" y="501"/>
                  </a:cubicBezTo>
                  <a:cubicBezTo>
                    <a:pt x="1" y="567"/>
                    <a:pt x="1" y="634"/>
                    <a:pt x="34" y="701"/>
                  </a:cubicBezTo>
                  <a:cubicBezTo>
                    <a:pt x="34" y="734"/>
                    <a:pt x="34" y="767"/>
                    <a:pt x="34" y="801"/>
                  </a:cubicBezTo>
                  <a:cubicBezTo>
                    <a:pt x="68" y="834"/>
                    <a:pt x="68" y="834"/>
                    <a:pt x="68" y="868"/>
                  </a:cubicBezTo>
                  <a:cubicBezTo>
                    <a:pt x="68" y="868"/>
                    <a:pt x="101" y="901"/>
                    <a:pt x="101" y="934"/>
                  </a:cubicBezTo>
                  <a:lnTo>
                    <a:pt x="134" y="968"/>
                  </a:lnTo>
                  <a:cubicBezTo>
                    <a:pt x="168" y="1001"/>
                    <a:pt x="168" y="1034"/>
                    <a:pt x="201" y="1034"/>
                  </a:cubicBezTo>
                  <a:cubicBezTo>
                    <a:pt x="201" y="1068"/>
                    <a:pt x="234" y="1068"/>
                    <a:pt x="268" y="1101"/>
                  </a:cubicBezTo>
                  <a:cubicBezTo>
                    <a:pt x="268" y="1101"/>
                    <a:pt x="268" y="1134"/>
                    <a:pt x="301" y="1134"/>
                  </a:cubicBezTo>
                  <a:cubicBezTo>
                    <a:pt x="334" y="1168"/>
                    <a:pt x="401" y="1201"/>
                    <a:pt x="468" y="1201"/>
                  </a:cubicBezTo>
                  <a:lnTo>
                    <a:pt x="501" y="1201"/>
                  </a:lnTo>
                  <a:cubicBezTo>
                    <a:pt x="501" y="1234"/>
                    <a:pt x="535" y="1234"/>
                    <a:pt x="535" y="1234"/>
                  </a:cubicBezTo>
                  <a:lnTo>
                    <a:pt x="701" y="1234"/>
                  </a:lnTo>
                  <a:cubicBezTo>
                    <a:pt x="735" y="1234"/>
                    <a:pt x="768" y="1234"/>
                    <a:pt x="801" y="1201"/>
                  </a:cubicBezTo>
                  <a:cubicBezTo>
                    <a:pt x="835" y="1201"/>
                    <a:pt x="835" y="1201"/>
                    <a:pt x="868" y="1168"/>
                  </a:cubicBezTo>
                  <a:lnTo>
                    <a:pt x="935" y="1168"/>
                  </a:lnTo>
                  <a:cubicBezTo>
                    <a:pt x="935" y="1134"/>
                    <a:pt x="968" y="1134"/>
                    <a:pt x="1002" y="1101"/>
                  </a:cubicBezTo>
                  <a:cubicBezTo>
                    <a:pt x="1002" y="1101"/>
                    <a:pt x="1035" y="1068"/>
                    <a:pt x="1068" y="1068"/>
                  </a:cubicBezTo>
                  <a:cubicBezTo>
                    <a:pt x="1068" y="1068"/>
                    <a:pt x="1068" y="1034"/>
                    <a:pt x="1068" y="1034"/>
                  </a:cubicBezTo>
                  <a:cubicBezTo>
                    <a:pt x="1102" y="1001"/>
                    <a:pt x="1135" y="968"/>
                    <a:pt x="1168" y="934"/>
                  </a:cubicBezTo>
                  <a:cubicBezTo>
                    <a:pt x="1202" y="901"/>
                    <a:pt x="1202" y="868"/>
                    <a:pt x="1202" y="834"/>
                  </a:cubicBezTo>
                  <a:cubicBezTo>
                    <a:pt x="1235" y="801"/>
                    <a:pt x="1235" y="801"/>
                    <a:pt x="1235" y="801"/>
                  </a:cubicBezTo>
                  <a:cubicBezTo>
                    <a:pt x="1235" y="767"/>
                    <a:pt x="1235" y="767"/>
                    <a:pt x="1235" y="734"/>
                  </a:cubicBezTo>
                  <a:cubicBezTo>
                    <a:pt x="1235" y="701"/>
                    <a:pt x="1235" y="667"/>
                    <a:pt x="1235" y="634"/>
                  </a:cubicBezTo>
                  <a:lnTo>
                    <a:pt x="1235" y="601"/>
                  </a:lnTo>
                  <a:cubicBezTo>
                    <a:pt x="1235" y="567"/>
                    <a:pt x="1235" y="501"/>
                    <a:pt x="1235" y="467"/>
                  </a:cubicBezTo>
                  <a:cubicBezTo>
                    <a:pt x="1235" y="434"/>
                    <a:pt x="1202" y="367"/>
                    <a:pt x="1168" y="334"/>
                  </a:cubicBezTo>
                  <a:cubicBezTo>
                    <a:pt x="1168" y="300"/>
                    <a:pt x="1135" y="267"/>
                    <a:pt x="1102" y="234"/>
                  </a:cubicBezTo>
                  <a:cubicBezTo>
                    <a:pt x="1102" y="234"/>
                    <a:pt x="1102" y="234"/>
                    <a:pt x="1102" y="200"/>
                  </a:cubicBezTo>
                  <a:lnTo>
                    <a:pt x="1068" y="200"/>
                  </a:lnTo>
                  <a:cubicBezTo>
                    <a:pt x="1068" y="167"/>
                    <a:pt x="1035" y="167"/>
                    <a:pt x="1035" y="134"/>
                  </a:cubicBezTo>
                  <a:lnTo>
                    <a:pt x="1002" y="134"/>
                  </a:lnTo>
                  <a:cubicBezTo>
                    <a:pt x="968" y="134"/>
                    <a:pt x="968" y="100"/>
                    <a:pt x="968" y="100"/>
                  </a:cubicBezTo>
                  <a:cubicBezTo>
                    <a:pt x="935" y="100"/>
                    <a:pt x="935" y="67"/>
                    <a:pt x="901" y="67"/>
                  </a:cubicBezTo>
                  <a:lnTo>
                    <a:pt x="868" y="67"/>
                  </a:lnTo>
                  <a:cubicBezTo>
                    <a:pt x="868" y="34"/>
                    <a:pt x="868" y="34"/>
                    <a:pt x="868" y="34"/>
                  </a:cubicBezTo>
                  <a:lnTo>
                    <a:pt x="768" y="34"/>
                  </a:lnTo>
                  <a:cubicBezTo>
                    <a:pt x="701" y="0"/>
                    <a:pt x="668" y="0"/>
                    <a:pt x="6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13"/>
            <p:cNvSpPr/>
            <p:nvPr/>
          </p:nvSpPr>
          <p:spPr>
            <a:xfrm>
              <a:off x="5201375" y="3413825"/>
              <a:ext cx="35050" cy="30875"/>
            </a:xfrm>
            <a:custGeom>
              <a:avLst/>
              <a:gdLst/>
              <a:ahLst/>
              <a:cxnLst/>
              <a:rect l="l" t="t" r="r" b="b"/>
              <a:pathLst>
                <a:path w="1402" h="1235" extrusionOk="0">
                  <a:moveTo>
                    <a:pt x="707" y="0"/>
                  </a:moveTo>
                  <a:cubicBezTo>
                    <a:pt x="546" y="0"/>
                    <a:pt x="389" y="59"/>
                    <a:pt x="268" y="163"/>
                  </a:cubicBezTo>
                  <a:cubicBezTo>
                    <a:pt x="1" y="397"/>
                    <a:pt x="34" y="797"/>
                    <a:pt x="234" y="1030"/>
                  </a:cubicBezTo>
                  <a:cubicBezTo>
                    <a:pt x="355" y="1168"/>
                    <a:pt x="520" y="1235"/>
                    <a:pt x="684" y="1235"/>
                  </a:cubicBezTo>
                  <a:cubicBezTo>
                    <a:pt x="837" y="1235"/>
                    <a:pt x="989" y="1177"/>
                    <a:pt x="1102" y="1064"/>
                  </a:cubicBezTo>
                  <a:cubicBezTo>
                    <a:pt x="1335" y="864"/>
                    <a:pt x="1402" y="463"/>
                    <a:pt x="1135" y="163"/>
                  </a:cubicBezTo>
                  <a:cubicBezTo>
                    <a:pt x="1007" y="51"/>
                    <a:pt x="855" y="0"/>
                    <a:pt x="7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13"/>
            <p:cNvSpPr/>
            <p:nvPr/>
          </p:nvSpPr>
          <p:spPr>
            <a:xfrm>
              <a:off x="5275600" y="3413500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93" y="0"/>
                  </a:moveTo>
                  <a:cubicBezTo>
                    <a:pt x="544" y="0"/>
                    <a:pt x="392" y="52"/>
                    <a:pt x="268" y="176"/>
                  </a:cubicBezTo>
                  <a:cubicBezTo>
                    <a:pt x="1" y="410"/>
                    <a:pt x="1" y="810"/>
                    <a:pt x="234" y="1043"/>
                  </a:cubicBezTo>
                  <a:cubicBezTo>
                    <a:pt x="351" y="1177"/>
                    <a:pt x="509" y="1243"/>
                    <a:pt x="672" y="1243"/>
                  </a:cubicBezTo>
                  <a:cubicBezTo>
                    <a:pt x="835" y="1243"/>
                    <a:pt x="1001" y="1177"/>
                    <a:pt x="1135" y="1043"/>
                  </a:cubicBezTo>
                  <a:cubicBezTo>
                    <a:pt x="1368" y="810"/>
                    <a:pt x="1368" y="410"/>
                    <a:pt x="1135" y="176"/>
                  </a:cubicBezTo>
                  <a:cubicBezTo>
                    <a:pt x="1028" y="69"/>
                    <a:pt x="863" y="0"/>
                    <a:pt x="6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13"/>
            <p:cNvSpPr/>
            <p:nvPr/>
          </p:nvSpPr>
          <p:spPr>
            <a:xfrm>
              <a:off x="4979550" y="3413375"/>
              <a:ext cx="33400" cy="31425"/>
            </a:xfrm>
            <a:custGeom>
              <a:avLst/>
              <a:gdLst/>
              <a:ahLst/>
              <a:cxnLst/>
              <a:rect l="l" t="t" r="r" b="b"/>
              <a:pathLst>
                <a:path w="1336" h="1257" extrusionOk="0">
                  <a:moveTo>
                    <a:pt x="714" y="1"/>
                  </a:moveTo>
                  <a:cubicBezTo>
                    <a:pt x="556" y="1"/>
                    <a:pt x="388" y="61"/>
                    <a:pt x="268" y="181"/>
                  </a:cubicBezTo>
                  <a:cubicBezTo>
                    <a:pt x="234" y="214"/>
                    <a:pt x="201" y="214"/>
                    <a:pt x="201" y="248"/>
                  </a:cubicBezTo>
                  <a:cubicBezTo>
                    <a:pt x="168" y="281"/>
                    <a:pt x="168" y="314"/>
                    <a:pt x="134" y="348"/>
                  </a:cubicBezTo>
                  <a:cubicBezTo>
                    <a:pt x="1" y="581"/>
                    <a:pt x="68" y="882"/>
                    <a:pt x="268" y="1082"/>
                  </a:cubicBezTo>
                  <a:cubicBezTo>
                    <a:pt x="334" y="1148"/>
                    <a:pt x="468" y="1215"/>
                    <a:pt x="601" y="1248"/>
                  </a:cubicBezTo>
                  <a:cubicBezTo>
                    <a:pt x="636" y="1254"/>
                    <a:pt x="669" y="1257"/>
                    <a:pt x="702" y="1257"/>
                  </a:cubicBezTo>
                  <a:cubicBezTo>
                    <a:pt x="859" y="1257"/>
                    <a:pt x="997" y="1192"/>
                    <a:pt x="1135" y="1082"/>
                  </a:cubicBezTo>
                  <a:cubicBezTo>
                    <a:pt x="1235" y="982"/>
                    <a:pt x="1268" y="882"/>
                    <a:pt x="1302" y="748"/>
                  </a:cubicBezTo>
                  <a:cubicBezTo>
                    <a:pt x="1335" y="548"/>
                    <a:pt x="1268" y="381"/>
                    <a:pt x="1135" y="214"/>
                  </a:cubicBezTo>
                  <a:cubicBezTo>
                    <a:pt x="1135" y="181"/>
                    <a:pt x="1102" y="181"/>
                    <a:pt x="1102" y="148"/>
                  </a:cubicBezTo>
                  <a:cubicBezTo>
                    <a:pt x="1068" y="148"/>
                    <a:pt x="1035" y="114"/>
                    <a:pt x="1002" y="81"/>
                  </a:cubicBezTo>
                  <a:cubicBezTo>
                    <a:pt x="922" y="28"/>
                    <a:pt x="820" y="1"/>
                    <a:pt x="7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13"/>
            <p:cNvSpPr/>
            <p:nvPr/>
          </p:nvSpPr>
          <p:spPr>
            <a:xfrm>
              <a:off x="5053775" y="3413500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59" y="0"/>
                  </a:moveTo>
                  <a:cubicBezTo>
                    <a:pt x="511" y="0"/>
                    <a:pt x="358" y="52"/>
                    <a:pt x="234" y="176"/>
                  </a:cubicBezTo>
                  <a:cubicBezTo>
                    <a:pt x="1" y="443"/>
                    <a:pt x="1" y="810"/>
                    <a:pt x="234" y="1043"/>
                  </a:cubicBezTo>
                  <a:cubicBezTo>
                    <a:pt x="351" y="1177"/>
                    <a:pt x="509" y="1243"/>
                    <a:pt x="672" y="1243"/>
                  </a:cubicBezTo>
                  <a:cubicBezTo>
                    <a:pt x="835" y="1243"/>
                    <a:pt x="1001" y="1177"/>
                    <a:pt x="1135" y="1043"/>
                  </a:cubicBezTo>
                  <a:cubicBezTo>
                    <a:pt x="1368" y="810"/>
                    <a:pt x="1368" y="410"/>
                    <a:pt x="1101" y="176"/>
                  </a:cubicBezTo>
                  <a:cubicBezTo>
                    <a:pt x="994" y="69"/>
                    <a:pt x="830" y="0"/>
                    <a:pt x="6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13"/>
            <p:cNvSpPr/>
            <p:nvPr/>
          </p:nvSpPr>
          <p:spPr>
            <a:xfrm>
              <a:off x="5128825" y="3413400"/>
              <a:ext cx="32550" cy="31000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6" y="1"/>
                  </a:moveTo>
                  <a:cubicBezTo>
                    <a:pt x="476" y="1"/>
                    <a:pt x="306" y="75"/>
                    <a:pt x="168" y="213"/>
                  </a:cubicBezTo>
                  <a:cubicBezTo>
                    <a:pt x="134" y="280"/>
                    <a:pt x="68" y="347"/>
                    <a:pt x="34" y="447"/>
                  </a:cubicBezTo>
                  <a:cubicBezTo>
                    <a:pt x="1" y="614"/>
                    <a:pt x="1" y="814"/>
                    <a:pt x="134" y="981"/>
                  </a:cubicBezTo>
                  <a:cubicBezTo>
                    <a:pt x="201" y="1114"/>
                    <a:pt x="334" y="1181"/>
                    <a:pt x="468" y="1214"/>
                  </a:cubicBezTo>
                  <a:cubicBezTo>
                    <a:pt x="528" y="1231"/>
                    <a:pt x="588" y="1240"/>
                    <a:pt x="648" y="1240"/>
                  </a:cubicBezTo>
                  <a:cubicBezTo>
                    <a:pt x="818" y="1240"/>
                    <a:pt x="978" y="1171"/>
                    <a:pt x="1102" y="1047"/>
                  </a:cubicBezTo>
                  <a:cubicBezTo>
                    <a:pt x="1168" y="981"/>
                    <a:pt x="1202" y="914"/>
                    <a:pt x="1235" y="814"/>
                  </a:cubicBezTo>
                  <a:cubicBezTo>
                    <a:pt x="1302" y="580"/>
                    <a:pt x="1235" y="380"/>
                    <a:pt x="1068" y="180"/>
                  </a:cubicBezTo>
                  <a:cubicBezTo>
                    <a:pt x="1002" y="147"/>
                    <a:pt x="968" y="80"/>
                    <a:pt x="901" y="47"/>
                  </a:cubicBezTo>
                  <a:cubicBezTo>
                    <a:pt x="819" y="16"/>
                    <a:pt x="736" y="1"/>
                    <a:pt x="6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13"/>
            <p:cNvSpPr/>
            <p:nvPr/>
          </p:nvSpPr>
          <p:spPr>
            <a:xfrm>
              <a:off x="5349000" y="3412975"/>
              <a:ext cx="34200" cy="31600"/>
            </a:xfrm>
            <a:custGeom>
              <a:avLst/>
              <a:gdLst/>
              <a:ahLst/>
              <a:cxnLst/>
              <a:rect l="l" t="t" r="r" b="b"/>
              <a:pathLst>
                <a:path w="1368" h="1264" extrusionOk="0">
                  <a:moveTo>
                    <a:pt x="655" y="1"/>
                  </a:moveTo>
                  <a:cubicBezTo>
                    <a:pt x="420" y="1"/>
                    <a:pt x="207" y="150"/>
                    <a:pt x="100" y="364"/>
                  </a:cubicBezTo>
                  <a:cubicBezTo>
                    <a:pt x="0" y="631"/>
                    <a:pt x="67" y="864"/>
                    <a:pt x="234" y="1031"/>
                  </a:cubicBezTo>
                  <a:cubicBezTo>
                    <a:pt x="267" y="1064"/>
                    <a:pt x="300" y="1098"/>
                    <a:pt x="300" y="1131"/>
                  </a:cubicBezTo>
                  <a:cubicBezTo>
                    <a:pt x="367" y="1164"/>
                    <a:pt x="467" y="1231"/>
                    <a:pt x="534" y="1231"/>
                  </a:cubicBezTo>
                  <a:cubicBezTo>
                    <a:pt x="608" y="1252"/>
                    <a:pt x="678" y="1263"/>
                    <a:pt x="746" y="1263"/>
                  </a:cubicBezTo>
                  <a:cubicBezTo>
                    <a:pt x="891" y="1263"/>
                    <a:pt x="1020" y="1212"/>
                    <a:pt x="1134" y="1098"/>
                  </a:cubicBezTo>
                  <a:cubicBezTo>
                    <a:pt x="1201" y="1031"/>
                    <a:pt x="1268" y="964"/>
                    <a:pt x="1301" y="864"/>
                  </a:cubicBezTo>
                  <a:cubicBezTo>
                    <a:pt x="1368" y="631"/>
                    <a:pt x="1334" y="397"/>
                    <a:pt x="1201" y="264"/>
                  </a:cubicBezTo>
                  <a:cubicBezTo>
                    <a:pt x="1168" y="230"/>
                    <a:pt x="1134" y="230"/>
                    <a:pt x="1134" y="197"/>
                  </a:cubicBezTo>
                  <a:lnTo>
                    <a:pt x="1101" y="197"/>
                  </a:lnTo>
                  <a:cubicBezTo>
                    <a:pt x="1101" y="164"/>
                    <a:pt x="1068" y="164"/>
                    <a:pt x="1068" y="130"/>
                  </a:cubicBezTo>
                  <a:cubicBezTo>
                    <a:pt x="1001" y="97"/>
                    <a:pt x="934" y="30"/>
                    <a:pt x="834" y="30"/>
                  </a:cubicBezTo>
                  <a:cubicBezTo>
                    <a:pt x="774" y="10"/>
                    <a:pt x="714" y="1"/>
                    <a:pt x="6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13"/>
            <p:cNvSpPr/>
            <p:nvPr/>
          </p:nvSpPr>
          <p:spPr>
            <a:xfrm>
              <a:off x="5644200" y="3412575"/>
              <a:ext cx="35050" cy="3120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710" y="0"/>
                  </a:moveTo>
                  <a:cubicBezTo>
                    <a:pt x="553" y="0"/>
                    <a:pt x="405" y="60"/>
                    <a:pt x="301" y="146"/>
                  </a:cubicBezTo>
                  <a:cubicBezTo>
                    <a:pt x="1" y="413"/>
                    <a:pt x="34" y="813"/>
                    <a:pt x="234" y="1014"/>
                  </a:cubicBezTo>
                  <a:cubicBezTo>
                    <a:pt x="358" y="1173"/>
                    <a:pt x="529" y="1248"/>
                    <a:pt x="703" y="1248"/>
                  </a:cubicBezTo>
                  <a:cubicBezTo>
                    <a:pt x="855" y="1248"/>
                    <a:pt x="1010" y="1190"/>
                    <a:pt x="1135" y="1080"/>
                  </a:cubicBezTo>
                  <a:cubicBezTo>
                    <a:pt x="1335" y="880"/>
                    <a:pt x="1402" y="480"/>
                    <a:pt x="1135" y="180"/>
                  </a:cubicBezTo>
                  <a:cubicBezTo>
                    <a:pt x="1006" y="51"/>
                    <a:pt x="855" y="0"/>
                    <a:pt x="7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13"/>
            <p:cNvSpPr/>
            <p:nvPr/>
          </p:nvSpPr>
          <p:spPr>
            <a:xfrm>
              <a:off x="5718425" y="3412650"/>
              <a:ext cx="34200" cy="31225"/>
            </a:xfrm>
            <a:custGeom>
              <a:avLst/>
              <a:gdLst/>
              <a:ahLst/>
              <a:cxnLst/>
              <a:rect l="l" t="t" r="r" b="b"/>
              <a:pathLst>
                <a:path w="1368" h="1249" extrusionOk="0">
                  <a:moveTo>
                    <a:pt x="692" y="1"/>
                  </a:moveTo>
                  <a:cubicBezTo>
                    <a:pt x="544" y="1"/>
                    <a:pt x="391" y="53"/>
                    <a:pt x="267" y="177"/>
                  </a:cubicBezTo>
                  <a:cubicBezTo>
                    <a:pt x="0" y="410"/>
                    <a:pt x="0" y="810"/>
                    <a:pt x="234" y="1044"/>
                  </a:cubicBezTo>
                  <a:cubicBezTo>
                    <a:pt x="355" y="1182"/>
                    <a:pt x="520" y="1249"/>
                    <a:pt x="688" y="1249"/>
                  </a:cubicBezTo>
                  <a:cubicBezTo>
                    <a:pt x="845" y="1249"/>
                    <a:pt x="1006" y="1190"/>
                    <a:pt x="1134" y="1077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27" y="70"/>
                    <a:pt x="863" y="1"/>
                    <a:pt x="6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13"/>
            <p:cNvSpPr/>
            <p:nvPr/>
          </p:nvSpPr>
          <p:spPr>
            <a:xfrm>
              <a:off x="5423200" y="3412550"/>
              <a:ext cx="32550" cy="31425"/>
            </a:xfrm>
            <a:custGeom>
              <a:avLst/>
              <a:gdLst/>
              <a:ahLst/>
              <a:cxnLst/>
              <a:rect l="l" t="t" r="r" b="b"/>
              <a:pathLst>
                <a:path w="1302" h="1257" extrusionOk="0">
                  <a:moveTo>
                    <a:pt x="681" y="1"/>
                  </a:moveTo>
                  <a:cubicBezTo>
                    <a:pt x="523" y="1"/>
                    <a:pt x="355" y="61"/>
                    <a:pt x="234" y="181"/>
                  </a:cubicBezTo>
                  <a:cubicBezTo>
                    <a:pt x="201" y="214"/>
                    <a:pt x="168" y="214"/>
                    <a:pt x="168" y="247"/>
                  </a:cubicBezTo>
                  <a:cubicBezTo>
                    <a:pt x="134" y="281"/>
                    <a:pt x="134" y="314"/>
                    <a:pt x="101" y="347"/>
                  </a:cubicBezTo>
                  <a:cubicBezTo>
                    <a:pt x="1" y="581"/>
                    <a:pt x="34" y="881"/>
                    <a:pt x="234" y="1081"/>
                  </a:cubicBezTo>
                  <a:cubicBezTo>
                    <a:pt x="301" y="1148"/>
                    <a:pt x="435" y="1215"/>
                    <a:pt x="568" y="1248"/>
                  </a:cubicBezTo>
                  <a:cubicBezTo>
                    <a:pt x="602" y="1254"/>
                    <a:pt x="636" y="1257"/>
                    <a:pt x="668" y="1257"/>
                  </a:cubicBezTo>
                  <a:cubicBezTo>
                    <a:pt x="825" y="1257"/>
                    <a:pt x="964" y="1192"/>
                    <a:pt x="1102" y="1081"/>
                  </a:cubicBezTo>
                  <a:cubicBezTo>
                    <a:pt x="1202" y="981"/>
                    <a:pt x="1235" y="881"/>
                    <a:pt x="1268" y="748"/>
                  </a:cubicBezTo>
                  <a:cubicBezTo>
                    <a:pt x="1302" y="548"/>
                    <a:pt x="1235" y="381"/>
                    <a:pt x="1102" y="214"/>
                  </a:cubicBezTo>
                  <a:cubicBezTo>
                    <a:pt x="1102" y="181"/>
                    <a:pt x="1068" y="181"/>
                    <a:pt x="1068" y="147"/>
                  </a:cubicBezTo>
                  <a:cubicBezTo>
                    <a:pt x="1035" y="147"/>
                    <a:pt x="1002" y="114"/>
                    <a:pt x="968" y="81"/>
                  </a:cubicBezTo>
                  <a:cubicBezTo>
                    <a:pt x="888" y="27"/>
                    <a:pt x="787" y="1"/>
                    <a:pt x="6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13"/>
            <p:cNvSpPr/>
            <p:nvPr/>
          </p:nvSpPr>
          <p:spPr>
            <a:xfrm>
              <a:off x="5496600" y="3412650"/>
              <a:ext cx="34200" cy="31125"/>
            </a:xfrm>
            <a:custGeom>
              <a:avLst/>
              <a:gdLst/>
              <a:ahLst/>
              <a:cxnLst/>
              <a:rect l="l" t="t" r="r" b="b"/>
              <a:pathLst>
                <a:path w="1368" h="1245" extrusionOk="0">
                  <a:moveTo>
                    <a:pt x="662" y="1"/>
                  </a:moveTo>
                  <a:cubicBezTo>
                    <a:pt x="511" y="1"/>
                    <a:pt x="358" y="53"/>
                    <a:pt x="234" y="177"/>
                  </a:cubicBezTo>
                  <a:cubicBezTo>
                    <a:pt x="0" y="444"/>
                    <a:pt x="0" y="810"/>
                    <a:pt x="234" y="1044"/>
                  </a:cubicBezTo>
                  <a:cubicBezTo>
                    <a:pt x="351" y="1177"/>
                    <a:pt x="509" y="1244"/>
                    <a:pt x="672" y="1244"/>
                  </a:cubicBezTo>
                  <a:cubicBezTo>
                    <a:pt x="834" y="1244"/>
                    <a:pt x="1001" y="1177"/>
                    <a:pt x="1134" y="1044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10" y="70"/>
                    <a:pt x="837" y="1"/>
                    <a:pt x="6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13"/>
            <p:cNvSpPr/>
            <p:nvPr/>
          </p:nvSpPr>
          <p:spPr>
            <a:xfrm>
              <a:off x="5571650" y="3412575"/>
              <a:ext cx="32550" cy="31000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5" y="0"/>
                  </a:moveTo>
                  <a:cubicBezTo>
                    <a:pt x="475" y="0"/>
                    <a:pt x="305" y="75"/>
                    <a:pt x="167" y="213"/>
                  </a:cubicBezTo>
                  <a:cubicBezTo>
                    <a:pt x="134" y="280"/>
                    <a:pt x="67" y="346"/>
                    <a:pt x="67" y="447"/>
                  </a:cubicBezTo>
                  <a:cubicBezTo>
                    <a:pt x="0" y="613"/>
                    <a:pt x="34" y="813"/>
                    <a:pt x="134" y="980"/>
                  </a:cubicBezTo>
                  <a:cubicBezTo>
                    <a:pt x="201" y="1114"/>
                    <a:pt x="334" y="1180"/>
                    <a:pt x="467" y="1214"/>
                  </a:cubicBezTo>
                  <a:cubicBezTo>
                    <a:pt x="536" y="1231"/>
                    <a:pt x="601" y="1239"/>
                    <a:pt x="662" y="1239"/>
                  </a:cubicBezTo>
                  <a:cubicBezTo>
                    <a:pt x="836" y="1239"/>
                    <a:pt x="978" y="1171"/>
                    <a:pt x="1101" y="1047"/>
                  </a:cubicBezTo>
                  <a:cubicBezTo>
                    <a:pt x="1168" y="980"/>
                    <a:pt x="1201" y="914"/>
                    <a:pt x="1235" y="813"/>
                  </a:cubicBezTo>
                  <a:cubicBezTo>
                    <a:pt x="1301" y="580"/>
                    <a:pt x="1268" y="380"/>
                    <a:pt x="1068" y="180"/>
                  </a:cubicBezTo>
                  <a:cubicBezTo>
                    <a:pt x="1001" y="146"/>
                    <a:pt x="968" y="80"/>
                    <a:pt x="901" y="46"/>
                  </a:cubicBezTo>
                  <a:cubicBezTo>
                    <a:pt x="819" y="15"/>
                    <a:pt x="736" y="0"/>
                    <a:pt x="6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13"/>
            <p:cNvSpPr/>
            <p:nvPr/>
          </p:nvSpPr>
          <p:spPr>
            <a:xfrm>
              <a:off x="5793475" y="3412875"/>
              <a:ext cx="31725" cy="30900"/>
            </a:xfrm>
            <a:custGeom>
              <a:avLst/>
              <a:gdLst/>
              <a:ahLst/>
              <a:cxnLst/>
              <a:rect l="l" t="t" r="r" b="b"/>
              <a:pathLst>
                <a:path w="1269" h="1236" extrusionOk="0">
                  <a:moveTo>
                    <a:pt x="568" y="1"/>
                  </a:moveTo>
                  <a:cubicBezTo>
                    <a:pt x="501" y="1"/>
                    <a:pt x="434" y="34"/>
                    <a:pt x="401" y="68"/>
                  </a:cubicBezTo>
                  <a:cubicBezTo>
                    <a:pt x="367" y="68"/>
                    <a:pt x="334" y="101"/>
                    <a:pt x="301" y="101"/>
                  </a:cubicBezTo>
                  <a:cubicBezTo>
                    <a:pt x="267" y="134"/>
                    <a:pt x="267" y="134"/>
                    <a:pt x="234" y="134"/>
                  </a:cubicBezTo>
                  <a:lnTo>
                    <a:pt x="234" y="168"/>
                  </a:lnTo>
                  <a:cubicBezTo>
                    <a:pt x="201" y="201"/>
                    <a:pt x="167" y="234"/>
                    <a:pt x="134" y="268"/>
                  </a:cubicBezTo>
                  <a:cubicBezTo>
                    <a:pt x="134" y="268"/>
                    <a:pt x="101" y="301"/>
                    <a:pt x="101" y="301"/>
                  </a:cubicBezTo>
                  <a:cubicBezTo>
                    <a:pt x="101" y="334"/>
                    <a:pt x="67" y="334"/>
                    <a:pt x="67" y="368"/>
                  </a:cubicBezTo>
                  <a:cubicBezTo>
                    <a:pt x="67" y="368"/>
                    <a:pt x="67" y="401"/>
                    <a:pt x="67" y="401"/>
                  </a:cubicBezTo>
                  <a:cubicBezTo>
                    <a:pt x="67" y="401"/>
                    <a:pt x="67" y="401"/>
                    <a:pt x="67" y="435"/>
                  </a:cubicBezTo>
                  <a:cubicBezTo>
                    <a:pt x="34" y="468"/>
                    <a:pt x="34" y="468"/>
                    <a:pt x="34" y="501"/>
                  </a:cubicBezTo>
                  <a:cubicBezTo>
                    <a:pt x="34" y="568"/>
                    <a:pt x="0" y="635"/>
                    <a:pt x="34" y="701"/>
                  </a:cubicBezTo>
                  <a:cubicBezTo>
                    <a:pt x="34" y="735"/>
                    <a:pt x="34" y="768"/>
                    <a:pt x="67" y="801"/>
                  </a:cubicBezTo>
                  <a:cubicBezTo>
                    <a:pt x="67" y="835"/>
                    <a:pt x="67" y="835"/>
                    <a:pt x="67" y="868"/>
                  </a:cubicBezTo>
                  <a:cubicBezTo>
                    <a:pt x="101" y="868"/>
                    <a:pt x="101" y="902"/>
                    <a:pt x="134" y="935"/>
                  </a:cubicBezTo>
                  <a:lnTo>
                    <a:pt x="134" y="968"/>
                  </a:lnTo>
                  <a:lnTo>
                    <a:pt x="167" y="968"/>
                  </a:lnTo>
                  <a:cubicBezTo>
                    <a:pt x="167" y="1002"/>
                    <a:pt x="167" y="1035"/>
                    <a:pt x="201" y="1035"/>
                  </a:cubicBezTo>
                  <a:cubicBezTo>
                    <a:pt x="234" y="1068"/>
                    <a:pt x="234" y="1068"/>
                    <a:pt x="267" y="1102"/>
                  </a:cubicBezTo>
                  <a:cubicBezTo>
                    <a:pt x="267" y="1102"/>
                    <a:pt x="301" y="1135"/>
                    <a:pt x="301" y="1135"/>
                  </a:cubicBezTo>
                  <a:cubicBezTo>
                    <a:pt x="367" y="1168"/>
                    <a:pt x="401" y="1202"/>
                    <a:pt x="467" y="1202"/>
                  </a:cubicBezTo>
                  <a:lnTo>
                    <a:pt x="501" y="1202"/>
                  </a:lnTo>
                  <a:cubicBezTo>
                    <a:pt x="534" y="1235"/>
                    <a:pt x="534" y="1235"/>
                    <a:pt x="568" y="1235"/>
                  </a:cubicBezTo>
                  <a:lnTo>
                    <a:pt x="701" y="1235"/>
                  </a:lnTo>
                  <a:cubicBezTo>
                    <a:pt x="734" y="1235"/>
                    <a:pt x="768" y="1235"/>
                    <a:pt x="801" y="1202"/>
                  </a:cubicBezTo>
                  <a:cubicBezTo>
                    <a:pt x="834" y="1202"/>
                    <a:pt x="868" y="1202"/>
                    <a:pt x="901" y="1168"/>
                  </a:cubicBezTo>
                  <a:lnTo>
                    <a:pt x="934" y="1168"/>
                  </a:lnTo>
                  <a:cubicBezTo>
                    <a:pt x="968" y="1135"/>
                    <a:pt x="968" y="1135"/>
                    <a:pt x="1001" y="1102"/>
                  </a:cubicBezTo>
                  <a:cubicBezTo>
                    <a:pt x="1035" y="1102"/>
                    <a:pt x="1035" y="1068"/>
                    <a:pt x="1068" y="1068"/>
                  </a:cubicBezTo>
                  <a:cubicBezTo>
                    <a:pt x="1068" y="1068"/>
                    <a:pt x="1068" y="1035"/>
                    <a:pt x="1068" y="1035"/>
                  </a:cubicBezTo>
                  <a:cubicBezTo>
                    <a:pt x="1101" y="1002"/>
                    <a:pt x="1135" y="968"/>
                    <a:pt x="1168" y="935"/>
                  </a:cubicBezTo>
                  <a:cubicBezTo>
                    <a:pt x="1201" y="902"/>
                    <a:pt x="1201" y="868"/>
                    <a:pt x="1235" y="835"/>
                  </a:cubicBezTo>
                  <a:cubicBezTo>
                    <a:pt x="1235" y="801"/>
                    <a:pt x="1235" y="801"/>
                    <a:pt x="1235" y="801"/>
                  </a:cubicBezTo>
                  <a:cubicBezTo>
                    <a:pt x="1235" y="768"/>
                    <a:pt x="1235" y="768"/>
                    <a:pt x="1235" y="735"/>
                  </a:cubicBezTo>
                  <a:cubicBezTo>
                    <a:pt x="1235" y="701"/>
                    <a:pt x="1268" y="668"/>
                    <a:pt x="1268" y="635"/>
                  </a:cubicBezTo>
                  <a:lnTo>
                    <a:pt x="1268" y="601"/>
                  </a:lnTo>
                  <a:cubicBezTo>
                    <a:pt x="1268" y="568"/>
                    <a:pt x="1235" y="501"/>
                    <a:pt x="1235" y="468"/>
                  </a:cubicBezTo>
                  <a:cubicBezTo>
                    <a:pt x="1235" y="401"/>
                    <a:pt x="1201" y="368"/>
                    <a:pt x="1168" y="334"/>
                  </a:cubicBezTo>
                  <a:cubicBezTo>
                    <a:pt x="1168" y="334"/>
                    <a:pt x="1168" y="334"/>
                    <a:pt x="1168" y="301"/>
                  </a:cubicBezTo>
                  <a:cubicBezTo>
                    <a:pt x="1168" y="301"/>
                    <a:pt x="1135" y="268"/>
                    <a:pt x="1135" y="234"/>
                  </a:cubicBezTo>
                  <a:cubicBezTo>
                    <a:pt x="1135" y="234"/>
                    <a:pt x="1101" y="234"/>
                    <a:pt x="1101" y="201"/>
                  </a:cubicBezTo>
                  <a:lnTo>
                    <a:pt x="1068" y="201"/>
                  </a:lnTo>
                  <a:cubicBezTo>
                    <a:pt x="1068" y="168"/>
                    <a:pt x="1035" y="168"/>
                    <a:pt x="1035" y="134"/>
                  </a:cubicBezTo>
                  <a:lnTo>
                    <a:pt x="1001" y="134"/>
                  </a:lnTo>
                  <a:cubicBezTo>
                    <a:pt x="1001" y="101"/>
                    <a:pt x="1001" y="101"/>
                    <a:pt x="968" y="101"/>
                  </a:cubicBezTo>
                  <a:cubicBezTo>
                    <a:pt x="968" y="101"/>
                    <a:pt x="934" y="68"/>
                    <a:pt x="901" y="68"/>
                  </a:cubicBezTo>
                  <a:cubicBezTo>
                    <a:pt x="901" y="68"/>
                    <a:pt x="901" y="68"/>
                    <a:pt x="901" y="34"/>
                  </a:cubicBezTo>
                  <a:lnTo>
                    <a:pt x="768" y="34"/>
                  </a:lnTo>
                  <a:cubicBezTo>
                    <a:pt x="734" y="1"/>
                    <a:pt x="668" y="1"/>
                    <a:pt x="6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13"/>
            <p:cNvSpPr/>
            <p:nvPr/>
          </p:nvSpPr>
          <p:spPr>
            <a:xfrm>
              <a:off x="5866850" y="3412550"/>
              <a:ext cx="33400" cy="31425"/>
            </a:xfrm>
            <a:custGeom>
              <a:avLst/>
              <a:gdLst/>
              <a:ahLst/>
              <a:cxnLst/>
              <a:rect l="l" t="t" r="r" b="b"/>
              <a:pathLst>
                <a:path w="1336" h="1257" extrusionOk="0">
                  <a:moveTo>
                    <a:pt x="683" y="1"/>
                  </a:moveTo>
                  <a:cubicBezTo>
                    <a:pt x="528" y="1"/>
                    <a:pt x="368" y="61"/>
                    <a:pt x="268" y="181"/>
                  </a:cubicBezTo>
                  <a:cubicBezTo>
                    <a:pt x="234" y="214"/>
                    <a:pt x="201" y="214"/>
                    <a:pt x="168" y="247"/>
                  </a:cubicBezTo>
                  <a:cubicBezTo>
                    <a:pt x="134" y="281"/>
                    <a:pt x="134" y="314"/>
                    <a:pt x="134" y="347"/>
                  </a:cubicBezTo>
                  <a:cubicBezTo>
                    <a:pt x="1" y="581"/>
                    <a:pt x="34" y="881"/>
                    <a:pt x="234" y="1081"/>
                  </a:cubicBezTo>
                  <a:cubicBezTo>
                    <a:pt x="335" y="1148"/>
                    <a:pt x="435" y="1215"/>
                    <a:pt x="601" y="1248"/>
                  </a:cubicBezTo>
                  <a:cubicBezTo>
                    <a:pt x="630" y="1254"/>
                    <a:pt x="660" y="1257"/>
                    <a:pt x="690" y="1257"/>
                  </a:cubicBezTo>
                  <a:cubicBezTo>
                    <a:pt x="835" y="1257"/>
                    <a:pt x="991" y="1192"/>
                    <a:pt x="1102" y="1081"/>
                  </a:cubicBezTo>
                  <a:cubicBezTo>
                    <a:pt x="1202" y="981"/>
                    <a:pt x="1269" y="881"/>
                    <a:pt x="1269" y="748"/>
                  </a:cubicBezTo>
                  <a:cubicBezTo>
                    <a:pt x="1335" y="548"/>
                    <a:pt x="1269" y="381"/>
                    <a:pt x="1135" y="214"/>
                  </a:cubicBezTo>
                  <a:cubicBezTo>
                    <a:pt x="1102" y="181"/>
                    <a:pt x="1102" y="181"/>
                    <a:pt x="1068" y="147"/>
                  </a:cubicBezTo>
                  <a:cubicBezTo>
                    <a:pt x="1035" y="147"/>
                    <a:pt x="1002" y="114"/>
                    <a:pt x="968" y="81"/>
                  </a:cubicBezTo>
                  <a:cubicBezTo>
                    <a:pt x="888" y="27"/>
                    <a:pt x="787" y="1"/>
                    <a:pt x="6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13"/>
            <p:cNvSpPr/>
            <p:nvPr/>
          </p:nvSpPr>
          <p:spPr>
            <a:xfrm>
              <a:off x="5940250" y="3412650"/>
              <a:ext cx="34200" cy="31125"/>
            </a:xfrm>
            <a:custGeom>
              <a:avLst/>
              <a:gdLst/>
              <a:ahLst/>
              <a:cxnLst/>
              <a:rect l="l" t="t" r="r" b="b"/>
              <a:pathLst>
                <a:path w="1368" h="1245" extrusionOk="0">
                  <a:moveTo>
                    <a:pt x="681" y="1"/>
                  </a:moveTo>
                  <a:cubicBezTo>
                    <a:pt x="537" y="1"/>
                    <a:pt x="391" y="53"/>
                    <a:pt x="267" y="177"/>
                  </a:cubicBezTo>
                  <a:cubicBezTo>
                    <a:pt x="0" y="444"/>
                    <a:pt x="34" y="810"/>
                    <a:pt x="234" y="1044"/>
                  </a:cubicBezTo>
                  <a:cubicBezTo>
                    <a:pt x="351" y="1177"/>
                    <a:pt x="517" y="1244"/>
                    <a:pt x="684" y="1244"/>
                  </a:cubicBezTo>
                  <a:cubicBezTo>
                    <a:pt x="851" y="1244"/>
                    <a:pt x="1018" y="1177"/>
                    <a:pt x="1135" y="1044"/>
                  </a:cubicBezTo>
                  <a:cubicBezTo>
                    <a:pt x="1368" y="810"/>
                    <a:pt x="1368" y="410"/>
                    <a:pt x="1135" y="177"/>
                  </a:cubicBezTo>
                  <a:cubicBezTo>
                    <a:pt x="1010" y="70"/>
                    <a:pt x="846" y="1"/>
                    <a:pt x="6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13"/>
            <p:cNvSpPr/>
            <p:nvPr/>
          </p:nvSpPr>
          <p:spPr>
            <a:xfrm>
              <a:off x="6015300" y="3412575"/>
              <a:ext cx="32550" cy="31000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6" y="0"/>
                  </a:moveTo>
                  <a:cubicBezTo>
                    <a:pt x="479" y="0"/>
                    <a:pt x="316" y="75"/>
                    <a:pt x="201" y="213"/>
                  </a:cubicBezTo>
                  <a:cubicBezTo>
                    <a:pt x="134" y="280"/>
                    <a:pt x="67" y="346"/>
                    <a:pt x="67" y="447"/>
                  </a:cubicBezTo>
                  <a:cubicBezTo>
                    <a:pt x="1" y="613"/>
                    <a:pt x="34" y="813"/>
                    <a:pt x="134" y="980"/>
                  </a:cubicBezTo>
                  <a:cubicBezTo>
                    <a:pt x="234" y="1114"/>
                    <a:pt x="334" y="1180"/>
                    <a:pt x="501" y="1214"/>
                  </a:cubicBezTo>
                  <a:cubicBezTo>
                    <a:pt x="561" y="1231"/>
                    <a:pt x="619" y="1239"/>
                    <a:pt x="675" y="1239"/>
                  </a:cubicBezTo>
                  <a:cubicBezTo>
                    <a:pt x="836" y="1239"/>
                    <a:pt x="978" y="1171"/>
                    <a:pt x="1101" y="1047"/>
                  </a:cubicBezTo>
                  <a:cubicBezTo>
                    <a:pt x="1168" y="980"/>
                    <a:pt x="1201" y="914"/>
                    <a:pt x="1235" y="813"/>
                  </a:cubicBezTo>
                  <a:cubicBezTo>
                    <a:pt x="1301" y="580"/>
                    <a:pt x="1268" y="380"/>
                    <a:pt x="1068" y="180"/>
                  </a:cubicBezTo>
                  <a:cubicBezTo>
                    <a:pt x="1035" y="146"/>
                    <a:pt x="968" y="80"/>
                    <a:pt x="901" y="46"/>
                  </a:cubicBezTo>
                  <a:cubicBezTo>
                    <a:pt x="819" y="15"/>
                    <a:pt x="736" y="0"/>
                    <a:pt x="6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6" name="Google Shape;1156;p13"/>
          <p:cNvSpPr/>
          <p:nvPr/>
        </p:nvSpPr>
        <p:spPr>
          <a:xfrm rot="10800000" flipH="1">
            <a:off x="-125525" y="1394175"/>
            <a:ext cx="8155800" cy="2764200"/>
          </a:xfrm>
          <a:prstGeom prst="homePlate">
            <a:avLst>
              <a:gd name="adj" fmla="val 16392"/>
            </a:avLst>
          </a:pr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7" name="Google Shape;1157;p1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Font typeface="Barlow Condensed"/>
              <a:buNone/>
              <a:defRPr sz="3600"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158" name="Google Shape;1158;p13"/>
          <p:cNvSpPr txBox="1">
            <a:spLocks noGrp="1"/>
          </p:cNvSpPr>
          <p:nvPr>
            <p:ph type="subTitle" idx="1"/>
          </p:nvPr>
        </p:nvSpPr>
        <p:spPr>
          <a:xfrm>
            <a:off x="3307375" y="1573550"/>
            <a:ext cx="19998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Condensed"/>
              <a:buNone/>
              <a:defRPr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59" name="Google Shape;1159;p13"/>
          <p:cNvSpPr txBox="1">
            <a:spLocks noGrp="1"/>
          </p:cNvSpPr>
          <p:nvPr>
            <p:ph type="subTitle" idx="2"/>
          </p:nvPr>
        </p:nvSpPr>
        <p:spPr>
          <a:xfrm>
            <a:off x="3307375" y="1981250"/>
            <a:ext cx="19998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60" name="Google Shape;1160;p13"/>
          <p:cNvSpPr txBox="1">
            <a:spLocks noGrp="1"/>
          </p:cNvSpPr>
          <p:nvPr>
            <p:ph type="subTitle" idx="3"/>
          </p:nvPr>
        </p:nvSpPr>
        <p:spPr>
          <a:xfrm>
            <a:off x="3307375" y="2978600"/>
            <a:ext cx="19998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Condensed"/>
              <a:buNone/>
              <a:defRPr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61" name="Google Shape;1161;p13"/>
          <p:cNvSpPr txBox="1">
            <a:spLocks noGrp="1"/>
          </p:cNvSpPr>
          <p:nvPr>
            <p:ph type="subTitle" idx="4"/>
          </p:nvPr>
        </p:nvSpPr>
        <p:spPr>
          <a:xfrm>
            <a:off x="3307375" y="3386300"/>
            <a:ext cx="19998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62" name="Google Shape;1162;p13"/>
          <p:cNvSpPr txBox="1">
            <a:spLocks noGrp="1"/>
          </p:cNvSpPr>
          <p:nvPr>
            <p:ph type="subTitle" idx="5"/>
          </p:nvPr>
        </p:nvSpPr>
        <p:spPr>
          <a:xfrm>
            <a:off x="5615650" y="2259075"/>
            <a:ext cx="19998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Condensed"/>
              <a:buNone/>
              <a:defRPr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63" name="Google Shape;1163;p13"/>
          <p:cNvSpPr txBox="1">
            <a:spLocks noGrp="1"/>
          </p:cNvSpPr>
          <p:nvPr>
            <p:ph type="subTitle" idx="6"/>
          </p:nvPr>
        </p:nvSpPr>
        <p:spPr>
          <a:xfrm>
            <a:off x="5615650" y="2666775"/>
            <a:ext cx="19998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64" name="Google Shape;1164;p13"/>
          <p:cNvSpPr txBox="1">
            <a:spLocks noGrp="1"/>
          </p:cNvSpPr>
          <p:nvPr>
            <p:ph type="title" idx="7" hasCustomPrompt="1"/>
          </p:nvPr>
        </p:nvSpPr>
        <p:spPr>
          <a:xfrm>
            <a:off x="2586175" y="1573550"/>
            <a:ext cx="7212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r>
              <a:t>xx%</a:t>
            </a:r>
          </a:p>
        </p:txBody>
      </p:sp>
      <p:sp>
        <p:nvSpPr>
          <p:cNvPr id="1165" name="Google Shape;1165;p13"/>
          <p:cNvSpPr txBox="1">
            <a:spLocks noGrp="1"/>
          </p:cNvSpPr>
          <p:nvPr>
            <p:ph type="title" idx="8" hasCustomPrompt="1"/>
          </p:nvPr>
        </p:nvSpPr>
        <p:spPr>
          <a:xfrm>
            <a:off x="2586175" y="2978600"/>
            <a:ext cx="7212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r>
              <a:t>xx%</a:t>
            </a:r>
          </a:p>
        </p:txBody>
      </p:sp>
      <p:sp>
        <p:nvSpPr>
          <p:cNvPr id="1166" name="Google Shape;1166;p13"/>
          <p:cNvSpPr txBox="1">
            <a:spLocks noGrp="1"/>
          </p:cNvSpPr>
          <p:nvPr>
            <p:ph type="title" idx="9" hasCustomPrompt="1"/>
          </p:nvPr>
        </p:nvSpPr>
        <p:spPr>
          <a:xfrm>
            <a:off x="4894450" y="2259075"/>
            <a:ext cx="7212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Barlow Condensed"/>
              <a:buNone/>
              <a:defRPr sz="9600"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A7B17"/>
          </p15:clr>
        </p15:guide>
        <p15:guide id="2" pos="2880">
          <p15:clr>
            <a:srgbClr val="FA7B17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5"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9" name="Google Shape;1559;p17"/>
          <p:cNvGrpSpPr/>
          <p:nvPr/>
        </p:nvGrpSpPr>
        <p:grpSpPr>
          <a:xfrm>
            <a:off x="6604738" y="-335099"/>
            <a:ext cx="2539267" cy="841820"/>
            <a:chOff x="4831125" y="3040875"/>
            <a:chExt cx="1218400" cy="403925"/>
          </a:xfrm>
        </p:grpSpPr>
        <p:sp>
          <p:nvSpPr>
            <p:cNvPr id="1560" name="Google Shape;1560;p17"/>
            <p:cNvSpPr/>
            <p:nvPr/>
          </p:nvSpPr>
          <p:spPr>
            <a:xfrm>
              <a:off x="4906175" y="3117825"/>
              <a:ext cx="32550" cy="30725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50" y="1"/>
                  </a:moveTo>
                  <a:cubicBezTo>
                    <a:pt x="568" y="1"/>
                    <a:pt x="485" y="19"/>
                    <a:pt x="401" y="61"/>
                  </a:cubicBezTo>
                  <a:cubicBezTo>
                    <a:pt x="367" y="95"/>
                    <a:pt x="334" y="95"/>
                    <a:pt x="334" y="128"/>
                  </a:cubicBezTo>
                  <a:cubicBezTo>
                    <a:pt x="301" y="128"/>
                    <a:pt x="301" y="128"/>
                    <a:pt x="267" y="161"/>
                  </a:cubicBezTo>
                  <a:cubicBezTo>
                    <a:pt x="267" y="161"/>
                    <a:pt x="234" y="161"/>
                    <a:pt x="234" y="195"/>
                  </a:cubicBezTo>
                  <a:cubicBezTo>
                    <a:pt x="234" y="195"/>
                    <a:pt x="201" y="195"/>
                    <a:pt x="201" y="228"/>
                  </a:cubicBezTo>
                  <a:cubicBezTo>
                    <a:pt x="0" y="461"/>
                    <a:pt x="0" y="828"/>
                    <a:pt x="234" y="1062"/>
                  </a:cubicBezTo>
                  <a:cubicBezTo>
                    <a:pt x="267" y="1095"/>
                    <a:pt x="267" y="1095"/>
                    <a:pt x="301" y="1095"/>
                  </a:cubicBezTo>
                  <a:cubicBezTo>
                    <a:pt x="334" y="1129"/>
                    <a:pt x="401" y="1162"/>
                    <a:pt x="434" y="1195"/>
                  </a:cubicBezTo>
                  <a:cubicBezTo>
                    <a:pt x="501" y="1195"/>
                    <a:pt x="534" y="1195"/>
                    <a:pt x="568" y="1229"/>
                  </a:cubicBezTo>
                  <a:lnTo>
                    <a:pt x="668" y="1229"/>
                  </a:lnTo>
                  <a:cubicBezTo>
                    <a:pt x="734" y="1229"/>
                    <a:pt x="768" y="1229"/>
                    <a:pt x="801" y="1195"/>
                  </a:cubicBezTo>
                  <a:lnTo>
                    <a:pt x="901" y="1195"/>
                  </a:lnTo>
                  <a:cubicBezTo>
                    <a:pt x="1001" y="1162"/>
                    <a:pt x="1068" y="1095"/>
                    <a:pt x="1101" y="1029"/>
                  </a:cubicBezTo>
                  <a:cubicBezTo>
                    <a:pt x="1168" y="995"/>
                    <a:pt x="1201" y="928"/>
                    <a:pt x="1235" y="862"/>
                  </a:cubicBezTo>
                  <a:cubicBezTo>
                    <a:pt x="1235" y="828"/>
                    <a:pt x="1268" y="828"/>
                    <a:pt x="1268" y="795"/>
                  </a:cubicBezTo>
                  <a:cubicBezTo>
                    <a:pt x="1268" y="795"/>
                    <a:pt x="1268" y="762"/>
                    <a:pt x="1268" y="762"/>
                  </a:cubicBezTo>
                  <a:cubicBezTo>
                    <a:pt x="1268" y="728"/>
                    <a:pt x="1268" y="728"/>
                    <a:pt x="1268" y="728"/>
                  </a:cubicBezTo>
                  <a:cubicBezTo>
                    <a:pt x="1301" y="562"/>
                    <a:pt x="1268" y="428"/>
                    <a:pt x="1201" y="295"/>
                  </a:cubicBezTo>
                  <a:cubicBezTo>
                    <a:pt x="1168" y="228"/>
                    <a:pt x="1135" y="195"/>
                    <a:pt x="1101" y="161"/>
                  </a:cubicBezTo>
                  <a:cubicBezTo>
                    <a:pt x="1068" y="161"/>
                    <a:pt x="1068" y="128"/>
                    <a:pt x="1035" y="128"/>
                  </a:cubicBezTo>
                  <a:cubicBezTo>
                    <a:pt x="1035" y="128"/>
                    <a:pt x="1001" y="95"/>
                    <a:pt x="1001" y="95"/>
                  </a:cubicBezTo>
                  <a:lnTo>
                    <a:pt x="968" y="95"/>
                  </a:lnTo>
                  <a:cubicBezTo>
                    <a:pt x="871" y="36"/>
                    <a:pt x="763" y="1"/>
                    <a:pt x="6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17"/>
            <p:cNvSpPr/>
            <p:nvPr/>
          </p:nvSpPr>
          <p:spPr>
            <a:xfrm>
              <a:off x="4906175" y="3339500"/>
              <a:ext cx="34225" cy="30875"/>
            </a:xfrm>
            <a:custGeom>
              <a:avLst/>
              <a:gdLst/>
              <a:ahLst/>
              <a:cxnLst/>
              <a:rect l="l" t="t" r="r" b="b"/>
              <a:pathLst>
                <a:path w="1369" h="1235" extrusionOk="0">
                  <a:moveTo>
                    <a:pt x="534" y="0"/>
                  </a:moveTo>
                  <a:cubicBezTo>
                    <a:pt x="534" y="0"/>
                    <a:pt x="534" y="34"/>
                    <a:pt x="501" y="34"/>
                  </a:cubicBezTo>
                  <a:lnTo>
                    <a:pt x="434" y="34"/>
                  </a:lnTo>
                  <a:cubicBezTo>
                    <a:pt x="401" y="67"/>
                    <a:pt x="401" y="67"/>
                    <a:pt x="401" y="67"/>
                  </a:cubicBezTo>
                  <a:cubicBezTo>
                    <a:pt x="367" y="67"/>
                    <a:pt x="334" y="101"/>
                    <a:pt x="334" y="101"/>
                  </a:cubicBezTo>
                  <a:cubicBezTo>
                    <a:pt x="301" y="134"/>
                    <a:pt x="301" y="134"/>
                    <a:pt x="267" y="167"/>
                  </a:cubicBezTo>
                  <a:lnTo>
                    <a:pt x="234" y="167"/>
                  </a:lnTo>
                  <a:cubicBezTo>
                    <a:pt x="234" y="201"/>
                    <a:pt x="201" y="201"/>
                    <a:pt x="201" y="234"/>
                  </a:cubicBezTo>
                  <a:cubicBezTo>
                    <a:pt x="0" y="467"/>
                    <a:pt x="0" y="834"/>
                    <a:pt x="234" y="1068"/>
                  </a:cubicBezTo>
                  <a:cubicBezTo>
                    <a:pt x="301" y="1135"/>
                    <a:pt x="367" y="1168"/>
                    <a:pt x="434" y="1168"/>
                  </a:cubicBezTo>
                  <a:cubicBezTo>
                    <a:pt x="434" y="1201"/>
                    <a:pt x="434" y="1201"/>
                    <a:pt x="434" y="1201"/>
                  </a:cubicBezTo>
                  <a:cubicBezTo>
                    <a:pt x="501" y="1235"/>
                    <a:pt x="601" y="1235"/>
                    <a:pt x="668" y="1235"/>
                  </a:cubicBezTo>
                  <a:cubicBezTo>
                    <a:pt x="768" y="1235"/>
                    <a:pt x="834" y="1201"/>
                    <a:pt x="901" y="1201"/>
                  </a:cubicBezTo>
                  <a:cubicBezTo>
                    <a:pt x="968" y="1168"/>
                    <a:pt x="1035" y="1101"/>
                    <a:pt x="1101" y="1035"/>
                  </a:cubicBezTo>
                  <a:cubicBezTo>
                    <a:pt x="1301" y="868"/>
                    <a:pt x="1368" y="501"/>
                    <a:pt x="1135" y="234"/>
                  </a:cubicBezTo>
                  <a:cubicBezTo>
                    <a:pt x="1135" y="234"/>
                    <a:pt x="1135" y="201"/>
                    <a:pt x="1101" y="201"/>
                  </a:cubicBezTo>
                  <a:cubicBezTo>
                    <a:pt x="1101" y="167"/>
                    <a:pt x="1101" y="167"/>
                    <a:pt x="1068" y="167"/>
                  </a:cubicBezTo>
                  <a:cubicBezTo>
                    <a:pt x="1068" y="134"/>
                    <a:pt x="1035" y="134"/>
                    <a:pt x="1001" y="101"/>
                  </a:cubicBezTo>
                  <a:lnTo>
                    <a:pt x="968" y="101"/>
                  </a:lnTo>
                  <a:cubicBezTo>
                    <a:pt x="934" y="67"/>
                    <a:pt x="901" y="67"/>
                    <a:pt x="901" y="34"/>
                  </a:cubicBezTo>
                  <a:lnTo>
                    <a:pt x="834" y="34"/>
                  </a:lnTo>
                  <a:cubicBezTo>
                    <a:pt x="834" y="34"/>
                    <a:pt x="801" y="0"/>
                    <a:pt x="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17"/>
            <p:cNvSpPr/>
            <p:nvPr/>
          </p:nvSpPr>
          <p:spPr>
            <a:xfrm>
              <a:off x="4831950" y="3339600"/>
              <a:ext cx="33375" cy="31075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73" y="0"/>
                  </a:moveTo>
                  <a:cubicBezTo>
                    <a:pt x="505" y="0"/>
                    <a:pt x="357" y="74"/>
                    <a:pt x="268" y="163"/>
                  </a:cubicBezTo>
                  <a:cubicBezTo>
                    <a:pt x="201" y="197"/>
                    <a:pt x="167" y="263"/>
                    <a:pt x="134" y="330"/>
                  </a:cubicBezTo>
                  <a:cubicBezTo>
                    <a:pt x="1" y="597"/>
                    <a:pt x="67" y="864"/>
                    <a:pt x="234" y="1064"/>
                  </a:cubicBezTo>
                  <a:cubicBezTo>
                    <a:pt x="301" y="1131"/>
                    <a:pt x="401" y="1197"/>
                    <a:pt x="534" y="1231"/>
                  </a:cubicBezTo>
                  <a:cubicBezTo>
                    <a:pt x="582" y="1239"/>
                    <a:pt x="629" y="1243"/>
                    <a:pt x="675" y="1243"/>
                  </a:cubicBezTo>
                  <a:cubicBezTo>
                    <a:pt x="825" y="1243"/>
                    <a:pt x="966" y="1199"/>
                    <a:pt x="1068" y="1097"/>
                  </a:cubicBezTo>
                  <a:cubicBezTo>
                    <a:pt x="1168" y="1031"/>
                    <a:pt x="1202" y="964"/>
                    <a:pt x="1235" y="864"/>
                  </a:cubicBezTo>
                  <a:cubicBezTo>
                    <a:pt x="1335" y="630"/>
                    <a:pt x="1302" y="430"/>
                    <a:pt x="1135" y="230"/>
                  </a:cubicBezTo>
                  <a:cubicBezTo>
                    <a:pt x="1135" y="197"/>
                    <a:pt x="1101" y="197"/>
                    <a:pt x="1068" y="163"/>
                  </a:cubicBezTo>
                  <a:cubicBezTo>
                    <a:pt x="1035" y="130"/>
                    <a:pt x="1001" y="63"/>
                    <a:pt x="935" y="63"/>
                  </a:cubicBezTo>
                  <a:cubicBezTo>
                    <a:pt x="846" y="19"/>
                    <a:pt x="757" y="0"/>
                    <a:pt x="6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17"/>
            <p:cNvSpPr/>
            <p:nvPr/>
          </p:nvSpPr>
          <p:spPr>
            <a:xfrm>
              <a:off x="4831125" y="3191675"/>
              <a:ext cx="35050" cy="30925"/>
            </a:xfrm>
            <a:custGeom>
              <a:avLst/>
              <a:gdLst/>
              <a:ahLst/>
              <a:cxnLst/>
              <a:rect l="l" t="t" r="r" b="b"/>
              <a:pathLst>
                <a:path w="1402" h="1237" extrusionOk="0">
                  <a:moveTo>
                    <a:pt x="692" y="0"/>
                  </a:moveTo>
                  <a:cubicBezTo>
                    <a:pt x="544" y="0"/>
                    <a:pt x="391" y="52"/>
                    <a:pt x="267" y="176"/>
                  </a:cubicBezTo>
                  <a:cubicBezTo>
                    <a:pt x="0" y="410"/>
                    <a:pt x="34" y="810"/>
                    <a:pt x="267" y="1077"/>
                  </a:cubicBezTo>
                  <a:cubicBezTo>
                    <a:pt x="391" y="1185"/>
                    <a:pt x="544" y="1236"/>
                    <a:pt x="692" y="1236"/>
                  </a:cubicBezTo>
                  <a:cubicBezTo>
                    <a:pt x="863" y="1236"/>
                    <a:pt x="1027" y="1168"/>
                    <a:pt x="1134" y="1043"/>
                  </a:cubicBezTo>
                  <a:cubicBezTo>
                    <a:pt x="1401" y="810"/>
                    <a:pt x="1368" y="410"/>
                    <a:pt x="1134" y="176"/>
                  </a:cubicBezTo>
                  <a:cubicBezTo>
                    <a:pt x="1027" y="69"/>
                    <a:pt x="863" y="0"/>
                    <a:pt x="6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17"/>
            <p:cNvSpPr/>
            <p:nvPr/>
          </p:nvSpPr>
          <p:spPr>
            <a:xfrm>
              <a:off x="4831950" y="3117675"/>
              <a:ext cx="33375" cy="31100"/>
            </a:xfrm>
            <a:custGeom>
              <a:avLst/>
              <a:gdLst/>
              <a:ahLst/>
              <a:cxnLst/>
              <a:rect l="l" t="t" r="r" b="b"/>
              <a:pathLst>
                <a:path w="1335" h="1244" extrusionOk="0">
                  <a:moveTo>
                    <a:pt x="670" y="0"/>
                  </a:moveTo>
                  <a:cubicBezTo>
                    <a:pt x="520" y="0"/>
                    <a:pt x="379" y="45"/>
                    <a:pt x="268" y="134"/>
                  </a:cubicBezTo>
                  <a:cubicBezTo>
                    <a:pt x="167" y="234"/>
                    <a:pt x="134" y="334"/>
                    <a:pt x="101" y="401"/>
                  </a:cubicBezTo>
                  <a:cubicBezTo>
                    <a:pt x="1" y="634"/>
                    <a:pt x="67" y="868"/>
                    <a:pt x="234" y="1035"/>
                  </a:cubicBezTo>
                  <a:cubicBezTo>
                    <a:pt x="301" y="1135"/>
                    <a:pt x="401" y="1201"/>
                    <a:pt x="534" y="1235"/>
                  </a:cubicBezTo>
                  <a:cubicBezTo>
                    <a:pt x="569" y="1240"/>
                    <a:pt x="603" y="1243"/>
                    <a:pt x="637" y="1243"/>
                  </a:cubicBezTo>
                  <a:cubicBezTo>
                    <a:pt x="802" y="1243"/>
                    <a:pt x="963" y="1178"/>
                    <a:pt x="1101" y="1068"/>
                  </a:cubicBezTo>
                  <a:cubicBezTo>
                    <a:pt x="1135" y="1035"/>
                    <a:pt x="1168" y="1001"/>
                    <a:pt x="1168" y="968"/>
                  </a:cubicBezTo>
                  <a:cubicBezTo>
                    <a:pt x="1202" y="934"/>
                    <a:pt x="1235" y="901"/>
                    <a:pt x="1235" y="868"/>
                  </a:cubicBezTo>
                  <a:cubicBezTo>
                    <a:pt x="1335" y="634"/>
                    <a:pt x="1302" y="434"/>
                    <a:pt x="1135" y="234"/>
                  </a:cubicBezTo>
                  <a:cubicBezTo>
                    <a:pt x="1101" y="167"/>
                    <a:pt x="1035" y="134"/>
                    <a:pt x="1001" y="101"/>
                  </a:cubicBezTo>
                  <a:cubicBezTo>
                    <a:pt x="968" y="67"/>
                    <a:pt x="935" y="67"/>
                    <a:pt x="901" y="34"/>
                  </a:cubicBezTo>
                  <a:cubicBezTo>
                    <a:pt x="824" y="12"/>
                    <a:pt x="746" y="0"/>
                    <a:pt x="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17"/>
            <p:cNvSpPr/>
            <p:nvPr/>
          </p:nvSpPr>
          <p:spPr>
            <a:xfrm>
              <a:off x="4831950" y="3040875"/>
              <a:ext cx="33375" cy="31300"/>
            </a:xfrm>
            <a:custGeom>
              <a:avLst/>
              <a:gdLst/>
              <a:ahLst/>
              <a:cxnLst/>
              <a:rect l="l" t="t" r="r" b="b"/>
              <a:pathLst>
                <a:path w="1335" h="1252" extrusionOk="0">
                  <a:moveTo>
                    <a:pt x="645" y="1"/>
                  </a:moveTo>
                  <a:cubicBezTo>
                    <a:pt x="487" y="1"/>
                    <a:pt x="330" y="74"/>
                    <a:pt x="201" y="204"/>
                  </a:cubicBezTo>
                  <a:cubicBezTo>
                    <a:pt x="167" y="270"/>
                    <a:pt x="101" y="337"/>
                    <a:pt x="101" y="404"/>
                  </a:cubicBezTo>
                  <a:cubicBezTo>
                    <a:pt x="1" y="637"/>
                    <a:pt x="34" y="838"/>
                    <a:pt x="201" y="1038"/>
                  </a:cubicBezTo>
                  <a:cubicBezTo>
                    <a:pt x="234" y="1071"/>
                    <a:pt x="268" y="1104"/>
                    <a:pt x="301" y="1138"/>
                  </a:cubicBezTo>
                  <a:cubicBezTo>
                    <a:pt x="334" y="1171"/>
                    <a:pt x="401" y="1171"/>
                    <a:pt x="434" y="1204"/>
                  </a:cubicBezTo>
                  <a:cubicBezTo>
                    <a:pt x="509" y="1237"/>
                    <a:pt x="584" y="1251"/>
                    <a:pt x="658" y="1251"/>
                  </a:cubicBezTo>
                  <a:cubicBezTo>
                    <a:pt x="814" y="1251"/>
                    <a:pt x="965" y="1184"/>
                    <a:pt x="1101" y="1071"/>
                  </a:cubicBezTo>
                  <a:cubicBezTo>
                    <a:pt x="1168" y="1004"/>
                    <a:pt x="1202" y="938"/>
                    <a:pt x="1235" y="871"/>
                  </a:cubicBezTo>
                  <a:cubicBezTo>
                    <a:pt x="1335" y="637"/>
                    <a:pt x="1302" y="404"/>
                    <a:pt x="1135" y="204"/>
                  </a:cubicBezTo>
                  <a:cubicBezTo>
                    <a:pt x="1101" y="170"/>
                    <a:pt x="1068" y="137"/>
                    <a:pt x="1035" y="104"/>
                  </a:cubicBezTo>
                  <a:cubicBezTo>
                    <a:pt x="1001" y="104"/>
                    <a:pt x="968" y="70"/>
                    <a:pt x="901" y="70"/>
                  </a:cubicBezTo>
                  <a:cubicBezTo>
                    <a:pt x="819" y="23"/>
                    <a:pt x="732" y="1"/>
                    <a:pt x="6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17"/>
            <p:cNvSpPr/>
            <p:nvPr/>
          </p:nvSpPr>
          <p:spPr>
            <a:xfrm>
              <a:off x="4831950" y="3265475"/>
              <a:ext cx="32550" cy="31000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47" y="0"/>
                  </a:moveTo>
                  <a:cubicBezTo>
                    <a:pt x="500" y="0"/>
                    <a:pt x="358" y="69"/>
                    <a:pt x="234" y="193"/>
                  </a:cubicBezTo>
                  <a:cubicBezTo>
                    <a:pt x="201" y="260"/>
                    <a:pt x="134" y="326"/>
                    <a:pt x="101" y="393"/>
                  </a:cubicBezTo>
                  <a:cubicBezTo>
                    <a:pt x="1" y="626"/>
                    <a:pt x="34" y="827"/>
                    <a:pt x="201" y="1027"/>
                  </a:cubicBezTo>
                  <a:cubicBezTo>
                    <a:pt x="234" y="1060"/>
                    <a:pt x="268" y="1093"/>
                    <a:pt x="334" y="1127"/>
                  </a:cubicBezTo>
                  <a:cubicBezTo>
                    <a:pt x="368" y="1160"/>
                    <a:pt x="401" y="1194"/>
                    <a:pt x="468" y="1194"/>
                  </a:cubicBezTo>
                  <a:cubicBezTo>
                    <a:pt x="540" y="1225"/>
                    <a:pt x="615" y="1240"/>
                    <a:pt x="690" y="1240"/>
                  </a:cubicBezTo>
                  <a:cubicBezTo>
                    <a:pt x="857" y="1240"/>
                    <a:pt x="1020" y="1165"/>
                    <a:pt x="1135" y="1027"/>
                  </a:cubicBezTo>
                  <a:cubicBezTo>
                    <a:pt x="1202" y="960"/>
                    <a:pt x="1235" y="893"/>
                    <a:pt x="1268" y="827"/>
                  </a:cubicBezTo>
                  <a:cubicBezTo>
                    <a:pt x="1302" y="626"/>
                    <a:pt x="1302" y="460"/>
                    <a:pt x="1202" y="326"/>
                  </a:cubicBezTo>
                  <a:cubicBezTo>
                    <a:pt x="1101" y="159"/>
                    <a:pt x="968" y="59"/>
                    <a:pt x="801" y="26"/>
                  </a:cubicBezTo>
                  <a:cubicBezTo>
                    <a:pt x="750" y="9"/>
                    <a:pt x="698" y="0"/>
                    <a:pt x="6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17"/>
            <p:cNvSpPr/>
            <p:nvPr/>
          </p:nvSpPr>
          <p:spPr>
            <a:xfrm>
              <a:off x="4907000" y="3040950"/>
              <a:ext cx="30900" cy="31200"/>
            </a:xfrm>
            <a:custGeom>
              <a:avLst/>
              <a:gdLst/>
              <a:ahLst/>
              <a:cxnLst/>
              <a:rect l="l" t="t" r="r" b="b"/>
              <a:pathLst>
                <a:path w="1236" h="1248" extrusionOk="0">
                  <a:moveTo>
                    <a:pt x="735" y="1"/>
                  </a:moveTo>
                  <a:cubicBezTo>
                    <a:pt x="535" y="1"/>
                    <a:pt x="368" y="34"/>
                    <a:pt x="234" y="134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134" y="267"/>
                    <a:pt x="101" y="301"/>
                    <a:pt x="68" y="368"/>
                  </a:cubicBezTo>
                  <a:cubicBezTo>
                    <a:pt x="68" y="401"/>
                    <a:pt x="68" y="401"/>
                    <a:pt x="68" y="401"/>
                  </a:cubicBezTo>
                  <a:cubicBezTo>
                    <a:pt x="68" y="401"/>
                    <a:pt x="68" y="401"/>
                    <a:pt x="68" y="434"/>
                  </a:cubicBezTo>
                  <a:cubicBezTo>
                    <a:pt x="34" y="434"/>
                    <a:pt x="34" y="468"/>
                    <a:pt x="34" y="501"/>
                  </a:cubicBezTo>
                  <a:cubicBezTo>
                    <a:pt x="34" y="568"/>
                    <a:pt x="1" y="634"/>
                    <a:pt x="34" y="701"/>
                  </a:cubicBezTo>
                  <a:cubicBezTo>
                    <a:pt x="34" y="734"/>
                    <a:pt x="34" y="734"/>
                    <a:pt x="34" y="768"/>
                  </a:cubicBezTo>
                  <a:cubicBezTo>
                    <a:pt x="68" y="901"/>
                    <a:pt x="134" y="1001"/>
                    <a:pt x="234" y="1101"/>
                  </a:cubicBezTo>
                  <a:cubicBezTo>
                    <a:pt x="268" y="1168"/>
                    <a:pt x="368" y="1201"/>
                    <a:pt x="434" y="1235"/>
                  </a:cubicBezTo>
                  <a:lnTo>
                    <a:pt x="501" y="1235"/>
                  </a:lnTo>
                  <a:cubicBezTo>
                    <a:pt x="543" y="1243"/>
                    <a:pt x="585" y="1247"/>
                    <a:pt x="626" y="1247"/>
                  </a:cubicBezTo>
                  <a:cubicBezTo>
                    <a:pt x="751" y="1247"/>
                    <a:pt x="876" y="1210"/>
                    <a:pt x="1002" y="1135"/>
                  </a:cubicBezTo>
                  <a:cubicBezTo>
                    <a:pt x="1035" y="1101"/>
                    <a:pt x="1035" y="1101"/>
                    <a:pt x="1068" y="1068"/>
                  </a:cubicBezTo>
                  <a:cubicBezTo>
                    <a:pt x="1068" y="1068"/>
                    <a:pt x="1068" y="1035"/>
                    <a:pt x="1102" y="1035"/>
                  </a:cubicBezTo>
                  <a:cubicBezTo>
                    <a:pt x="1102" y="1035"/>
                    <a:pt x="1135" y="1001"/>
                    <a:pt x="1135" y="1001"/>
                  </a:cubicBezTo>
                  <a:cubicBezTo>
                    <a:pt x="1135" y="1001"/>
                    <a:pt x="1135" y="968"/>
                    <a:pt x="1135" y="968"/>
                  </a:cubicBezTo>
                  <a:cubicBezTo>
                    <a:pt x="1168" y="935"/>
                    <a:pt x="1168" y="935"/>
                    <a:pt x="1168" y="901"/>
                  </a:cubicBezTo>
                  <a:cubicBezTo>
                    <a:pt x="1202" y="901"/>
                    <a:pt x="1202" y="901"/>
                    <a:pt x="1202" y="868"/>
                  </a:cubicBezTo>
                  <a:cubicBezTo>
                    <a:pt x="1202" y="868"/>
                    <a:pt x="1202" y="868"/>
                    <a:pt x="1202" y="835"/>
                  </a:cubicBezTo>
                  <a:cubicBezTo>
                    <a:pt x="1202" y="835"/>
                    <a:pt x="1235" y="801"/>
                    <a:pt x="1235" y="801"/>
                  </a:cubicBezTo>
                  <a:cubicBezTo>
                    <a:pt x="1235" y="801"/>
                    <a:pt x="1235" y="768"/>
                    <a:pt x="1235" y="768"/>
                  </a:cubicBezTo>
                  <a:cubicBezTo>
                    <a:pt x="1235" y="734"/>
                    <a:pt x="1235" y="701"/>
                    <a:pt x="1235" y="668"/>
                  </a:cubicBezTo>
                  <a:lnTo>
                    <a:pt x="1235" y="634"/>
                  </a:lnTo>
                  <a:cubicBezTo>
                    <a:pt x="1235" y="568"/>
                    <a:pt x="1235" y="534"/>
                    <a:pt x="1235" y="501"/>
                  </a:cubicBezTo>
                  <a:cubicBezTo>
                    <a:pt x="1235" y="501"/>
                    <a:pt x="1235" y="468"/>
                    <a:pt x="1235" y="468"/>
                  </a:cubicBezTo>
                  <a:cubicBezTo>
                    <a:pt x="1235" y="434"/>
                    <a:pt x="1202" y="401"/>
                    <a:pt x="1202" y="368"/>
                  </a:cubicBezTo>
                  <a:cubicBezTo>
                    <a:pt x="1135" y="267"/>
                    <a:pt x="1068" y="167"/>
                    <a:pt x="968" y="101"/>
                  </a:cubicBezTo>
                  <a:lnTo>
                    <a:pt x="935" y="101"/>
                  </a:lnTo>
                  <a:cubicBezTo>
                    <a:pt x="935" y="67"/>
                    <a:pt x="901" y="67"/>
                    <a:pt x="868" y="34"/>
                  </a:cubicBezTo>
                  <a:lnTo>
                    <a:pt x="768" y="34"/>
                  </a:lnTo>
                  <a:cubicBezTo>
                    <a:pt x="735" y="34"/>
                    <a:pt x="735" y="34"/>
                    <a:pt x="7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17"/>
            <p:cNvSpPr/>
            <p:nvPr/>
          </p:nvSpPr>
          <p:spPr>
            <a:xfrm>
              <a:off x="4905350" y="3266125"/>
              <a:ext cx="33375" cy="30550"/>
            </a:xfrm>
            <a:custGeom>
              <a:avLst/>
              <a:gdLst/>
              <a:ahLst/>
              <a:cxnLst/>
              <a:rect l="l" t="t" r="r" b="b"/>
              <a:pathLst>
                <a:path w="1335" h="1222" extrusionOk="0">
                  <a:moveTo>
                    <a:pt x="667" y="0"/>
                  </a:moveTo>
                  <a:cubicBezTo>
                    <a:pt x="601" y="0"/>
                    <a:pt x="534" y="0"/>
                    <a:pt x="467" y="33"/>
                  </a:cubicBezTo>
                  <a:lnTo>
                    <a:pt x="434" y="33"/>
                  </a:lnTo>
                  <a:cubicBezTo>
                    <a:pt x="367" y="67"/>
                    <a:pt x="300" y="100"/>
                    <a:pt x="267" y="167"/>
                  </a:cubicBezTo>
                  <a:cubicBezTo>
                    <a:pt x="67" y="367"/>
                    <a:pt x="0" y="701"/>
                    <a:pt x="167" y="934"/>
                  </a:cubicBezTo>
                  <a:cubicBezTo>
                    <a:pt x="200" y="967"/>
                    <a:pt x="234" y="1001"/>
                    <a:pt x="267" y="1034"/>
                  </a:cubicBezTo>
                  <a:cubicBezTo>
                    <a:pt x="383" y="1150"/>
                    <a:pt x="545" y="1222"/>
                    <a:pt x="712" y="1222"/>
                  </a:cubicBezTo>
                  <a:cubicBezTo>
                    <a:pt x="832" y="1222"/>
                    <a:pt x="956" y="1185"/>
                    <a:pt x="1068" y="1101"/>
                  </a:cubicBezTo>
                  <a:cubicBezTo>
                    <a:pt x="1068" y="1101"/>
                    <a:pt x="1101" y="1067"/>
                    <a:pt x="1134" y="1067"/>
                  </a:cubicBezTo>
                  <a:cubicBezTo>
                    <a:pt x="1168" y="1034"/>
                    <a:pt x="1201" y="967"/>
                    <a:pt x="1201" y="934"/>
                  </a:cubicBezTo>
                  <a:cubicBezTo>
                    <a:pt x="1268" y="867"/>
                    <a:pt x="1301" y="767"/>
                    <a:pt x="1301" y="667"/>
                  </a:cubicBezTo>
                  <a:cubicBezTo>
                    <a:pt x="1301" y="634"/>
                    <a:pt x="1334" y="600"/>
                    <a:pt x="1334" y="600"/>
                  </a:cubicBezTo>
                  <a:cubicBezTo>
                    <a:pt x="1334" y="600"/>
                    <a:pt x="1334" y="567"/>
                    <a:pt x="1301" y="567"/>
                  </a:cubicBezTo>
                  <a:cubicBezTo>
                    <a:pt x="1301" y="534"/>
                    <a:pt x="1301" y="500"/>
                    <a:pt x="1301" y="467"/>
                  </a:cubicBezTo>
                  <a:cubicBezTo>
                    <a:pt x="1301" y="434"/>
                    <a:pt x="1268" y="400"/>
                    <a:pt x="1268" y="367"/>
                  </a:cubicBezTo>
                  <a:cubicBezTo>
                    <a:pt x="1268" y="367"/>
                    <a:pt x="1268" y="334"/>
                    <a:pt x="1268" y="334"/>
                  </a:cubicBezTo>
                  <a:cubicBezTo>
                    <a:pt x="1234" y="300"/>
                    <a:pt x="1234" y="267"/>
                    <a:pt x="1201" y="267"/>
                  </a:cubicBezTo>
                  <a:lnTo>
                    <a:pt x="1201" y="234"/>
                  </a:lnTo>
                  <a:cubicBezTo>
                    <a:pt x="1201" y="234"/>
                    <a:pt x="1168" y="200"/>
                    <a:pt x="1168" y="167"/>
                  </a:cubicBezTo>
                  <a:lnTo>
                    <a:pt x="1134" y="167"/>
                  </a:lnTo>
                  <a:cubicBezTo>
                    <a:pt x="1068" y="100"/>
                    <a:pt x="1001" y="67"/>
                    <a:pt x="934" y="33"/>
                  </a:cubicBezTo>
                  <a:cubicBezTo>
                    <a:pt x="834" y="0"/>
                    <a:pt x="767" y="0"/>
                    <a:pt x="7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17"/>
            <p:cNvSpPr/>
            <p:nvPr/>
          </p:nvSpPr>
          <p:spPr>
            <a:xfrm>
              <a:off x="5127175" y="3117575"/>
              <a:ext cx="35050" cy="3120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698" y="0"/>
                  </a:moveTo>
                  <a:cubicBezTo>
                    <a:pt x="548" y="0"/>
                    <a:pt x="396" y="58"/>
                    <a:pt x="267" y="171"/>
                  </a:cubicBezTo>
                  <a:cubicBezTo>
                    <a:pt x="33" y="405"/>
                    <a:pt x="0" y="805"/>
                    <a:pt x="267" y="1072"/>
                  </a:cubicBezTo>
                  <a:cubicBezTo>
                    <a:pt x="384" y="1189"/>
                    <a:pt x="542" y="1247"/>
                    <a:pt x="701" y="1247"/>
                  </a:cubicBezTo>
                  <a:cubicBezTo>
                    <a:pt x="859" y="1247"/>
                    <a:pt x="1018" y="1189"/>
                    <a:pt x="1134" y="1072"/>
                  </a:cubicBezTo>
                  <a:cubicBezTo>
                    <a:pt x="1334" y="838"/>
                    <a:pt x="1401" y="471"/>
                    <a:pt x="1134" y="205"/>
                  </a:cubicBezTo>
                  <a:cubicBezTo>
                    <a:pt x="1014" y="67"/>
                    <a:pt x="857" y="0"/>
                    <a:pt x="6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17"/>
            <p:cNvSpPr/>
            <p:nvPr/>
          </p:nvSpPr>
          <p:spPr>
            <a:xfrm>
              <a:off x="5128000" y="3339500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2" y="0"/>
                  </a:moveTo>
                  <a:cubicBezTo>
                    <a:pt x="509" y="0"/>
                    <a:pt x="351" y="67"/>
                    <a:pt x="234" y="201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51" y="1185"/>
                    <a:pt x="518" y="1243"/>
                    <a:pt x="680" y="1243"/>
                  </a:cubicBezTo>
                  <a:cubicBezTo>
                    <a:pt x="843" y="1243"/>
                    <a:pt x="1001" y="1185"/>
                    <a:pt x="1101" y="1068"/>
                  </a:cubicBezTo>
                  <a:cubicBezTo>
                    <a:pt x="1335" y="868"/>
                    <a:pt x="1368" y="467"/>
                    <a:pt x="1135" y="201"/>
                  </a:cubicBezTo>
                  <a:cubicBezTo>
                    <a:pt x="1001" y="67"/>
                    <a:pt x="834" y="0"/>
                    <a:pt x="6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17"/>
            <p:cNvSpPr/>
            <p:nvPr/>
          </p:nvSpPr>
          <p:spPr>
            <a:xfrm>
              <a:off x="5348150" y="3116600"/>
              <a:ext cx="35900" cy="32175"/>
            </a:xfrm>
            <a:custGeom>
              <a:avLst/>
              <a:gdLst/>
              <a:ahLst/>
              <a:cxnLst/>
              <a:rect l="l" t="t" r="r" b="b"/>
              <a:pathLst>
                <a:path w="1436" h="1287" extrusionOk="0">
                  <a:moveTo>
                    <a:pt x="696" y="1"/>
                  </a:moveTo>
                  <a:cubicBezTo>
                    <a:pt x="530" y="1"/>
                    <a:pt x="375" y="70"/>
                    <a:pt x="268" y="177"/>
                  </a:cubicBezTo>
                  <a:cubicBezTo>
                    <a:pt x="34" y="410"/>
                    <a:pt x="1" y="811"/>
                    <a:pt x="268" y="1078"/>
                  </a:cubicBezTo>
                  <a:lnTo>
                    <a:pt x="301" y="1078"/>
                  </a:lnTo>
                  <a:cubicBezTo>
                    <a:pt x="301" y="1078"/>
                    <a:pt x="301" y="1111"/>
                    <a:pt x="301" y="1111"/>
                  </a:cubicBezTo>
                  <a:cubicBezTo>
                    <a:pt x="418" y="1228"/>
                    <a:pt x="585" y="1286"/>
                    <a:pt x="747" y="1286"/>
                  </a:cubicBezTo>
                  <a:cubicBezTo>
                    <a:pt x="910" y="1286"/>
                    <a:pt x="1068" y="1228"/>
                    <a:pt x="1168" y="1111"/>
                  </a:cubicBezTo>
                  <a:cubicBezTo>
                    <a:pt x="1402" y="877"/>
                    <a:pt x="1435" y="477"/>
                    <a:pt x="1168" y="210"/>
                  </a:cubicBezTo>
                  <a:cubicBezTo>
                    <a:pt x="1135" y="210"/>
                    <a:pt x="1135" y="177"/>
                    <a:pt x="1135" y="177"/>
                  </a:cubicBezTo>
                  <a:cubicBezTo>
                    <a:pt x="995" y="53"/>
                    <a:pt x="841" y="1"/>
                    <a:pt x="6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17"/>
            <p:cNvSpPr/>
            <p:nvPr/>
          </p:nvSpPr>
          <p:spPr>
            <a:xfrm>
              <a:off x="5127175" y="3041100"/>
              <a:ext cx="33375" cy="31075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93" y="0"/>
                  </a:moveTo>
                  <a:cubicBezTo>
                    <a:pt x="536" y="0"/>
                    <a:pt x="389" y="73"/>
                    <a:pt x="267" y="195"/>
                  </a:cubicBezTo>
                  <a:cubicBezTo>
                    <a:pt x="200" y="228"/>
                    <a:pt x="167" y="295"/>
                    <a:pt x="134" y="362"/>
                  </a:cubicBezTo>
                  <a:cubicBezTo>
                    <a:pt x="0" y="695"/>
                    <a:pt x="134" y="1095"/>
                    <a:pt x="500" y="1195"/>
                  </a:cubicBezTo>
                  <a:cubicBezTo>
                    <a:pt x="575" y="1228"/>
                    <a:pt x="647" y="1242"/>
                    <a:pt x="716" y="1242"/>
                  </a:cubicBezTo>
                  <a:cubicBezTo>
                    <a:pt x="862" y="1242"/>
                    <a:pt x="998" y="1175"/>
                    <a:pt x="1134" y="1062"/>
                  </a:cubicBezTo>
                  <a:cubicBezTo>
                    <a:pt x="1268" y="895"/>
                    <a:pt x="1334" y="728"/>
                    <a:pt x="1301" y="528"/>
                  </a:cubicBezTo>
                  <a:cubicBezTo>
                    <a:pt x="1268" y="328"/>
                    <a:pt x="1168" y="195"/>
                    <a:pt x="1001" y="95"/>
                  </a:cubicBezTo>
                  <a:cubicBezTo>
                    <a:pt x="897" y="30"/>
                    <a:pt x="793" y="0"/>
                    <a:pt x="6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17"/>
            <p:cNvSpPr/>
            <p:nvPr/>
          </p:nvSpPr>
          <p:spPr>
            <a:xfrm>
              <a:off x="5348150" y="3338650"/>
              <a:ext cx="35900" cy="31900"/>
            </a:xfrm>
            <a:custGeom>
              <a:avLst/>
              <a:gdLst/>
              <a:ahLst/>
              <a:cxnLst/>
              <a:rect l="l" t="t" r="r" b="b"/>
              <a:pathLst>
                <a:path w="1436" h="1276" extrusionOk="0">
                  <a:moveTo>
                    <a:pt x="684" y="0"/>
                  </a:moveTo>
                  <a:cubicBezTo>
                    <a:pt x="523" y="0"/>
                    <a:pt x="376" y="60"/>
                    <a:pt x="268" y="168"/>
                  </a:cubicBezTo>
                  <a:cubicBezTo>
                    <a:pt x="34" y="401"/>
                    <a:pt x="1" y="802"/>
                    <a:pt x="268" y="1069"/>
                  </a:cubicBezTo>
                  <a:lnTo>
                    <a:pt x="301" y="1069"/>
                  </a:lnTo>
                  <a:cubicBezTo>
                    <a:pt x="301" y="1102"/>
                    <a:pt x="301" y="1102"/>
                    <a:pt x="301" y="1102"/>
                  </a:cubicBezTo>
                  <a:lnTo>
                    <a:pt x="334" y="1102"/>
                  </a:lnTo>
                  <a:cubicBezTo>
                    <a:pt x="368" y="1135"/>
                    <a:pt x="368" y="1135"/>
                    <a:pt x="401" y="1169"/>
                  </a:cubicBezTo>
                  <a:cubicBezTo>
                    <a:pt x="502" y="1241"/>
                    <a:pt x="622" y="1275"/>
                    <a:pt x="741" y="1275"/>
                  </a:cubicBezTo>
                  <a:cubicBezTo>
                    <a:pt x="898" y="1275"/>
                    <a:pt x="1055" y="1216"/>
                    <a:pt x="1168" y="1102"/>
                  </a:cubicBezTo>
                  <a:cubicBezTo>
                    <a:pt x="1402" y="868"/>
                    <a:pt x="1435" y="501"/>
                    <a:pt x="1168" y="235"/>
                  </a:cubicBezTo>
                  <a:cubicBezTo>
                    <a:pt x="1168" y="201"/>
                    <a:pt x="1168" y="201"/>
                    <a:pt x="1135" y="201"/>
                  </a:cubicBezTo>
                  <a:cubicBezTo>
                    <a:pt x="1135" y="168"/>
                    <a:pt x="1135" y="168"/>
                    <a:pt x="1102" y="168"/>
                  </a:cubicBezTo>
                  <a:cubicBezTo>
                    <a:pt x="1102" y="168"/>
                    <a:pt x="1102" y="168"/>
                    <a:pt x="1102" y="135"/>
                  </a:cubicBezTo>
                  <a:cubicBezTo>
                    <a:pt x="964" y="43"/>
                    <a:pt x="819" y="0"/>
                    <a:pt x="6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17"/>
            <p:cNvSpPr/>
            <p:nvPr/>
          </p:nvSpPr>
          <p:spPr>
            <a:xfrm>
              <a:off x="4979550" y="3265575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6" y="1"/>
                  </a:moveTo>
                  <a:cubicBezTo>
                    <a:pt x="504" y="1"/>
                    <a:pt x="338" y="68"/>
                    <a:pt x="234" y="189"/>
                  </a:cubicBezTo>
                  <a:cubicBezTo>
                    <a:pt x="1" y="422"/>
                    <a:pt x="1" y="823"/>
                    <a:pt x="268" y="1056"/>
                  </a:cubicBezTo>
                  <a:cubicBezTo>
                    <a:pt x="397" y="1185"/>
                    <a:pt x="557" y="1244"/>
                    <a:pt x="711" y="1244"/>
                  </a:cubicBezTo>
                  <a:cubicBezTo>
                    <a:pt x="875" y="1244"/>
                    <a:pt x="1032" y="1177"/>
                    <a:pt x="1135" y="1056"/>
                  </a:cubicBezTo>
                  <a:cubicBezTo>
                    <a:pt x="1335" y="856"/>
                    <a:pt x="1369" y="456"/>
                    <a:pt x="1135" y="189"/>
                  </a:cubicBezTo>
                  <a:cubicBezTo>
                    <a:pt x="1006" y="60"/>
                    <a:pt x="838" y="1"/>
                    <a:pt x="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17"/>
            <p:cNvSpPr/>
            <p:nvPr/>
          </p:nvSpPr>
          <p:spPr>
            <a:xfrm>
              <a:off x="5053775" y="3191375"/>
              <a:ext cx="34225" cy="31400"/>
            </a:xfrm>
            <a:custGeom>
              <a:avLst/>
              <a:gdLst/>
              <a:ahLst/>
              <a:cxnLst/>
              <a:rect l="l" t="t" r="r" b="b"/>
              <a:pathLst>
                <a:path w="1369" h="1256" extrusionOk="0">
                  <a:moveTo>
                    <a:pt x="677" y="0"/>
                  </a:moveTo>
                  <a:cubicBezTo>
                    <a:pt x="523" y="0"/>
                    <a:pt x="363" y="59"/>
                    <a:pt x="234" y="188"/>
                  </a:cubicBezTo>
                  <a:cubicBezTo>
                    <a:pt x="1" y="422"/>
                    <a:pt x="1" y="822"/>
                    <a:pt x="234" y="1055"/>
                  </a:cubicBezTo>
                  <a:cubicBezTo>
                    <a:pt x="351" y="1189"/>
                    <a:pt x="509" y="1255"/>
                    <a:pt x="672" y="1255"/>
                  </a:cubicBezTo>
                  <a:cubicBezTo>
                    <a:pt x="835" y="1255"/>
                    <a:pt x="1001" y="1189"/>
                    <a:pt x="1135" y="1055"/>
                  </a:cubicBezTo>
                  <a:cubicBezTo>
                    <a:pt x="1368" y="822"/>
                    <a:pt x="1368" y="422"/>
                    <a:pt x="1101" y="188"/>
                  </a:cubicBezTo>
                  <a:cubicBezTo>
                    <a:pt x="998" y="67"/>
                    <a:pt x="841" y="0"/>
                    <a:pt x="6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17"/>
            <p:cNvSpPr/>
            <p:nvPr/>
          </p:nvSpPr>
          <p:spPr>
            <a:xfrm>
              <a:off x="5275600" y="3339600"/>
              <a:ext cx="33375" cy="31075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73" y="0"/>
                  </a:moveTo>
                  <a:cubicBezTo>
                    <a:pt x="505" y="0"/>
                    <a:pt x="357" y="74"/>
                    <a:pt x="268" y="163"/>
                  </a:cubicBezTo>
                  <a:cubicBezTo>
                    <a:pt x="201" y="197"/>
                    <a:pt x="167" y="263"/>
                    <a:pt x="134" y="330"/>
                  </a:cubicBezTo>
                  <a:cubicBezTo>
                    <a:pt x="1" y="597"/>
                    <a:pt x="67" y="864"/>
                    <a:pt x="234" y="1064"/>
                  </a:cubicBezTo>
                  <a:cubicBezTo>
                    <a:pt x="334" y="1131"/>
                    <a:pt x="434" y="1197"/>
                    <a:pt x="534" y="1231"/>
                  </a:cubicBezTo>
                  <a:cubicBezTo>
                    <a:pt x="582" y="1239"/>
                    <a:pt x="629" y="1243"/>
                    <a:pt x="676" y="1243"/>
                  </a:cubicBezTo>
                  <a:cubicBezTo>
                    <a:pt x="827" y="1243"/>
                    <a:pt x="974" y="1199"/>
                    <a:pt x="1101" y="1097"/>
                  </a:cubicBezTo>
                  <a:cubicBezTo>
                    <a:pt x="1168" y="1031"/>
                    <a:pt x="1202" y="964"/>
                    <a:pt x="1235" y="864"/>
                  </a:cubicBezTo>
                  <a:cubicBezTo>
                    <a:pt x="1335" y="630"/>
                    <a:pt x="1302" y="430"/>
                    <a:pt x="1135" y="230"/>
                  </a:cubicBezTo>
                  <a:cubicBezTo>
                    <a:pt x="1135" y="197"/>
                    <a:pt x="1135" y="197"/>
                    <a:pt x="1068" y="163"/>
                  </a:cubicBezTo>
                  <a:cubicBezTo>
                    <a:pt x="1068" y="130"/>
                    <a:pt x="1001" y="63"/>
                    <a:pt x="935" y="63"/>
                  </a:cubicBezTo>
                  <a:cubicBezTo>
                    <a:pt x="846" y="19"/>
                    <a:pt x="757" y="0"/>
                    <a:pt x="6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17"/>
            <p:cNvSpPr/>
            <p:nvPr/>
          </p:nvSpPr>
          <p:spPr>
            <a:xfrm>
              <a:off x="5201375" y="3265150"/>
              <a:ext cx="34225" cy="31600"/>
            </a:xfrm>
            <a:custGeom>
              <a:avLst/>
              <a:gdLst/>
              <a:ahLst/>
              <a:cxnLst/>
              <a:rect l="l" t="t" r="r" b="b"/>
              <a:pathLst>
                <a:path w="1369" h="1264" extrusionOk="0">
                  <a:moveTo>
                    <a:pt x="697" y="1"/>
                  </a:moveTo>
                  <a:cubicBezTo>
                    <a:pt x="482" y="1"/>
                    <a:pt x="254" y="133"/>
                    <a:pt x="134" y="373"/>
                  </a:cubicBezTo>
                  <a:cubicBezTo>
                    <a:pt x="1" y="639"/>
                    <a:pt x="101" y="1006"/>
                    <a:pt x="368" y="1173"/>
                  </a:cubicBezTo>
                  <a:cubicBezTo>
                    <a:pt x="454" y="1231"/>
                    <a:pt x="571" y="1263"/>
                    <a:pt x="692" y="1263"/>
                  </a:cubicBezTo>
                  <a:cubicBezTo>
                    <a:pt x="853" y="1263"/>
                    <a:pt x="1021" y="1206"/>
                    <a:pt x="1135" y="1073"/>
                  </a:cubicBezTo>
                  <a:cubicBezTo>
                    <a:pt x="1168" y="1006"/>
                    <a:pt x="1235" y="973"/>
                    <a:pt x="1235" y="906"/>
                  </a:cubicBezTo>
                  <a:cubicBezTo>
                    <a:pt x="1369" y="673"/>
                    <a:pt x="1335" y="406"/>
                    <a:pt x="1135" y="206"/>
                  </a:cubicBezTo>
                  <a:cubicBezTo>
                    <a:pt x="1035" y="106"/>
                    <a:pt x="902" y="39"/>
                    <a:pt x="768" y="6"/>
                  </a:cubicBezTo>
                  <a:cubicBezTo>
                    <a:pt x="745" y="2"/>
                    <a:pt x="721" y="1"/>
                    <a:pt x="6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17"/>
            <p:cNvSpPr/>
            <p:nvPr/>
          </p:nvSpPr>
          <p:spPr>
            <a:xfrm>
              <a:off x="5202225" y="3191925"/>
              <a:ext cx="33375" cy="30600"/>
            </a:xfrm>
            <a:custGeom>
              <a:avLst/>
              <a:gdLst/>
              <a:ahLst/>
              <a:cxnLst/>
              <a:rect l="l" t="t" r="r" b="b"/>
              <a:pathLst>
                <a:path w="1335" h="1224" extrusionOk="0">
                  <a:moveTo>
                    <a:pt x="648" y="0"/>
                  </a:moveTo>
                  <a:cubicBezTo>
                    <a:pt x="503" y="0"/>
                    <a:pt x="351" y="49"/>
                    <a:pt x="234" y="166"/>
                  </a:cubicBezTo>
                  <a:cubicBezTo>
                    <a:pt x="200" y="199"/>
                    <a:pt x="167" y="199"/>
                    <a:pt x="167" y="233"/>
                  </a:cubicBezTo>
                  <a:cubicBezTo>
                    <a:pt x="134" y="266"/>
                    <a:pt x="134" y="299"/>
                    <a:pt x="100" y="333"/>
                  </a:cubicBezTo>
                  <a:cubicBezTo>
                    <a:pt x="0" y="566"/>
                    <a:pt x="34" y="867"/>
                    <a:pt x="267" y="1100"/>
                  </a:cubicBezTo>
                  <a:cubicBezTo>
                    <a:pt x="267" y="1100"/>
                    <a:pt x="334" y="1133"/>
                    <a:pt x="401" y="1167"/>
                  </a:cubicBezTo>
                  <a:cubicBezTo>
                    <a:pt x="488" y="1204"/>
                    <a:pt x="576" y="1223"/>
                    <a:pt x="661" y="1223"/>
                  </a:cubicBezTo>
                  <a:cubicBezTo>
                    <a:pt x="804" y="1223"/>
                    <a:pt x="943" y="1171"/>
                    <a:pt x="1068" y="1067"/>
                  </a:cubicBezTo>
                  <a:cubicBezTo>
                    <a:pt x="1134" y="1033"/>
                    <a:pt x="1168" y="967"/>
                    <a:pt x="1201" y="867"/>
                  </a:cubicBezTo>
                  <a:cubicBezTo>
                    <a:pt x="1335" y="633"/>
                    <a:pt x="1268" y="366"/>
                    <a:pt x="1101" y="166"/>
                  </a:cubicBezTo>
                  <a:cubicBezTo>
                    <a:pt x="1101" y="166"/>
                    <a:pt x="1068" y="133"/>
                    <a:pt x="1034" y="133"/>
                  </a:cubicBezTo>
                  <a:cubicBezTo>
                    <a:pt x="1001" y="99"/>
                    <a:pt x="968" y="66"/>
                    <a:pt x="934" y="66"/>
                  </a:cubicBezTo>
                  <a:cubicBezTo>
                    <a:pt x="851" y="25"/>
                    <a:pt x="751" y="0"/>
                    <a:pt x="6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17"/>
            <p:cNvSpPr/>
            <p:nvPr/>
          </p:nvSpPr>
          <p:spPr>
            <a:xfrm>
              <a:off x="5128825" y="3265775"/>
              <a:ext cx="31725" cy="31025"/>
            </a:xfrm>
            <a:custGeom>
              <a:avLst/>
              <a:gdLst/>
              <a:ahLst/>
              <a:cxnLst/>
              <a:rect l="l" t="t" r="r" b="b"/>
              <a:pathLst>
                <a:path w="1269" h="1241" extrusionOk="0">
                  <a:moveTo>
                    <a:pt x="641" y="1"/>
                  </a:moveTo>
                  <a:cubicBezTo>
                    <a:pt x="477" y="1"/>
                    <a:pt x="321" y="61"/>
                    <a:pt x="201" y="181"/>
                  </a:cubicBezTo>
                  <a:cubicBezTo>
                    <a:pt x="68" y="314"/>
                    <a:pt x="1" y="481"/>
                    <a:pt x="1" y="648"/>
                  </a:cubicBezTo>
                  <a:cubicBezTo>
                    <a:pt x="34" y="781"/>
                    <a:pt x="68" y="915"/>
                    <a:pt x="168" y="1048"/>
                  </a:cubicBezTo>
                  <a:cubicBezTo>
                    <a:pt x="291" y="1172"/>
                    <a:pt x="433" y="1240"/>
                    <a:pt x="594" y="1240"/>
                  </a:cubicBezTo>
                  <a:cubicBezTo>
                    <a:pt x="650" y="1240"/>
                    <a:pt x="708" y="1232"/>
                    <a:pt x="768" y="1215"/>
                  </a:cubicBezTo>
                  <a:cubicBezTo>
                    <a:pt x="901" y="1182"/>
                    <a:pt x="1002" y="1148"/>
                    <a:pt x="1102" y="1048"/>
                  </a:cubicBezTo>
                  <a:cubicBezTo>
                    <a:pt x="1235" y="881"/>
                    <a:pt x="1268" y="681"/>
                    <a:pt x="1235" y="481"/>
                  </a:cubicBezTo>
                  <a:cubicBezTo>
                    <a:pt x="1202" y="314"/>
                    <a:pt x="1102" y="181"/>
                    <a:pt x="968" y="81"/>
                  </a:cubicBezTo>
                  <a:cubicBezTo>
                    <a:pt x="861" y="27"/>
                    <a:pt x="749" y="1"/>
                    <a:pt x="6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17"/>
            <p:cNvSpPr/>
            <p:nvPr/>
          </p:nvSpPr>
          <p:spPr>
            <a:xfrm>
              <a:off x="5054625" y="3339400"/>
              <a:ext cx="32525" cy="31325"/>
            </a:xfrm>
            <a:custGeom>
              <a:avLst/>
              <a:gdLst/>
              <a:ahLst/>
              <a:cxnLst/>
              <a:rect l="l" t="t" r="r" b="b"/>
              <a:pathLst>
                <a:path w="1301" h="1253" extrusionOk="0">
                  <a:moveTo>
                    <a:pt x="627" y="0"/>
                  </a:moveTo>
                  <a:cubicBezTo>
                    <a:pt x="465" y="0"/>
                    <a:pt x="306" y="66"/>
                    <a:pt x="200" y="171"/>
                  </a:cubicBezTo>
                  <a:cubicBezTo>
                    <a:pt x="133" y="271"/>
                    <a:pt x="100" y="305"/>
                    <a:pt x="67" y="405"/>
                  </a:cubicBezTo>
                  <a:cubicBezTo>
                    <a:pt x="0" y="605"/>
                    <a:pt x="0" y="772"/>
                    <a:pt x="133" y="972"/>
                  </a:cubicBezTo>
                  <a:cubicBezTo>
                    <a:pt x="200" y="1105"/>
                    <a:pt x="300" y="1172"/>
                    <a:pt x="467" y="1205"/>
                  </a:cubicBezTo>
                  <a:cubicBezTo>
                    <a:pt x="531" y="1237"/>
                    <a:pt x="599" y="1252"/>
                    <a:pt x="667" y="1252"/>
                  </a:cubicBezTo>
                  <a:cubicBezTo>
                    <a:pt x="810" y="1252"/>
                    <a:pt x="954" y="1185"/>
                    <a:pt x="1067" y="1072"/>
                  </a:cubicBezTo>
                  <a:cubicBezTo>
                    <a:pt x="1101" y="1072"/>
                    <a:pt x="1134" y="1039"/>
                    <a:pt x="1134" y="1005"/>
                  </a:cubicBezTo>
                  <a:cubicBezTo>
                    <a:pt x="1168" y="972"/>
                    <a:pt x="1201" y="905"/>
                    <a:pt x="1201" y="872"/>
                  </a:cubicBezTo>
                  <a:cubicBezTo>
                    <a:pt x="1301" y="638"/>
                    <a:pt x="1268" y="438"/>
                    <a:pt x="1101" y="238"/>
                  </a:cubicBezTo>
                  <a:cubicBezTo>
                    <a:pt x="1067" y="171"/>
                    <a:pt x="1034" y="138"/>
                    <a:pt x="967" y="105"/>
                  </a:cubicBezTo>
                  <a:cubicBezTo>
                    <a:pt x="967" y="105"/>
                    <a:pt x="934" y="71"/>
                    <a:pt x="901" y="71"/>
                  </a:cubicBezTo>
                  <a:cubicBezTo>
                    <a:pt x="815" y="22"/>
                    <a:pt x="720" y="0"/>
                    <a:pt x="6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17"/>
            <p:cNvSpPr/>
            <p:nvPr/>
          </p:nvSpPr>
          <p:spPr>
            <a:xfrm>
              <a:off x="4979550" y="3041100"/>
              <a:ext cx="32550" cy="31075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83" y="1"/>
                  </a:moveTo>
                  <a:cubicBezTo>
                    <a:pt x="432" y="1"/>
                    <a:pt x="201" y="170"/>
                    <a:pt x="101" y="395"/>
                  </a:cubicBezTo>
                  <a:cubicBezTo>
                    <a:pt x="1" y="695"/>
                    <a:pt x="134" y="1095"/>
                    <a:pt x="468" y="1195"/>
                  </a:cubicBezTo>
                  <a:cubicBezTo>
                    <a:pt x="545" y="1227"/>
                    <a:pt x="623" y="1242"/>
                    <a:pt x="699" y="1242"/>
                  </a:cubicBezTo>
                  <a:cubicBezTo>
                    <a:pt x="1019" y="1242"/>
                    <a:pt x="1302" y="979"/>
                    <a:pt x="1302" y="628"/>
                  </a:cubicBezTo>
                  <a:cubicBezTo>
                    <a:pt x="1302" y="462"/>
                    <a:pt x="1235" y="295"/>
                    <a:pt x="1168" y="228"/>
                  </a:cubicBezTo>
                  <a:cubicBezTo>
                    <a:pt x="1068" y="128"/>
                    <a:pt x="1002" y="95"/>
                    <a:pt x="935" y="61"/>
                  </a:cubicBezTo>
                  <a:cubicBezTo>
                    <a:pt x="852" y="20"/>
                    <a:pt x="766" y="1"/>
                    <a:pt x="6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17"/>
            <p:cNvSpPr/>
            <p:nvPr/>
          </p:nvSpPr>
          <p:spPr>
            <a:xfrm>
              <a:off x="4981225" y="3117675"/>
              <a:ext cx="32550" cy="31050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14" y="0"/>
                  </a:moveTo>
                  <a:cubicBezTo>
                    <a:pt x="501" y="0"/>
                    <a:pt x="384" y="34"/>
                    <a:pt x="267" y="101"/>
                  </a:cubicBezTo>
                  <a:cubicBezTo>
                    <a:pt x="134" y="201"/>
                    <a:pt x="34" y="334"/>
                    <a:pt x="1" y="534"/>
                  </a:cubicBezTo>
                  <a:cubicBezTo>
                    <a:pt x="1" y="668"/>
                    <a:pt x="1" y="801"/>
                    <a:pt x="67" y="901"/>
                  </a:cubicBezTo>
                  <a:cubicBezTo>
                    <a:pt x="134" y="1001"/>
                    <a:pt x="201" y="1068"/>
                    <a:pt x="267" y="1135"/>
                  </a:cubicBezTo>
                  <a:cubicBezTo>
                    <a:pt x="383" y="1207"/>
                    <a:pt x="504" y="1241"/>
                    <a:pt x="624" y="1241"/>
                  </a:cubicBezTo>
                  <a:cubicBezTo>
                    <a:pt x="781" y="1241"/>
                    <a:pt x="935" y="1182"/>
                    <a:pt x="1068" y="1068"/>
                  </a:cubicBezTo>
                  <a:cubicBezTo>
                    <a:pt x="1135" y="968"/>
                    <a:pt x="1201" y="868"/>
                    <a:pt x="1235" y="768"/>
                  </a:cubicBezTo>
                  <a:cubicBezTo>
                    <a:pt x="1302" y="501"/>
                    <a:pt x="1168" y="234"/>
                    <a:pt x="935" y="101"/>
                  </a:cubicBezTo>
                  <a:cubicBezTo>
                    <a:pt x="835" y="34"/>
                    <a:pt x="726" y="0"/>
                    <a:pt x="6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17"/>
            <p:cNvSpPr/>
            <p:nvPr/>
          </p:nvSpPr>
          <p:spPr>
            <a:xfrm>
              <a:off x="5348150" y="3264750"/>
              <a:ext cx="35900" cy="32050"/>
            </a:xfrm>
            <a:custGeom>
              <a:avLst/>
              <a:gdLst/>
              <a:ahLst/>
              <a:cxnLst/>
              <a:rect l="l" t="t" r="r" b="b"/>
              <a:pathLst>
                <a:path w="1436" h="1282" extrusionOk="0">
                  <a:moveTo>
                    <a:pt x="701" y="1"/>
                  </a:moveTo>
                  <a:cubicBezTo>
                    <a:pt x="540" y="1"/>
                    <a:pt x="381" y="59"/>
                    <a:pt x="268" y="188"/>
                  </a:cubicBezTo>
                  <a:cubicBezTo>
                    <a:pt x="1" y="422"/>
                    <a:pt x="34" y="822"/>
                    <a:pt x="268" y="1056"/>
                  </a:cubicBezTo>
                  <a:cubicBezTo>
                    <a:pt x="268" y="1056"/>
                    <a:pt x="268" y="1056"/>
                    <a:pt x="301" y="1089"/>
                  </a:cubicBezTo>
                  <a:cubicBezTo>
                    <a:pt x="408" y="1214"/>
                    <a:pt x="573" y="1282"/>
                    <a:pt x="744" y="1282"/>
                  </a:cubicBezTo>
                  <a:cubicBezTo>
                    <a:pt x="892" y="1282"/>
                    <a:pt x="1044" y="1231"/>
                    <a:pt x="1168" y="1122"/>
                  </a:cubicBezTo>
                  <a:cubicBezTo>
                    <a:pt x="1435" y="856"/>
                    <a:pt x="1402" y="455"/>
                    <a:pt x="1168" y="222"/>
                  </a:cubicBezTo>
                  <a:cubicBezTo>
                    <a:pt x="1168" y="222"/>
                    <a:pt x="1168" y="222"/>
                    <a:pt x="1168" y="188"/>
                  </a:cubicBezTo>
                  <a:cubicBezTo>
                    <a:pt x="1048" y="68"/>
                    <a:pt x="874" y="1"/>
                    <a:pt x="7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17"/>
            <p:cNvSpPr/>
            <p:nvPr/>
          </p:nvSpPr>
          <p:spPr>
            <a:xfrm>
              <a:off x="5202225" y="3339400"/>
              <a:ext cx="32550" cy="31150"/>
            </a:xfrm>
            <a:custGeom>
              <a:avLst/>
              <a:gdLst/>
              <a:ahLst/>
              <a:cxnLst/>
              <a:rect l="l" t="t" r="r" b="b"/>
              <a:pathLst>
                <a:path w="1302" h="1246" extrusionOk="0">
                  <a:moveTo>
                    <a:pt x="657" y="0"/>
                  </a:moveTo>
                  <a:cubicBezTo>
                    <a:pt x="496" y="0"/>
                    <a:pt x="337" y="68"/>
                    <a:pt x="200" y="205"/>
                  </a:cubicBezTo>
                  <a:cubicBezTo>
                    <a:pt x="167" y="271"/>
                    <a:pt x="100" y="338"/>
                    <a:pt x="67" y="405"/>
                  </a:cubicBezTo>
                  <a:cubicBezTo>
                    <a:pt x="0" y="638"/>
                    <a:pt x="34" y="872"/>
                    <a:pt x="200" y="1072"/>
                  </a:cubicBezTo>
                  <a:cubicBezTo>
                    <a:pt x="234" y="1105"/>
                    <a:pt x="267" y="1139"/>
                    <a:pt x="300" y="1139"/>
                  </a:cubicBezTo>
                  <a:cubicBezTo>
                    <a:pt x="416" y="1211"/>
                    <a:pt x="537" y="1245"/>
                    <a:pt x="657" y="1245"/>
                  </a:cubicBezTo>
                  <a:cubicBezTo>
                    <a:pt x="814" y="1245"/>
                    <a:pt x="968" y="1186"/>
                    <a:pt x="1101" y="1072"/>
                  </a:cubicBezTo>
                  <a:cubicBezTo>
                    <a:pt x="1168" y="972"/>
                    <a:pt x="1234" y="872"/>
                    <a:pt x="1268" y="738"/>
                  </a:cubicBezTo>
                  <a:cubicBezTo>
                    <a:pt x="1301" y="471"/>
                    <a:pt x="1201" y="238"/>
                    <a:pt x="1001" y="105"/>
                  </a:cubicBezTo>
                  <a:cubicBezTo>
                    <a:pt x="890" y="35"/>
                    <a:pt x="773" y="0"/>
                    <a:pt x="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17"/>
            <p:cNvSpPr/>
            <p:nvPr/>
          </p:nvSpPr>
          <p:spPr>
            <a:xfrm>
              <a:off x="5275600" y="3191675"/>
              <a:ext cx="34225" cy="30925"/>
            </a:xfrm>
            <a:custGeom>
              <a:avLst/>
              <a:gdLst/>
              <a:ahLst/>
              <a:cxnLst/>
              <a:rect l="l" t="t" r="r" b="b"/>
              <a:pathLst>
                <a:path w="1369" h="1237" extrusionOk="0">
                  <a:moveTo>
                    <a:pt x="681" y="0"/>
                  </a:moveTo>
                  <a:cubicBezTo>
                    <a:pt x="537" y="0"/>
                    <a:pt x="392" y="52"/>
                    <a:pt x="268" y="176"/>
                  </a:cubicBezTo>
                  <a:cubicBezTo>
                    <a:pt x="1" y="410"/>
                    <a:pt x="1" y="810"/>
                    <a:pt x="234" y="1077"/>
                  </a:cubicBezTo>
                  <a:cubicBezTo>
                    <a:pt x="358" y="1185"/>
                    <a:pt x="511" y="1236"/>
                    <a:pt x="662" y="1236"/>
                  </a:cubicBezTo>
                  <a:cubicBezTo>
                    <a:pt x="837" y="1236"/>
                    <a:pt x="1010" y="1168"/>
                    <a:pt x="1135" y="1043"/>
                  </a:cubicBezTo>
                  <a:cubicBezTo>
                    <a:pt x="1368" y="810"/>
                    <a:pt x="1368" y="410"/>
                    <a:pt x="1135" y="176"/>
                  </a:cubicBezTo>
                  <a:cubicBezTo>
                    <a:pt x="1010" y="69"/>
                    <a:pt x="847" y="0"/>
                    <a:pt x="6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17"/>
            <p:cNvSpPr/>
            <p:nvPr/>
          </p:nvSpPr>
          <p:spPr>
            <a:xfrm>
              <a:off x="5054625" y="3117675"/>
              <a:ext cx="32525" cy="31100"/>
            </a:xfrm>
            <a:custGeom>
              <a:avLst/>
              <a:gdLst/>
              <a:ahLst/>
              <a:cxnLst/>
              <a:rect l="l" t="t" r="r" b="b"/>
              <a:pathLst>
                <a:path w="1301" h="1244" extrusionOk="0">
                  <a:moveTo>
                    <a:pt x="613" y="0"/>
                  </a:moveTo>
                  <a:cubicBezTo>
                    <a:pt x="474" y="0"/>
                    <a:pt x="356" y="45"/>
                    <a:pt x="267" y="134"/>
                  </a:cubicBezTo>
                  <a:cubicBezTo>
                    <a:pt x="133" y="234"/>
                    <a:pt x="100" y="301"/>
                    <a:pt x="67" y="367"/>
                  </a:cubicBezTo>
                  <a:cubicBezTo>
                    <a:pt x="0" y="601"/>
                    <a:pt x="0" y="768"/>
                    <a:pt x="133" y="968"/>
                  </a:cubicBezTo>
                  <a:cubicBezTo>
                    <a:pt x="234" y="1101"/>
                    <a:pt x="367" y="1201"/>
                    <a:pt x="500" y="1235"/>
                  </a:cubicBezTo>
                  <a:cubicBezTo>
                    <a:pt x="535" y="1240"/>
                    <a:pt x="569" y="1243"/>
                    <a:pt x="603" y="1243"/>
                  </a:cubicBezTo>
                  <a:cubicBezTo>
                    <a:pt x="768" y="1243"/>
                    <a:pt x="929" y="1178"/>
                    <a:pt x="1067" y="1068"/>
                  </a:cubicBezTo>
                  <a:cubicBezTo>
                    <a:pt x="1101" y="1068"/>
                    <a:pt x="1101" y="1035"/>
                    <a:pt x="1134" y="968"/>
                  </a:cubicBezTo>
                  <a:cubicBezTo>
                    <a:pt x="1168" y="968"/>
                    <a:pt x="1168" y="934"/>
                    <a:pt x="1201" y="901"/>
                  </a:cubicBezTo>
                  <a:cubicBezTo>
                    <a:pt x="1301" y="701"/>
                    <a:pt x="1301" y="401"/>
                    <a:pt x="1067" y="201"/>
                  </a:cubicBezTo>
                  <a:cubicBezTo>
                    <a:pt x="1067" y="167"/>
                    <a:pt x="1034" y="134"/>
                    <a:pt x="1001" y="134"/>
                  </a:cubicBezTo>
                  <a:cubicBezTo>
                    <a:pt x="967" y="67"/>
                    <a:pt x="901" y="34"/>
                    <a:pt x="834" y="34"/>
                  </a:cubicBezTo>
                  <a:cubicBezTo>
                    <a:pt x="756" y="12"/>
                    <a:pt x="682" y="0"/>
                    <a:pt x="6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17"/>
            <p:cNvSpPr/>
            <p:nvPr/>
          </p:nvSpPr>
          <p:spPr>
            <a:xfrm>
              <a:off x="4980400" y="3191275"/>
              <a:ext cx="33375" cy="31250"/>
            </a:xfrm>
            <a:custGeom>
              <a:avLst/>
              <a:gdLst/>
              <a:ahLst/>
              <a:cxnLst/>
              <a:rect l="l" t="t" r="r" b="b"/>
              <a:pathLst>
                <a:path w="1335" h="1250" extrusionOk="0">
                  <a:moveTo>
                    <a:pt x="665" y="0"/>
                  </a:moveTo>
                  <a:cubicBezTo>
                    <a:pt x="501" y="0"/>
                    <a:pt x="351" y="75"/>
                    <a:pt x="200" y="225"/>
                  </a:cubicBezTo>
                  <a:cubicBezTo>
                    <a:pt x="134" y="259"/>
                    <a:pt x="67" y="359"/>
                    <a:pt x="67" y="492"/>
                  </a:cubicBezTo>
                  <a:cubicBezTo>
                    <a:pt x="0" y="692"/>
                    <a:pt x="34" y="859"/>
                    <a:pt x="200" y="1026"/>
                  </a:cubicBezTo>
                  <a:cubicBezTo>
                    <a:pt x="234" y="1059"/>
                    <a:pt x="267" y="1093"/>
                    <a:pt x="300" y="1126"/>
                  </a:cubicBezTo>
                  <a:cubicBezTo>
                    <a:pt x="334" y="1159"/>
                    <a:pt x="367" y="1193"/>
                    <a:pt x="401" y="1193"/>
                  </a:cubicBezTo>
                  <a:cubicBezTo>
                    <a:pt x="501" y="1230"/>
                    <a:pt x="591" y="1249"/>
                    <a:pt x="676" y="1249"/>
                  </a:cubicBezTo>
                  <a:cubicBezTo>
                    <a:pt x="818" y="1249"/>
                    <a:pt x="943" y="1197"/>
                    <a:pt x="1068" y="1093"/>
                  </a:cubicBezTo>
                  <a:cubicBezTo>
                    <a:pt x="1101" y="1059"/>
                    <a:pt x="1134" y="1026"/>
                    <a:pt x="1168" y="993"/>
                  </a:cubicBezTo>
                  <a:cubicBezTo>
                    <a:pt x="1168" y="959"/>
                    <a:pt x="1201" y="926"/>
                    <a:pt x="1234" y="893"/>
                  </a:cubicBezTo>
                  <a:cubicBezTo>
                    <a:pt x="1335" y="626"/>
                    <a:pt x="1268" y="392"/>
                    <a:pt x="1101" y="192"/>
                  </a:cubicBezTo>
                  <a:cubicBezTo>
                    <a:pt x="1034" y="125"/>
                    <a:pt x="934" y="59"/>
                    <a:pt x="834" y="25"/>
                  </a:cubicBezTo>
                  <a:cubicBezTo>
                    <a:pt x="776" y="9"/>
                    <a:pt x="720" y="0"/>
                    <a:pt x="6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17"/>
            <p:cNvSpPr/>
            <p:nvPr/>
          </p:nvSpPr>
          <p:spPr>
            <a:xfrm>
              <a:off x="5053775" y="3041050"/>
              <a:ext cx="33375" cy="31325"/>
            </a:xfrm>
            <a:custGeom>
              <a:avLst/>
              <a:gdLst/>
              <a:ahLst/>
              <a:cxnLst/>
              <a:rect l="l" t="t" r="r" b="b"/>
              <a:pathLst>
                <a:path w="1335" h="1253" extrusionOk="0">
                  <a:moveTo>
                    <a:pt x="672" y="1"/>
                  </a:moveTo>
                  <a:cubicBezTo>
                    <a:pt x="412" y="1"/>
                    <a:pt x="181" y="156"/>
                    <a:pt x="101" y="397"/>
                  </a:cubicBezTo>
                  <a:cubicBezTo>
                    <a:pt x="1" y="630"/>
                    <a:pt x="67" y="864"/>
                    <a:pt x="234" y="1031"/>
                  </a:cubicBezTo>
                  <a:cubicBezTo>
                    <a:pt x="268" y="1064"/>
                    <a:pt x="301" y="1097"/>
                    <a:pt x="334" y="1131"/>
                  </a:cubicBezTo>
                  <a:cubicBezTo>
                    <a:pt x="334" y="1164"/>
                    <a:pt x="401" y="1164"/>
                    <a:pt x="434" y="1197"/>
                  </a:cubicBezTo>
                  <a:cubicBezTo>
                    <a:pt x="518" y="1233"/>
                    <a:pt x="606" y="1252"/>
                    <a:pt x="694" y="1252"/>
                  </a:cubicBezTo>
                  <a:cubicBezTo>
                    <a:pt x="851" y="1252"/>
                    <a:pt x="1007" y="1192"/>
                    <a:pt x="1135" y="1064"/>
                  </a:cubicBezTo>
                  <a:cubicBezTo>
                    <a:pt x="1202" y="964"/>
                    <a:pt x="1268" y="831"/>
                    <a:pt x="1302" y="697"/>
                  </a:cubicBezTo>
                  <a:cubicBezTo>
                    <a:pt x="1335" y="430"/>
                    <a:pt x="1168" y="130"/>
                    <a:pt x="868" y="30"/>
                  </a:cubicBezTo>
                  <a:cubicBezTo>
                    <a:pt x="802" y="10"/>
                    <a:pt x="736" y="1"/>
                    <a:pt x="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17"/>
            <p:cNvSpPr/>
            <p:nvPr/>
          </p:nvSpPr>
          <p:spPr>
            <a:xfrm>
              <a:off x="5201375" y="3117575"/>
              <a:ext cx="34225" cy="31150"/>
            </a:xfrm>
            <a:custGeom>
              <a:avLst/>
              <a:gdLst/>
              <a:ahLst/>
              <a:cxnLst/>
              <a:rect l="l" t="t" r="r" b="b"/>
              <a:pathLst>
                <a:path w="1369" h="1246" extrusionOk="0">
                  <a:moveTo>
                    <a:pt x="685" y="0"/>
                  </a:moveTo>
                  <a:cubicBezTo>
                    <a:pt x="530" y="0"/>
                    <a:pt x="371" y="68"/>
                    <a:pt x="234" y="205"/>
                  </a:cubicBezTo>
                  <a:cubicBezTo>
                    <a:pt x="201" y="238"/>
                    <a:pt x="134" y="338"/>
                    <a:pt x="101" y="405"/>
                  </a:cubicBezTo>
                  <a:cubicBezTo>
                    <a:pt x="1" y="705"/>
                    <a:pt x="168" y="1072"/>
                    <a:pt x="435" y="1205"/>
                  </a:cubicBezTo>
                  <a:cubicBezTo>
                    <a:pt x="508" y="1230"/>
                    <a:pt x="594" y="1245"/>
                    <a:pt x="685" y="1245"/>
                  </a:cubicBezTo>
                  <a:cubicBezTo>
                    <a:pt x="841" y="1245"/>
                    <a:pt x="1008" y="1199"/>
                    <a:pt x="1135" y="1072"/>
                  </a:cubicBezTo>
                  <a:cubicBezTo>
                    <a:pt x="1168" y="1005"/>
                    <a:pt x="1235" y="938"/>
                    <a:pt x="1268" y="872"/>
                  </a:cubicBezTo>
                  <a:cubicBezTo>
                    <a:pt x="1369" y="605"/>
                    <a:pt x="1302" y="405"/>
                    <a:pt x="1135" y="205"/>
                  </a:cubicBezTo>
                  <a:cubicBezTo>
                    <a:pt x="1102" y="171"/>
                    <a:pt x="1068" y="138"/>
                    <a:pt x="1002" y="105"/>
                  </a:cubicBezTo>
                  <a:cubicBezTo>
                    <a:pt x="904" y="35"/>
                    <a:pt x="795" y="0"/>
                    <a:pt x="6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17"/>
            <p:cNvSpPr/>
            <p:nvPr/>
          </p:nvSpPr>
          <p:spPr>
            <a:xfrm>
              <a:off x="4978725" y="3339625"/>
              <a:ext cx="35875" cy="30900"/>
            </a:xfrm>
            <a:custGeom>
              <a:avLst/>
              <a:gdLst/>
              <a:ahLst/>
              <a:cxnLst/>
              <a:rect l="l" t="t" r="r" b="b"/>
              <a:pathLst>
                <a:path w="1435" h="1236" extrusionOk="0">
                  <a:moveTo>
                    <a:pt x="694" y="0"/>
                  </a:moveTo>
                  <a:cubicBezTo>
                    <a:pt x="556" y="0"/>
                    <a:pt x="416" y="47"/>
                    <a:pt x="301" y="162"/>
                  </a:cubicBezTo>
                  <a:cubicBezTo>
                    <a:pt x="1" y="462"/>
                    <a:pt x="67" y="829"/>
                    <a:pt x="267" y="1030"/>
                  </a:cubicBezTo>
                  <a:cubicBezTo>
                    <a:pt x="377" y="1158"/>
                    <a:pt x="548" y="1236"/>
                    <a:pt x="729" y="1236"/>
                  </a:cubicBezTo>
                  <a:cubicBezTo>
                    <a:pt x="877" y="1236"/>
                    <a:pt x="1033" y="1183"/>
                    <a:pt x="1168" y="1063"/>
                  </a:cubicBezTo>
                  <a:cubicBezTo>
                    <a:pt x="1435" y="763"/>
                    <a:pt x="1368" y="362"/>
                    <a:pt x="1168" y="196"/>
                  </a:cubicBezTo>
                  <a:cubicBezTo>
                    <a:pt x="1054" y="82"/>
                    <a:pt x="876" y="0"/>
                    <a:pt x="6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17"/>
            <p:cNvSpPr/>
            <p:nvPr/>
          </p:nvSpPr>
          <p:spPr>
            <a:xfrm>
              <a:off x="5276450" y="3117675"/>
              <a:ext cx="32525" cy="31100"/>
            </a:xfrm>
            <a:custGeom>
              <a:avLst/>
              <a:gdLst/>
              <a:ahLst/>
              <a:cxnLst/>
              <a:rect l="l" t="t" r="r" b="b"/>
              <a:pathLst>
                <a:path w="1301" h="1244" extrusionOk="0">
                  <a:moveTo>
                    <a:pt x="638" y="0"/>
                  </a:moveTo>
                  <a:cubicBezTo>
                    <a:pt x="489" y="0"/>
                    <a:pt x="356" y="45"/>
                    <a:pt x="267" y="134"/>
                  </a:cubicBezTo>
                  <a:cubicBezTo>
                    <a:pt x="133" y="234"/>
                    <a:pt x="100" y="334"/>
                    <a:pt x="67" y="401"/>
                  </a:cubicBezTo>
                  <a:cubicBezTo>
                    <a:pt x="0" y="634"/>
                    <a:pt x="33" y="868"/>
                    <a:pt x="200" y="1035"/>
                  </a:cubicBezTo>
                  <a:cubicBezTo>
                    <a:pt x="267" y="1135"/>
                    <a:pt x="367" y="1201"/>
                    <a:pt x="500" y="1235"/>
                  </a:cubicBezTo>
                  <a:cubicBezTo>
                    <a:pt x="535" y="1240"/>
                    <a:pt x="569" y="1243"/>
                    <a:pt x="603" y="1243"/>
                  </a:cubicBezTo>
                  <a:cubicBezTo>
                    <a:pt x="768" y="1243"/>
                    <a:pt x="929" y="1178"/>
                    <a:pt x="1067" y="1068"/>
                  </a:cubicBezTo>
                  <a:cubicBezTo>
                    <a:pt x="1101" y="1035"/>
                    <a:pt x="1134" y="1001"/>
                    <a:pt x="1168" y="968"/>
                  </a:cubicBezTo>
                  <a:cubicBezTo>
                    <a:pt x="1168" y="934"/>
                    <a:pt x="1201" y="901"/>
                    <a:pt x="1201" y="868"/>
                  </a:cubicBezTo>
                  <a:cubicBezTo>
                    <a:pt x="1301" y="634"/>
                    <a:pt x="1268" y="434"/>
                    <a:pt x="1134" y="234"/>
                  </a:cubicBezTo>
                  <a:cubicBezTo>
                    <a:pt x="1067" y="167"/>
                    <a:pt x="1034" y="134"/>
                    <a:pt x="967" y="101"/>
                  </a:cubicBezTo>
                  <a:cubicBezTo>
                    <a:pt x="934" y="67"/>
                    <a:pt x="901" y="67"/>
                    <a:pt x="867" y="34"/>
                  </a:cubicBezTo>
                  <a:cubicBezTo>
                    <a:pt x="790" y="12"/>
                    <a:pt x="712" y="0"/>
                    <a:pt x="6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17"/>
            <p:cNvSpPr/>
            <p:nvPr/>
          </p:nvSpPr>
          <p:spPr>
            <a:xfrm>
              <a:off x="5276450" y="3040875"/>
              <a:ext cx="32525" cy="31300"/>
            </a:xfrm>
            <a:custGeom>
              <a:avLst/>
              <a:gdLst/>
              <a:ahLst/>
              <a:cxnLst/>
              <a:rect l="l" t="t" r="r" b="b"/>
              <a:pathLst>
                <a:path w="1301" h="1252" extrusionOk="0">
                  <a:moveTo>
                    <a:pt x="622" y="1"/>
                  </a:moveTo>
                  <a:cubicBezTo>
                    <a:pt x="457" y="1"/>
                    <a:pt x="308" y="74"/>
                    <a:pt x="200" y="204"/>
                  </a:cubicBezTo>
                  <a:cubicBezTo>
                    <a:pt x="133" y="270"/>
                    <a:pt x="100" y="337"/>
                    <a:pt x="67" y="404"/>
                  </a:cubicBezTo>
                  <a:cubicBezTo>
                    <a:pt x="0" y="637"/>
                    <a:pt x="33" y="838"/>
                    <a:pt x="200" y="1038"/>
                  </a:cubicBezTo>
                  <a:cubicBezTo>
                    <a:pt x="234" y="1071"/>
                    <a:pt x="267" y="1104"/>
                    <a:pt x="267" y="1138"/>
                  </a:cubicBezTo>
                  <a:cubicBezTo>
                    <a:pt x="334" y="1171"/>
                    <a:pt x="367" y="1171"/>
                    <a:pt x="400" y="1204"/>
                  </a:cubicBezTo>
                  <a:cubicBezTo>
                    <a:pt x="486" y="1237"/>
                    <a:pt x="565" y="1251"/>
                    <a:pt x="639" y="1251"/>
                  </a:cubicBezTo>
                  <a:cubicBezTo>
                    <a:pt x="796" y="1251"/>
                    <a:pt x="932" y="1184"/>
                    <a:pt x="1067" y="1071"/>
                  </a:cubicBezTo>
                  <a:cubicBezTo>
                    <a:pt x="1134" y="1004"/>
                    <a:pt x="1201" y="938"/>
                    <a:pt x="1234" y="871"/>
                  </a:cubicBezTo>
                  <a:cubicBezTo>
                    <a:pt x="1301" y="637"/>
                    <a:pt x="1268" y="404"/>
                    <a:pt x="1101" y="204"/>
                  </a:cubicBezTo>
                  <a:cubicBezTo>
                    <a:pt x="1067" y="170"/>
                    <a:pt x="1034" y="137"/>
                    <a:pt x="1001" y="104"/>
                  </a:cubicBezTo>
                  <a:cubicBezTo>
                    <a:pt x="967" y="104"/>
                    <a:pt x="934" y="70"/>
                    <a:pt x="901" y="70"/>
                  </a:cubicBezTo>
                  <a:cubicBezTo>
                    <a:pt x="806" y="23"/>
                    <a:pt x="712" y="1"/>
                    <a:pt x="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17"/>
            <p:cNvSpPr/>
            <p:nvPr/>
          </p:nvSpPr>
          <p:spPr>
            <a:xfrm>
              <a:off x="4907850" y="3191900"/>
              <a:ext cx="30875" cy="30875"/>
            </a:xfrm>
            <a:custGeom>
              <a:avLst/>
              <a:gdLst/>
              <a:ahLst/>
              <a:cxnLst/>
              <a:rect l="l" t="t" r="r" b="b"/>
              <a:pathLst>
                <a:path w="1235" h="1235" extrusionOk="0">
                  <a:moveTo>
                    <a:pt x="467" y="0"/>
                  </a:moveTo>
                  <a:cubicBezTo>
                    <a:pt x="467" y="0"/>
                    <a:pt x="434" y="34"/>
                    <a:pt x="400" y="34"/>
                  </a:cubicBezTo>
                  <a:lnTo>
                    <a:pt x="334" y="34"/>
                  </a:lnTo>
                  <a:cubicBezTo>
                    <a:pt x="334" y="67"/>
                    <a:pt x="300" y="67"/>
                    <a:pt x="267" y="100"/>
                  </a:cubicBezTo>
                  <a:lnTo>
                    <a:pt x="234" y="100"/>
                  </a:lnTo>
                  <a:cubicBezTo>
                    <a:pt x="234" y="100"/>
                    <a:pt x="234" y="134"/>
                    <a:pt x="234" y="134"/>
                  </a:cubicBezTo>
                  <a:cubicBezTo>
                    <a:pt x="200" y="134"/>
                    <a:pt x="200" y="167"/>
                    <a:pt x="167" y="167"/>
                  </a:cubicBezTo>
                  <a:cubicBezTo>
                    <a:pt x="167" y="167"/>
                    <a:pt x="167" y="200"/>
                    <a:pt x="134" y="200"/>
                  </a:cubicBezTo>
                  <a:cubicBezTo>
                    <a:pt x="134" y="234"/>
                    <a:pt x="100" y="267"/>
                    <a:pt x="67" y="300"/>
                  </a:cubicBezTo>
                  <a:cubicBezTo>
                    <a:pt x="67" y="334"/>
                    <a:pt x="34" y="367"/>
                    <a:pt x="34" y="401"/>
                  </a:cubicBezTo>
                  <a:cubicBezTo>
                    <a:pt x="34" y="434"/>
                    <a:pt x="0" y="434"/>
                    <a:pt x="0" y="467"/>
                  </a:cubicBezTo>
                  <a:cubicBezTo>
                    <a:pt x="0" y="467"/>
                    <a:pt x="0" y="501"/>
                    <a:pt x="0" y="534"/>
                  </a:cubicBezTo>
                  <a:cubicBezTo>
                    <a:pt x="0" y="534"/>
                    <a:pt x="0" y="534"/>
                    <a:pt x="0" y="567"/>
                  </a:cubicBezTo>
                  <a:lnTo>
                    <a:pt x="0" y="634"/>
                  </a:lnTo>
                  <a:cubicBezTo>
                    <a:pt x="0" y="801"/>
                    <a:pt x="67" y="934"/>
                    <a:pt x="167" y="1068"/>
                  </a:cubicBezTo>
                  <a:lnTo>
                    <a:pt x="200" y="1068"/>
                  </a:lnTo>
                  <a:cubicBezTo>
                    <a:pt x="234" y="1101"/>
                    <a:pt x="234" y="1101"/>
                    <a:pt x="267" y="1134"/>
                  </a:cubicBezTo>
                  <a:cubicBezTo>
                    <a:pt x="300" y="1168"/>
                    <a:pt x="367" y="1168"/>
                    <a:pt x="400" y="1201"/>
                  </a:cubicBezTo>
                  <a:lnTo>
                    <a:pt x="434" y="1201"/>
                  </a:lnTo>
                  <a:cubicBezTo>
                    <a:pt x="467" y="1201"/>
                    <a:pt x="501" y="1234"/>
                    <a:pt x="534" y="1234"/>
                  </a:cubicBezTo>
                  <a:lnTo>
                    <a:pt x="634" y="1234"/>
                  </a:lnTo>
                  <a:cubicBezTo>
                    <a:pt x="701" y="1201"/>
                    <a:pt x="734" y="1201"/>
                    <a:pt x="767" y="1201"/>
                  </a:cubicBezTo>
                  <a:lnTo>
                    <a:pt x="801" y="1201"/>
                  </a:lnTo>
                  <a:cubicBezTo>
                    <a:pt x="901" y="1168"/>
                    <a:pt x="968" y="1101"/>
                    <a:pt x="1034" y="1034"/>
                  </a:cubicBezTo>
                  <a:cubicBezTo>
                    <a:pt x="1034" y="1034"/>
                    <a:pt x="1068" y="1001"/>
                    <a:pt x="1068" y="1001"/>
                  </a:cubicBezTo>
                  <a:cubicBezTo>
                    <a:pt x="1101" y="968"/>
                    <a:pt x="1134" y="934"/>
                    <a:pt x="1134" y="901"/>
                  </a:cubicBezTo>
                  <a:cubicBezTo>
                    <a:pt x="1168" y="868"/>
                    <a:pt x="1168" y="834"/>
                    <a:pt x="1168" y="834"/>
                  </a:cubicBezTo>
                  <a:cubicBezTo>
                    <a:pt x="1201" y="801"/>
                    <a:pt x="1201" y="801"/>
                    <a:pt x="1201" y="801"/>
                  </a:cubicBezTo>
                  <a:cubicBezTo>
                    <a:pt x="1201" y="767"/>
                    <a:pt x="1201" y="767"/>
                    <a:pt x="1201" y="767"/>
                  </a:cubicBezTo>
                  <a:cubicBezTo>
                    <a:pt x="1201" y="734"/>
                    <a:pt x="1201" y="701"/>
                    <a:pt x="1201" y="667"/>
                  </a:cubicBezTo>
                  <a:cubicBezTo>
                    <a:pt x="1201" y="667"/>
                    <a:pt x="1201" y="667"/>
                    <a:pt x="1201" y="634"/>
                  </a:cubicBezTo>
                  <a:cubicBezTo>
                    <a:pt x="1234" y="467"/>
                    <a:pt x="1168" y="334"/>
                    <a:pt x="1068" y="200"/>
                  </a:cubicBezTo>
                  <a:lnTo>
                    <a:pt x="1034" y="200"/>
                  </a:lnTo>
                  <a:cubicBezTo>
                    <a:pt x="1034" y="200"/>
                    <a:pt x="1034" y="200"/>
                    <a:pt x="1034" y="167"/>
                  </a:cubicBezTo>
                  <a:cubicBezTo>
                    <a:pt x="1001" y="167"/>
                    <a:pt x="1001" y="134"/>
                    <a:pt x="968" y="134"/>
                  </a:cubicBezTo>
                  <a:cubicBezTo>
                    <a:pt x="934" y="100"/>
                    <a:pt x="934" y="100"/>
                    <a:pt x="934" y="100"/>
                  </a:cubicBezTo>
                  <a:cubicBezTo>
                    <a:pt x="901" y="100"/>
                    <a:pt x="901" y="67"/>
                    <a:pt x="901" y="67"/>
                  </a:cubicBezTo>
                  <a:cubicBezTo>
                    <a:pt x="867" y="67"/>
                    <a:pt x="834" y="34"/>
                    <a:pt x="801" y="34"/>
                  </a:cubicBezTo>
                  <a:lnTo>
                    <a:pt x="767" y="34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17"/>
            <p:cNvSpPr/>
            <p:nvPr/>
          </p:nvSpPr>
          <p:spPr>
            <a:xfrm>
              <a:off x="5202225" y="3041450"/>
              <a:ext cx="33375" cy="30550"/>
            </a:xfrm>
            <a:custGeom>
              <a:avLst/>
              <a:gdLst/>
              <a:ahLst/>
              <a:cxnLst/>
              <a:rect l="l" t="t" r="r" b="b"/>
              <a:pathLst>
                <a:path w="1335" h="1222" extrusionOk="0">
                  <a:moveTo>
                    <a:pt x="657" y="0"/>
                  </a:moveTo>
                  <a:cubicBezTo>
                    <a:pt x="406" y="0"/>
                    <a:pt x="176" y="145"/>
                    <a:pt x="100" y="348"/>
                  </a:cubicBezTo>
                  <a:cubicBezTo>
                    <a:pt x="0" y="581"/>
                    <a:pt x="0" y="781"/>
                    <a:pt x="134" y="948"/>
                  </a:cubicBezTo>
                  <a:cubicBezTo>
                    <a:pt x="279" y="1123"/>
                    <a:pt x="450" y="1221"/>
                    <a:pt x="647" y="1221"/>
                  </a:cubicBezTo>
                  <a:cubicBezTo>
                    <a:pt x="675" y="1221"/>
                    <a:pt x="704" y="1219"/>
                    <a:pt x="734" y="1215"/>
                  </a:cubicBezTo>
                  <a:cubicBezTo>
                    <a:pt x="801" y="1215"/>
                    <a:pt x="868" y="1181"/>
                    <a:pt x="934" y="1148"/>
                  </a:cubicBezTo>
                  <a:cubicBezTo>
                    <a:pt x="1068" y="1081"/>
                    <a:pt x="1134" y="1015"/>
                    <a:pt x="1201" y="881"/>
                  </a:cubicBezTo>
                  <a:cubicBezTo>
                    <a:pt x="1335" y="648"/>
                    <a:pt x="1301" y="381"/>
                    <a:pt x="1134" y="214"/>
                  </a:cubicBezTo>
                  <a:cubicBezTo>
                    <a:pt x="1034" y="114"/>
                    <a:pt x="968" y="81"/>
                    <a:pt x="901" y="47"/>
                  </a:cubicBezTo>
                  <a:cubicBezTo>
                    <a:pt x="820" y="15"/>
                    <a:pt x="738" y="0"/>
                    <a:pt x="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17"/>
            <p:cNvSpPr/>
            <p:nvPr/>
          </p:nvSpPr>
          <p:spPr>
            <a:xfrm>
              <a:off x="5128000" y="3191925"/>
              <a:ext cx="33375" cy="30675"/>
            </a:xfrm>
            <a:custGeom>
              <a:avLst/>
              <a:gdLst/>
              <a:ahLst/>
              <a:cxnLst/>
              <a:rect l="l" t="t" r="r" b="b"/>
              <a:pathLst>
                <a:path w="1335" h="1227" extrusionOk="0">
                  <a:moveTo>
                    <a:pt x="655" y="0"/>
                  </a:moveTo>
                  <a:cubicBezTo>
                    <a:pt x="508" y="0"/>
                    <a:pt x="371" y="52"/>
                    <a:pt x="234" y="166"/>
                  </a:cubicBezTo>
                  <a:cubicBezTo>
                    <a:pt x="167" y="233"/>
                    <a:pt x="101" y="333"/>
                    <a:pt x="67" y="466"/>
                  </a:cubicBezTo>
                  <a:cubicBezTo>
                    <a:pt x="0" y="700"/>
                    <a:pt x="134" y="1000"/>
                    <a:pt x="367" y="1133"/>
                  </a:cubicBezTo>
                  <a:cubicBezTo>
                    <a:pt x="442" y="1193"/>
                    <a:pt x="551" y="1226"/>
                    <a:pt x="666" y="1226"/>
                  </a:cubicBezTo>
                  <a:cubicBezTo>
                    <a:pt x="807" y="1226"/>
                    <a:pt x="958" y="1177"/>
                    <a:pt x="1068" y="1067"/>
                  </a:cubicBezTo>
                  <a:cubicBezTo>
                    <a:pt x="1135" y="1033"/>
                    <a:pt x="1168" y="967"/>
                    <a:pt x="1201" y="933"/>
                  </a:cubicBezTo>
                  <a:cubicBezTo>
                    <a:pt x="1235" y="900"/>
                    <a:pt x="1235" y="833"/>
                    <a:pt x="1268" y="800"/>
                  </a:cubicBezTo>
                  <a:cubicBezTo>
                    <a:pt x="1335" y="566"/>
                    <a:pt x="1268" y="366"/>
                    <a:pt x="1101" y="166"/>
                  </a:cubicBezTo>
                  <a:cubicBezTo>
                    <a:pt x="1035" y="99"/>
                    <a:pt x="968" y="33"/>
                    <a:pt x="868" y="33"/>
                  </a:cubicBezTo>
                  <a:cubicBezTo>
                    <a:pt x="794" y="11"/>
                    <a:pt x="723" y="0"/>
                    <a:pt x="6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17"/>
            <p:cNvSpPr/>
            <p:nvPr/>
          </p:nvSpPr>
          <p:spPr>
            <a:xfrm>
              <a:off x="5349825" y="3190800"/>
              <a:ext cx="33375" cy="31800"/>
            </a:xfrm>
            <a:custGeom>
              <a:avLst/>
              <a:gdLst/>
              <a:ahLst/>
              <a:cxnLst/>
              <a:rect l="l" t="t" r="r" b="b"/>
              <a:pathLst>
                <a:path w="1335" h="1272" extrusionOk="0">
                  <a:moveTo>
                    <a:pt x="598" y="0"/>
                  </a:moveTo>
                  <a:cubicBezTo>
                    <a:pt x="490" y="0"/>
                    <a:pt x="385" y="33"/>
                    <a:pt x="267" y="111"/>
                  </a:cubicBezTo>
                  <a:cubicBezTo>
                    <a:pt x="167" y="211"/>
                    <a:pt x="67" y="311"/>
                    <a:pt x="34" y="478"/>
                  </a:cubicBezTo>
                  <a:cubicBezTo>
                    <a:pt x="0" y="645"/>
                    <a:pt x="34" y="811"/>
                    <a:pt x="101" y="945"/>
                  </a:cubicBezTo>
                  <a:cubicBezTo>
                    <a:pt x="167" y="1012"/>
                    <a:pt x="201" y="1078"/>
                    <a:pt x="267" y="1112"/>
                  </a:cubicBezTo>
                  <a:cubicBezTo>
                    <a:pt x="389" y="1209"/>
                    <a:pt x="529" y="1271"/>
                    <a:pt x="687" y="1271"/>
                  </a:cubicBezTo>
                  <a:cubicBezTo>
                    <a:pt x="745" y="1271"/>
                    <a:pt x="805" y="1263"/>
                    <a:pt x="868" y="1245"/>
                  </a:cubicBezTo>
                  <a:cubicBezTo>
                    <a:pt x="901" y="1245"/>
                    <a:pt x="934" y="1212"/>
                    <a:pt x="968" y="1178"/>
                  </a:cubicBezTo>
                  <a:cubicBezTo>
                    <a:pt x="1068" y="1145"/>
                    <a:pt x="1135" y="1045"/>
                    <a:pt x="1201" y="945"/>
                  </a:cubicBezTo>
                  <a:cubicBezTo>
                    <a:pt x="1235" y="912"/>
                    <a:pt x="1235" y="912"/>
                    <a:pt x="1268" y="878"/>
                  </a:cubicBezTo>
                  <a:cubicBezTo>
                    <a:pt x="1335" y="645"/>
                    <a:pt x="1301" y="411"/>
                    <a:pt x="1101" y="211"/>
                  </a:cubicBezTo>
                  <a:cubicBezTo>
                    <a:pt x="1101" y="211"/>
                    <a:pt x="1068" y="178"/>
                    <a:pt x="1035" y="178"/>
                  </a:cubicBezTo>
                  <a:cubicBezTo>
                    <a:pt x="1001" y="144"/>
                    <a:pt x="1001" y="111"/>
                    <a:pt x="968" y="78"/>
                  </a:cubicBezTo>
                  <a:cubicBezTo>
                    <a:pt x="934" y="78"/>
                    <a:pt x="901" y="44"/>
                    <a:pt x="834" y="44"/>
                  </a:cubicBezTo>
                  <a:cubicBezTo>
                    <a:pt x="752" y="17"/>
                    <a:pt x="674" y="0"/>
                    <a:pt x="5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17"/>
            <p:cNvSpPr/>
            <p:nvPr/>
          </p:nvSpPr>
          <p:spPr>
            <a:xfrm>
              <a:off x="5276450" y="3265475"/>
              <a:ext cx="32525" cy="31000"/>
            </a:xfrm>
            <a:custGeom>
              <a:avLst/>
              <a:gdLst/>
              <a:ahLst/>
              <a:cxnLst/>
              <a:rect l="l" t="t" r="r" b="b"/>
              <a:pathLst>
                <a:path w="1301" h="1240" extrusionOk="0">
                  <a:moveTo>
                    <a:pt x="627" y="0"/>
                  </a:moveTo>
                  <a:cubicBezTo>
                    <a:pt x="468" y="0"/>
                    <a:pt x="333" y="69"/>
                    <a:pt x="234" y="193"/>
                  </a:cubicBezTo>
                  <a:cubicBezTo>
                    <a:pt x="167" y="260"/>
                    <a:pt x="100" y="326"/>
                    <a:pt x="67" y="393"/>
                  </a:cubicBezTo>
                  <a:cubicBezTo>
                    <a:pt x="0" y="626"/>
                    <a:pt x="33" y="827"/>
                    <a:pt x="200" y="1027"/>
                  </a:cubicBezTo>
                  <a:cubicBezTo>
                    <a:pt x="234" y="1060"/>
                    <a:pt x="267" y="1093"/>
                    <a:pt x="300" y="1127"/>
                  </a:cubicBezTo>
                  <a:cubicBezTo>
                    <a:pt x="334" y="1160"/>
                    <a:pt x="367" y="1194"/>
                    <a:pt x="434" y="1194"/>
                  </a:cubicBezTo>
                  <a:cubicBezTo>
                    <a:pt x="516" y="1225"/>
                    <a:pt x="596" y="1240"/>
                    <a:pt x="671" y="1240"/>
                  </a:cubicBezTo>
                  <a:cubicBezTo>
                    <a:pt x="839" y="1240"/>
                    <a:pt x="986" y="1165"/>
                    <a:pt x="1101" y="1027"/>
                  </a:cubicBezTo>
                  <a:cubicBezTo>
                    <a:pt x="1168" y="960"/>
                    <a:pt x="1201" y="893"/>
                    <a:pt x="1234" y="827"/>
                  </a:cubicBezTo>
                  <a:cubicBezTo>
                    <a:pt x="1301" y="626"/>
                    <a:pt x="1268" y="460"/>
                    <a:pt x="1168" y="326"/>
                  </a:cubicBezTo>
                  <a:cubicBezTo>
                    <a:pt x="1101" y="159"/>
                    <a:pt x="967" y="59"/>
                    <a:pt x="801" y="26"/>
                  </a:cubicBezTo>
                  <a:cubicBezTo>
                    <a:pt x="740" y="9"/>
                    <a:pt x="682" y="0"/>
                    <a:pt x="6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17"/>
            <p:cNvSpPr/>
            <p:nvPr/>
          </p:nvSpPr>
          <p:spPr>
            <a:xfrm>
              <a:off x="5053775" y="3265800"/>
              <a:ext cx="32550" cy="30725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76" y="1"/>
                  </a:moveTo>
                  <a:cubicBezTo>
                    <a:pt x="551" y="1"/>
                    <a:pt x="426" y="38"/>
                    <a:pt x="301" y="113"/>
                  </a:cubicBezTo>
                  <a:cubicBezTo>
                    <a:pt x="101" y="280"/>
                    <a:pt x="1" y="513"/>
                    <a:pt x="67" y="747"/>
                  </a:cubicBezTo>
                  <a:cubicBezTo>
                    <a:pt x="101" y="847"/>
                    <a:pt x="134" y="947"/>
                    <a:pt x="201" y="1014"/>
                  </a:cubicBezTo>
                  <a:cubicBezTo>
                    <a:pt x="234" y="1047"/>
                    <a:pt x="268" y="1080"/>
                    <a:pt x="301" y="1114"/>
                  </a:cubicBezTo>
                  <a:cubicBezTo>
                    <a:pt x="368" y="1147"/>
                    <a:pt x="401" y="1181"/>
                    <a:pt x="468" y="1181"/>
                  </a:cubicBezTo>
                  <a:cubicBezTo>
                    <a:pt x="546" y="1214"/>
                    <a:pt x="623" y="1229"/>
                    <a:pt x="697" y="1229"/>
                  </a:cubicBezTo>
                  <a:cubicBezTo>
                    <a:pt x="846" y="1229"/>
                    <a:pt x="979" y="1169"/>
                    <a:pt x="1068" y="1080"/>
                  </a:cubicBezTo>
                  <a:cubicBezTo>
                    <a:pt x="1202" y="947"/>
                    <a:pt x="1268" y="814"/>
                    <a:pt x="1302" y="680"/>
                  </a:cubicBezTo>
                  <a:cubicBezTo>
                    <a:pt x="1302" y="480"/>
                    <a:pt x="1235" y="313"/>
                    <a:pt x="1101" y="180"/>
                  </a:cubicBezTo>
                  <a:cubicBezTo>
                    <a:pt x="1035" y="80"/>
                    <a:pt x="935" y="46"/>
                    <a:pt x="801" y="13"/>
                  </a:cubicBezTo>
                  <a:cubicBezTo>
                    <a:pt x="760" y="5"/>
                    <a:pt x="718" y="1"/>
                    <a:pt x="6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17"/>
            <p:cNvSpPr/>
            <p:nvPr/>
          </p:nvSpPr>
          <p:spPr>
            <a:xfrm>
              <a:off x="5350650" y="3041725"/>
              <a:ext cx="34925" cy="31275"/>
            </a:xfrm>
            <a:custGeom>
              <a:avLst/>
              <a:gdLst/>
              <a:ahLst/>
              <a:cxnLst/>
              <a:rect l="l" t="t" r="r" b="b"/>
              <a:pathLst>
                <a:path w="1397" h="1251" extrusionOk="0">
                  <a:moveTo>
                    <a:pt x="652" y="1"/>
                  </a:moveTo>
                  <a:cubicBezTo>
                    <a:pt x="635" y="1"/>
                    <a:pt x="618" y="2"/>
                    <a:pt x="601" y="3"/>
                  </a:cubicBezTo>
                  <a:cubicBezTo>
                    <a:pt x="468" y="36"/>
                    <a:pt x="334" y="103"/>
                    <a:pt x="268" y="170"/>
                  </a:cubicBezTo>
                  <a:cubicBezTo>
                    <a:pt x="168" y="270"/>
                    <a:pt x="134" y="303"/>
                    <a:pt x="101" y="370"/>
                  </a:cubicBezTo>
                  <a:cubicBezTo>
                    <a:pt x="1" y="670"/>
                    <a:pt x="101" y="937"/>
                    <a:pt x="268" y="1104"/>
                  </a:cubicBezTo>
                  <a:cubicBezTo>
                    <a:pt x="334" y="1137"/>
                    <a:pt x="401" y="1204"/>
                    <a:pt x="468" y="1204"/>
                  </a:cubicBezTo>
                  <a:cubicBezTo>
                    <a:pt x="543" y="1236"/>
                    <a:pt x="618" y="1251"/>
                    <a:pt x="690" y="1251"/>
                  </a:cubicBezTo>
                  <a:cubicBezTo>
                    <a:pt x="844" y="1251"/>
                    <a:pt x="988" y="1184"/>
                    <a:pt x="1102" y="1070"/>
                  </a:cubicBezTo>
                  <a:cubicBezTo>
                    <a:pt x="1202" y="1004"/>
                    <a:pt x="1235" y="904"/>
                    <a:pt x="1268" y="804"/>
                  </a:cubicBezTo>
                  <a:cubicBezTo>
                    <a:pt x="1397" y="387"/>
                    <a:pt x="1063" y="1"/>
                    <a:pt x="6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17"/>
            <p:cNvSpPr/>
            <p:nvPr/>
          </p:nvSpPr>
          <p:spPr>
            <a:xfrm>
              <a:off x="5569975" y="3116725"/>
              <a:ext cx="35050" cy="3120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702" y="1"/>
                  </a:moveTo>
                  <a:cubicBezTo>
                    <a:pt x="549" y="1"/>
                    <a:pt x="397" y="59"/>
                    <a:pt x="268" y="172"/>
                  </a:cubicBezTo>
                  <a:cubicBezTo>
                    <a:pt x="34" y="405"/>
                    <a:pt x="1" y="806"/>
                    <a:pt x="268" y="1073"/>
                  </a:cubicBezTo>
                  <a:cubicBezTo>
                    <a:pt x="384" y="1189"/>
                    <a:pt x="551" y="1248"/>
                    <a:pt x="714" y="1248"/>
                  </a:cubicBezTo>
                  <a:cubicBezTo>
                    <a:pt x="876" y="1248"/>
                    <a:pt x="1035" y="1189"/>
                    <a:pt x="1135" y="1073"/>
                  </a:cubicBezTo>
                  <a:cubicBezTo>
                    <a:pt x="1368" y="872"/>
                    <a:pt x="1402" y="472"/>
                    <a:pt x="1168" y="205"/>
                  </a:cubicBezTo>
                  <a:cubicBezTo>
                    <a:pt x="1030" y="67"/>
                    <a:pt x="866" y="1"/>
                    <a:pt x="7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17"/>
            <p:cNvSpPr/>
            <p:nvPr/>
          </p:nvSpPr>
          <p:spPr>
            <a:xfrm>
              <a:off x="5570825" y="3338675"/>
              <a:ext cx="34200" cy="31075"/>
            </a:xfrm>
            <a:custGeom>
              <a:avLst/>
              <a:gdLst/>
              <a:ahLst/>
              <a:cxnLst/>
              <a:rect l="l" t="t" r="r" b="b"/>
              <a:pathLst>
                <a:path w="1368" h="1243" extrusionOk="0">
                  <a:moveTo>
                    <a:pt x="671" y="0"/>
                  </a:moveTo>
                  <a:cubicBezTo>
                    <a:pt x="509" y="0"/>
                    <a:pt x="350" y="67"/>
                    <a:pt x="234" y="200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67" y="1184"/>
                    <a:pt x="534" y="1243"/>
                    <a:pt x="692" y="1243"/>
                  </a:cubicBezTo>
                  <a:cubicBezTo>
                    <a:pt x="851" y="1243"/>
                    <a:pt x="1001" y="1184"/>
                    <a:pt x="1101" y="1068"/>
                  </a:cubicBezTo>
                  <a:cubicBezTo>
                    <a:pt x="1334" y="867"/>
                    <a:pt x="1368" y="467"/>
                    <a:pt x="1134" y="200"/>
                  </a:cubicBezTo>
                  <a:cubicBezTo>
                    <a:pt x="1001" y="67"/>
                    <a:pt x="834" y="0"/>
                    <a:pt x="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17"/>
            <p:cNvSpPr/>
            <p:nvPr/>
          </p:nvSpPr>
          <p:spPr>
            <a:xfrm>
              <a:off x="5792650" y="3117000"/>
              <a:ext cx="33375" cy="30725"/>
            </a:xfrm>
            <a:custGeom>
              <a:avLst/>
              <a:gdLst/>
              <a:ahLst/>
              <a:cxnLst/>
              <a:rect l="l" t="t" r="r" b="b"/>
              <a:pathLst>
                <a:path w="1335" h="1229" extrusionOk="0">
                  <a:moveTo>
                    <a:pt x="669" y="0"/>
                  </a:moveTo>
                  <a:cubicBezTo>
                    <a:pt x="585" y="0"/>
                    <a:pt x="504" y="19"/>
                    <a:pt x="434" y="61"/>
                  </a:cubicBezTo>
                  <a:lnTo>
                    <a:pt x="400" y="61"/>
                  </a:lnTo>
                  <a:cubicBezTo>
                    <a:pt x="367" y="94"/>
                    <a:pt x="367" y="94"/>
                    <a:pt x="334" y="94"/>
                  </a:cubicBezTo>
                  <a:cubicBezTo>
                    <a:pt x="334" y="128"/>
                    <a:pt x="300" y="128"/>
                    <a:pt x="300" y="161"/>
                  </a:cubicBezTo>
                  <a:lnTo>
                    <a:pt x="267" y="161"/>
                  </a:lnTo>
                  <a:lnTo>
                    <a:pt x="234" y="194"/>
                  </a:lnTo>
                  <a:cubicBezTo>
                    <a:pt x="234" y="194"/>
                    <a:pt x="234" y="194"/>
                    <a:pt x="200" y="228"/>
                  </a:cubicBezTo>
                  <a:cubicBezTo>
                    <a:pt x="0" y="461"/>
                    <a:pt x="0" y="828"/>
                    <a:pt x="267" y="1062"/>
                  </a:cubicBezTo>
                  <a:cubicBezTo>
                    <a:pt x="267" y="1095"/>
                    <a:pt x="300" y="1095"/>
                    <a:pt x="300" y="1095"/>
                  </a:cubicBezTo>
                  <a:cubicBezTo>
                    <a:pt x="367" y="1128"/>
                    <a:pt x="400" y="1162"/>
                    <a:pt x="467" y="1195"/>
                  </a:cubicBezTo>
                  <a:cubicBezTo>
                    <a:pt x="500" y="1195"/>
                    <a:pt x="534" y="1195"/>
                    <a:pt x="601" y="1228"/>
                  </a:cubicBezTo>
                  <a:lnTo>
                    <a:pt x="701" y="1228"/>
                  </a:lnTo>
                  <a:cubicBezTo>
                    <a:pt x="734" y="1228"/>
                    <a:pt x="801" y="1228"/>
                    <a:pt x="834" y="1195"/>
                  </a:cubicBezTo>
                  <a:lnTo>
                    <a:pt x="934" y="1195"/>
                  </a:lnTo>
                  <a:cubicBezTo>
                    <a:pt x="1001" y="1162"/>
                    <a:pt x="1068" y="1095"/>
                    <a:pt x="1134" y="1028"/>
                  </a:cubicBezTo>
                  <a:cubicBezTo>
                    <a:pt x="1168" y="995"/>
                    <a:pt x="1201" y="928"/>
                    <a:pt x="1234" y="861"/>
                  </a:cubicBezTo>
                  <a:lnTo>
                    <a:pt x="1268" y="861"/>
                  </a:lnTo>
                  <a:cubicBezTo>
                    <a:pt x="1268" y="828"/>
                    <a:pt x="1268" y="828"/>
                    <a:pt x="1268" y="795"/>
                  </a:cubicBezTo>
                  <a:cubicBezTo>
                    <a:pt x="1268" y="761"/>
                    <a:pt x="1301" y="761"/>
                    <a:pt x="1301" y="728"/>
                  </a:cubicBezTo>
                  <a:cubicBezTo>
                    <a:pt x="1334" y="561"/>
                    <a:pt x="1301" y="428"/>
                    <a:pt x="1201" y="261"/>
                  </a:cubicBezTo>
                  <a:cubicBezTo>
                    <a:pt x="1168" y="228"/>
                    <a:pt x="1134" y="194"/>
                    <a:pt x="1101" y="161"/>
                  </a:cubicBezTo>
                  <a:cubicBezTo>
                    <a:pt x="1101" y="161"/>
                    <a:pt x="1068" y="128"/>
                    <a:pt x="1068" y="128"/>
                  </a:cubicBezTo>
                  <a:cubicBezTo>
                    <a:pt x="1034" y="128"/>
                    <a:pt x="1034" y="94"/>
                    <a:pt x="1001" y="94"/>
                  </a:cubicBezTo>
                  <a:cubicBezTo>
                    <a:pt x="904" y="36"/>
                    <a:pt x="784" y="0"/>
                    <a:pt x="6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17"/>
            <p:cNvSpPr/>
            <p:nvPr/>
          </p:nvSpPr>
          <p:spPr>
            <a:xfrm>
              <a:off x="5569975" y="3042750"/>
              <a:ext cx="33400" cy="31100"/>
            </a:xfrm>
            <a:custGeom>
              <a:avLst/>
              <a:gdLst/>
              <a:ahLst/>
              <a:cxnLst/>
              <a:rect l="l" t="t" r="r" b="b"/>
              <a:pathLst>
                <a:path w="1336" h="1244" extrusionOk="0">
                  <a:moveTo>
                    <a:pt x="708" y="1"/>
                  </a:moveTo>
                  <a:cubicBezTo>
                    <a:pt x="549" y="1"/>
                    <a:pt x="390" y="73"/>
                    <a:pt x="268" y="195"/>
                  </a:cubicBezTo>
                  <a:cubicBezTo>
                    <a:pt x="201" y="229"/>
                    <a:pt x="168" y="296"/>
                    <a:pt x="134" y="362"/>
                  </a:cubicBezTo>
                  <a:cubicBezTo>
                    <a:pt x="1" y="696"/>
                    <a:pt x="134" y="1096"/>
                    <a:pt x="501" y="1196"/>
                  </a:cubicBezTo>
                  <a:cubicBezTo>
                    <a:pt x="576" y="1228"/>
                    <a:pt x="647" y="1243"/>
                    <a:pt x="717" y="1243"/>
                  </a:cubicBezTo>
                  <a:cubicBezTo>
                    <a:pt x="863" y="1243"/>
                    <a:pt x="999" y="1176"/>
                    <a:pt x="1135" y="1063"/>
                  </a:cubicBezTo>
                  <a:cubicBezTo>
                    <a:pt x="1268" y="896"/>
                    <a:pt x="1335" y="729"/>
                    <a:pt x="1302" y="529"/>
                  </a:cubicBezTo>
                  <a:cubicBezTo>
                    <a:pt x="1268" y="329"/>
                    <a:pt x="1168" y="195"/>
                    <a:pt x="1001" y="95"/>
                  </a:cubicBezTo>
                  <a:cubicBezTo>
                    <a:pt x="911" y="30"/>
                    <a:pt x="809" y="1"/>
                    <a:pt x="7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17"/>
            <p:cNvSpPr/>
            <p:nvPr/>
          </p:nvSpPr>
          <p:spPr>
            <a:xfrm>
              <a:off x="5792650" y="3338675"/>
              <a:ext cx="34200" cy="30875"/>
            </a:xfrm>
            <a:custGeom>
              <a:avLst/>
              <a:gdLst/>
              <a:ahLst/>
              <a:cxnLst/>
              <a:rect l="l" t="t" r="r" b="b"/>
              <a:pathLst>
                <a:path w="1368" h="1235" extrusionOk="0">
                  <a:moveTo>
                    <a:pt x="534" y="0"/>
                  </a:moveTo>
                  <a:cubicBezTo>
                    <a:pt x="500" y="33"/>
                    <a:pt x="467" y="33"/>
                    <a:pt x="434" y="33"/>
                  </a:cubicBezTo>
                  <a:cubicBezTo>
                    <a:pt x="434" y="33"/>
                    <a:pt x="400" y="67"/>
                    <a:pt x="400" y="67"/>
                  </a:cubicBezTo>
                  <a:cubicBezTo>
                    <a:pt x="367" y="67"/>
                    <a:pt x="367" y="100"/>
                    <a:pt x="334" y="100"/>
                  </a:cubicBezTo>
                  <a:cubicBezTo>
                    <a:pt x="334" y="100"/>
                    <a:pt x="300" y="134"/>
                    <a:pt x="267" y="134"/>
                  </a:cubicBezTo>
                  <a:cubicBezTo>
                    <a:pt x="267" y="167"/>
                    <a:pt x="267" y="167"/>
                    <a:pt x="267" y="167"/>
                  </a:cubicBezTo>
                  <a:lnTo>
                    <a:pt x="234" y="167"/>
                  </a:lnTo>
                  <a:cubicBezTo>
                    <a:pt x="234" y="200"/>
                    <a:pt x="234" y="200"/>
                    <a:pt x="200" y="234"/>
                  </a:cubicBezTo>
                  <a:cubicBezTo>
                    <a:pt x="0" y="467"/>
                    <a:pt x="0" y="834"/>
                    <a:pt x="234" y="1068"/>
                  </a:cubicBezTo>
                  <a:lnTo>
                    <a:pt x="267" y="1068"/>
                  </a:lnTo>
                  <a:cubicBezTo>
                    <a:pt x="300" y="1134"/>
                    <a:pt x="367" y="1168"/>
                    <a:pt x="434" y="1201"/>
                  </a:cubicBezTo>
                  <a:lnTo>
                    <a:pt x="467" y="1201"/>
                  </a:lnTo>
                  <a:cubicBezTo>
                    <a:pt x="534" y="1234"/>
                    <a:pt x="601" y="1234"/>
                    <a:pt x="667" y="1234"/>
                  </a:cubicBezTo>
                  <a:lnTo>
                    <a:pt x="701" y="1234"/>
                  </a:lnTo>
                  <a:cubicBezTo>
                    <a:pt x="767" y="1234"/>
                    <a:pt x="834" y="1234"/>
                    <a:pt x="901" y="1201"/>
                  </a:cubicBezTo>
                  <a:cubicBezTo>
                    <a:pt x="1001" y="1168"/>
                    <a:pt x="1068" y="1101"/>
                    <a:pt x="1134" y="1068"/>
                  </a:cubicBezTo>
                  <a:cubicBezTo>
                    <a:pt x="1301" y="867"/>
                    <a:pt x="1368" y="500"/>
                    <a:pt x="1168" y="234"/>
                  </a:cubicBezTo>
                  <a:cubicBezTo>
                    <a:pt x="1134" y="234"/>
                    <a:pt x="1134" y="200"/>
                    <a:pt x="1134" y="200"/>
                  </a:cubicBezTo>
                  <a:lnTo>
                    <a:pt x="1101" y="200"/>
                  </a:lnTo>
                  <a:cubicBezTo>
                    <a:pt x="1101" y="167"/>
                    <a:pt x="1101" y="167"/>
                    <a:pt x="1101" y="167"/>
                  </a:cubicBezTo>
                  <a:cubicBezTo>
                    <a:pt x="1068" y="134"/>
                    <a:pt x="1034" y="134"/>
                    <a:pt x="1001" y="100"/>
                  </a:cubicBezTo>
                  <a:lnTo>
                    <a:pt x="967" y="100"/>
                  </a:lnTo>
                  <a:cubicBezTo>
                    <a:pt x="967" y="67"/>
                    <a:pt x="934" y="67"/>
                    <a:pt x="901" y="33"/>
                  </a:cubicBezTo>
                  <a:lnTo>
                    <a:pt x="867" y="33"/>
                  </a:lnTo>
                  <a:cubicBezTo>
                    <a:pt x="834" y="33"/>
                    <a:pt x="801" y="0"/>
                    <a:pt x="8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17"/>
            <p:cNvSpPr/>
            <p:nvPr/>
          </p:nvSpPr>
          <p:spPr>
            <a:xfrm>
              <a:off x="5422375" y="3264750"/>
              <a:ext cx="34225" cy="30800"/>
            </a:xfrm>
            <a:custGeom>
              <a:avLst/>
              <a:gdLst/>
              <a:ahLst/>
              <a:cxnLst/>
              <a:rect l="l" t="t" r="r" b="b"/>
              <a:pathLst>
                <a:path w="1369" h="1232" extrusionOk="0">
                  <a:moveTo>
                    <a:pt x="688" y="1"/>
                  </a:moveTo>
                  <a:cubicBezTo>
                    <a:pt x="520" y="1"/>
                    <a:pt x="355" y="68"/>
                    <a:pt x="234" y="188"/>
                  </a:cubicBezTo>
                  <a:cubicBezTo>
                    <a:pt x="34" y="422"/>
                    <a:pt x="1" y="822"/>
                    <a:pt x="267" y="1056"/>
                  </a:cubicBezTo>
                  <a:cubicBezTo>
                    <a:pt x="391" y="1180"/>
                    <a:pt x="544" y="1232"/>
                    <a:pt x="693" y="1232"/>
                  </a:cubicBezTo>
                  <a:cubicBezTo>
                    <a:pt x="863" y="1232"/>
                    <a:pt x="1028" y="1163"/>
                    <a:pt x="1135" y="1056"/>
                  </a:cubicBezTo>
                  <a:cubicBezTo>
                    <a:pt x="1368" y="856"/>
                    <a:pt x="1368" y="455"/>
                    <a:pt x="1135" y="188"/>
                  </a:cubicBezTo>
                  <a:cubicBezTo>
                    <a:pt x="1006" y="59"/>
                    <a:pt x="846" y="1"/>
                    <a:pt x="6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17"/>
            <p:cNvSpPr/>
            <p:nvPr/>
          </p:nvSpPr>
          <p:spPr>
            <a:xfrm>
              <a:off x="5496600" y="3190525"/>
              <a:ext cx="34200" cy="31425"/>
            </a:xfrm>
            <a:custGeom>
              <a:avLst/>
              <a:gdLst/>
              <a:ahLst/>
              <a:cxnLst/>
              <a:rect l="l" t="t" r="r" b="b"/>
              <a:pathLst>
                <a:path w="1368" h="1257" extrusionOk="0">
                  <a:moveTo>
                    <a:pt x="677" y="1"/>
                  </a:moveTo>
                  <a:cubicBezTo>
                    <a:pt x="523" y="1"/>
                    <a:pt x="363" y="60"/>
                    <a:pt x="234" y="189"/>
                  </a:cubicBezTo>
                  <a:cubicBezTo>
                    <a:pt x="0" y="422"/>
                    <a:pt x="0" y="822"/>
                    <a:pt x="234" y="1056"/>
                  </a:cubicBezTo>
                  <a:cubicBezTo>
                    <a:pt x="351" y="1189"/>
                    <a:pt x="517" y="1256"/>
                    <a:pt x="684" y="1256"/>
                  </a:cubicBezTo>
                  <a:cubicBezTo>
                    <a:pt x="851" y="1256"/>
                    <a:pt x="1018" y="1189"/>
                    <a:pt x="1134" y="1056"/>
                  </a:cubicBezTo>
                  <a:cubicBezTo>
                    <a:pt x="1368" y="822"/>
                    <a:pt x="1368" y="422"/>
                    <a:pt x="1101" y="189"/>
                  </a:cubicBezTo>
                  <a:cubicBezTo>
                    <a:pt x="998" y="68"/>
                    <a:pt x="841" y="1"/>
                    <a:pt x="6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17"/>
            <p:cNvSpPr/>
            <p:nvPr/>
          </p:nvSpPr>
          <p:spPr>
            <a:xfrm>
              <a:off x="5718425" y="3338750"/>
              <a:ext cx="33375" cy="31100"/>
            </a:xfrm>
            <a:custGeom>
              <a:avLst/>
              <a:gdLst/>
              <a:ahLst/>
              <a:cxnLst/>
              <a:rect l="l" t="t" r="r" b="b"/>
              <a:pathLst>
                <a:path w="1335" h="1244" extrusionOk="0">
                  <a:moveTo>
                    <a:pt x="672" y="1"/>
                  </a:moveTo>
                  <a:cubicBezTo>
                    <a:pt x="504" y="1"/>
                    <a:pt x="356" y="75"/>
                    <a:pt x="267" y="164"/>
                  </a:cubicBezTo>
                  <a:cubicBezTo>
                    <a:pt x="200" y="197"/>
                    <a:pt x="167" y="264"/>
                    <a:pt x="134" y="331"/>
                  </a:cubicBezTo>
                  <a:cubicBezTo>
                    <a:pt x="0" y="598"/>
                    <a:pt x="67" y="864"/>
                    <a:pt x="234" y="1065"/>
                  </a:cubicBezTo>
                  <a:cubicBezTo>
                    <a:pt x="334" y="1131"/>
                    <a:pt x="434" y="1198"/>
                    <a:pt x="534" y="1231"/>
                  </a:cubicBezTo>
                  <a:cubicBezTo>
                    <a:pt x="581" y="1239"/>
                    <a:pt x="629" y="1243"/>
                    <a:pt x="675" y="1243"/>
                  </a:cubicBezTo>
                  <a:cubicBezTo>
                    <a:pt x="827" y="1243"/>
                    <a:pt x="974" y="1200"/>
                    <a:pt x="1101" y="1098"/>
                  </a:cubicBezTo>
                  <a:cubicBezTo>
                    <a:pt x="1168" y="1031"/>
                    <a:pt x="1235" y="964"/>
                    <a:pt x="1268" y="864"/>
                  </a:cubicBezTo>
                  <a:cubicBezTo>
                    <a:pt x="1335" y="631"/>
                    <a:pt x="1301" y="431"/>
                    <a:pt x="1168" y="231"/>
                  </a:cubicBezTo>
                  <a:cubicBezTo>
                    <a:pt x="1134" y="197"/>
                    <a:pt x="1134" y="197"/>
                    <a:pt x="1068" y="164"/>
                  </a:cubicBezTo>
                  <a:cubicBezTo>
                    <a:pt x="1068" y="131"/>
                    <a:pt x="1001" y="64"/>
                    <a:pt x="934" y="64"/>
                  </a:cubicBezTo>
                  <a:cubicBezTo>
                    <a:pt x="845" y="19"/>
                    <a:pt x="756" y="1"/>
                    <a:pt x="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17"/>
            <p:cNvSpPr/>
            <p:nvPr/>
          </p:nvSpPr>
          <p:spPr>
            <a:xfrm>
              <a:off x="5644200" y="3264325"/>
              <a:ext cx="34225" cy="31575"/>
            </a:xfrm>
            <a:custGeom>
              <a:avLst/>
              <a:gdLst/>
              <a:ahLst/>
              <a:cxnLst/>
              <a:rect l="l" t="t" r="r" b="b"/>
              <a:pathLst>
                <a:path w="1369" h="1263" extrusionOk="0">
                  <a:moveTo>
                    <a:pt x="696" y="0"/>
                  </a:moveTo>
                  <a:cubicBezTo>
                    <a:pt x="482" y="0"/>
                    <a:pt x="254" y="132"/>
                    <a:pt x="134" y="372"/>
                  </a:cubicBezTo>
                  <a:cubicBezTo>
                    <a:pt x="1" y="639"/>
                    <a:pt x="101" y="1006"/>
                    <a:pt x="367" y="1173"/>
                  </a:cubicBezTo>
                  <a:cubicBezTo>
                    <a:pt x="454" y="1230"/>
                    <a:pt x="571" y="1263"/>
                    <a:pt x="692" y="1263"/>
                  </a:cubicBezTo>
                  <a:cubicBezTo>
                    <a:pt x="853" y="1263"/>
                    <a:pt x="1021" y="1206"/>
                    <a:pt x="1135" y="1073"/>
                  </a:cubicBezTo>
                  <a:cubicBezTo>
                    <a:pt x="1168" y="1006"/>
                    <a:pt x="1235" y="973"/>
                    <a:pt x="1235" y="906"/>
                  </a:cubicBezTo>
                  <a:cubicBezTo>
                    <a:pt x="1368" y="672"/>
                    <a:pt x="1335" y="372"/>
                    <a:pt x="1135" y="205"/>
                  </a:cubicBezTo>
                  <a:cubicBezTo>
                    <a:pt x="1035" y="105"/>
                    <a:pt x="901" y="39"/>
                    <a:pt x="768" y="5"/>
                  </a:cubicBezTo>
                  <a:cubicBezTo>
                    <a:pt x="744" y="2"/>
                    <a:pt x="720" y="0"/>
                    <a:pt x="6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17"/>
            <p:cNvSpPr/>
            <p:nvPr/>
          </p:nvSpPr>
          <p:spPr>
            <a:xfrm>
              <a:off x="5645025" y="3190725"/>
              <a:ext cx="33400" cy="30950"/>
            </a:xfrm>
            <a:custGeom>
              <a:avLst/>
              <a:gdLst/>
              <a:ahLst/>
              <a:cxnLst/>
              <a:rect l="l" t="t" r="r" b="b"/>
              <a:pathLst>
                <a:path w="1336" h="1238" extrusionOk="0">
                  <a:moveTo>
                    <a:pt x="660" y="1"/>
                  </a:moveTo>
                  <a:cubicBezTo>
                    <a:pt x="511" y="1"/>
                    <a:pt x="355" y="61"/>
                    <a:pt x="234" y="181"/>
                  </a:cubicBezTo>
                  <a:cubicBezTo>
                    <a:pt x="201" y="181"/>
                    <a:pt x="201" y="214"/>
                    <a:pt x="168" y="247"/>
                  </a:cubicBezTo>
                  <a:cubicBezTo>
                    <a:pt x="134" y="281"/>
                    <a:pt x="134" y="314"/>
                    <a:pt x="101" y="347"/>
                  </a:cubicBezTo>
                  <a:cubicBezTo>
                    <a:pt x="1" y="581"/>
                    <a:pt x="34" y="881"/>
                    <a:pt x="268" y="1115"/>
                  </a:cubicBezTo>
                  <a:cubicBezTo>
                    <a:pt x="268" y="1115"/>
                    <a:pt x="334" y="1148"/>
                    <a:pt x="401" y="1181"/>
                  </a:cubicBezTo>
                  <a:cubicBezTo>
                    <a:pt x="489" y="1219"/>
                    <a:pt x="576" y="1238"/>
                    <a:pt x="662" y="1238"/>
                  </a:cubicBezTo>
                  <a:cubicBezTo>
                    <a:pt x="805" y="1238"/>
                    <a:pt x="943" y="1186"/>
                    <a:pt x="1068" y="1081"/>
                  </a:cubicBezTo>
                  <a:cubicBezTo>
                    <a:pt x="1135" y="1048"/>
                    <a:pt x="1168" y="948"/>
                    <a:pt x="1235" y="881"/>
                  </a:cubicBezTo>
                  <a:cubicBezTo>
                    <a:pt x="1335" y="648"/>
                    <a:pt x="1302" y="381"/>
                    <a:pt x="1102" y="181"/>
                  </a:cubicBezTo>
                  <a:cubicBezTo>
                    <a:pt x="1102" y="181"/>
                    <a:pt x="1068" y="147"/>
                    <a:pt x="1035" y="114"/>
                  </a:cubicBezTo>
                  <a:cubicBezTo>
                    <a:pt x="1002" y="114"/>
                    <a:pt x="968" y="81"/>
                    <a:pt x="935" y="81"/>
                  </a:cubicBezTo>
                  <a:cubicBezTo>
                    <a:pt x="855" y="27"/>
                    <a:pt x="759" y="1"/>
                    <a:pt x="6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17"/>
            <p:cNvSpPr/>
            <p:nvPr/>
          </p:nvSpPr>
          <p:spPr>
            <a:xfrm>
              <a:off x="5571650" y="3264950"/>
              <a:ext cx="32550" cy="30650"/>
            </a:xfrm>
            <a:custGeom>
              <a:avLst/>
              <a:gdLst/>
              <a:ahLst/>
              <a:cxnLst/>
              <a:rect l="l" t="t" r="r" b="b"/>
              <a:pathLst>
                <a:path w="1302" h="1226" extrusionOk="0">
                  <a:moveTo>
                    <a:pt x="640" y="0"/>
                  </a:moveTo>
                  <a:cubicBezTo>
                    <a:pt x="477" y="0"/>
                    <a:pt x="321" y="60"/>
                    <a:pt x="201" y="180"/>
                  </a:cubicBezTo>
                  <a:cubicBezTo>
                    <a:pt x="67" y="314"/>
                    <a:pt x="0" y="481"/>
                    <a:pt x="0" y="647"/>
                  </a:cubicBezTo>
                  <a:cubicBezTo>
                    <a:pt x="34" y="781"/>
                    <a:pt x="67" y="914"/>
                    <a:pt x="167" y="1014"/>
                  </a:cubicBezTo>
                  <a:cubicBezTo>
                    <a:pt x="298" y="1171"/>
                    <a:pt x="450" y="1226"/>
                    <a:pt x="622" y="1226"/>
                  </a:cubicBezTo>
                  <a:cubicBezTo>
                    <a:pt x="669" y="1226"/>
                    <a:pt x="717" y="1222"/>
                    <a:pt x="768" y="1215"/>
                  </a:cubicBezTo>
                  <a:cubicBezTo>
                    <a:pt x="901" y="1181"/>
                    <a:pt x="1001" y="1148"/>
                    <a:pt x="1101" y="1014"/>
                  </a:cubicBezTo>
                  <a:cubicBezTo>
                    <a:pt x="1235" y="881"/>
                    <a:pt x="1301" y="681"/>
                    <a:pt x="1235" y="481"/>
                  </a:cubicBezTo>
                  <a:cubicBezTo>
                    <a:pt x="1201" y="314"/>
                    <a:pt x="1101" y="180"/>
                    <a:pt x="968" y="80"/>
                  </a:cubicBezTo>
                  <a:cubicBezTo>
                    <a:pt x="861" y="27"/>
                    <a:pt x="749" y="0"/>
                    <a:pt x="6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17"/>
            <p:cNvSpPr/>
            <p:nvPr/>
          </p:nvSpPr>
          <p:spPr>
            <a:xfrm>
              <a:off x="5497425" y="3338550"/>
              <a:ext cx="32550" cy="30975"/>
            </a:xfrm>
            <a:custGeom>
              <a:avLst/>
              <a:gdLst/>
              <a:ahLst/>
              <a:cxnLst/>
              <a:rect l="l" t="t" r="r" b="b"/>
              <a:pathLst>
                <a:path w="1302" h="1239" extrusionOk="0">
                  <a:moveTo>
                    <a:pt x="636" y="1"/>
                  </a:moveTo>
                  <a:cubicBezTo>
                    <a:pt x="481" y="1"/>
                    <a:pt x="328" y="66"/>
                    <a:pt x="201" y="172"/>
                  </a:cubicBezTo>
                  <a:cubicBezTo>
                    <a:pt x="134" y="272"/>
                    <a:pt x="101" y="305"/>
                    <a:pt x="67" y="405"/>
                  </a:cubicBezTo>
                  <a:cubicBezTo>
                    <a:pt x="1" y="572"/>
                    <a:pt x="1" y="772"/>
                    <a:pt x="134" y="972"/>
                  </a:cubicBezTo>
                  <a:cubicBezTo>
                    <a:pt x="201" y="1106"/>
                    <a:pt x="334" y="1173"/>
                    <a:pt x="468" y="1206"/>
                  </a:cubicBezTo>
                  <a:cubicBezTo>
                    <a:pt x="542" y="1227"/>
                    <a:pt x="612" y="1238"/>
                    <a:pt x="679" y="1238"/>
                  </a:cubicBezTo>
                  <a:cubicBezTo>
                    <a:pt x="825" y="1238"/>
                    <a:pt x="954" y="1187"/>
                    <a:pt x="1068" y="1073"/>
                  </a:cubicBezTo>
                  <a:cubicBezTo>
                    <a:pt x="1101" y="1073"/>
                    <a:pt x="1135" y="1039"/>
                    <a:pt x="1135" y="972"/>
                  </a:cubicBezTo>
                  <a:cubicBezTo>
                    <a:pt x="1168" y="939"/>
                    <a:pt x="1202" y="906"/>
                    <a:pt x="1202" y="872"/>
                  </a:cubicBezTo>
                  <a:cubicBezTo>
                    <a:pt x="1302" y="639"/>
                    <a:pt x="1268" y="439"/>
                    <a:pt x="1101" y="239"/>
                  </a:cubicBezTo>
                  <a:cubicBezTo>
                    <a:pt x="1068" y="205"/>
                    <a:pt x="1035" y="139"/>
                    <a:pt x="1001" y="105"/>
                  </a:cubicBezTo>
                  <a:cubicBezTo>
                    <a:pt x="968" y="105"/>
                    <a:pt x="935" y="72"/>
                    <a:pt x="901" y="72"/>
                  </a:cubicBezTo>
                  <a:cubicBezTo>
                    <a:pt x="816" y="23"/>
                    <a:pt x="725" y="1"/>
                    <a:pt x="6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17"/>
            <p:cNvSpPr/>
            <p:nvPr/>
          </p:nvSpPr>
          <p:spPr>
            <a:xfrm>
              <a:off x="5422375" y="3042775"/>
              <a:ext cx="32550" cy="31050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82" y="1"/>
                  </a:moveTo>
                  <a:cubicBezTo>
                    <a:pt x="432" y="1"/>
                    <a:pt x="201" y="169"/>
                    <a:pt x="101" y="395"/>
                  </a:cubicBezTo>
                  <a:cubicBezTo>
                    <a:pt x="1" y="695"/>
                    <a:pt x="134" y="1095"/>
                    <a:pt x="468" y="1195"/>
                  </a:cubicBezTo>
                  <a:cubicBezTo>
                    <a:pt x="544" y="1227"/>
                    <a:pt x="622" y="1242"/>
                    <a:pt x="698" y="1242"/>
                  </a:cubicBezTo>
                  <a:cubicBezTo>
                    <a:pt x="1018" y="1242"/>
                    <a:pt x="1301" y="979"/>
                    <a:pt x="1301" y="628"/>
                  </a:cubicBezTo>
                  <a:cubicBezTo>
                    <a:pt x="1301" y="461"/>
                    <a:pt x="1235" y="295"/>
                    <a:pt x="1168" y="228"/>
                  </a:cubicBezTo>
                  <a:cubicBezTo>
                    <a:pt x="1068" y="128"/>
                    <a:pt x="1001" y="94"/>
                    <a:pt x="935" y="61"/>
                  </a:cubicBezTo>
                  <a:cubicBezTo>
                    <a:pt x="851" y="19"/>
                    <a:pt x="766" y="1"/>
                    <a:pt x="6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17"/>
            <p:cNvSpPr/>
            <p:nvPr/>
          </p:nvSpPr>
          <p:spPr>
            <a:xfrm>
              <a:off x="5424050" y="3116850"/>
              <a:ext cx="32550" cy="31050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13" y="0"/>
                  </a:moveTo>
                  <a:cubicBezTo>
                    <a:pt x="501" y="0"/>
                    <a:pt x="384" y="33"/>
                    <a:pt x="267" y="100"/>
                  </a:cubicBezTo>
                  <a:cubicBezTo>
                    <a:pt x="134" y="200"/>
                    <a:pt x="34" y="334"/>
                    <a:pt x="0" y="534"/>
                  </a:cubicBezTo>
                  <a:cubicBezTo>
                    <a:pt x="0" y="667"/>
                    <a:pt x="0" y="801"/>
                    <a:pt x="67" y="901"/>
                  </a:cubicBezTo>
                  <a:cubicBezTo>
                    <a:pt x="134" y="1001"/>
                    <a:pt x="200" y="1068"/>
                    <a:pt x="267" y="1134"/>
                  </a:cubicBezTo>
                  <a:cubicBezTo>
                    <a:pt x="382" y="1206"/>
                    <a:pt x="504" y="1241"/>
                    <a:pt x="624" y="1241"/>
                  </a:cubicBezTo>
                  <a:cubicBezTo>
                    <a:pt x="781" y="1241"/>
                    <a:pt x="935" y="1181"/>
                    <a:pt x="1068" y="1068"/>
                  </a:cubicBezTo>
                  <a:cubicBezTo>
                    <a:pt x="1134" y="967"/>
                    <a:pt x="1201" y="867"/>
                    <a:pt x="1234" y="767"/>
                  </a:cubicBezTo>
                  <a:cubicBezTo>
                    <a:pt x="1301" y="500"/>
                    <a:pt x="1168" y="234"/>
                    <a:pt x="934" y="100"/>
                  </a:cubicBezTo>
                  <a:cubicBezTo>
                    <a:pt x="834" y="33"/>
                    <a:pt x="726" y="0"/>
                    <a:pt x="6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17"/>
            <p:cNvSpPr/>
            <p:nvPr/>
          </p:nvSpPr>
          <p:spPr>
            <a:xfrm>
              <a:off x="5645025" y="3338550"/>
              <a:ext cx="33400" cy="31175"/>
            </a:xfrm>
            <a:custGeom>
              <a:avLst/>
              <a:gdLst/>
              <a:ahLst/>
              <a:cxnLst/>
              <a:rect l="l" t="t" r="r" b="b"/>
              <a:pathLst>
                <a:path w="1336" h="1247" extrusionOk="0">
                  <a:moveTo>
                    <a:pt x="660" y="1"/>
                  </a:moveTo>
                  <a:cubicBezTo>
                    <a:pt x="502" y="1"/>
                    <a:pt x="351" y="69"/>
                    <a:pt x="234" y="205"/>
                  </a:cubicBezTo>
                  <a:cubicBezTo>
                    <a:pt x="168" y="239"/>
                    <a:pt x="101" y="305"/>
                    <a:pt x="68" y="405"/>
                  </a:cubicBezTo>
                  <a:cubicBezTo>
                    <a:pt x="1" y="639"/>
                    <a:pt x="68" y="872"/>
                    <a:pt x="201" y="1073"/>
                  </a:cubicBezTo>
                  <a:cubicBezTo>
                    <a:pt x="268" y="1106"/>
                    <a:pt x="301" y="1139"/>
                    <a:pt x="334" y="1139"/>
                  </a:cubicBezTo>
                  <a:cubicBezTo>
                    <a:pt x="435" y="1211"/>
                    <a:pt x="549" y="1246"/>
                    <a:pt x="664" y="1246"/>
                  </a:cubicBezTo>
                  <a:cubicBezTo>
                    <a:pt x="815" y="1246"/>
                    <a:pt x="969" y="1186"/>
                    <a:pt x="1102" y="1073"/>
                  </a:cubicBezTo>
                  <a:cubicBezTo>
                    <a:pt x="1168" y="972"/>
                    <a:pt x="1235" y="872"/>
                    <a:pt x="1268" y="739"/>
                  </a:cubicBezTo>
                  <a:cubicBezTo>
                    <a:pt x="1335" y="472"/>
                    <a:pt x="1202" y="239"/>
                    <a:pt x="1002" y="105"/>
                  </a:cubicBezTo>
                  <a:cubicBezTo>
                    <a:pt x="890" y="36"/>
                    <a:pt x="773" y="1"/>
                    <a:pt x="6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17"/>
            <p:cNvSpPr/>
            <p:nvPr/>
          </p:nvSpPr>
          <p:spPr>
            <a:xfrm>
              <a:off x="5718425" y="3190825"/>
              <a:ext cx="34200" cy="30925"/>
            </a:xfrm>
            <a:custGeom>
              <a:avLst/>
              <a:gdLst/>
              <a:ahLst/>
              <a:cxnLst/>
              <a:rect l="l" t="t" r="r" b="b"/>
              <a:pathLst>
                <a:path w="1368" h="1237" extrusionOk="0">
                  <a:moveTo>
                    <a:pt x="692" y="1"/>
                  </a:moveTo>
                  <a:cubicBezTo>
                    <a:pt x="544" y="1"/>
                    <a:pt x="391" y="53"/>
                    <a:pt x="267" y="177"/>
                  </a:cubicBezTo>
                  <a:cubicBezTo>
                    <a:pt x="0" y="410"/>
                    <a:pt x="0" y="810"/>
                    <a:pt x="267" y="1077"/>
                  </a:cubicBezTo>
                  <a:cubicBezTo>
                    <a:pt x="376" y="1186"/>
                    <a:pt x="520" y="1237"/>
                    <a:pt x="667" y="1237"/>
                  </a:cubicBezTo>
                  <a:cubicBezTo>
                    <a:pt x="837" y="1237"/>
                    <a:pt x="1009" y="1169"/>
                    <a:pt x="1134" y="1044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27" y="70"/>
                    <a:pt x="863" y="1"/>
                    <a:pt x="6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17"/>
            <p:cNvSpPr/>
            <p:nvPr/>
          </p:nvSpPr>
          <p:spPr>
            <a:xfrm>
              <a:off x="5497425" y="3116850"/>
              <a:ext cx="32550" cy="31075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13" y="0"/>
                  </a:moveTo>
                  <a:cubicBezTo>
                    <a:pt x="475" y="0"/>
                    <a:pt x="357" y="45"/>
                    <a:pt x="268" y="134"/>
                  </a:cubicBezTo>
                  <a:cubicBezTo>
                    <a:pt x="134" y="234"/>
                    <a:pt x="101" y="300"/>
                    <a:pt x="67" y="367"/>
                  </a:cubicBezTo>
                  <a:cubicBezTo>
                    <a:pt x="1" y="567"/>
                    <a:pt x="1" y="767"/>
                    <a:pt x="134" y="967"/>
                  </a:cubicBezTo>
                  <a:cubicBezTo>
                    <a:pt x="234" y="1101"/>
                    <a:pt x="368" y="1168"/>
                    <a:pt x="501" y="1234"/>
                  </a:cubicBezTo>
                  <a:cubicBezTo>
                    <a:pt x="541" y="1240"/>
                    <a:pt x="579" y="1243"/>
                    <a:pt x="616" y="1243"/>
                  </a:cubicBezTo>
                  <a:cubicBezTo>
                    <a:pt x="792" y="1243"/>
                    <a:pt x="930" y="1178"/>
                    <a:pt x="1068" y="1068"/>
                  </a:cubicBezTo>
                  <a:cubicBezTo>
                    <a:pt x="1101" y="1034"/>
                    <a:pt x="1135" y="1001"/>
                    <a:pt x="1135" y="967"/>
                  </a:cubicBezTo>
                  <a:cubicBezTo>
                    <a:pt x="1168" y="967"/>
                    <a:pt x="1168" y="934"/>
                    <a:pt x="1202" y="901"/>
                  </a:cubicBezTo>
                  <a:cubicBezTo>
                    <a:pt x="1302" y="701"/>
                    <a:pt x="1302" y="400"/>
                    <a:pt x="1068" y="200"/>
                  </a:cubicBezTo>
                  <a:cubicBezTo>
                    <a:pt x="1068" y="167"/>
                    <a:pt x="1035" y="134"/>
                    <a:pt x="1001" y="134"/>
                  </a:cubicBezTo>
                  <a:cubicBezTo>
                    <a:pt x="968" y="67"/>
                    <a:pt x="901" y="33"/>
                    <a:pt x="835" y="33"/>
                  </a:cubicBezTo>
                  <a:cubicBezTo>
                    <a:pt x="757" y="11"/>
                    <a:pt x="683" y="0"/>
                    <a:pt x="6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17"/>
            <p:cNvSpPr/>
            <p:nvPr/>
          </p:nvSpPr>
          <p:spPr>
            <a:xfrm>
              <a:off x="5423200" y="3190425"/>
              <a:ext cx="33400" cy="31250"/>
            </a:xfrm>
            <a:custGeom>
              <a:avLst/>
              <a:gdLst/>
              <a:ahLst/>
              <a:cxnLst/>
              <a:rect l="l" t="t" r="r" b="b"/>
              <a:pathLst>
                <a:path w="1336" h="1250" extrusionOk="0">
                  <a:moveTo>
                    <a:pt x="665" y="1"/>
                  </a:moveTo>
                  <a:cubicBezTo>
                    <a:pt x="501" y="1"/>
                    <a:pt x="351" y="76"/>
                    <a:pt x="201" y="226"/>
                  </a:cubicBezTo>
                  <a:cubicBezTo>
                    <a:pt x="134" y="259"/>
                    <a:pt x="101" y="359"/>
                    <a:pt x="68" y="493"/>
                  </a:cubicBezTo>
                  <a:cubicBezTo>
                    <a:pt x="1" y="693"/>
                    <a:pt x="34" y="860"/>
                    <a:pt x="201" y="1027"/>
                  </a:cubicBezTo>
                  <a:cubicBezTo>
                    <a:pt x="234" y="1060"/>
                    <a:pt x="268" y="1093"/>
                    <a:pt x="301" y="1127"/>
                  </a:cubicBezTo>
                  <a:cubicBezTo>
                    <a:pt x="334" y="1160"/>
                    <a:pt x="368" y="1193"/>
                    <a:pt x="401" y="1193"/>
                  </a:cubicBezTo>
                  <a:cubicBezTo>
                    <a:pt x="501" y="1231"/>
                    <a:pt x="592" y="1250"/>
                    <a:pt x="677" y="1250"/>
                  </a:cubicBezTo>
                  <a:cubicBezTo>
                    <a:pt x="818" y="1250"/>
                    <a:pt x="943" y="1198"/>
                    <a:pt x="1068" y="1093"/>
                  </a:cubicBezTo>
                  <a:cubicBezTo>
                    <a:pt x="1102" y="1060"/>
                    <a:pt x="1135" y="1027"/>
                    <a:pt x="1168" y="993"/>
                  </a:cubicBezTo>
                  <a:cubicBezTo>
                    <a:pt x="1202" y="960"/>
                    <a:pt x="1202" y="927"/>
                    <a:pt x="1235" y="893"/>
                  </a:cubicBezTo>
                  <a:cubicBezTo>
                    <a:pt x="1335" y="660"/>
                    <a:pt x="1268" y="393"/>
                    <a:pt x="1102" y="193"/>
                  </a:cubicBezTo>
                  <a:cubicBezTo>
                    <a:pt x="1035" y="126"/>
                    <a:pt x="935" y="59"/>
                    <a:pt x="835" y="26"/>
                  </a:cubicBezTo>
                  <a:cubicBezTo>
                    <a:pt x="776" y="9"/>
                    <a:pt x="720" y="1"/>
                    <a:pt x="6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17"/>
            <p:cNvSpPr/>
            <p:nvPr/>
          </p:nvSpPr>
          <p:spPr>
            <a:xfrm>
              <a:off x="5497425" y="3042725"/>
              <a:ext cx="32550" cy="31300"/>
            </a:xfrm>
            <a:custGeom>
              <a:avLst/>
              <a:gdLst/>
              <a:ahLst/>
              <a:cxnLst/>
              <a:rect l="l" t="t" r="r" b="b"/>
              <a:pathLst>
                <a:path w="1302" h="1252" extrusionOk="0">
                  <a:moveTo>
                    <a:pt x="642" y="1"/>
                  </a:moveTo>
                  <a:cubicBezTo>
                    <a:pt x="389" y="1"/>
                    <a:pt x="175" y="156"/>
                    <a:pt x="67" y="397"/>
                  </a:cubicBezTo>
                  <a:cubicBezTo>
                    <a:pt x="1" y="630"/>
                    <a:pt x="34" y="864"/>
                    <a:pt x="201" y="1030"/>
                  </a:cubicBezTo>
                  <a:cubicBezTo>
                    <a:pt x="234" y="1064"/>
                    <a:pt x="268" y="1097"/>
                    <a:pt x="301" y="1130"/>
                  </a:cubicBezTo>
                  <a:cubicBezTo>
                    <a:pt x="334" y="1164"/>
                    <a:pt x="368" y="1164"/>
                    <a:pt x="401" y="1197"/>
                  </a:cubicBezTo>
                  <a:cubicBezTo>
                    <a:pt x="485" y="1233"/>
                    <a:pt x="573" y="1252"/>
                    <a:pt x="661" y="1252"/>
                  </a:cubicBezTo>
                  <a:cubicBezTo>
                    <a:pt x="817" y="1252"/>
                    <a:pt x="973" y="1192"/>
                    <a:pt x="1101" y="1064"/>
                  </a:cubicBezTo>
                  <a:cubicBezTo>
                    <a:pt x="1202" y="964"/>
                    <a:pt x="1235" y="830"/>
                    <a:pt x="1268" y="697"/>
                  </a:cubicBezTo>
                  <a:cubicBezTo>
                    <a:pt x="1302" y="430"/>
                    <a:pt x="1135" y="130"/>
                    <a:pt x="835" y="30"/>
                  </a:cubicBezTo>
                  <a:cubicBezTo>
                    <a:pt x="769" y="10"/>
                    <a:pt x="704" y="1"/>
                    <a:pt x="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17"/>
            <p:cNvSpPr/>
            <p:nvPr/>
          </p:nvSpPr>
          <p:spPr>
            <a:xfrm>
              <a:off x="5644200" y="3116725"/>
              <a:ext cx="34225" cy="30975"/>
            </a:xfrm>
            <a:custGeom>
              <a:avLst/>
              <a:gdLst/>
              <a:ahLst/>
              <a:cxnLst/>
              <a:rect l="l" t="t" r="r" b="b"/>
              <a:pathLst>
                <a:path w="1369" h="1239" extrusionOk="0">
                  <a:moveTo>
                    <a:pt x="691" y="1"/>
                  </a:moveTo>
                  <a:cubicBezTo>
                    <a:pt x="529" y="1"/>
                    <a:pt x="370" y="69"/>
                    <a:pt x="234" y="205"/>
                  </a:cubicBezTo>
                  <a:cubicBezTo>
                    <a:pt x="201" y="239"/>
                    <a:pt x="134" y="339"/>
                    <a:pt x="101" y="405"/>
                  </a:cubicBezTo>
                  <a:cubicBezTo>
                    <a:pt x="1" y="706"/>
                    <a:pt x="167" y="1073"/>
                    <a:pt x="434" y="1173"/>
                  </a:cubicBezTo>
                  <a:cubicBezTo>
                    <a:pt x="517" y="1214"/>
                    <a:pt x="617" y="1238"/>
                    <a:pt x="720" y="1238"/>
                  </a:cubicBezTo>
                  <a:cubicBezTo>
                    <a:pt x="866" y="1238"/>
                    <a:pt x="1017" y="1190"/>
                    <a:pt x="1135" y="1073"/>
                  </a:cubicBezTo>
                  <a:cubicBezTo>
                    <a:pt x="1168" y="1006"/>
                    <a:pt x="1235" y="939"/>
                    <a:pt x="1268" y="872"/>
                  </a:cubicBezTo>
                  <a:cubicBezTo>
                    <a:pt x="1368" y="606"/>
                    <a:pt x="1301" y="405"/>
                    <a:pt x="1135" y="205"/>
                  </a:cubicBezTo>
                  <a:cubicBezTo>
                    <a:pt x="1101" y="172"/>
                    <a:pt x="1068" y="139"/>
                    <a:pt x="1035" y="105"/>
                  </a:cubicBezTo>
                  <a:cubicBezTo>
                    <a:pt x="923" y="36"/>
                    <a:pt x="806" y="1"/>
                    <a:pt x="6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17"/>
            <p:cNvSpPr/>
            <p:nvPr/>
          </p:nvSpPr>
          <p:spPr>
            <a:xfrm>
              <a:off x="5421550" y="3338775"/>
              <a:ext cx="35875" cy="30925"/>
            </a:xfrm>
            <a:custGeom>
              <a:avLst/>
              <a:gdLst/>
              <a:ahLst/>
              <a:cxnLst/>
              <a:rect l="l" t="t" r="r" b="b"/>
              <a:pathLst>
                <a:path w="1435" h="1237" extrusionOk="0">
                  <a:moveTo>
                    <a:pt x="707" y="1"/>
                  </a:moveTo>
                  <a:cubicBezTo>
                    <a:pt x="572" y="1"/>
                    <a:pt x="430" y="48"/>
                    <a:pt x="300" y="163"/>
                  </a:cubicBezTo>
                  <a:cubicBezTo>
                    <a:pt x="0" y="463"/>
                    <a:pt x="67" y="830"/>
                    <a:pt x="267" y="1030"/>
                  </a:cubicBezTo>
                  <a:cubicBezTo>
                    <a:pt x="377" y="1158"/>
                    <a:pt x="557" y="1236"/>
                    <a:pt x="742" y="1236"/>
                  </a:cubicBezTo>
                  <a:cubicBezTo>
                    <a:pt x="893" y="1236"/>
                    <a:pt x="1047" y="1184"/>
                    <a:pt x="1168" y="1064"/>
                  </a:cubicBezTo>
                  <a:cubicBezTo>
                    <a:pt x="1435" y="763"/>
                    <a:pt x="1368" y="363"/>
                    <a:pt x="1168" y="196"/>
                  </a:cubicBezTo>
                  <a:cubicBezTo>
                    <a:pt x="1054" y="82"/>
                    <a:pt x="886" y="1"/>
                    <a:pt x="7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17"/>
            <p:cNvSpPr/>
            <p:nvPr/>
          </p:nvSpPr>
          <p:spPr>
            <a:xfrm>
              <a:off x="5719250" y="3116850"/>
              <a:ext cx="32550" cy="31075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38" y="0"/>
                  </a:moveTo>
                  <a:cubicBezTo>
                    <a:pt x="490" y="0"/>
                    <a:pt x="357" y="45"/>
                    <a:pt x="268" y="134"/>
                  </a:cubicBezTo>
                  <a:cubicBezTo>
                    <a:pt x="167" y="234"/>
                    <a:pt x="101" y="334"/>
                    <a:pt x="67" y="400"/>
                  </a:cubicBezTo>
                  <a:cubicBezTo>
                    <a:pt x="1" y="634"/>
                    <a:pt x="34" y="867"/>
                    <a:pt x="201" y="1034"/>
                  </a:cubicBezTo>
                  <a:cubicBezTo>
                    <a:pt x="301" y="1134"/>
                    <a:pt x="368" y="1201"/>
                    <a:pt x="501" y="1234"/>
                  </a:cubicBezTo>
                  <a:cubicBezTo>
                    <a:pt x="535" y="1240"/>
                    <a:pt x="570" y="1243"/>
                    <a:pt x="604" y="1243"/>
                  </a:cubicBezTo>
                  <a:cubicBezTo>
                    <a:pt x="769" y="1243"/>
                    <a:pt x="930" y="1178"/>
                    <a:pt x="1068" y="1068"/>
                  </a:cubicBezTo>
                  <a:cubicBezTo>
                    <a:pt x="1101" y="1034"/>
                    <a:pt x="1135" y="1001"/>
                    <a:pt x="1168" y="967"/>
                  </a:cubicBezTo>
                  <a:cubicBezTo>
                    <a:pt x="1168" y="934"/>
                    <a:pt x="1202" y="901"/>
                    <a:pt x="1202" y="867"/>
                  </a:cubicBezTo>
                  <a:cubicBezTo>
                    <a:pt x="1302" y="634"/>
                    <a:pt x="1302" y="434"/>
                    <a:pt x="1135" y="234"/>
                  </a:cubicBezTo>
                  <a:cubicBezTo>
                    <a:pt x="1068" y="167"/>
                    <a:pt x="1035" y="134"/>
                    <a:pt x="968" y="100"/>
                  </a:cubicBezTo>
                  <a:cubicBezTo>
                    <a:pt x="935" y="67"/>
                    <a:pt x="901" y="67"/>
                    <a:pt x="868" y="33"/>
                  </a:cubicBezTo>
                  <a:cubicBezTo>
                    <a:pt x="790" y="11"/>
                    <a:pt x="712" y="0"/>
                    <a:pt x="6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17"/>
            <p:cNvSpPr/>
            <p:nvPr/>
          </p:nvSpPr>
          <p:spPr>
            <a:xfrm>
              <a:off x="5719250" y="3042775"/>
              <a:ext cx="32550" cy="31075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53" y="0"/>
                  </a:moveTo>
                  <a:cubicBezTo>
                    <a:pt x="477" y="0"/>
                    <a:pt x="315" y="90"/>
                    <a:pt x="201" y="228"/>
                  </a:cubicBezTo>
                  <a:cubicBezTo>
                    <a:pt x="134" y="261"/>
                    <a:pt x="101" y="328"/>
                    <a:pt x="67" y="395"/>
                  </a:cubicBezTo>
                  <a:cubicBezTo>
                    <a:pt x="1" y="628"/>
                    <a:pt x="34" y="862"/>
                    <a:pt x="201" y="1028"/>
                  </a:cubicBezTo>
                  <a:cubicBezTo>
                    <a:pt x="234" y="1062"/>
                    <a:pt x="268" y="1095"/>
                    <a:pt x="301" y="1128"/>
                  </a:cubicBezTo>
                  <a:cubicBezTo>
                    <a:pt x="334" y="1162"/>
                    <a:pt x="368" y="1195"/>
                    <a:pt x="434" y="1195"/>
                  </a:cubicBezTo>
                  <a:cubicBezTo>
                    <a:pt x="509" y="1227"/>
                    <a:pt x="584" y="1242"/>
                    <a:pt x="657" y="1242"/>
                  </a:cubicBezTo>
                  <a:cubicBezTo>
                    <a:pt x="811" y="1242"/>
                    <a:pt x="955" y="1175"/>
                    <a:pt x="1068" y="1062"/>
                  </a:cubicBezTo>
                  <a:cubicBezTo>
                    <a:pt x="1135" y="995"/>
                    <a:pt x="1202" y="928"/>
                    <a:pt x="1235" y="862"/>
                  </a:cubicBezTo>
                  <a:cubicBezTo>
                    <a:pt x="1302" y="628"/>
                    <a:pt x="1268" y="395"/>
                    <a:pt x="1101" y="194"/>
                  </a:cubicBezTo>
                  <a:cubicBezTo>
                    <a:pt x="1068" y="161"/>
                    <a:pt x="1035" y="128"/>
                    <a:pt x="1001" y="128"/>
                  </a:cubicBezTo>
                  <a:cubicBezTo>
                    <a:pt x="968" y="94"/>
                    <a:pt x="935" y="61"/>
                    <a:pt x="901" y="61"/>
                  </a:cubicBezTo>
                  <a:cubicBezTo>
                    <a:pt x="818" y="19"/>
                    <a:pt x="734" y="0"/>
                    <a:pt x="6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17"/>
            <p:cNvSpPr/>
            <p:nvPr/>
          </p:nvSpPr>
          <p:spPr>
            <a:xfrm>
              <a:off x="5645025" y="3043125"/>
              <a:ext cx="33400" cy="30525"/>
            </a:xfrm>
            <a:custGeom>
              <a:avLst/>
              <a:gdLst/>
              <a:ahLst/>
              <a:cxnLst/>
              <a:rect l="l" t="t" r="r" b="b"/>
              <a:pathLst>
                <a:path w="1336" h="1221" extrusionOk="0">
                  <a:moveTo>
                    <a:pt x="658" y="0"/>
                  </a:moveTo>
                  <a:cubicBezTo>
                    <a:pt x="406" y="0"/>
                    <a:pt x="177" y="145"/>
                    <a:pt x="101" y="347"/>
                  </a:cubicBezTo>
                  <a:cubicBezTo>
                    <a:pt x="1" y="581"/>
                    <a:pt x="34" y="781"/>
                    <a:pt x="168" y="948"/>
                  </a:cubicBezTo>
                  <a:cubicBezTo>
                    <a:pt x="284" y="1122"/>
                    <a:pt x="452" y="1221"/>
                    <a:pt x="647" y="1221"/>
                  </a:cubicBezTo>
                  <a:cubicBezTo>
                    <a:pt x="676" y="1221"/>
                    <a:pt x="705" y="1219"/>
                    <a:pt x="735" y="1215"/>
                  </a:cubicBezTo>
                  <a:cubicBezTo>
                    <a:pt x="801" y="1215"/>
                    <a:pt x="868" y="1181"/>
                    <a:pt x="935" y="1148"/>
                  </a:cubicBezTo>
                  <a:cubicBezTo>
                    <a:pt x="1068" y="1081"/>
                    <a:pt x="1168" y="1014"/>
                    <a:pt x="1202" y="881"/>
                  </a:cubicBezTo>
                  <a:cubicBezTo>
                    <a:pt x="1335" y="647"/>
                    <a:pt x="1302" y="381"/>
                    <a:pt x="1168" y="214"/>
                  </a:cubicBezTo>
                  <a:cubicBezTo>
                    <a:pt x="1035" y="114"/>
                    <a:pt x="968" y="80"/>
                    <a:pt x="902" y="47"/>
                  </a:cubicBezTo>
                  <a:cubicBezTo>
                    <a:pt x="821" y="15"/>
                    <a:pt x="738" y="0"/>
                    <a:pt x="6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17"/>
            <p:cNvSpPr/>
            <p:nvPr/>
          </p:nvSpPr>
          <p:spPr>
            <a:xfrm>
              <a:off x="5570825" y="3191100"/>
              <a:ext cx="33375" cy="30325"/>
            </a:xfrm>
            <a:custGeom>
              <a:avLst/>
              <a:gdLst/>
              <a:ahLst/>
              <a:cxnLst/>
              <a:rect l="l" t="t" r="r" b="b"/>
              <a:pathLst>
                <a:path w="1335" h="1213" extrusionOk="0">
                  <a:moveTo>
                    <a:pt x="655" y="0"/>
                  </a:moveTo>
                  <a:cubicBezTo>
                    <a:pt x="507" y="0"/>
                    <a:pt x="370" y="52"/>
                    <a:pt x="234" y="166"/>
                  </a:cubicBezTo>
                  <a:cubicBezTo>
                    <a:pt x="167" y="232"/>
                    <a:pt x="100" y="332"/>
                    <a:pt x="67" y="466"/>
                  </a:cubicBezTo>
                  <a:cubicBezTo>
                    <a:pt x="0" y="699"/>
                    <a:pt x="134" y="1000"/>
                    <a:pt x="367" y="1133"/>
                  </a:cubicBezTo>
                  <a:cubicBezTo>
                    <a:pt x="446" y="1180"/>
                    <a:pt x="562" y="1213"/>
                    <a:pt x="683" y="1213"/>
                  </a:cubicBezTo>
                  <a:cubicBezTo>
                    <a:pt x="819" y="1213"/>
                    <a:pt x="962" y="1172"/>
                    <a:pt x="1068" y="1066"/>
                  </a:cubicBezTo>
                  <a:cubicBezTo>
                    <a:pt x="1134" y="1033"/>
                    <a:pt x="1168" y="966"/>
                    <a:pt x="1201" y="933"/>
                  </a:cubicBezTo>
                  <a:cubicBezTo>
                    <a:pt x="1234" y="900"/>
                    <a:pt x="1234" y="833"/>
                    <a:pt x="1268" y="799"/>
                  </a:cubicBezTo>
                  <a:cubicBezTo>
                    <a:pt x="1334" y="566"/>
                    <a:pt x="1268" y="366"/>
                    <a:pt x="1101" y="166"/>
                  </a:cubicBezTo>
                  <a:cubicBezTo>
                    <a:pt x="1034" y="99"/>
                    <a:pt x="967" y="32"/>
                    <a:pt x="867" y="32"/>
                  </a:cubicBezTo>
                  <a:cubicBezTo>
                    <a:pt x="793" y="11"/>
                    <a:pt x="723" y="0"/>
                    <a:pt x="6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17"/>
            <p:cNvSpPr/>
            <p:nvPr/>
          </p:nvSpPr>
          <p:spPr>
            <a:xfrm>
              <a:off x="5719250" y="3264650"/>
              <a:ext cx="32550" cy="31000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33" y="0"/>
                  </a:moveTo>
                  <a:cubicBezTo>
                    <a:pt x="482" y="0"/>
                    <a:pt x="358" y="69"/>
                    <a:pt x="234" y="192"/>
                  </a:cubicBezTo>
                  <a:cubicBezTo>
                    <a:pt x="167" y="226"/>
                    <a:pt x="101" y="293"/>
                    <a:pt x="67" y="393"/>
                  </a:cubicBezTo>
                  <a:cubicBezTo>
                    <a:pt x="1" y="626"/>
                    <a:pt x="34" y="826"/>
                    <a:pt x="201" y="1026"/>
                  </a:cubicBezTo>
                  <a:cubicBezTo>
                    <a:pt x="234" y="1060"/>
                    <a:pt x="268" y="1093"/>
                    <a:pt x="301" y="1126"/>
                  </a:cubicBezTo>
                  <a:cubicBezTo>
                    <a:pt x="334" y="1160"/>
                    <a:pt x="401" y="1193"/>
                    <a:pt x="434" y="1193"/>
                  </a:cubicBezTo>
                  <a:cubicBezTo>
                    <a:pt x="517" y="1224"/>
                    <a:pt x="596" y="1239"/>
                    <a:pt x="672" y="1239"/>
                  </a:cubicBezTo>
                  <a:cubicBezTo>
                    <a:pt x="839" y="1239"/>
                    <a:pt x="986" y="1165"/>
                    <a:pt x="1101" y="1026"/>
                  </a:cubicBezTo>
                  <a:cubicBezTo>
                    <a:pt x="1168" y="960"/>
                    <a:pt x="1202" y="893"/>
                    <a:pt x="1235" y="793"/>
                  </a:cubicBezTo>
                  <a:cubicBezTo>
                    <a:pt x="1302" y="626"/>
                    <a:pt x="1268" y="459"/>
                    <a:pt x="1168" y="293"/>
                  </a:cubicBezTo>
                  <a:cubicBezTo>
                    <a:pt x="1101" y="159"/>
                    <a:pt x="968" y="59"/>
                    <a:pt x="801" y="26"/>
                  </a:cubicBezTo>
                  <a:cubicBezTo>
                    <a:pt x="741" y="8"/>
                    <a:pt x="685" y="0"/>
                    <a:pt x="6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17"/>
            <p:cNvSpPr/>
            <p:nvPr/>
          </p:nvSpPr>
          <p:spPr>
            <a:xfrm>
              <a:off x="5497425" y="3264975"/>
              <a:ext cx="32550" cy="30725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43" y="0"/>
                  </a:moveTo>
                  <a:cubicBezTo>
                    <a:pt x="518" y="0"/>
                    <a:pt x="393" y="38"/>
                    <a:pt x="268" y="113"/>
                  </a:cubicBezTo>
                  <a:cubicBezTo>
                    <a:pt x="67" y="280"/>
                    <a:pt x="1" y="513"/>
                    <a:pt x="34" y="747"/>
                  </a:cubicBezTo>
                  <a:cubicBezTo>
                    <a:pt x="67" y="847"/>
                    <a:pt x="101" y="947"/>
                    <a:pt x="167" y="1013"/>
                  </a:cubicBezTo>
                  <a:cubicBezTo>
                    <a:pt x="201" y="1047"/>
                    <a:pt x="234" y="1080"/>
                    <a:pt x="301" y="1113"/>
                  </a:cubicBezTo>
                  <a:cubicBezTo>
                    <a:pt x="334" y="1147"/>
                    <a:pt x="368" y="1180"/>
                    <a:pt x="434" y="1180"/>
                  </a:cubicBezTo>
                  <a:cubicBezTo>
                    <a:pt x="512" y="1214"/>
                    <a:pt x="590" y="1228"/>
                    <a:pt x="664" y="1228"/>
                  </a:cubicBezTo>
                  <a:cubicBezTo>
                    <a:pt x="812" y="1228"/>
                    <a:pt x="946" y="1169"/>
                    <a:pt x="1035" y="1080"/>
                  </a:cubicBezTo>
                  <a:cubicBezTo>
                    <a:pt x="1202" y="947"/>
                    <a:pt x="1235" y="813"/>
                    <a:pt x="1268" y="680"/>
                  </a:cubicBezTo>
                  <a:cubicBezTo>
                    <a:pt x="1302" y="480"/>
                    <a:pt x="1235" y="313"/>
                    <a:pt x="1068" y="179"/>
                  </a:cubicBezTo>
                  <a:cubicBezTo>
                    <a:pt x="1001" y="79"/>
                    <a:pt x="901" y="46"/>
                    <a:pt x="768" y="13"/>
                  </a:cubicBezTo>
                  <a:cubicBezTo>
                    <a:pt x="726" y="4"/>
                    <a:pt x="685" y="0"/>
                    <a:pt x="6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17"/>
            <p:cNvSpPr/>
            <p:nvPr/>
          </p:nvSpPr>
          <p:spPr>
            <a:xfrm>
              <a:off x="5794300" y="3043150"/>
              <a:ext cx="30900" cy="30675"/>
            </a:xfrm>
            <a:custGeom>
              <a:avLst/>
              <a:gdLst/>
              <a:ahLst/>
              <a:cxnLst/>
              <a:rect l="l" t="t" r="r" b="b"/>
              <a:pathLst>
                <a:path w="1236" h="1227" extrusionOk="0">
                  <a:moveTo>
                    <a:pt x="558" y="0"/>
                  </a:moveTo>
                  <a:cubicBezTo>
                    <a:pt x="422" y="0"/>
                    <a:pt x="309" y="38"/>
                    <a:pt x="234" y="113"/>
                  </a:cubicBezTo>
                  <a:cubicBezTo>
                    <a:pt x="234" y="146"/>
                    <a:pt x="201" y="146"/>
                    <a:pt x="201" y="146"/>
                  </a:cubicBezTo>
                  <a:cubicBezTo>
                    <a:pt x="134" y="246"/>
                    <a:pt x="68" y="313"/>
                    <a:pt x="34" y="380"/>
                  </a:cubicBezTo>
                  <a:cubicBezTo>
                    <a:pt x="34" y="413"/>
                    <a:pt x="34" y="413"/>
                    <a:pt x="34" y="413"/>
                  </a:cubicBezTo>
                  <a:cubicBezTo>
                    <a:pt x="34" y="413"/>
                    <a:pt x="34" y="446"/>
                    <a:pt x="34" y="480"/>
                  </a:cubicBezTo>
                  <a:cubicBezTo>
                    <a:pt x="1" y="546"/>
                    <a:pt x="1" y="613"/>
                    <a:pt x="1" y="680"/>
                  </a:cubicBezTo>
                  <a:cubicBezTo>
                    <a:pt x="1" y="713"/>
                    <a:pt x="1" y="713"/>
                    <a:pt x="1" y="747"/>
                  </a:cubicBezTo>
                  <a:cubicBezTo>
                    <a:pt x="34" y="880"/>
                    <a:pt x="101" y="980"/>
                    <a:pt x="201" y="1080"/>
                  </a:cubicBezTo>
                  <a:cubicBezTo>
                    <a:pt x="268" y="1147"/>
                    <a:pt x="334" y="1180"/>
                    <a:pt x="401" y="1214"/>
                  </a:cubicBezTo>
                  <a:lnTo>
                    <a:pt x="468" y="1214"/>
                  </a:lnTo>
                  <a:cubicBezTo>
                    <a:pt x="518" y="1222"/>
                    <a:pt x="566" y="1226"/>
                    <a:pt x="612" y="1226"/>
                  </a:cubicBezTo>
                  <a:cubicBezTo>
                    <a:pt x="749" y="1226"/>
                    <a:pt x="868" y="1189"/>
                    <a:pt x="968" y="1113"/>
                  </a:cubicBezTo>
                  <a:cubicBezTo>
                    <a:pt x="1002" y="1080"/>
                    <a:pt x="1035" y="1080"/>
                    <a:pt x="1035" y="1047"/>
                  </a:cubicBezTo>
                  <a:cubicBezTo>
                    <a:pt x="1068" y="1047"/>
                    <a:pt x="1068" y="1047"/>
                    <a:pt x="1068" y="1013"/>
                  </a:cubicBezTo>
                  <a:cubicBezTo>
                    <a:pt x="1102" y="1013"/>
                    <a:pt x="1102" y="980"/>
                    <a:pt x="1102" y="980"/>
                  </a:cubicBezTo>
                  <a:cubicBezTo>
                    <a:pt x="1135" y="980"/>
                    <a:pt x="1135" y="947"/>
                    <a:pt x="1135" y="947"/>
                  </a:cubicBezTo>
                  <a:cubicBezTo>
                    <a:pt x="1135" y="947"/>
                    <a:pt x="1135" y="913"/>
                    <a:pt x="1168" y="880"/>
                  </a:cubicBezTo>
                  <a:cubicBezTo>
                    <a:pt x="1168" y="880"/>
                    <a:pt x="1168" y="880"/>
                    <a:pt x="1168" y="847"/>
                  </a:cubicBezTo>
                  <a:cubicBezTo>
                    <a:pt x="1168" y="847"/>
                    <a:pt x="1168" y="847"/>
                    <a:pt x="1202" y="813"/>
                  </a:cubicBezTo>
                  <a:cubicBezTo>
                    <a:pt x="1202" y="813"/>
                    <a:pt x="1202" y="813"/>
                    <a:pt x="1202" y="780"/>
                  </a:cubicBezTo>
                  <a:cubicBezTo>
                    <a:pt x="1202" y="780"/>
                    <a:pt x="1202" y="747"/>
                    <a:pt x="1202" y="747"/>
                  </a:cubicBezTo>
                  <a:cubicBezTo>
                    <a:pt x="1235" y="713"/>
                    <a:pt x="1235" y="680"/>
                    <a:pt x="1235" y="646"/>
                  </a:cubicBezTo>
                  <a:lnTo>
                    <a:pt x="1235" y="613"/>
                  </a:lnTo>
                  <a:cubicBezTo>
                    <a:pt x="1235" y="546"/>
                    <a:pt x="1235" y="513"/>
                    <a:pt x="1235" y="480"/>
                  </a:cubicBezTo>
                  <a:cubicBezTo>
                    <a:pt x="1235" y="480"/>
                    <a:pt x="1202" y="446"/>
                    <a:pt x="1202" y="446"/>
                  </a:cubicBezTo>
                  <a:cubicBezTo>
                    <a:pt x="1202" y="413"/>
                    <a:pt x="1202" y="380"/>
                    <a:pt x="1168" y="346"/>
                  </a:cubicBezTo>
                  <a:cubicBezTo>
                    <a:pt x="1135" y="246"/>
                    <a:pt x="1035" y="146"/>
                    <a:pt x="935" y="79"/>
                  </a:cubicBezTo>
                  <a:cubicBezTo>
                    <a:pt x="901" y="46"/>
                    <a:pt x="868" y="46"/>
                    <a:pt x="835" y="46"/>
                  </a:cubicBezTo>
                  <a:cubicBezTo>
                    <a:pt x="801" y="13"/>
                    <a:pt x="768" y="13"/>
                    <a:pt x="735" y="13"/>
                  </a:cubicBezTo>
                  <a:lnTo>
                    <a:pt x="701" y="13"/>
                  </a:lnTo>
                  <a:cubicBezTo>
                    <a:pt x="651" y="4"/>
                    <a:pt x="603" y="0"/>
                    <a:pt x="5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17"/>
            <p:cNvSpPr/>
            <p:nvPr/>
          </p:nvSpPr>
          <p:spPr>
            <a:xfrm>
              <a:off x="5792650" y="3265275"/>
              <a:ext cx="32550" cy="30575"/>
            </a:xfrm>
            <a:custGeom>
              <a:avLst/>
              <a:gdLst/>
              <a:ahLst/>
              <a:cxnLst/>
              <a:rect l="l" t="t" r="r" b="b"/>
              <a:pathLst>
                <a:path w="1302" h="1223" extrusionOk="0">
                  <a:moveTo>
                    <a:pt x="634" y="1"/>
                  </a:moveTo>
                  <a:cubicBezTo>
                    <a:pt x="567" y="1"/>
                    <a:pt x="500" y="1"/>
                    <a:pt x="434" y="34"/>
                  </a:cubicBezTo>
                  <a:lnTo>
                    <a:pt x="400" y="34"/>
                  </a:lnTo>
                  <a:cubicBezTo>
                    <a:pt x="334" y="67"/>
                    <a:pt x="300" y="101"/>
                    <a:pt x="234" y="167"/>
                  </a:cubicBezTo>
                  <a:cubicBezTo>
                    <a:pt x="33" y="368"/>
                    <a:pt x="0" y="701"/>
                    <a:pt x="167" y="935"/>
                  </a:cubicBezTo>
                  <a:cubicBezTo>
                    <a:pt x="167" y="968"/>
                    <a:pt x="200" y="1001"/>
                    <a:pt x="234" y="1035"/>
                  </a:cubicBezTo>
                  <a:cubicBezTo>
                    <a:pt x="350" y="1151"/>
                    <a:pt x="511" y="1222"/>
                    <a:pt x="678" y="1222"/>
                  </a:cubicBezTo>
                  <a:cubicBezTo>
                    <a:pt x="799" y="1222"/>
                    <a:pt x="922" y="1185"/>
                    <a:pt x="1034" y="1101"/>
                  </a:cubicBezTo>
                  <a:cubicBezTo>
                    <a:pt x="1068" y="1101"/>
                    <a:pt x="1068" y="1068"/>
                    <a:pt x="1101" y="1068"/>
                  </a:cubicBezTo>
                  <a:cubicBezTo>
                    <a:pt x="1134" y="1035"/>
                    <a:pt x="1168" y="1001"/>
                    <a:pt x="1201" y="935"/>
                  </a:cubicBezTo>
                  <a:cubicBezTo>
                    <a:pt x="1234" y="868"/>
                    <a:pt x="1268" y="768"/>
                    <a:pt x="1301" y="668"/>
                  </a:cubicBezTo>
                  <a:cubicBezTo>
                    <a:pt x="1301" y="634"/>
                    <a:pt x="1301" y="601"/>
                    <a:pt x="1301" y="601"/>
                  </a:cubicBezTo>
                  <a:cubicBezTo>
                    <a:pt x="1301" y="601"/>
                    <a:pt x="1301" y="568"/>
                    <a:pt x="1301" y="568"/>
                  </a:cubicBezTo>
                  <a:cubicBezTo>
                    <a:pt x="1301" y="534"/>
                    <a:pt x="1301" y="501"/>
                    <a:pt x="1268" y="468"/>
                  </a:cubicBezTo>
                  <a:cubicBezTo>
                    <a:pt x="1268" y="434"/>
                    <a:pt x="1268" y="401"/>
                    <a:pt x="1234" y="368"/>
                  </a:cubicBezTo>
                  <a:cubicBezTo>
                    <a:pt x="1234" y="368"/>
                    <a:pt x="1234" y="334"/>
                    <a:pt x="1234" y="334"/>
                  </a:cubicBezTo>
                  <a:cubicBezTo>
                    <a:pt x="1234" y="301"/>
                    <a:pt x="1201" y="268"/>
                    <a:pt x="1168" y="268"/>
                  </a:cubicBezTo>
                  <a:lnTo>
                    <a:pt x="1168" y="234"/>
                  </a:lnTo>
                  <a:cubicBezTo>
                    <a:pt x="1168" y="234"/>
                    <a:pt x="1134" y="201"/>
                    <a:pt x="1134" y="167"/>
                  </a:cubicBezTo>
                  <a:lnTo>
                    <a:pt x="1101" y="167"/>
                  </a:lnTo>
                  <a:cubicBezTo>
                    <a:pt x="1034" y="101"/>
                    <a:pt x="967" y="67"/>
                    <a:pt x="901" y="34"/>
                  </a:cubicBezTo>
                  <a:cubicBezTo>
                    <a:pt x="834" y="1"/>
                    <a:pt x="767" y="1"/>
                    <a:pt x="6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17"/>
            <p:cNvSpPr/>
            <p:nvPr/>
          </p:nvSpPr>
          <p:spPr>
            <a:xfrm>
              <a:off x="6014475" y="3116725"/>
              <a:ext cx="35050" cy="3120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685" y="1"/>
                  </a:moveTo>
                  <a:cubicBezTo>
                    <a:pt x="532" y="1"/>
                    <a:pt x="380" y="59"/>
                    <a:pt x="267" y="172"/>
                  </a:cubicBezTo>
                  <a:cubicBezTo>
                    <a:pt x="0" y="405"/>
                    <a:pt x="0" y="806"/>
                    <a:pt x="234" y="1073"/>
                  </a:cubicBezTo>
                  <a:cubicBezTo>
                    <a:pt x="367" y="1189"/>
                    <a:pt x="534" y="1248"/>
                    <a:pt x="692" y="1248"/>
                  </a:cubicBezTo>
                  <a:cubicBezTo>
                    <a:pt x="851" y="1248"/>
                    <a:pt x="1001" y="1189"/>
                    <a:pt x="1101" y="1073"/>
                  </a:cubicBezTo>
                  <a:cubicBezTo>
                    <a:pt x="1334" y="872"/>
                    <a:pt x="1401" y="472"/>
                    <a:pt x="1134" y="205"/>
                  </a:cubicBezTo>
                  <a:cubicBezTo>
                    <a:pt x="1014" y="67"/>
                    <a:pt x="848" y="1"/>
                    <a:pt x="6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17"/>
            <p:cNvSpPr/>
            <p:nvPr/>
          </p:nvSpPr>
          <p:spPr>
            <a:xfrm>
              <a:off x="6014475" y="3338675"/>
              <a:ext cx="34200" cy="31075"/>
            </a:xfrm>
            <a:custGeom>
              <a:avLst/>
              <a:gdLst/>
              <a:ahLst/>
              <a:cxnLst/>
              <a:rect l="l" t="t" r="r" b="b"/>
              <a:pathLst>
                <a:path w="1368" h="1243" extrusionOk="0">
                  <a:moveTo>
                    <a:pt x="671" y="0"/>
                  </a:moveTo>
                  <a:cubicBezTo>
                    <a:pt x="509" y="0"/>
                    <a:pt x="350" y="67"/>
                    <a:pt x="234" y="200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67" y="1184"/>
                    <a:pt x="534" y="1243"/>
                    <a:pt x="692" y="1243"/>
                  </a:cubicBezTo>
                  <a:cubicBezTo>
                    <a:pt x="851" y="1243"/>
                    <a:pt x="1001" y="1184"/>
                    <a:pt x="1101" y="1068"/>
                  </a:cubicBezTo>
                  <a:cubicBezTo>
                    <a:pt x="1334" y="867"/>
                    <a:pt x="1368" y="467"/>
                    <a:pt x="1134" y="200"/>
                  </a:cubicBezTo>
                  <a:cubicBezTo>
                    <a:pt x="1001" y="67"/>
                    <a:pt x="834" y="0"/>
                    <a:pt x="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17"/>
            <p:cNvSpPr/>
            <p:nvPr/>
          </p:nvSpPr>
          <p:spPr>
            <a:xfrm>
              <a:off x="6013625" y="3042750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716" y="1"/>
                  </a:moveTo>
                  <a:cubicBezTo>
                    <a:pt x="549" y="1"/>
                    <a:pt x="390" y="73"/>
                    <a:pt x="268" y="195"/>
                  </a:cubicBezTo>
                  <a:cubicBezTo>
                    <a:pt x="234" y="229"/>
                    <a:pt x="168" y="296"/>
                    <a:pt x="134" y="362"/>
                  </a:cubicBezTo>
                  <a:cubicBezTo>
                    <a:pt x="1" y="696"/>
                    <a:pt x="134" y="1096"/>
                    <a:pt x="501" y="1196"/>
                  </a:cubicBezTo>
                  <a:cubicBezTo>
                    <a:pt x="576" y="1228"/>
                    <a:pt x="651" y="1243"/>
                    <a:pt x="723" y="1243"/>
                  </a:cubicBezTo>
                  <a:cubicBezTo>
                    <a:pt x="877" y="1243"/>
                    <a:pt x="1022" y="1176"/>
                    <a:pt x="1135" y="1063"/>
                  </a:cubicBezTo>
                  <a:lnTo>
                    <a:pt x="1168" y="1063"/>
                  </a:lnTo>
                  <a:cubicBezTo>
                    <a:pt x="1302" y="896"/>
                    <a:pt x="1368" y="729"/>
                    <a:pt x="1335" y="529"/>
                  </a:cubicBezTo>
                  <a:cubicBezTo>
                    <a:pt x="1302" y="329"/>
                    <a:pt x="1202" y="195"/>
                    <a:pt x="1035" y="95"/>
                  </a:cubicBezTo>
                  <a:cubicBezTo>
                    <a:pt x="931" y="30"/>
                    <a:pt x="822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17"/>
            <p:cNvSpPr/>
            <p:nvPr/>
          </p:nvSpPr>
          <p:spPr>
            <a:xfrm>
              <a:off x="5866025" y="3264750"/>
              <a:ext cx="35050" cy="30800"/>
            </a:xfrm>
            <a:custGeom>
              <a:avLst/>
              <a:gdLst/>
              <a:ahLst/>
              <a:cxnLst/>
              <a:rect l="l" t="t" r="r" b="b"/>
              <a:pathLst>
                <a:path w="1402" h="1232" extrusionOk="0">
                  <a:moveTo>
                    <a:pt x="688" y="1"/>
                  </a:moveTo>
                  <a:cubicBezTo>
                    <a:pt x="520" y="1"/>
                    <a:pt x="355" y="68"/>
                    <a:pt x="234" y="188"/>
                  </a:cubicBezTo>
                  <a:cubicBezTo>
                    <a:pt x="34" y="422"/>
                    <a:pt x="1" y="822"/>
                    <a:pt x="267" y="1056"/>
                  </a:cubicBezTo>
                  <a:cubicBezTo>
                    <a:pt x="391" y="1180"/>
                    <a:pt x="544" y="1232"/>
                    <a:pt x="693" y="1232"/>
                  </a:cubicBezTo>
                  <a:cubicBezTo>
                    <a:pt x="863" y="1232"/>
                    <a:pt x="1028" y="1163"/>
                    <a:pt x="1135" y="1056"/>
                  </a:cubicBezTo>
                  <a:cubicBezTo>
                    <a:pt x="1368" y="856"/>
                    <a:pt x="1402" y="455"/>
                    <a:pt x="1135" y="188"/>
                  </a:cubicBezTo>
                  <a:cubicBezTo>
                    <a:pt x="1006" y="59"/>
                    <a:pt x="846" y="1"/>
                    <a:pt x="6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17"/>
            <p:cNvSpPr/>
            <p:nvPr/>
          </p:nvSpPr>
          <p:spPr>
            <a:xfrm>
              <a:off x="5940250" y="3190525"/>
              <a:ext cx="34200" cy="31425"/>
            </a:xfrm>
            <a:custGeom>
              <a:avLst/>
              <a:gdLst/>
              <a:ahLst/>
              <a:cxnLst/>
              <a:rect l="l" t="t" r="r" b="b"/>
              <a:pathLst>
                <a:path w="1368" h="1257" extrusionOk="0">
                  <a:moveTo>
                    <a:pt x="685" y="1"/>
                  </a:moveTo>
                  <a:cubicBezTo>
                    <a:pt x="532" y="1"/>
                    <a:pt x="380" y="60"/>
                    <a:pt x="267" y="189"/>
                  </a:cubicBezTo>
                  <a:cubicBezTo>
                    <a:pt x="0" y="422"/>
                    <a:pt x="34" y="822"/>
                    <a:pt x="234" y="1056"/>
                  </a:cubicBezTo>
                  <a:cubicBezTo>
                    <a:pt x="367" y="1189"/>
                    <a:pt x="534" y="1256"/>
                    <a:pt x="697" y="1256"/>
                  </a:cubicBezTo>
                  <a:cubicBezTo>
                    <a:pt x="859" y="1256"/>
                    <a:pt x="1018" y="1189"/>
                    <a:pt x="1135" y="1056"/>
                  </a:cubicBezTo>
                  <a:cubicBezTo>
                    <a:pt x="1368" y="822"/>
                    <a:pt x="1368" y="422"/>
                    <a:pt x="1135" y="189"/>
                  </a:cubicBezTo>
                  <a:cubicBezTo>
                    <a:pt x="1014" y="68"/>
                    <a:pt x="849" y="1"/>
                    <a:pt x="6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17"/>
            <p:cNvSpPr/>
            <p:nvPr/>
          </p:nvSpPr>
          <p:spPr>
            <a:xfrm>
              <a:off x="6016125" y="3264950"/>
              <a:ext cx="31725" cy="30650"/>
            </a:xfrm>
            <a:custGeom>
              <a:avLst/>
              <a:gdLst/>
              <a:ahLst/>
              <a:cxnLst/>
              <a:rect l="l" t="t" r="r" b="b"/>
              <a:pathLst>
                <a:path w="1269" h="1226" extrusionOk="0">
                  <a:moveTo>
                    <a:pt x="607" y="0"/>
                  </a:moveTo>
                  <a:cubicBezTo>
                    <a:pt x="444" y="0"/>
                    <a:pt x="288" y="60"/>
                    <a:pt x="168" y="180"/>
                  </a:cubicBezTo>
                  <a:cubicBezTo>
                    <a:pt x="34" y="314"/>
                    <a:pt x="1" y="481"/>
                    <a:pt x="1" y="647"/>
                  </a:cubicBezTo>
                  <a:cubicBezTo>
                    <a:pt x="1" y="781"/>
                    <a:pt x="68" y="914"/>
                    <a:pt x="168" y="1014"/>
                  </a:cubicBezTo>
                  <a:cubicBezTo>
                    <a:pt x="299" y="1171"/>
                    <a:pt x="450" y="1226"/>
                    <a:pt x="622" y="1226"/>
                  </a:cubicBezTo>
                  <a:cubicBezTo>
                    <a:pt x="669" y="1226"/>
                    <a:pt x="718" y="1222"/>
                    <a:pt x="768" y="1215"/>
                  </a:cubicBezTo>
                  <a:cubicBezTo>
                    <a:pt x="868" y="1181"/>
                    <a:pt x="1002" y="1148"/>
                    <a:pt x="1068" y="1014"/>
                  </a:cubicBezTo>
                  <a:cubicBezTo>
                    <a:pt x="1202" y="881"/>
                    <a:pt x="1268" y="681"/>
                    <a:pt x="1235" y="481"/>
                  </a:cubicBezTo>
                  <a:cubicBezTo>
                    <a:pt x="1168" y="314"/>
                    <a:pt x="1102" y="180"/>
                    <a:pt x="935" y="80"/>
                  </a:cubicBezTo>
                  <a:cubicBezTo>
                    <a:pt x="828" y="27"/>
                    <a:pt x="716" y="0"/>
                    <a:pt x="6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17"/>
            <p:cNvSpPr/>
            <p:nvPr/>
          </p:nvSpPr>
          <p:spPr>
            <a:xfrm>
              <a:off x="5941075" y="3338550"/>
              <a:ext cx="32550" cy="30975"/>
            </a:xfrm>
            <a:custGeom>
              <a:avLst/>
              <a:gdLst/>
              <a:ahLst/>
              <a:cxnLst/>
              <a:rect l="l" t="t" r="r" b="b"/>
              <a:pathLst>
                <a:path w="1302" h="1239" extrusionOk="0">
                  <a:moveTo>
                    <a:pt x="637" y="1"/>
                  </a:moveTo>
                  <a:cubicBezTo>
                    <a:pt x="485" y="1"/>
                    <a:pt x="340" y="66"/>
                    <a:pt x="234" y="172"/>
                  </a:cubicBezTo>
                  <a:cubicBezTo>
                    <a:pt x="134" y="272"/>
                    <a:pt x="101" y="305"/>
                    <a:pt x="67" y="405"/>
                  </a:cubicBezTo>
                  <a:cubicBezTo>
                    <a:pt x="1" y="572"/>
                    <a:pt x="34" y="772"/>
                    <a:pt x="134" y="972"/>
                  </a:cubicBezTo>
                  <a:cubicBezTo>
                    <a:pt x="201" y="1106"/>
                    <a:pt x="334" y="1173"/>
                    <a:pt x="468" y="1206"/>
                  </a:cubicBezTo>
                  <a:cubicBezTo>
                    <a:pt x="542" y="1227"/>
                    <a:pt x="612" y="1238"/>
                    <a:pt x="679" y="1238"/>
                  </a:cubicBezTo>
                  <a:cubicBezTo>
                    <a:pt x="825" y="1238"/>
                    <a:pt x="954" y="1187"/>
                    <a:pt x="1068" y="1073"/>
                  </a:cubicBezTo>
                  <a:cubicBezTo>
                    <a:pt x="1102" y="1073"/>
                    <a:pt x="1135" y="1039"/>
                    <a:pt x="1168" y="972"/>
                  </a:cubicBezTo>
                  <a:cubicBezTo>
                    <a:pt x="1168" y="939"/>
                    <a:pt x="1202" y="906"/>
                    <a:pt x="1202" y="872"/>
                  </a:cubicBezTo>
                  <a:cubicBezTo>
                    <a:pt x="1302" y="639"/>
                    <a:pt x="1302" y="439"/>
                    <a:pt x="1135" y="239"/>
                  </a:cubicBezTo>
                  <a:cubicBezTo>
                    <a:pt x="1102" y="205"/>
                    <a:pt x="1035" y="139"/>
                    <a:pt x="1001" y="105"/>
                  </a:cubicBezTo>
                  <a:cubicBezTo>
                    <a:pt x="968" y="105"/>
                    <a:pt x="935" y="72"/>
                    <a:pt x="901" y="72"/>
                  </a:cubicBezTo>
                  <a:cubicBezTo>
                    <a:pt x="816" y="23"/>
                    <a:pt x="725" y="1"/>
                    <a:pt x="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17"/>
            <p:cNvSpPr/>
            <p:nvPr/>
          </p:nvSpPr>
          <p:spPr>
            <a:xfrm>
              <a:off x="5866025" y="3042775"/>
              <a:ext cx="33375" cy="31050"/>
            </a:xfrm>
            <a:custGeom>
              <a:avLst/>
              <a:gdLst/>
              <a:ahLst/>
              <a:cxnLst/>
              <a:rect l="l" t="t" r="r" b="b"/>
              <a:pathLst>
                <a:path w="1335" h="1242" extrusionOk="0">
                  <a:moveTo>
                    <a:pt x="711" y="1"/>
                  </a:moveTo>
                  <a:cubicBezTo>
                    <a:pt x="453" y="1"/>
                    <a:pt x="209" y="169"/>
                    <a:pt x="134" y="395"/>
                  </a:cubicBezTo>
                  <a:cubicBezTo>
                    <a:pt x="1" y="695"/>
                    <a:pt x="134" y="1095"/>
                    <a:pt x="501" y="1195"/>
                  </a:cubicBezTo>
                  <a:cubicBezTo>
                    <a:pt x="578" y="1227"/>
                    <a:pt x="654" y="1242"/>
                    <a:pt x="729" y="1242"/>
                  </a:cubicBezTo>
                  <a:cubicBezTo>
                    <a:pt x="1041" y="1242"/>
                    <a:pt x="1308" y="979"/>
                    <a:pt x="1335" y="628"/>
                  </a:cubicBezTo>
                  <a:cubicBezTo>
                    <a:pt x="1335" y="461"/>
                    <a:pt x="1268" y="295"/>
                    <a:pt x="1168" y="228"/>
                  </a:cubicBezTo>
                  <a:cubicBezTo>
                    <a:pt x="1068" y="128"/>
                    <a:pt x="1035" y="94"/>
                    <a:pt x="968" y="61"/>
                  </a:cubicBezTo>
                  <a:cubicBezTo>
                    <a:pt x="885" y="19"/>
                    <a:pt x="797" y="1"/>
                    <a:pt x="7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17"/>
            <p:cNvSpPr/>
            <p:nvPr/>
          </p:nvSpPr>
          <p:spPr>
            <a:xfrm>
              <a:off x="5867700" y="3116850"/>
              <a:ext cx="32550" cy="31050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22" y="0"/>
                  </a:moveTo>
                  <a:cubicBezTo>
                    <a:pt x="509" y="0"/>
                    <a:pt x="401" y="33"/>
                    <a:pt x="301" y="100"/>
                  </a:cubicBezTo>
                  <a:cubicBezTo>
                    <a:pt x="134" y="200"/>
                    <a:pt x="67" y="334"/>
                    <a:pt x="34" y="534"/>
                  </a:cubicBezTo>
                  <a:cubicBezTo>
                    <a:pt x="0" y="667"/>
                    <a:pt x="34" y="801"/>
                    <a:pt x="67" y="901"/>
                  </a:cubicBezTo>
                  <a:cubicBezTo>
                    <a:pt x="134" y="1001"/>
                    <a:pt x="200" y="1068"/>
                    <a:pt x="301" y="1134"/>
                  </a:cubicBezTo>
                  <a:cubicBezTo>
                    <a:pt x="416" y="1206"/>
                    <a:pt x="537" y="1241"/>
                    <a:pt x="654" y="1241"/>
                  </a:cubicBezTo>
                  <a:cubicBezTo>
                    <a:pt x="808" y="1241"/>
                    <a:pt x="954" y="1181"/>
                    <a:pt x="1068" y="1068"/>
                  </a:cubicBezTo>
                  <a:cubicBezTo>
                    <a:pt x="1168" y="967"/>
                    <a:pt x="1201" y="867"/>
                    <a:pt x="1235" y="767"/>
                  </a:cubicBezTo>
                  <a:cubicBezTo>
                    <a:pt x="1301" y="500"/>
                    <a:pt x="1201" y="234"/>
                    <a:pt x="968" y="100"/>
                  </a:cubicBezTo>
                  <a:cubicBezTo>
                    <a:pt x="851" y="33"/>
                    <a:pt x="734" y="0"/>
                    <a:pt x="6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17"/>
            <p:cNvSpPr/>
            <p:nvPr/>
          </p:nvSpPr>
          <p:spPr>
            <a:xfrm>
              <a:off x="5941075" y="3116850"/>
              <a:ext cx="32550" cy="31075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13" y="0"/>
                  </a:moveTo>
                  <a:cubicBezTo>
                    <a:pt x="475" y="0"/>
                    <a:pt x="357" y="45"/>
                    <a:pt x="268" y="134"/>
                  </a:cubicBezTo>
                  <a:cubicBezTo>
                    <a:pt x="168" y="234"/>
                    <a:pt x="101" y="300"/>
                    <a:pt x="101" y="367"/>
                  </a:cubicBezTo>
                  <a:cubicBezTo>
                    <a:pt x="1" y="567"/>
                    <a:pt x="34" y="767"/>
                    <a:pt x="134" y="967"/>
                  </a:cubicBezTo>
                  <a:cubicBezTo>
                    <a:pt x="234" y="1101"/>
                    <a:pt x="368" y="1168"/>
                    <a:pt x="534" y="1234"/>
                  </a:cubicBezTo>
                  <a:cubicBezTo>
                    <a:pt x="569" y="1240"/>
                    <a:pt x="602" y="1243"/>
                    <a:pt x="635" y="1243"/>
                  </a:cubicBezTo>
                  <a:cubicBezTo>
                    <a:pt x="792" y="1243"/>
                    <a:pt x="930" y="1178"/>
                    <a:pt x="1068" y="1068"/>
                  </a:cubicBezTo>
                  <a:cubicBezTo>
                    <a:pt x="1102" y="1034"/>
                    <a:pt x="1135" y="1001"/>
                    <a:pt x="1168" y="967"/>
                  </a:cubicBezTo>
                  <a:cubicBezTo>
                    <a:pt x="1168" y="967"/>
                    <a:pt x="1168" y="934"/>
                    <a:pt x="1202" y="901"/>
                  </a:cubicBezTo>
                  <a:cubicBezTo>
                    <a:pt x="1302" y="701"/>
                    <a:pt x="1302" y="400"/>
                    <a:pt x="1102" y="200"/>
                  </a:cubicBezTo>
                  <a:cubicBezTo>
                    <a:pt x="1068" y="167"/>
                    <a:pt x="1035" y="134"/>
                    <a:pt x="1035" y="134"/>
                  </a:cubicBezTo>
                  <a:cubicBezTo>
                    <a:pt x="968" y="67"/>
                    <a:pt x="901" y="33"/>
                    <a:pt x="835" y="33"/>
                  </a:cubicBezTo>
                  <a:cubicBezTo>
                    <a:pt x="757" y="11"/>
                    <a:pt x="683" y="0"/>
                    <a:pt x="6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17"/>
            <p:cNvSpPr/>
            <p:nvPr/>
          </p:nvSpPr>
          <p:spPr>
            <a:xfrm>
              <a:off x="5867700" y="3190425"/>
              <a:ext cx="32550" cy="31250"/>
            </a:xfrm>
            <a:custGeom>
              <a:avLst/>
              <a:gdLst/>
              <a:ahLst/>
              <a:cxnLst/>
              <a:rect l="l" t="t" r="r" b="b"/>
              <a:pathLst>
                <a:path w="1302" h="1250" extrusionOk="0">
                  <a:moveTo>
                    <a:pt x="631" y="1"/>
                  </a:moveTo>
                  <a:cubicBezTo>
                    <a:pt x="467" y="1"/>
                    <a:pt x="317" y="76"/>
                    <a:pt x="167" y="226"/>
                  </a:cubicBezTo>
                  <a:cubicBezTo>
                    <a:pt x="100" y="259"/>
                    <a:pt x="67" y="359"/>
                    <a:pt x="34" y="493"/>
                  </a:cubicBezTo>
                  <a:cubicBezTo>
                    <a:pt x="0" y="693"/>
                    <a:pt x="34" y="860"/>
                    <a:pt x="167" y="1027"/>
                  </a:cubicBezTo>
                  <a:cubicBezTo>
                    <a:pt x="200" y="1060"/>
                    <a:pt x="234" y="1093"/>
                    <a:pt x="267" y="1127"/>
                  </a:cubicBezTo>
                  <a:cubicBezTo>
                    <a:pt x="301" y="1160"/>
                    <a:pt x="334" y="1193"/>
                    <a:pt x="401" y="1193"/>
                  </a:cubicBezTo>
                  <a:cubicBezTo>
                    <a:pt x="488" y="1231"/>
                    <a:pt x="576" y="1250"/>
                    <a:pt x="662" y="1250"/>
                  </a:cubicBezTo>
                  <a:cubicBezTo>
                    <a:pt x="805" y="1250"/>
                    <a:pt x="943" y="1198"/>
                    <a:pt x="1068" y="1093"/>
                  </a:cubicBezTo>
                  <a:cubicBezTo>
                    <a:pt x="1101" y="1060"/>
                    <a:pt x="1101" y="1027"/>
                    <a:pt x="1134" y="993"/>
                  </a:cubicBezTo>
                  <a:cubicBezTo>
                    <a:pt x="1168" y="960"/>
                    <a:pt x="1168" y="927"/>
                    <a:pt x="1201" y="893"/>
                  </a:cubicBezTo>
                  <a:cubicBezTo>
                    <a:pt x="1301" y="660"/>
                    <a:pt x="1268" y="393"/>
                    <a:pt x="1068" y="193"/>
                  </a:cubicBezTo>
                  <a:cubicBezTo>
                    <a:pt x="1001" y="126"/>
                    <a:pt x="901" y="59"/>
                    <a:pt x="801" y="26"/>
                  </a:cubicBez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17"/>
            <p:cNvSpPr/>
            <p:nvPr/>
          </p:nvSpPr>
          <p:spPr>
            <a:xfrm>
              <a:off x="5941075" y="3042725"/>
              <a:ext cx="32550" cy="31300"/>
            </a:xfrm>
            <a:custGeom>
              <a:avLst/>
              <a:gdLst/>
              <a:ahLst/>
              <a:cxnLst/>
              <a:rect l="l" t="t" r="r" b="b"/>
              <a:pathLst>
                <a:path w="1302" h="1252" extrusionOk="0">
                  <a:moveTo>
                    <a:pt x="655" y="1"/>
                  </a:moveTo>
                  <a:cubicBezTo>
                    <a:pt x="411" y="1"/>
                    <a:pt x="175" y="156"/>
                    <a:pt x="67" y="397"/>
                  </a:cubicBezTo>
                  <a:cubicBezTo>
                    <a:pt x="1" y="630"/>
                    <a:pt x="34" y="864"/>
                    <a:pt x="201" y="1030"/>
                  </a:cubicBezTo>
                  <a:cubicBezTo>
                    <a:pt x="234" y="1064"/>
                    <a:pt x="268" y="1097"/>
                    <a:pt x="301" y="1130"/>
                  </a:cubicBezTo>
                  <a:cubicBezTo>
                    <a:pt x="334" y="1164"/>
                    <a:pt x="368" y="1164"/>
                    <a:pt x="401" y="1197"/>
                  </a:cubicBezTo>
                  <a:cubicBezTo>
                    <a:pt x="485" y="1233"/>
                    <a:pt x="573" y="1252"/>
                    <a:pt x="661" y="1252"/>
                  </a:cubicBezTo>
                  <a:cubicBezTo>
                    <a:pt x="817" y="1252"/>
                    <a:pt x="973" y="1192"/>
                    <a:pt x="1102" y="1064"/>
                  </a:cubicBezTo>
                  <a:cubicBezTo>
                    <a:pt x="1202" y="964"/>
                    <a:pt x="1268" y="830"/>
                    <a:pt x="1268" y="697"/>
                  </a:cubicBezTo>
                  <a:cubicBezTo>
                    <a:pt x="1302" y="430"/>
                    <a:pt x="1168" y="130"/>
                    <a:pt x="835" y="30"/>
                  </a:cubicBezTo>
                  <a:cubicBezTo>
                    <a:pt x="775" y="10"/>
                    <a:pt x="715" y="1"/>
                    <a:pt x="6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17"/>
            <p:cNvSpPr/>
            <p:nvPr/>
          </p:nvSpPr>
          <p:spPr>
            <a:xfrm>
              <a:off x="5866025" y="3338775"/>
              <a:ext cx="35050" cy="30925"/>
            </a:xfrm>
            <a:custGeom>
              <a:avLst/>
              <a:gdLst/>
              <a:ahLst/>
              <a:cxnLst/>
              <a:rect l="l" t="t" r="r" b="b"/>
              <a:pathLst>
                <a:path w="1402" h="1237" extrusionOk="0">
                  <a:moveTo>
                    <a:pt x="685" y="1"/>
                  </a:moveTo>
                  <a:cubicBezTo>
                    <a:pt x="545" y="1"/>
                    <a:pt x="397" y="48"/>
                    <a:pt x="267" y="163"/>
                  </a:cubicBezTo>
                  <a:cubicBezTo>
                    <a:pt x="1" y="463"/>
                    <a:pt x="67" y="830"/>
                    <a:pt x="267" y="1030"/>
                  </a:cubicBezTo>
                  <a:cubicBezTo>
                    <a:pt x="377" y="1158"/>
                    <a:pt x="548" y="1236"/>
                    <a:pt x="723" y="1236"/>
                  </a:cubicBezTo>
                  <a:cubicBezTo>
                    <a:pt x="867" y="1236"/>
                    <a:pt x="1014" y="1184"/>
                    <a:pt x="1135" y="1064"/>
                  </a:cubicBezTo>
                  <a:cubicBezTo>
                    <a:pt x="1402" y="763"/>
                    <a:pt x="1335" y="363"/>
                    <a:pt x="1135" y="196"/>
                  </a:cubicBezTo>
                  <a:cubicBezTo>
                    <a:pt x="1040" y="82"/>
                    <a:pt x="869" y="1"/>
                    <a:pt x="6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17"/>
            <p:cNvSpPr/>
            <p:nvPr/>
          </p:nvSpPr>
          <p:spPr>
            <a:xfrm>
              <a:off x="5794300" y="3191050"/>
              <a:ext cx="30900" cy="30900"/>
            </a:xfrm>
            <a:custGeom>
              <a:avLst/>
              <a:gdLst/>
              <a:ahLst/>
              <a:cxnLst/>
              <a:rect l="l" t="t" r="r" b="b"/>
              <a:pathLst>
                <a:path w="1236" h="1236" extrusionOk="0">
                  <a:moveTo>
                    <a:pt x="501" y="1"/>
                  </a:moveTo>
                  <a:cubicBezTo>
                    <a:pt x="468" y="1"/>
                    <a:pt x="434" y="1"/>
                    <a:pt x="401" y="34"/>
                  </a:cubicBezTo>
                  <a:lnTo>
                    <a:pt x="368" y="34"/>
                  </a:lnTo>
                  <a:cubicBezTo>
                    <a:pt x="334" y="68"/>
                    <a:pt x="301" y="68"/>
                    <a:pt x="268" y="101"/>
                  </a:cubicBezTo>
                  <a:cubicBezTo>
                    <a:pt x="234" y="101"/>
                    <a:pt x="234" y="134"/>
                    <a:pt x="234" y="134"/>
                  </a:cubicBezTo>
                  <a:cubicBezTo>
                    <a:pt x="201" y="134"/>
                    <a:pt x="201" y="134"/>
                    <a:pt x="201" y="168"/>
                  </a:cubicBezTo>
                  <a:cubicBezTo>
                    <a:pt x="168" y="168"/>
                    <a:pt x="168" y="201"/>
                    <a:pt x="168" y="201"/>
                  </a:cubicBezTo>
                  <a:cubicBezTo>
                    <a:pt x="134" y="234"/>
                    <a:pt x="101" y="268"/>
                    <a:pt x="68" y="301"/>
                  </a:cubicBezTo>
                  <a:cubicBezTo>
                    <a:pt x="68" y="334"/>
                    <a:pt x="34" y="368"/>
                    <a:pt x="34" y="401"/>
                  </a:cubicBezTo>
                  <a:cubicBezTo>
                    <a:pt x="34" y="435"/>
                    <a:pt x="34" y="435"/>
                    <a:pt x="1" y="468"/>
                  </a:cubicBezTo>
                  <a:cubicBezTo>
                    <a:pt x="1" y="468"/>
                    <a:pt x="1" y="501"/>
                    <a:pt x="1" y="535"/>
                  </a:cubicBezTo>
                  <a:lnTo>
                    <a:pt x="1" y="568"/>
                  </a:lnTo>
                  <a:lnTo>
                    <a:pt x="1" y="635"/>
                  </a:lnTo>
                  <a:cubicBezTo>
                    <a:pt x="1" y="801"/>
                    <a:pt x="68" y="935"/>
                    <a:pt x="201" y="1068"/>
                  </a:cubicBezTo>
                  <a:cubicBezTo>
                    <a:pt x="234" y="1102"/>
                    <a:pt x="268" y="1102"/>
                    <a:pt x="268" y="1135"/>
                  </a:cubicBezTo>
                  <a:cubicBezTo>
                    <a:pt x="334" y="1135"/>
                    <a:pt x="368" y="1168"/>
                    <a:pt x="434" y="1202"/>
                  </a:cubicBezTo>
                  <a:lnTo>
                    <a:pt x="568" y="1202"/>
                  </a:lnTo>
                  <a:cubicBezTo>
                    <a:pt x="568" y="1202"/>
                    <a:pt x="601" y="1235"/>
                    <a:pt x="601" y="1235"/>
                  </a:cubicBezTo>
                  <a:cubicBezTo>
                    <a:pt x="635" y="1235"/>
                    <a:pt x="635" y="1202"/>
                    <a:pt x="668" y="1202"/>
                  </a:cubicBezTo>
                  <a:lnTo>
                    <a:pt x="801" y="1202"/>
                  </a:lnTo>
                  <a:cubicBezTo>
                    <a:pt x="801" y="1202"/>
                    <a:pt x="801" y="1168"/>
                    <a:pt x="801" y="1168"/>
                  </a:cubicBezTo>
                  <a:cubicBezTo>
                    <a:pt x="901" y="1168"/>
                    <a:pt x="968" y="1102"/>
                    <a:pt x="1035" y="1035"/>
                  </a:cubicBezTo>
                  <a:cubicBezTo>
                    <a:pt x="1068" y="1035"/>
                    <a:pt x="1068" y="1002"/>
                    <a:pt x="1068" y="1002"/>
                  </a:cubicBezTo>
                  <a:cubicBezTo>
                    <a:pt x="1102" y="968"/>
                    <a:pt x="1135" y="935"/>
                    <a:pt x="1168" y="902"/>
                  </a:cubicBezTo>
                  <a:cubicBezTo>
                    <a:pt x="1168" y="868"/>
                    <a:pt x="1168" y="835"/>
                    <a:pt x="1202" y="835"/>
                  </a:cubicBezTo>
                  <a:cubicBezTo>
                    <a:pt x="1202" y="801"/>
                    <a:pt x="1202" y="801"/>
                    <a:pt x="1202" y="801"/>
                  </a:cubicBezTo>
                  <a:cubicBezTo>
                    <a:pt x="1202" y="768"/>
                    <a:pt x="1202" y="768"/>
                    <a:pt x="1202" y="768"/>
                  </a:cubicBezTo>
                  <a:cubicBezTo>
                    <a:pt x="1202" y="735"/>
                    <a:pt x="1202" y="701"/>
                    <a:pt x="1235" y="668"/>
                  </a:cubicBezTo>
                  <a:cubicBezTo>
                    <a:pt x="1235" y="668"/>
                    <a:pt x="1235" y="635"/>
                    <a:pt x="1235" y="635"/>
                  </a:cubicBezTo>
                  <a:cubicBezTo>
                    <a:pt x="1235" y="468"/>
                    <a:pt x="1202" y="334"/>
                    <a:pt x="1068" y="201"/>
                  </a:cubicBezTo>
                  <a:cubicBezTo>
                    <a:pt x="1068" y="201"/>
                    <a:pt x="1068" y="201"/>
                    <a:pt x="1035" y="168"/>
                  </a:cubicBezTo>
                  <a:cubicBezTo>
                    <a:pt x="1035" y="168"/>
                    <a:pt x="1002" y="134"/>
                    <a:pt x="968" y="101"/>
                  </a:cubicBezTo>
                  <a:cubicBezTo>
                    <a:pt x="968" y="101"/>
                    <a:pt x="935" y="101"/>
                    <a:pt x="935" y="68"/>
                  </a:cubicBezTo>
                  <a:lnTo>
                    <a:pt x="901" y="68"/>
                  </a:lnTo>
                  <a:cubicBezTo>
                    <a:pt x="868" y="68"/>
                    <a:pt x="835" y="34"/>
                    <a:pt x="835" y="34"/>
                  </a:cubicBezTo>
                  <a:lnTo>
                    <a:pt x="801" y="34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17"/>
            <p:cNvSpPr/>
            <p:nvPr/>
          </p:nvSpPr>
          <p:spPr>
            <a:xfrm>
              <a:off x="6015300" y="3191100"/>
              <a:ext cx="32550" cy="30325"/>
            </a:xfrm>
            <a:custGeom>
              <a:avLst/>
              <a:gdLst/>
              <a:ahLst/>
              <a:cxnLst/>
              <a:rect l="l" t="t" r="r" b="b"/>
              <a:pathLst>
                <a:path w="1302" h="1213" extrusionOk="0">
                  <a:moveTo>
                    <a:pt x="623" y="0"/>
                  </a:moveTo>
                  <a:cubicBezTo>
                    <a:pt x="478" y="0"/>
                    <a:pt x="348" y="52"/>
                    <a:pt x="234" y="166"/>
                  </a:cubicBezTo>
                  <a:cubicBezTo>
                    <a:pt x="134" y="232"/>
                    <a:pt x="67" y="332"/>
                    <a:pt x="67" y="466"/>
                  </a:cubicBezTo>
                  <a:cubicBezTo>
                    <a:pt x="1" y="699"/>
                    <a:pt x="101" y="1000"/>
                    <a:pt x="334" y="1133"/>
                  </a:cubicBezTo>
                  <a:cubicBezTo>
                    <a:pt x="413" y="1180"/>
                    <a:pt x="529" y="1213"/>
                    <a:pt x="653" y="1213"/>
                  </a:cubicBezTo>
                  <a:cubicBezTo>
                    <a:pt x="793" y="1213"/>
                    <a:pt x="945" y="1172"/>
                    <a:pt x="1068" y="1066"/>
                  </a:cubicBezTo>
                  <a:cubicBezTo>
                    <a:pt x="1101" y="1033"/>
                    <a:pt x="1135" y="966"/>
                    <a:pt x="1168" y="933"/>
                  </a:cubicBezTo>
                  <a:cubicBezTo>
                    <a:pt x="1201" y="900"/>
                    <a:pt x="1235" y="833"/>
                    <a:pt x="1235" y="799"/>
                  </a:cubicBezTo>
                  <a:cubicBezTo>
                    <a:pt x="1301" y="566"/>
                    <a:pt x="1268" y="366"/>
                    <a:pt x="1101" y="166"/>
                  </a:cubicBezTo>
                  <a:cubicBezTo>
                    <a:pt x="1001" y="99"/>
                    <a:pt x="935" y="32"/>
                    <a:pt x="834" y="32"/>
                  </a:cubicBezTo>
                  <a:cubicBezTo>
                    <a:pt x="760" y="11"/>
                    <a:pt x="690" y="0"/>
                    <a:pt x="6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17"/>
            <p:cNvSpPr/>
            <p:nvPr/>
          </p:nvSpPr>
          <p:spPr>
            <a:xfrm>
              <a:off x="5941075" y="3264975"/>
              <a:ext cx="32550" cy="30725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57" y="0"/>
                  </a:moveTo>
                  <a:cubicBezTo>
                    <a:pt x="520" y="0"/>
                    <a:pt x="401" y="38"/>
                    <a:pt x="301" y="113"/>
                  </a:cubicBezTo>
                  <a:cubicBezTo>
                    <a:pt x="101" y="280"/>
                    <a:pt x="1" y="513"/>
                    <a:pt x="67" y="747"/>
                  </a:cubicBezTo>
                  <a:cubicBezTo>
                    <a:pt x="67" y="847"/>
                    <a:pt x="101" y="947"/>
                    <a:pt x="168" y="1013"/>
                  </a:cubicBezTo>
                  <a:cubicBezTo>
                    <a:pt x="234" y="1047"/>
                    <a:pt x="268" y="1080"/>
                    <a:pt x="301" y="1113"/>
                  </a:cubicBezTo>
                  <a:cubicBezTo>
                    <a:pt x="334" y="1147"/>
                    <a:pt x="368" y="1180"/>
                    <a:pt x="434" y="1180"/>
                  </a:cubicBezTo>
                  <a:cubicBezTo>
                    <a:pt x="512" y="1214"/>
                    <a:pt x="590" y="1228"/>
                    <a:pt x="665" y="1228"/>
                  </a:cubicBezTo>
                  <a:cubicBezTo>
                    <a:pt x="816" y="1228"/>
                    <a:pt x="957" y="1169"/>
                    <a:pt x="1068" y="1080"/>
                  </a:cubicBezTo>
                  <a:cubicBezTo>
                    <a:pt x="1202" y="947"/>
                    <a:pt x="1268" y="813"/>
                    <a:pt x="1268" y="680"/>
                  </a:cubicBezTo>
                  <a:cubicBezTo>
                    <a:pt x="1302" y="480"/>
                    <a:pt x="1235" y="313"/>
                    <a:pt x="1102" y="179"/>
                  </a:cubicBezTo>
                  <a:cubicBezTo>
                    <a:pt x="1001" y="79"/>
                    <a:pt x="901" y="46"/>
                    <a:pt x="801" y="13"/>
                  </a:cubicBezTo>
                  <a:cubicBezTo>
                    <a:pt x="751" y="4"/>
                    <a:pt x="703" y="0"/>
                    <a:pt x="6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7"/>
            <p:cNvSpPr/>
            <p:nvPr/>
          </p:nvSpPr>
          <p:spPr>
            <a:xfrm>
              <a:off x="4831950" y="3413500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3" y="0"/>
                  </a:moveTo>
                  <a:cubicBezTo>
                    <a:pt x="528" y="0"/>
                    <a:pt x="374" y="52"/>
                    <a:pt x="234" y="176"/>
                  </a:cubicBezTo>
                  <a:cubicBezTo>
                    <a:pt x="1" y="410"/>
                    <a:pt x="1" y="810"/>
                    <a:pt x="201" y="1043"/>
                  </a:cubicBezTo>
                  <a:cubicBezTo>
                    <a:pt x="334" y="1177"/>
                    <a:pt x="501" y="1243"/>
                    <a:pt x="664" y="1243"/>
                  </a:cubicBezTo>
                  <a:cubicBezTo>
                    <a:pt x="826" y="1243"/>
                    <a:pt x="985" y="1177"/>
                    <a:pt x="1101" y="1043"/>
                  </a:cubicBezTo>
                  <a:cubicBezTo>
                    <a:pt x="1368" y="810"/>
                    <a:pt x="1335" y="410"/>
                    <a:pt x="1101" y="176"/>
                  </a:cubicBezTo>
                  <a:cubicBezTo>
                    <a:pt x="994" y="69"/>
                    <a:pt x="839" y="0"/>
                    <a:pt x="6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17"/>
            <p:cNvSpPr/>
            <p:nvPr/>
          </p:nvSpPr>
          <p:spPr>
            <a:xfrm>
              <a:off x="4907000" y="3413725"/>
              <a:ext cx="30900" cy="30875"/>
            </a:xfrm>
            <a:custGeom>
              <a:avLst/>
              <a:gdLst/>
              <a:ahLst/>
              <a:cxnLst/>
              <a:rect l="l" t="t" r="r" b="b"/>
              <a:pathLst>
                <a:path w="1236" h="1235" extrusionOk="0">
                  <a:moveTo>
                    <a:pt x="568" y="0"/>
                  </a:moveTo>
                  <a:cubicBezTo>
                    <a:pt x="501" y="0"/>
                    <a:pt x="434" y="34"/>
                    <a:pt x="368" y="67"/>
                  </a:cubicBezTo>
                  <a:cubicBezTo>
                    <a:pt x="334" y="67"/>
                    <a:pt x="301" y="100"/>
                    <a:pt x="301" y="100"/>
                  </a:cubicBezTo>
                  <a:cubicBezTo>
                    <a:pt x="268" y="134"/>
                    <a:pt x="234" y="134"/>
                    <a:pt x="234" y="134"/>
                  </a:cubicBezTo>
                  <a:lnTo>
                    <a:pt x="234" y="167"/>
                  </a:lnTo>
                  <a:cubicBezTo>
                    <a:pt x="201" y="200"/>
                    <a:pt x="168" y="234"/>
                    <a:pt x="134" y="267"/>
                  </a:cubicBezTo>
                  <a:cubicBezTo>
                    <a:pt x="134" y="267"/>
                    <a:pt x="101" y="300"/>
                    <a:pt x="101" y="300"/>
                  </a:cubicBezTo>
                  <a:cubicBezTo>
                    <a:pt x="68" y="334"/>
                    <a:pt x="68" y="367"/>
                    <a:pt x="68" y="367"/>
                  </a:cubicBezTo>
                  <a:cubicBezTo>
                    <a:pt x="68" y="401"/>
                    <a:pt x="68" y="401"/>
                    <a:pt x="68" y="401"/>
                  </a:cubicBezTo>
                  <a:cubicBezTo>
                    <a:pt x="34" y="401"/>
                    <a:pt x="34" y="434"/>
                    <a:pt x="34" y="434"/>
                  </a:cubicBezTo>
                  <a:cubicBezTo>
                    <a:pt x="34" y="467"/>
                    <a:pt x="34" y="467"/>
                    <a:pt x="34" y="501"/>
                  </a:cubicBezTo>
                  <a:cubicBezTo>
                    <a:pt x="1" y="567"/>
                    <a:pt x="1" y="634"/>
                    <a:pt x="34" y="701"/>
                  </a:cubicBezTo>
                  <a:cubicBezTo>
                    <a:pt x="34" y="734"/>
                    <a:pt x="34" y="767"/>
                    <a:pt x="34" y="801"/>
                  </a:cubicBezTo>
                  <a:cubicBezTo>
                    <a:pt x="68" y="834"/>
                    <a:pt x="68" y="834"/>
                    <a:pt x="68" y="868"/>
                  </a:cubicBezTo>
                  <a:cubicBezTo>
                    <a:pt x="68" y="868"/>
                    <a:pt x="101" y="901"/>
                    <a:pt x="101" y="934"/>
                  </a:cubicBezTo>
                  <a:lnTo>
                    <a:pt x="134" y="968"/>
                  </a:lnTo>
                  <a:cubicBezTo>
                    <a:pt x="168" y="1001"/>
                    <a:pt x="168" y="1034"/>
                    <a:pt x="201" y="1034"/>
                  </a:cubicBezTo>
                  <a:cubicBezTo>
                    <a:pt x="201" y="1068"/>
                    <a:pt x="234" y="1068"/>
                    <a:pt x="268" y="1101"/>
                  </a:cubicBezTo>
                  <a:cubicBezTo>
                    <a:pt x="268" y="1101"/>
                    <a:pt x="268" y="1134"/>
                    <a:pt x="301" y="1134"/>
                  </a:cubicBezTo>
                  <a:cubicBezTo>
                    <a:pt x="334" y="1168"/>
                    <a:pt x="401" y="1201"/>
                    <a:pt x="468" y="1201"/>
                  </a:cubicBezTo>
                  <a:lnTo>
                    <a:pt x="501" y="1201"/>
                  </a:lnTo>
                  <a:cubicBezTo>
                    <a:pt x="501" y="1234"/>
                    <a:pt x="535" y="1234"/>
                    <a:pt x="535" y="1234"/>
                  </a:cubicBezTo>
                  <a:lnTo>
                    <a:pt x="701" y="1234"/>
                  </a:lnTo>
                  <a:cubicBezTo>
                    <a:pt x="735" y="1234"/>
                    <a:pt x="768" y="1234"/>
                    <a:pt x="801" y="1201"/>
                  </a:cubicBezTo>
                  <a:cubicBezTo>
                    <a:pt x="835" y="1201"/>
                    <a:pt x="835" y="1201"/>
                    <a:pt x="868" y="1168"/>
                  </a:cubicBezTo>
                  <a:lnTo>
                    <a:pt x="935" y="1168"/>
                  </a:lnTo>
                  <a:cubicBezTo>
                    <a:pt x="935" y="1134"/>
                    <a:pt x="968" y="1134"/>
                    <a:pt x="1002" y="1101"/>
                  </a:cubicBezTo>
                  <a:cubicBezTo>
                    <a:pt x="1002" y="1101"/>
                    <a:pt x="1035" y="1068"/>
                    <a:pt x="1068" y="1068"/>
                  </a:cubicBezTo>
                  <a:cubicBezTo>
                    <a:pt x="1068" y="1068"/>
                    <a:pt x="1068" y="1034"/>
                    <a:pt x="1068" y="1034"/>
                  </a:cubicBezTo>
                  <a:cubicBezTo>
                    <a:pt x="1102" y="1001"/>
                    <a:pt x="1135" y="968"/>
                    <a:pt x="1168" y="934"/>
                  </a:cubicBezTo>
                  <a:cubicBezTo>
                    <a:pt x="1202" y="901"/>
                    <a:pt x="1202" y="868"/>
                    <a:pt x="1202" y="834"/>
                  </a:cubicBezTo>
                  <a:cubicBezTo>
                    <a:pt x="1235" y="801"/>
                    <a:pt x="1235" y="801"/>
                    <a:pt x="1235" y="801"/>
                  </a:cubicBezTo>
                  <a:cubicBezTo>
                    <a:pt x="1235" y="767"/>
                    <a:pt x="1235" y="767"/>
                    <a:pt x="1235" y="734"/>
                  </a:cubicBezTo>
                  <a:cubicBezTo>
                    <a:pt x="1235" y="701"/>
                    <a:pt x="1235" y="667"/>
                    <a:pt x="1235" y="634"/>
                  </a:cubicBezTo>
                  <a:lnTo>
                    <a:pt x="1235" y="601"/>
                  </a:lnTo>
                  <a:cubicBezTo>
                    <a:pt x="1235" y="567"/>
                    <a:pt x="1235" y="501"/>
                    <a:pt x="1235" y="467"/>
                  </a:cubicBezTo>
                  <a:cubicBezTo>
                    <a:pt x="1235" y="434"/>
                    <a:pt x="1202" y="367"/>
                    <a:pt x="1168" y="334"/>
                  </a:cubicBezTo>
                  <a:cubicBezTo>
                    <a:pt x="1168" y="300"/>
                    <a:pt x="1135" y="267"/>
                    <a:pt x="1102" y="234"/>
                  </a:cubicBezTo>
                  <a:cubicBezTo>
                    <a:pt x="1102" y="234"/>
                    <a:pt x="1102" y="234"/>
                    <a:pt x="1102" y="200"/>
                  </a:cubicBezTo>
                  <a:lnTo>
                    <a:pt x="1068" y="200"/>
                  </a:lnTo>
                  <a:cubicBezTo>
                    <a:pt x="1068" y="167"/>
                    <a:pt x="1035" y="167"/>
                    <a:pt x="1035" y="134"/>
                  </a:cubicBezTo>
                  <a:lnTo>
                    <a:pt x="1002" y="134"/>
                  </a:lnTo>
                  <a:cubicBezTo>
                    <a:pt x="968" y="134"/>
                    <a:pt x="968" y="100"/>
                    <a:pt x="968" y="100"/>
                  </a:cubicBezTo>
                  <a:cubicBezTo>
                    <a:pt x="935" y="100"/>
                    <a:pt x="935" y="67"/>
                    <a:pt x="901" y="67"/>
                  </a:cubicBezTo>
                  <a:lnTo>
                    <a:pt x="868" y="67"/>
                  </a:lnTo>
                  <a:cubicBezTo>
                    <a:pt x="868" y="34"/>
                    <a:pt x="868" y="34"/>
                    <a:pt x="868" y="34"/>
                  </a:cubicBezTo>
                  <a:lnTo>
                    <a:pt x="768" y="34"/>
                  </a:lnTo>
                  <a:cubicBezTo>
                    <a:pt x="701" y="0"/>
                    <a:pt x="668" y="0"/>
                    <a:pt x="6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17"/>
            <p:cNvSpPr/>
            <p:nvPr/>
          </p:nvSpPr>
          <p:spPr>
            <a:xfrm>
              <a:off x="5201375" y="3413825"/>
              <a:ext cx="35050" cy="30875"/>
            </a:xfrm>
            <a:custGeom>
              <a:avLst/>
              <a:gdLst/>
              <a:ahLst/>
              <a:cxnLst/>
              <a:rect l="l" t="t" r="r" b="b"/>
              <a:pathLst>
                <a:path w="1402" h="1235" extrusionOk="0">
                  <a:moveTo>
                    <a:pt x="707" y="0"/>
                  </a:moveTo>
                  <a:cubicBezTo>
                    <a:pt x="546" y="0"/>
                    <a:pt x="389" y="59"/>
                    <a:pt x="268" y="163"/>
                  </a:cubicBezTo>
                  <a:cubicBezTo>
                    <a:pt x="1" y="397"/>
                    <a:pt x="34" y="797"/>
                    <a:pt x="234" y="1030"/>
                  </a:cubicBezTo>
                  <a:cubicBezTo>
                    <a:pt x="355" y="1168"/>
                    <a:pt x="520" y="1235"/>
                    <a:pt x="684" y="1235"/>
                  </a:cubicBezTo>
                  <a:cubicBezTo>
                    <a:pt x="837" y="1235"/>
                    <a:pt x="989" y="1177"/>
                    <a:pt x="1102" y="1064"/>
                  </a:cubicBezTo>
                  <a:cubicBezTo>
                    <a:pt x="1335" y="864"/>
                    <a:pt x="1402" y="463"/>
                    <a:pt x="1135" y="163"/>
                  </a:cubicBezTo>
                  <a:cubicBezTo>
                    <a:pt x="1007" y="51"/>
                    <a:pt x="855" y="0"/>
                    <a:pt x="7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17"/>
            <p:cNvSpPr/>
            <p:nvPr/>
          </p:nvSpPr>
          <p:spPr>
            <a:xfrm>
              <a:off x="5275600" y="3413500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93" y="0"/>
                  </a:moveTo>
                  <a:cubicBezTo>
                    <a:pt x="544" y="0"/>
                    <a:pt x="392" y="52"/>
                    <a:pt x="268" y="176"/>
                  </a:cubicBezTo>
                  <a:cubicBezTo>
                    <a:pt x="1" y="410"/>
                    <a:pt x="1" y="810"/>
                    <a:pt x="234" y="1043"/>
                  </a:cubicBezTo>
                  <a:cubicBezTo>
                    <a:pt x="351" y="1177"/>
                    <a:pt x="509" y="1243"/>
                    <a:pt x="672" y="1243"/>
                  </a:cubicBezTo>
                  <a:cubicBezTo>
                    <a:pt x="835" y="1243"/>
                    <a:pt x="1001" y="1177"/>
                    <a:pt x="1135" y="1043"/>
                  </a:cubicBezTo>
                  <a:cubicBezTo>
                    <a:pt x="1368" y="810"/>
                    <a:pt x="1368" y="410"/>
                    <a:pt x="1135" y="176"/>
                  </a:cubicBezTo>
                  <a:cubicBezTo>
                    <a:pt x="1028" y="69"/>
                    <a:pt x="863" y="0"/>
                    <a:pt x="6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17"/>
            <p:cNvSpPr/>
            <p:nvPr/>
          </p:nvSpPr>
          <p:spPr>
            <a:xfrm>
              <a:off x="4979550" y="3413375"/>
              <a:ext cx="33400" cy="31425"/>
            </a:xfrm>
            <a:custGeom>
              <a:avLst/>
              <a:gdLst/>
              <a:ahLst/>
              <a:cxnLst/>
              <a:rect l="l" t="t" r="r" b="b"/>
              <a:pathLst>
                <a:path w="1336" h="1257" extrusionOk="0">
                  <a:moveTo>
                    <a:pt x="714" y="1"/>
                  </a:moveTo>
                  <a:cubicBezTo>
                    <a:pt x="556" y="1"/>
                    <a:pt x="388" y="61"/>
                    <a:pt x="268" y="181"/>
                  </a:cubicBezTo>
                  <a:cubicBezTo>
                    <a:pt x="234" y="214"/>
                    <a:pt x="201" y="214"/>
                    <a:pt x="201" y="248"/>
                  </a:cubicBezTo>
                  <a:cubicBezTo>
                    <a:pt x="168" y="281"/>
                    <a:pt x="168" y="314"/>
                    <a:pt x="134" y="348"/>
                  </a:cubicBezTo>
                  <a:cubicBezTo>
                    <a:pt x="1" y="581"/>
                    <a:pt x="68" y="882"/>
                    <a:pt x="268" y="1082"/>
                  </a:cubicBezTo>
                  <a:cubicBezTo>
                    <a:pt x="334" y="1148"/>
                    <a:pt x="468" y="1215"/>
                    <a:pt x="601" y="1248"/>
                  </a:cubicBezTo>
                  <a:cubicBezTo>
                    <a:pt x="636" y="1254"/>
                    <a:pt x="669" y="1257"/>
                    <a:pt x="702" y="1257"/>
                  </a:cubicBezTo>
                  <a:cubicBezTo>
                    <a:pt x="859" y="1257"/>
                    <a:pt x="997" y="1192"/>
                    <a:pt x="1135" y="1082"/>
                  </a:cubicBezTo>
                  <a:cubicBezTo>
                    <a:pt x="1235" y="982"/>
                    <a:pt x="1268" y="882"/>
                    <a:pt x="1302" y="748"/>
                  </a:cubicBezTo>
                  <a:cubicBezTo>
                    <a:pt x="1335" y="548"/>
                    <a:pt x="1268" y="381"/>
                    <a:pt x="1135" y="214"/>
                  </a:cubicBezTo>
                  <a:cubicBezTo>
                    <a:pt x="1135" y="181"/>
                    <a:pt x="1102" y="181"/>
                    <a:pt x="1102" y="148"/>
                  </a:cubicBezTo>
                  <a:cubicBezTo>
                    <a:pt x="1068" y="148"/>
                    <a:pt x="1035" y="114"/>
                    <a:pt x="1002" y="81"/>
                  </a:cubicBezTo>
                  <a:cubicBezTo>
                    <a:pt x="922" y="28"/>
                    <a:pt x="820" y="1"/>
                    <a:pt x="7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17"/>
            <p:cNvSpPr/>
            <p:nvPr/>
          </p:nvSpPr>
          <p:spPr>
            <a:xfrm>
              <a:off x="5053775" y="3413500"/>
              <a:ext cx="34225" cy="31100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59" y="0"/>
                  </a:moveTo>
                  <a:cubicBezTo>
                    <a:pt x="511" y="0"/>
                    <a:pt x="358" y="52"/>
                    <a:pt x="234" y="176"/>
                  </a:cubicBezTo>
                  <a:cubicBezTo>
                    <a:pt x="1" y="443"/>
                    <a:pt x="1" y="810"/>
                    <a:pt x="234" y="1043"/>
                  </a:cubicBezTo>
                  <a:cubicBezTo>
                    <a:pt x="351" y="1177"/>
                    <a:pt x="509" y="1243"/>
                    <a:pt x="672" y="1243"/>
                  </a:cubicBezTo>
                  <a:cubicBezTo>
                    <a:pt x="835" y="1243"/>
                    <a:pt x="1001" y="1177"/>
                    <a:pt x="1135" y="1043"/>
                  </a:cubicBezTo>
                  <a:cubicBezTo>
                    <a:pt x="1368" y="810"/>
                    <a:pt x="1368" y="410"/>
                    <a:pt x="1101" y="176"/>
                  </a:cubicBezTo>
                  <a:cubicBezTo>
                    <a:pt x="994" y="69"/>
                    <a:pt x="830" y="0"/>
                    <a:pt x="6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17"/>
            <p:cNvSpPr/>
            <p:nvPr/>
          </p:nvSpPr>
          <p:spPr>
            <a:xfrm>
              <a:off x="5128825" y="3413400"/>
              <a:ext cx="32550" cy="31000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6" y="1"/>
                  </a:moveTo>
                  <a:cubicBezTo>
                    <a:pt x="476" y="1"/>
                    <a:pt x="306" y="75"/>
                    <a:pt x="168" y="213"/>
                  </a:cubicBezTo>
                  <a:cubicBezTo>
                    <a:pt x="134" y="280"/>
                    <a:pt x="68" y="347"/>
                    <a:pt x="34" y="447"/>
                  </a:cubicBezTo>
                  <a:cubicBezTo>
                    <a:pt x="1" y="614"/>
                    <a:pt x="1" y="814"/>
                    <a:pt x="134" y="981"/>
                  </a:cubicBezTo>
                  <a:cubicBezTo>
                    <a:pt x="201" y="1114"/>
                    <a:pt x="334" y="1181"/>
                    <a:pt x="468" y="1214"/>
                  </a:cubicBezTo>
                  <a:cubicBezTo>
                    <a:pt x="528" y="1231"/>
                    <a:pt x="588" y="1240"/>
                    <a:pt x="648" y="1240"/>
                  </a:cubicBezTo>
                  <a:cubicBezTo>
                    <a:pt x="818" y="1240"/>
                    <a:pt x="978" y="1171"/>
                    <a:pt x="1102" y="1047"/>
                  </a:cubicBezTo>
                  <a:cubicBezTo>
                    <a:pt x="1168" y="981"/>
                    <a:pt x="1202" y="914"/>
                    <a:pt x="1235" y="814"/>
                  </a:cubicBezTo>
                  <a:cubicBezTo>
                    <a:pt x="1302" y="580"/>
                    <a:pt x="1235" y="380"/>
                    <a:pt x="1068" y="180"/>
                  </a:cubicBezTo>
                  <a:cubicBezTo>
                    <a:pt x="1002" y="147"/>
                    <a:pt x="968" y="80"/>
                    <a:pt x="901" y="47"/>
                  </a:cubicBezTo>
                  <a:cubicBezTo>
                    <a:pt x="819" y="16"/>
                    <a:pt x="736" y="1"/>
                    <a:pt x="6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17"/>
            <p:cNvSpPr/>
            <p:nvPr/>
          </p:nvSpPr>
          <p:spPr>
            <a:xfrm>
              <a:off x="5349000" y="3412975"/>
              <a:ext cx="34200" cy="31600"/>
            </a:xfrm>
            <a:custGeom>
              <a:avLst/>
              <a:gdLst/>
              <a:ahLst/>
              <a:cxnLst/>
              <a:rect l="l" t="t" r="r" b="b"/>
              <a:pathLst>
                <a:path w="1368" h="1264" extrusionOk="0">
                  <a:moveTo>
                    <a:pt x="655" y="1"/>
                  </a:moveTo>
                  <a:cubicBezTo>
                    <a:pt x="420" y="1"/>
                    <a:pt x="207" y="150"/>
                    <a:pt x="100" y="364"/>
                  </a:cubicBezTo>
                  <a:cubicBezTo>
                    <a:pt x="0" y="631"/>
                    <a:pt x="67" y="864"/>
                    <a:pt x="234" y="1031"/>
                  </a:cubicBezTo>
                  <a:cubicBezTo>
                    <a:pt x="267" y="1064"/>
                    <a:pt x="300" y="1098"/>
                    <a:pt x="300" y="1131"/>
                  </a:cubicBezTo>
                  <a:cubicBezTo>
                    <a:pt x="367" y="1164"/>
                    <a:pt x="467" y="1231"/>
                    <a:pt x="534" y="1231"/>
                  </a:cubicBezTo>
                  <a:cubicBezTo>
                    <a:pt x="608" y="1252"/>
                    <a:pt x="678" y="1263"/>
                    <a:pt x="746" y="1263"/>
                  </a:cubicBezTo>
                  <a:cubicBezTo>
                    <a:pt x="891" y="1263"/>
                    <a:pt x="1020" y="1212"/>
                    <a:pt x="1134" y="1098"/>
                  </a:cubicBezTo>
                  <a:cubicBezTo>
                    <a:pt x="1201" y="1031"/>
                    <a:pt x="1268" y="964"/>
                    <a:pt x="1301" y="864"/>
                  </a:cubicBezTo>
                  <a:cubicBezTo>
                    <a:pt x="1368" y="631"/>
                    <a:pt x="1334" y="397"/>
                    <a:pt x="1201" y="264"/>
                  </a:cubicBezTo>
                  <a:cubicBezTo>
                    <a:pt x="1168" y="230"/>
                    <a:pt x="1134" y="230"/>
                    <a:pt x="1134" y="197"/>
                  </a:cubicBezTo>
                  <a:lnTo>
                    <a:pt x="1101" y="197"/>
                  </a:lnTo>
                  <a:cubicBezTo>
                    <a:pt x="1101" y="164"/>
                    <a:pt x="1068" y="164"/>
                    <a:pt x="1068" y="130"/>
                  </a:cubicBezTo>
                  <a:cubicBezTo>
                    <a:pt x="1001" y="97"/>
                    <a:pt x="934" y="30"/>
                    <a:pt x="834" y="30"/>
                  </a:cubicBezTo>
                  <a:cubicBezTo>
                    <a:pt x="774" y="10"/>
                    <a:pt x="714" y="1"/>
                    <a:pt x="6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7"/>
            <p:cNvSpPr/>
            <p:nvPr/>
          </p:nvSpPr>
          <p:spPr>
            <a:xfrm>
              <a:off x="5644200" y="3412575"/>
              <a:ext cx="35050" cy="31200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710" y="0"/>
                  </a:moveTo>
                  <a:cubicBezTo>
                    <a:pt x="553" y="0"/>
                    <a:pt x="405" y="60"/>
                    <a:pt x="301" y="146"/>
                  </a:cubicBezTo>
                  <a:cubicBezTo>
                    <a:pt x="1" y="413"/>
                    <a:pt x="34" y="813"/>
                    <a:pt x="234" y="1014"/>
                  </a:cubicBezTo>
                  <a:cubicBezTo>
                    <a:pt x="358" y="1173"/>
                    <a:pt x="529" y="1248"/>
                    <a:pt x="703" y="1248"/>
                  </a:cubicBezTo>
                  <a:cubicBezTo>
                    <a:pt x="855" y="1248"/>
                    <a:pt x="1010" y="1190"/>
                    <a:pt x="1135" y="1080"/>
                  </a:cubicBezTo>
                  <a:cubicBezTo>
                    <a:pt x="1335" y="880"/>
                    <a:pt x="1402" y="480"/>
                    <a:pt x="1135" y="180"/>
                  </a:cubicBezTo>
                  <a:cubicBezTo>
                    <a:pt x="1006" y="51"/>
                    <a:pt x="855" y="0"/>
                    <a:pt x="7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17"/>
            <p:cNvSpPr/>
            <p:nvPr/>
          </p:nvSpPr>
          <p:spPr>
            <a:xfrm>
              <a:off x="5718425" y="3412650"/>
              <a:ext cx="34200" cy="31225"/>
            </a:xfrm>
            <a:custGeom>
              <a:avLst/>
              <a:gdLst/>
              <a:ahLst/>
              <a:cxnLst/>
              <a:rect l="l" t="t" r="r" b="b"/>
              <a:pathLst>
                <a:path w="1368" h="1249" extrusionOk="0">
                  <a:moveTo>
                    <a:pt x="692" y="1"/>
                  </a:moveTo>
                  <a:cubicBezTo>
                    <a:pt x="544" y="1"/>
                    <a:pt x="391" y="53"/>
                    <a:pt x="267" y="177"/>
                  </a:cubicBezTo>
                  <a:cubicBezTo>
                    <a:pt x="0" y="410"/>
                    <a:pt x="0" y="810"/>
                    <a:pt x="234" y="1044"/>
                  </a:cubicBezTo>
                  <a:cubicBezTo>
                    <a:pt x="355" y="1182"/>
                    <a:pt x="520" y="1249"/>
                    <a:pt x="688" y="1249"/>
                  </a:cubicBezTo>
                  <a:cubicBezTo>
                    <a:pt x="845" y="1249"/>
                    <a:pt x="1006" y="1190"/>
                    <a:pt x="1134" y="1077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27" y="70"/>
                    <a:pt x="863" y="1"/>
                    <a:pt x="6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17"/>
            <p:cNvSpPr/>
            <p:nvPr/>
          </p:nvSpPr>
          <p:spPr>
            <a:xfrm>
              <a:off x="5423200" y="3412550"/>
              <a:ext cx="32550" cy="31425"/>
            </a:xfrm>
            <a:custGeom>
              <a:avLst/>
              <a:gdLst/>
              <a:ahLst/>
              <a:cxnLst/>
              <a:rect l="l" t="t" r="r" b="b"/>
              <a:pathLst>
                <a:path w="1302" h="1257" extrusionOk="0">
                  <a:moveTo>
                    <a:pt x="681" y="1"/>
                  </a:moveTo>
                  <a:cubicBezTo>
                    <a:pt x="523" y="1"/>
                    <a:pt x="355" y="61"/>
                    <a:pt x="234" y="181"/>
                  </a:cubicBezTo>
                  <a:cubicBezTo>
                    <a:pt x="201" y="214"/>
                    <a:pt x="168" y="214"/>
                    <a:pt x="168" y="247"/>
                  </a:cubicBezTo>
                  <a:cubicBezTo>
                    <a:pt x="134" y="281"/>
                    <a:pt x="134" y="314"/>
                    <a:pt x="101" y="347"/>
                  </a:cubicBezTo>
                  <a:cubicBezTo>
                    <a:pt x="1" y="581"/>
                    <a:pt x="34" y="881"/>
                    <a:pt x="234" y="1081"/>
                  </a:cubicBezTo>
                  <a:cubicBezTo>
                    <a:pt x="301" y="1148"/>
                    <a:pt x="435" y="1215"/>
                    <a:pt x="568" y="1248"/>
                  </a:cubicBezTo>
                  <a:cubicBezTo>
                    <a:pt x="602" y="1254"/>
                    <a:pt x="636" y="1257"/>
                    <a:pt x="668" y="1257"/>
                  </a:cubicBezTo>
                  <a:cubicBezTo>
                    <a:pt x="825" y="1257"/>
                    <a:pt x="964" y="1192"/>
                    <a:pt x="1102" y="1081"/>
                  </a:cubicBezTo>
                  <a:cubicBezTo>
                    <a:pt x="1202" y="981"/>
                    <a:pt x="1235" y="881"/>
                    <a:pt x="1268" y="748"/>
                  </a:cubicBezTo>
                  <a:cubicBezTo>
                    <a:pt x="1302" y="548"/>
                    <a:pt x="1235" y="381"/>
                    <a:pt x="1102" y="214"/>
                  </a:cubicBezTo>
                  <a:cubicBezTo>
                    <a:pt x="1102" y="181"/>
                    <a:pt x="1068" y="181"/>
                    <a:pt x="1068" y="147"/>
                  </a:cubicBezTo>
                  <a:cubicBezTo>
                    <a:pt x="1035" y="147"/>
                    <a:pt x="1002" y="114"/>
                    <a:pt x="968" y="81"/>
                  </a:cubicBezTo>
                  <a:cubicBezTo>
                    <a:pt x="888" y="27"/>
                    <a:pt x="787" y="1"/>
                    <a:pt x="6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7"/>
            <p:cNvSpPr/>
            <p:nvPr/>
          </p:nvSpPr>
          <p:spPr>
            <a:xfrm>
              <a:off x="5496600" y="3412650"/>
              <a:ext cx="34200" cy="31125"/>
            </a:xfrm>
            <a:custGeom>
              <a:avLst/>
              <a:gdLst/>
              <a:ahLst/>
              <a:cxnLst/>
              <a:rect l="l" t="t" r="r" b="b"/>
              <a:pathLst>
                <a:path w="1368" h="1245" extrusionOk="0">
                  <a:moveTo>
                    <a:pt x="662" y="1"/>
                  </a:moveTo>
                  <a:cubicBezTo>
                    <a:pt x="511" y="1"/>
                    <a:pt x="358" y="53"/>
                    <a:pt x="234" y="177"/>
                  </a:cubicBezTo>
                  <a:cubicBezTo>
                    <a:pt x="0" y="444"/>
                    <a:pt x="0" y="810"/>
                    <a:pt x="234" y="1044"/>
                  </a:cubicBezTo>
                  <a:cubicBezTo>
                    <a:pt x="351" y="1177"/>
                    <a:pt x="509" y="1244"/>
                    <a:pt x="672" y="1244"/>
                  </a:cubicBezTo>
                  <a:cubicBezTo>
                    <a:pt x="834" y="1244"/>
                    <a:pt x="1001" y="1177"/>
                    <a:pt x="1134" y="1044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10" y="70"/>
                    <a:pt x="837" y="1"/>
                    <a:pt x="6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7"/>
            <p:cNvSpPr/>
            <p:nvPr/>
          </p:nvSpPr>
          <p:spPr>
            <a:xfrm>
              <a:off x="5571650" y="3412575"/>
              <a:ext cx="32550" cy="31000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5" y="0"/>
                  </a:moveTo>
                  <a:cubicBezTo>
                    <a:pt x="475" y="0"/>
                    <a:pt x="305" y="75"/>
                    <a:pt x="167" y="213"/>
                  </a:cubicBezTo>
                  <a:cubicBezTo>
                    <a:pt x="134" y="280"/>
                    <a:pt x="67" y="346"/>
                    <a:pt x="67" y="447"/>
                  </a:cubicBezTo>
                  <a:cubicBezTo>
                    <a:pt x="0" y="613"/>
                    <a:pt x="34" y="813"/>
                    <a:pt x="134" y="980"/>
                  </a:cubicBezTo>
                  <a:cubicBezTo>
                    <a:pt x="201" y="1114"/>
                    <a:pt x="334" y="1180"/>
                    <a:pt x="467" y="1214"/>
                  </a:cubicBezTo>
                  <a:cubicBezTo>
                    <a:pt x="536" y="1231"/>
                    <a:pt x="601" y="1239"/>
                    <a:pt x="662" y="1239"/>
                  </a:cubicBezTo>
                  <a:cubicBezTo>
                    <a:pt x="836" y="1239"/>
                    <a:pt x="978" y="1171"/>
                    <a:pt x="1101" y="1047"/>
                  </a:cubicBezTo>
                  <a:cubicBezTo>
                    <a:pt x="1168" y="980"/>
                    <a:pt x="1201" y="914"/>
                    <a:pt x="1235" y="813"/>
                  </a:cubicBezTo>
                  <a:cubicBezTo>
                    <a:pt x="1301" y="580"/>
                    <a:pt x="1268" y="380"/>
                    <a:pt x="1068" y="180"/>
                  </a:cubicBezTo>
                  <a:cubicBezTo>
                    <a:pt x="1001" y="146"/>
                    <a:pt x="968" y="80"/>
                    <a:pt x="901" y="46"/>
                  </a:cubicBezTo>
                  <a:cubicBezTo>
                    <a:pt x="819" y="15"/>
                    <a:pt x="736" y="0"/>
                    <a:pt x="6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7"/>
            <p:cNvSpPr/>
            <p:nvPr/>
          </p:nvSpPr>
          <p:spPr>
            <a:xfrm>
              <a:off x="5793475" y="3412875"/>
              <a:ext cx="31725" cy="30900"/>
            </a:xfrm>
            <a:custGeom>
              <a:avLst/>
              <a:gdLst/>
              <a:ahLst/>
              <a:cxnLst/>
              <a:rect l="l" t="t" r="r" b="b"/>
              <a:pathLst>
                <a:path w="1269" h="1236" extrusionOk="0">
                  <a:moveTo>
                    <a:pt x="568" y="1"/>
                  </a:moveTo>
                  <a:cubicBezTo>
                    <a:pt x="501" y="1"/>
                    <a:pt x="434" y="34"/>
                    <a:pt x="401" y="68"/>
                  </a:cubicBezTo>
                  <a:cubicBezTo>
                    <a:pt x="367" y="68"/>
                    <a:pt x="334" y="101"/>
                    <a:pt x="301" y="101"/>
                  </a:cubicBezTo>
                  <a:cubicBezTo>
                    <a:pt x="267" y="134"/>
                    <a:pt x="267" y="134"/>
                    <a:pt x="234" y="134"/>
                  </a:cubicBezTo>
                  <a:lnTo>
                    <a:pt x="234" y="168"/>
                  </a:lnTo>
                  <a:cubicBezTo>
                    <a:pt x="201" y="201"/>
                    <a:pt x="167" y="234"/>
                    <a:pt x="134" y="268"/>
                  </a:cubicBezTo>
                  <a:cubicBezTo>
                    <a:pt x="134" y="268"/>
                    <a:pt x="101" y="301"/>
                    <a:pt x="101" y="301"/>
                  </a:cubicBezTo>
                  <a:cubicBezTo>
                    <a:pt x="101" y="334"/>
                    <a:pt x="67" y="334"/>
                    <a:pt x="67" y="368"/>
                  </a:cubicBezTo>
                  <a:cubicBezTo>
                    <a:pt x="67" y="368"/>
                    <a:pt x="67" y="401"/>
                    <a:pt x="67" y="401"/>
                  </a:cubicBezTo>
                  <a:cubicBezTo>
                    <a:pt x="67" y="401"/>
                    <a:pt x="67" y="401"/>
                    <a:pt x="67" y="435"/>
                  </a:cubicBezTo>
                  <a:cubicBezTo>
                    <a:pt x="34" y="468"/>
                    <a:pt x="34" y="468"/>
                    <a:pt x="34" y="501"/>
                  </a:cubicBezTo>
                  <a:cubicBezTo>
                    <a:pt x="34" y="568"/>
                    <a:pt x="0" y="635"/>
                    <a:pt x="34" y="701"/>
                  </a:cubicBezTo>
                  <a:cubicBezTo>
                    <a:pt x="34" y="735"/>
                    <a:pt x="34" y="768"/>
                    <a:pt x="67" y="801"/>
                  </a:cubicBezTo>
                  <a:cubicBezTo>
                    <a:pt x="67" y="835"/>
                    <a:pt x="67" y="835"/>
                    <a:pt x="67" y="868"/>
                  </a:cubicBezTo>
                  <a:cubicBezTo>
                    <a:pt x="101" y="868"/>
                    <a:pt x="101" y="902"/>
                    <a:pt x="134" y="935"/>
                  </a:cubicBezTo>
                  <a:lnTo>
                    <a:pt x="134" y="968"/>
                  </a:lnTo>
                  <a:lnTo>
                    <a:pt x="167" y="968"/>
                  </a:lnTo>
                  <a:cubicBezTo>
                    <a:pt x="167" y="1002"/>
                    <a:pt x="167" y="1035"/>
                    <a:pt x="201" y="1035"/>
                  </a:cubicBezTo>
                  <a:cubicBezTo>
                    <a:pt x="234" y="1068"/>
                    <a:pt x="234" y="1068"/>
                    <a:pt x="267" y="1102"/>
                  </a:cubicBezTo>
                  <a:cubicBezTo>
                    <a:pt x="267" y="1102"/>
                    <a:pt x="301" y="1135"/>
                    <a:pt x="301" y="1135"/>
                  </a:cubicBezTo>
                  <a:cubicBezTo>
                    <a:pt x="367" y="1168"/>
                    <a:pt x="401" y="1202"/>
                    <a:pt x="467" y="1202"/>
                  </a:cubicBezTo>
                  <a:lnTo>
                    <a:pt x="501" y="1202"/>
                  </a:lnTo>
                  <a:cubicBezTo>
                    <a:pt x="534" y="1235"/>
                    <a:pt x="534" y="1235"/>
                    <a:pt x="568" y="1235"/>
                  </a:cubicBezTo>
                  <a:lnTo>
                    <a:pt x="701" y="1235"/>
                  </a:lnTo>
                  <a:cubicBezTo>
                    <a:pt x="734" y="1235"/>
                    <a:pt x="768" y="1235"/>
                    <a:pt x="801" y="1202"/>
                  </a:cubicBezTo>
                  <a:cubicBezTo>
                    <a:pt x="834" y="1202"/>
                    <a:pt x="868" y="1202"/>
                    <a:pt x="901" y="1168"/>
                  </a:cubicBezTo>
                  <a:lnTo>
                    <a:pt x="934" y="1168"/>
                  </a:lnTo>
                  <a:cubicBezTo>
                    <a:pt x="968" y="1135"/>
                    <a:pt x="968" y="1135"/>
                    <a:pt x="1001" y="1102"/>
                  </a:cubicBezTo>
                  <a:cubicBezTo>
                    <a:pt x="1035" y="1102"/>
                    <a:pt x="1035" y="1068"/>
                    <a:pt x="1068" y="1068"/>
                  </a:cubicBezTo>
                  <a:cubicBezTo>
                    <a:pt x="1068" y="1068"/>
                    <a:pt x="1068" y="1035"/>
                    <a:pt x="1068" y="1035"/>
                  </a:cubicBezTo>
                  <a:cubicBezTo>
                    <a:pt x="1101" y="1002"/>
                    <a:pt x="1135" y="968"/>
                    <a:pt x="1168" y="935"/>
                  </a:cubicBezTo>
                  <a:cubicBezTo>
                    <a:pt x="1201" y="902"/>
                    <a:pt x="1201" y="868"/>
                    <a:pt x="1235" y="835"/>
                  </a:cubicBezTo>
                  <a:cubicBezTo>
                    <a:pt x="1235" y="801"/>
                    <a:pt x="1235" y="801"/>
                    <a:pt x="1235" y="801"/>
                  </a:cubicBezTo>
                  <a:cubicBezTo>
                    <a:pt x="1235" y="768"/>
                    <a:pt x="1235" y="768"/>
                    <a:pt x="1235" y="735"/>
                  </a:cubicBezTo>
                  <a:cubicBezTo>
                    <a:pt x="1235" y="701"/>
                    <a:pt x="1268" y="668"/>
                    <a:pt x="1268" y="635"/>
                  </a:cubicBezTo>
                  <a:lnTo>
                    <a:pt x="1268" y="601"/>
                  </a:lnTo>
                  <a:cubicBezTo>
                    <a:pt x="1268" y="568"/>
                    <a:pt x="1235" y="501"/>
                    <a:pt x="1235" y="468"/>
                  </a:cubicBezTo>
                  <a:cubicBezTo>
                    <a:pt x="1235" y="401"/>
                    <a:pt x="1201" y="368"/>
                    <a:pt x="1168" y="334"/>
                  </a:cubicBezTo>
                  <a:cubicBezTo>
                    <a:pt x="1168" y="334"/>
                    <a:pt x="1168" y="334"/>
                    <a:pt x="1168" y="301"/>
                  </a:cubicBezTo>
                  <a:cubicBezTo>
                    <a:pt x="1168" y="301"/>
                    <a:pt x="1135" y="268"/>
                    <a:pt x="1135" y="234"/>
                  </a:cubicBezTo>
                  <a:cubicBezTo>
                    <a:pt x="1135" y="234"/>
                    <a:pt x="1101" y="234"/>
                    <a:pt x="1101" y="201"/>
                  </a:cubicBezTo>
                  <a:lnTo>
                    <a:pt x="1068" y="201"/>
                  </a:lnTo>
                  <a:cubicBezTo>
                    <a:pt x="1068" y="168"/>
                    <a:pt x="1035" y="168"/>
                    <a:pt x="1035" y="134"/>
                  </a:cubicBezTo>
                  <a:lnTo>
                    <a:pt x="1001" y="134"/>
                  </a:lnTo>
                  <a:cubicBezTo>
                    <a:pt x="1001" y="101"/>
                    <a:pt x="1001" y="101"/>
                    <a:pt x="968" y="101"/>
                  </a:cubicBezTo>
                  <a:cubicBezTo>
                    <a:pt x="968" y="101"/>
                    <a:pt x="934" y="68"/>
                    <a:pt x="901" y="68"/>
                  </a:cubicBezTo>
                  <a:cubicBezTo>
                    <a:pt x="901" y="68"/>
                    <a:pt x="901" y="68"/>
                    <a:pt x="901" y="34"/>
                  </a:cubicBezTo>
                  <a:lnTo>
                    <a:pt x="768" y="34"/>
                  </a:lnTo>
                  <a:cubicBezTo>
                    <a:pt x="734" y="1"/>
                    <a:pt x="668" y="1"/>
                    <a:pt x="6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17"/>
            <p:cNvSpPr/>
            <p:nvPr/>
          </p:nvSpPr>
          <p:spPr>
            <a:xfrm>
              <a:off x="5866850" y="3412550"/>
              <a:ext cx="33400" cy="31425"/>
            </a:xfrm>
            <a:custGeom>
              <a:avLst/>
              <a:gdLst/>
              <a:ahLst/>
              <a:cxnLst/>
              <a:rect l="l" t="t" r="r" b="b"/>
              <a:pathLst>
                <a:path w="1336" h="1257" extrusionOk="0">
                  <a:moveTo>
                    <a:pt x="683" y="1"/>
                  </a:moveTo>
                  <a:cubicBezTo>
                    <a:pt x="528" y="1"/>
                    <a:pt x="368" y="61"/>
                    <a:pt x="268" y="181"/>
                  </a:cubicBezTo>
                  <a:cubicBezTo>
                    <a:pt x="234" y="214"/>
                    <a:pt x="201" y="214"/>
                    <a:pt x="168" y="247"/>
                  </a:cubicBezTo>
                  <a:cubicBezTo>
                    <a:pt x="134" y="281"/>
                    <a:pt x="134" y="314"/>
                    <a:pt x="134" y="347"/>
                  </a:cubicBezTo>
                  <a:cubicBezTo>
                    <a:pt x="1" y="581"/>
                    <a:pt x="34" y="881"/>
                    <a:pt x="234" y="1081"/>
                  </a:cubicBezTo>
                  <a:cubicBezTo>
                    <a:pt x="335" y="1148"/>
                    <a:pt x="435" y="1215"/>
                    <a:pt x="601" y="1248"/>
                  </a:cubicBezTo>
                  <a:cubicBezTo>
                    <a:pt x="630" y="1254"/>
                    <a:pt x="660" y="1257"/>
                    <a:pt x="690" y="1257"/>
                  </a:cubicBezTo>
                  <a:cubicBezTo>
                    <a:pt x="835" y="1257"/>
                    <a:pt x="991" y="1192"/>
                    <a:pt x="1102" y="1081"/>
                  </a:cubicBezTo>
                  <a:cubicBezTo>
                    <a:pt x="1202" y="981"/>
                    <a:pt x="1269" y="881"/>
                    <a:pt x="1269" y="748"/>
                  </a:cubicBezTo>
                  <a:cubicBezTo>
                    <a:pt x="1335" y="548"/>
                    <a:pt x="1269" y="381"/>
                    <a:pt x="1135" y="214"/>
                  </a:cubicBezTo>
                  <a:cubicBezTo>
                    <a:pt x="1102" y="181"/>
                    <a:pt x="1102" y="181"/>
                    <a:pt x="1068" y="147"/>
                  </a:cubicBezTo>
                  <a:cubicBezTo>
                    <a:pt x="1035" y="147"/>
                    <a:pt x="1002" y="114"/>
                    <a:pt x="968" y="81"/>
                  </a:cubicBezTo>
                  <a:cubicBezTo>
                    <a:pt x="888" y="27"/>
                    <a:pt x="787" y="1"/>
                    <a:pt x="6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7"/>
            <p:cNvSpPr/>
            <p:nvPr/>
          </p:nvSpPr>
          <p:spPr>
            <a:xfrm>
              <a:off x="5940250" y="3412650"/>
              <a:ext cx="34200" cy="31125"/>
            </a:xfrm>
            <a:custGeom>
              <a:avLst/>
              <a:gdLst/>
              <a:ahLst/>
              <a:cxnLst/>
              <a:rect l="l" t="t" r="r" b="b"/>
              <a:pathLst>
                <a:path w="1368" h="1245" extrusionOk="0">
                  <a:moveTo>
                    <a:pt x="681" y="1"/>
                  </a:moveTo>
                  <a:cubicBezTo>
                    <a:pt x="537" y="1"/>
                    <a:pt x="391" y="53"/>
                    <a:pt x="267" y="177"/>
                  </a:cubicBezTo>
                  <a:cubicBezTo>
                    <a:pt x="0" y="444"/>
                    <a:pt x="34" y="810"/>
                    <a:pt x="234" y="1044"/>
                  </a:cubicBezTo>
                  <a:cubicBezTo>
                    <a:pt x="351" y="1177"/>
                    <a:pt x="517" y="1244"/>
                    <a:pt x="684" y="1244"/>
                  </a:cubicBezTo>
                  <a:cubicBezTo>
                    <a:pt x="851" y="1244"/>
                    <a:pt x="1018" y="1177"/>
                    <a:pt x="1135" y="1044"/>
                  </a:cubicBezTo>
                  <a:cubicBezTo>
                    <a:pt x="1368" y="810"/>
                    <a:pt x="1368" y="410"/>
                    <a:pt x="1135" y="177"/>
                  </a:cubicBezTo>
                  <a:cubicBezTo>
                    <a:pt x="1010" y="70"/>
                    <a:pt x="846" y="1"/>
                    <a:pt x="6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7"/>
            <p:cNvSpPr/>
            <p:nvPr/>
          </p:nvSpPr>
          <p:spPr>
            <a:xfrm>
              <a:off x="6015300" y="3412575"/>
              <a:ext cx="32550" cy="31000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6" y="0"/>
                  </a:moveTo>
                  <a:cubicBezTo>
                    <a:pt x="479" y="0"/>
                    <a:pt x="316" y="75"/>
                    <a:pt x="201" y="213"/>
                  </a:cubicBezTo>
                  <a:cubicBezTo>
                    <a:pt x="134" y="280"/>
                    <a:pt x="67" y="346"/>
                    <a:pt x="67" y="447"/>
                  </a:cubicBezTo>
                  <a:cubicBezTo>
                    <a:pt x="1" y="613"/>
                    <a:pt x="34" y="813"/>
                    <a:pt x="134" y="980"/>
                  </a:cubicBezTo>
                  <a:cubicBezTo>
                    <a:pt x="234" y="1114"/>
                    <a:pt x="334" y="1180"/>
                    <a:pt x="501" y="1214"/>
                  </a:cubicBezTo>
                  <a:cubicBezTo>
                    <a:pt x="561" y="1231"/>
                    <a:pt x="619" y="1239"/>
                    <a:pt x="675" y="1239"/>
                  </a:cubicBezTo>
                  <a:cubicBezTo>
                    <a:pt x="836" y="1239"/>
                    <a:pt x="978" y="1171"/>
                    <a:pt x="1101" y="1047"/>
                  </a:cubicBezTo>
                  <a:cubicBezTo>
                    <a:pt x="1168" y="980"/>
                    <a:pt x="1201" y="914"/>
                    <a:pt x="1235" y="813"/>
                  </a:cubicBezTo>
                  <a:cubicBezTo>
                    <a:pt x="1301" y="580"/>
                    <a:pt x="1268" y="380"/>
                    <a:pt x="1068" y="180"/>
                  </a:cubicBezTo>
                  <a:cubicBezTo>
                    <a:pt x="1035" y="146"/>
                    <a:pt x="968" y="80"/>
                    <a:pt x="901" y="46"/>
                  </a:cubicBezTo>
                  <a:cubicBezTo>
                    <a:pt x="819" y="15"/>
                    <a:pt x="736" y="0"/>
                    <a:pt x="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62" name="Google Shape;1662;p17"/>
          <p:cNvSpPr/>
          <p:nvPr/>
        </p:nvSpPr>
        <p:spPr>
          <a:xfrm>
            <a:off x="-75075" y="1403325"/>
            <a:ext cx="9279900" cy="3906000"/>
          </a:xfrm>
          <a:prstGeom prst="rect">
            <a:avLst/>
          </a:pr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3" name="Google Shape;1663;p1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664" name="Google Shape;1664;p17"/>
          <p:cNvSpPr txBox="1">
            <a:spLocks noGrp="1"/>
          </p:cNvSpPr>
          <p:nvPr>
            <p:ph type="subTitle" idx="1"/>
          </p:nvPr>
        </p:nvSpPr>
        <p:spPr>
          <a:xfrm>
            <a:off x="6227416" y="3579600"/>
            <a:ext cx="21966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Condensed"/>
              <a:buNone/>
              <a:defRPr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65" name="Google Shape;1665;p17"/>
          <p:cNvSpPr txBox="1">
            <a:spLocks noGrp="1"/>
          </p:cNvSpPr>
          <p:nvPr>
            <p:ph type="subTitle" idx="2"/>
          </p:nvPr>
        </p:nvSpPr>
        <p:spPr>
          <a:xfrm>
            <a:off x="6227422" y="3951300"/>
            <a:ext cx="2196600" cy="6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66" name="Google Shape;1666;p17"/>
          <p:cNvSpPr txBox="1">
            <a:spLocks noGrp="1"/>
          </p:cNvSpPr>
          <p:nvPr>
            <p:ph type="subTitle" idx="3"/>
          </p:nvPr>
        </p:nvSpPr>
        <p:spPr>
          <a:xfrm>
            <a:off x="720025" y="3579600"/>
            <a:ext cx="21966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Condensed"/>
              <a:buNone/>
              <a:defRPr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67" name="Google Shape;1667;p17"/>
          <p:cNvSpPr txBox="1">
            <a:spLocks noGrp="1"/>
          </p:cNvSpPr>
          <p:nvPr>
            <p:ph type="subTitle" idx="4"/>
          </p:nvPr>
        </p:nvSpPr>
        <p:spPr>
          <a:xfrm>
            <a:off x="720025" y="3951300"/>
            <a:ext cx="2196600" cy="6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68" name="Google Shape;1668;p17"/>
          <p:cNvSpPr txBox="1">
            <a:spLocks noGrp="1"/>
          </p:cNvSpPr>
          <p:nvPr>
            <p:ph type="subTitle" idx="5"/>
          </p:nvPr>
        </p:nvSpPr>
        <p:spPr>
          <a:xfrm>
            <a:off x="6227416" y="2155325"/>
            <a:ext cx="21966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Condensed"/>
              <a:buNone/>
              <a:defRPr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69" name="Google Shape;1669;p17"/>
          <p:cNvSpPr txBox="1">
            <a:spLocks noGrp="1"/>
          </p:cNvSpPr>
          <p:nvPr>
            <p:ph type="subTitle" idx="6"/>
          </p:nvPr>
        </p:nvSpPr>
        <p:spPr>
          <a:xfrm>
            <a:off x="6227424" y="2517325"/>
            <a:ext cx="2196600" cy="6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70" name="Google Shape;1670;p17"/>
          <p:cNvSpPr txBox="1">
            <a:spLocks noGrp="1"/>
          </p:cNvSpPr>
          <p:nvPr>
            <p:ph type="subTitle" idx="7"/>
          </p:nvPr>
        </p:nvSpPr>
        <p:spPr>
          <a:xfrm>
            <a:off x="720025" y="2155325"/>
            <a:ext cx="21966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Condensed"/>
              <a:buNone/>
              <a:defRPr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71" name="Google Shape;1671;p17"/>
          <p:cNvSpPr txBox="1">
            <a:spLocks noGrp="1"/>
          </p:cNvSpPr>
          <p:nvPr>
            <p:ph type="subTitle" idx="8"/>
          </p:nvPr>
        </p:nvSpPr>
        <p:spPr>
          <a:xfrm>
            <a:off x="720025" y="2517325"/>
            <a:ext cx="2196600" cy="6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72" name="Google Shape;1672;p17"/>
          <p:cNvSpPr txBox="1">
            <a:spLocks noGrp="1"/>
          </p:cNvSpPr>
          <p:nvPr>
            <p:ph type="subTitle" idx="9"/>
          </p:nvPr>
        </p:nvSpPr>
        <p:spPr>
          <a:xfrm>
            <a:off x="3473725" y="3579600"/>
            <a:ext cx="21966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Condensed"/>
              <a:buNone/>
              <a:defRPr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73" name="Google Shape;1673;p17"/>
          <p:cNvSpPr txBox="1">
            <a:spLocks noGrp="1"/>
          </p:cNvSpPr>
          <p:nvPr>
            <p:ph type="subTitle" idx="13"/>
          </p:nvPr>
        </p:nvSpPr>
        <p:spPr>
          <a:xfrm>
            <a:off x="3473728" y="3951300"/>
            <a:ext cx="2196600" cy="6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74" name="Google Shape;1674;p17"/>
          <p:cNvSpPr txBox="1">
            <a:spLocks noGrp="1"/>
          </p:cNvSpPr>
          <p:nvPr>
            <p:ph type="subTitle" idx="14"/>
          </p:nvPr>
        </p:nvSpPr>
        <p:spPr>
          <a:xfrm>
            <a:off x="3473725" y="2156150"/>
            <a:ext cx="21966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arlow Condensed"/>
              <a:buNone/>
              <a:defRPr b="1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75" name="Google Shape;1675;p17"/>
          <p:cNvSpPr txBox="1">
            <a:spLocks noGrp="1"/>
          </p:cNvSpPr>
          <p:nvPr>
            <p:ph type="subTitle" idx="15"/>
          </p:nvPr>
        </p:nvSpPr>
        <p:spPr>
          <a:xfrm>
            <a:off x="3473729" y="2517860"/>
            <a:ext cx="2196600" cy="6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CUSTOM_5_1"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7" name="Google Shape;1677;p18"/>
          <p:cNvGrpSpPr/>
          <p:nvPr/>
        </p:nvGrpSpPr>
        <p:grpSpPr>
          <a:xfrm>
            <a:off x="6615164" y="3748165"/>
            <a:ext cx="2625663" cy="1467313"/>
            <a:chOff x="6615164" y="3748165"/>
            <a:chExt cx="2625663" cy="1467313"/>
          </a:xfrm>
        </p:grpSpPr>
        <p:sp>
          <p:nvSpPr>
            <p:cNvPr id="1678" name="Google Shape;1678;p18"/>
            <p:cNvSpPr/>
            <p:nvPr/>
          </p:nvSpPr>
          <p:spPr>
            <a:xfrm rot="9084057">
              <a:off x="8275880" y="4891327"/>
              <a:ext cx="67837" cy="64033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50" y="1"/>
                  </a:moveTo>
                  <a:cubicBezTo>
                    <a:pt x="568" y="1"/>
                    <a:pt x="485" y="19"/>
                    <a:pt x="401" y="61"/>
                  </a:cubicBezTo>
                  <a:cubicBezTo>
                    <a:pt x="367" y="95"/>
                    <a:pt x="334" y="95"/>
                    <a:pt x="334" y="128"/>
                  </a:cubicBezTo>
                  <a:cubicBezTo>
                    <a:pt x="301" y="128"/>
                    <a:pt x="301" y="128"/>
                    <a:pt x="267" y="161"/>
                  </a:cubicBezTo>
                  <a:cubicBezTo>
                    <a:pt x="267" y="161"/>
                    <a:pt x="234" y="161"/>
                    <a:pt x="234" y="195"/>
                  </a:cubicBezTo>
                  <a:cubicBezTo>
                    <a:pt x="234" y="195"/>
                    <a:pt x="201" y="195"/>
                    <a:pt x="201" y="228"/>
                  </a:cubicBezTo>
                  <a:cubicBezTo>
                    <a:pt x="0" y="461"/>
                    <a:pt x="0" y="828"/>
                    <a:pt x="234" y="1062"/>
                  </a:cubicBezTo>
                  <a:cubicBezTo>
                    <a:pt x="267" y="1095"/>
                    <a:pt x="267" y="1095"/>
                    <a:pt x="301" y="1095"/>
                  </a:cubicBezTo>
                  <a:cubicBezTo>
                    <a:pt x="334" y="1129"/>
                    <a:pt x="401" y="1162"/>
                    <a:pt x="434" y="1195"/>
                  </a:cubicBezTo>
                  <a:cubicBezTo>
                    <a:pt x="501" y="1195"/>
                    <a:pt x="534" y="1195"/>
                    <a:pt x="568" y="1229"/>
                  </a:cubicBezTo>
                  <a:lnTo>
                    <a:pt x="668" y="1229"/>
                  </a:lnTo>
                  <a:cubicBezTo>
                    <a:pt x="734" y="1229"/>
                    <a:pt x="768" y="1229"/>
                    <a:pt x="801" y="1195"/>
                  </a:cubicBezTo>
                  <a:lnTo>
                    <a:pt x="901" y="1195"/>
                  </a:lnTo>
                  <a:cubicBezTo>
                    <a:pt x="1001" y="1162"/>
                    <a:pt x="1068" y="1095"/>
                    <a:pt x="1101" y="1029"/>
                  </a:cubicBezTo>
                  <a:cubicBezTo>
                    <a:pt x="1168" y="995"/>
                    <a:pt x="1201" y="928"/>
                    <a:pt x="1235" y="862"/>
                  </a:cubicBezTo>
                  <a:cubicBezTo>
                    <a:pt x="1235" y="828"/>
                    <a:pt x="1268" y="828"/>
                    <a:pt x="1268" y="795"/>
                  </a:cubicBezTo>
                  <a:cubicBezTo>
                    <a:pt x="1268" y="795"/>
                    <a:pt x="1268" y="762"/>
                    <a:pt x="1268" y="762"/>
                  </a:cubicBezTo>
                  <a:cubicBezTo>
                    <a:pt x="1268" y="728"/>
                    <a:pt x="1268" y="728"/>
                    <a:pt x="1268" y="728"/>
                  </a:cubicBezTo>
                  <a:cubicBezTo>
                    <a:pt x="1301" y="562"/>
                    <a:pt x="1268" y="428"/>
                    <a:pt x="1201" y="295"/>
                  </a:cubicBezTo>
                  <a:cubicBezTo>
                    <a:pt x="1168" y="228"/>
                    <a:pt x="1135" y="195"/>
                    <a:pt x="1101" y="161"/>
                  </a:cubicBezTo>
                  <a:cubicBezTo>
                    <a:pt x="1068" y="161"/>
                    <a:pt x="1068" y="128"/>
                    <a:pt x="1035" y="128"/>
                  </a:cubicBezTo>
                  <a:cubicBezTo>
                    <a:pt x="1035" y="128"/>
                    <a:pt x="1001" y="95"/>
                    <a:pt x="1001" y="95"/>
                  </a:cubicBezTo>
                  <a:lnTo>
                    <a:pt x="968" y="95"/>
                  </a:lnTo>
                  <a:cubicBezTo>
                    <a:pt x="871" y="36"/>
                    <a:pt x="763" y="1"/>
                    <a:pt x="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18"/>
            <p:cNvSpPr/>
            <p:nvPr/>
          </p:nvSpPr>
          <p:spPr>
            <a:xfrm rot="9084057">
              <a:off x="8051385" y="4486248"/>
              <a:ext cx="71328" cy="64346"/>
            </a:xfrm>
            <a:custGeom>
              <a:avLst/>
              <a:gdLst/>
              <a:ahLst/>
              <a:cxnLst/>
              <a:rect l="l" t="t" r="r" b="b"/>
              <a:pathLst>
                <a:path w="1369" h="1235" extrusionOk="0">
                  <a:moveTo>
                    <a:pt x="534" y="0"/>
                  </a:moveTo>
                  <a:cubicBezTo>
                    <a:pt x="534" y="0"/>
                    <a:pt x="534" y="34"/>
                    <a:pt x="501" y="34"/>
                  </a:cubicBezTo>
                  <a:lnTo>
                    <a:pt x="434" y="34"/>
                  </a:lnTo>
                  <a:cubicBezTo>
                    <a:pt x="401" y="67"/>
                    <a:pt x="401" y="67"/>
                    <a:pt x="401" y="67"/>
                  </a:cubicBezTo>
                  <a:cubicBezTo>
                    <a:pt x="367" y="67"/>
                    <a:pt x="334" y="101"/>
                    <a:pt x="334" y="101"/>
                  </a:cubicBezTo>
                  <a:cubicBezTo>
                    <a:pt x="301" y="134"/>
                    <a:pt x="301" y="134"/>
                    <a:pt x="267" y="167"/>
                  </a:cubicBezTo>
                  <a:lnTo>
                    <a:pt x="234" y="167"/>
                  </a:lnTo>
                  <a:cubicBezTo>
                    <a:pt x="234" y="201"/>
                    <a:pt x="201" y="201"/>
                    <a:pt x="201" y="234"/>
                  </a:cubicBezTo>
                  <a:cubicBezTo>
                    <a:pt x="0" y="467"/>
                    <a:pt x="0" y="834"/>
                    <a:pt x="234" y="1068"/>
                  </a:cubicBezTo>
                  <a:cubicBezTo>
                    <a:pt x="301" y="1135"/>
                    <a:pt x="367" y="1168"/>
                    <a:pt x="434" y="1168"/>
                  </a:cubicBezTo>
                  <a:cubicBezTo>
                    <a:pt x="434" y="1201"/>
                    <a:pt x="434" y="1201"/>
                    <a:pt x="434" y="1201"/>
                  </a:cubicBezTo>
                  <a:cubicBezTo>
                    <a:pt x="501" y="1235"/>
                    <a:pt x="601" y="1235"/>
                    <a:pt x="668" y="1235"/>
                  </a:cubicBezTo>
                  <a:cubicBezTo>
                    <a:pt x="768" y="1235"/>
                    <a:pt x="834" y="1201"/>
                    <a:pt x="901" y="1201"/>
                  </a:cubicBezTo>
                  <a:cubicBezTo>
                    <a:pt x="968" y="1168"/>
                    <a:pt x="1035" y="1101"/>
                    <a:pt x="1101" y="1035"/>
                  </a:cubicBezTo>
                  <a:cubicBezTo>
                    <a:pt x="1301" y="868"/>
                    <a:pt x="1368" y="501"/>
                    <a:pt x="1135" y="234"/>
                  </a:cubicBezTo>
                  <a:cubicBezTo>
                    <a:pt x="1135" y="234"/>
                    <a:pt x="1135" y="201"/>
                    <a:pt x="1101" y="201"/>
                  </a:cubicBezTo>
                  <a:cubicBezTo>
                    <a:pt x="1101" y="167"/>
                    <a:pt x="1101" y="167"/>
                    <a:pt x="1068" y="167"/>
                  </a:cubicBezTo>
                  <a:cubicBezTo>
                    <a:pt x="1068" y="134"/>
                    <a:pt x="1035" y="134"/>
                    <a:pt x="1001" y="101"/>
                  </a:cubicBezTo>
                  <a:lnTo>
                    <a:pt x="968" y="101"/>
                  </a:lnTo>
                  <a:cubicBezTo>
                    <a:pt x="934" y="67"/>
                    <a:pt x="901" y="67"/>
                    <a:pt x="901" y="34"/>
                  </a:cubicBezTo>
                  <a:lnTo>
                    <a:pt x="834" y="34"/>
                  </a:lnTo>
                  <a:cubicBezTo>
                    <a:pt x="834" y="34"/>
                    <a:pt x="801" y="0"/>
                    <a:pt x="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18"/>
            <p:cNvSpPr/>
            <p:nvPr/>
          </p:nvSpPr>
          <p:spPr>
            <a:xfrm rot="9084057">
              <a:off x="8188666" y="4411202"/>
              <a:ext cx="69556" cy="64763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73" y="0"/>
                  </a:moveTo>
                  <a:cubicBezTo>
                    <a:pt x="505" y="0"/>
                    <a:pt x="357" y="74"/>
                    <a:pt x="268" y="163"/>
                  </a:cubicBezTo>
                  <a:cubicBezTo>
                    <a:pt x="201" y="197"/>
                    <a:pt x="167" y="263"/>
                    <a:pt x="134" y="330"/>
                  </a:cubicBezTo>
                  <a:cubicBezTo>
                    <a:pt x="1" y="597"/>
                    <a:pt x="67" y="864"/>
                    <a:pt x="234" y="1064"/>
                  </a:cubicBezTo>
                  <a:cubicBezTo>
                    <a:pt x="301" y="1131"/>
                    <a:pt x="401" y="1197"/>
                    <a:pt x="534" y="1231"/>
                  </a:cubicBezTo>
                  <a:cubicBezTo>
                    <a:pt x="582" y="1239"/>
                    <a:pt x="629" y="1243"/>
                    <a:pt x="675" y="1243"/>
                  </a:cubicBezTo>
                  <a:cubicBezTo>
                    <a:pt x="825" y="1243"/>
                    <a:pt x="966" y="1199"/>
                    <a:pt x="1068" y="1097"/>
                  </a:cubicBezTo>
                  <a:cubicBezTo>
                    <a:pt x="1168" y="1031"/>
                    <a:pt x="1202" y="964"/>
                    <a:pt x="1235" y="864"/>
                  </a:cubicBezTo>
                  <a:cubicBezTo>
                    <a:pt x="1335" y="630"/>
                    <a:pt x="1302" y="430"/>
                    <a:pt x="1135" y="230"/>
                  </a:cubicBezTo>
                  <a:cubicBezTo>
                    <a:pt x="1135" y="197"/>
                    <a:pt x="1101" y="197"/>
                    <a:pt x="1068" y="163"/>
                  </a:cubicBezTo>
                  <a:cubicBezTo>
                    <a:pt x="1035" y="130"/>
                    <a:pt x="1001" y="63"/>
                    <a:pt x="935" y="63"/>
                  </a:cubicBezTo>
                  <a:cubicBezTo>
                    <a:pt x="846" y="19"/>
                    <a:pt x="757" y="0"/>
                    <a:pt x="6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18"/>
            <p:cNvSpPr/>
            <p:nvPr/>
          </p:nvSpPr>
          <p:spPr>
            <a:xfrm rot="9084057">
              <a:off x="8334542" y="4682182"/>
              <a:ext cx="73047" cy="64450"/>
            </a:xfrm>
            <a:custGeom>
              <a:avLst/>
              <a:gdLst/>
              <a:ahLst/>
              <a:cxnLst/>
              <a:rect l="l" t="t" r="r" b="b"/>
              <a:pathLst>
                <a:path w="1402" h="1237" extrusionOk="0">
                  <a:moveTo>
                    <a:pt x="692" y="0"/>
                  </a:moveTo>
                  <a:cubicBezTo>
                    <a:pt x="544" y="0"/>
                    <a:pt x="391" y="52"/>
                    <a:pt x="267" y="176"/>
                  </a:cubicBezTo>
                  <a:cubicBezTo>
                    <a:pt x="0" y="410"/>
                    <a:pt x="34" y="810"/>
                    <a:pt x="267" y="1077"/>
                  </a:cubicBezTo>
                  <a:cubicBezTo>
                    <a:pt x="391" y="1185"/>
                    <a:pt x="544" y="1236"/>
                    <a:pt x="692" y="1236"/>
                  </a:cubicBezTo>
                  <a:cubicBezTo>
                    <a:pt x="863" y="1236"/>
                    <a:pt x="1027" y="1168"/>
                    <a:pt x="1134" y="1043"/>
                  </a:cubicBezTo>
                  <a:cubicBezTo>
                    <a:pt x="1401" y="810"/>
                    <a:pt x="1368" y="410"/>
                    <a:pt x="1134" y="176"/>
                  </a:cubicBezTo>
                  <a:cubicBezTo>
                    <a:pt x="1027" y="69"/>
                    <a:pt x="863" y="0"/>
                    <a:pt x="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18"/>
            <p:cNvSpPr/>
            <p:nvPr/>
          </p:nvSpPr>
          <p:spPr>
            <a:xfrm rot="9084057">
              <a:off x="8410045" y="4817232"/>
              <a:ext cx="69556" cy="64815"/>
            </a:xfrm>
            <a:custGeom>
              <a:avLst/>
              <a:gdLst/>
              <a:ahLst/>
              <a:cxnLst/>
              <a:rect l="l" t="t" r="r" b="b"/>
              <a:pathLst>
                <a:path w="1335" h="1244" extrusionOk="0">
                  <a:moveTo>
                    <a:pt x="670" y="0"/>
                  </a:moveTo>
                  <a:cubicBezTo>
                    <a:pt x="520" y="0"/>
                    <a:pt x="379" y="45"/>
                    <a:pt x="268" y="134"/>
                  </a:cubicBezTo>
                  <a:cubicBezTo>
                    <a:pt x="167" y="234"/>
                    <a:pt x="134" y="334"/>
                    <a:pt x="101" y="401"/>
                  </a:cubicBezTo>
                  <a:cubicBezTo>
                    <a:pt x="1" y="634"/>
                    <a:pt x="67" y="868"/>
                    <a:pt x="234" y="1035"/>
                  </a:cubicBezTo>
                  <a:cubicBezTo>
                    <a:pt x="301" y="1135"/>
                    <a:pt x="401" y="1201"/>
                    <a:pt x="534" y="1235"/>
                  </a:cubicBezTo>
                  <a:cubicBezTo>
                    <a:pt x="569" y="1240"/>
                    <a:pt x="603" y="1243"/>
                    <a:pt x="637" y="1243"/>
                  </a:cubicBezTo>
                  <a:cubicBezTo>
                    <a:pt x="802" y="1243"/>
                    <a:pt x="963" y="1178"/>
                    <a:pt x="1101" y="1068"/>
                  </a:cubicBezTo>
                  <a:cubicBezTo>
                    <a:pt x="1135" y="1035"/>
                    <a:pt x="1168" y="1001"/>
                    <a:pt x="1168" y="968"/>
                  </a:cubicBezTo>
                  <a:cubicBezTo>
                    <a:pt x="1202" y="934"/>
                    <a:pt x="1235" y="901"/>
                    <a:pt x="1235" y="868"/>
                  </a:cubicBezTo>
                  <a:cubicBezTo>
                    <a:pt x="1335" y="634"/>
                    <a:pt x="1302" y="434"/>
                    <a:pt x="1135" y="234"/>
                  </a:cubicBezTo>
                  <a:cubicBezTo>
                    <a:pt x="1101" y="167"/>
                    <a:pt x="1035" y="134"/>
                    <a:pt x="1001" y="101"/>
                  </a:cubicBezTo>
                  <a:cubicBezTo>
                    <a:pt x="968" y="67"/>
                    <a:pt x="935" y="67"/>
                    <a:pt x="901" y="34"/>
                  </a:cubicBezTo>
                  <a:cubicBezTo>
                    <a:pt x="824" y="12"/>
                    <a:pt x="746" y="0"/>
                    <a:pt x="6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18"/>
            <p:cNvSpPr/>
            <p:nvPr/>
          </p:nvSpPr>
          <p:spPr>
            <a:xfrm rot="9084057">
              <a:off x="8486561" y="4957369"/>
              <a:ext cx="69556" cy="65232"/>
            </a:xfrm>
            <a:custGeom>
              <a:avLst/>
              <a:gdLst/>
              <a:ahLst/>
              <a:cxnLst/>
              <a:rect l="l" t="t" r="r" b="b"/>
              <a:pathLst>
                <a:path w="1335" h="1252" extrusionOk="0">
                  <a:moveTo>
                    <a:pt x="645" y="1"/>
                  </a:moveTo>
                  <a:cubicBezTo>
                    <a:pt x="487" y="1"/>
                    <a:pt x="330" y="74"/>
                    <a:pt x="201" y="204"/>
                  </a:cubicBezTo>
                  <a:cubicBezTo>
                    <a:pt x="167" y="270"/>
                    <a:pt x="101" y="337"/>
                    <a:pt x="101" y="404"/>
                  </a:cubicBezTo>
                  <a:cubicBezTo>
                    <a:pt x="1" y="637"/>
                    <a:pt x="34" y="838"/>
                    <a:pt x="201" y="1038"/>
                  </a:cubicBezTo>
                  <a:cubicBezTo>
                    <a:pt x="234" y="1071"/>
                    <a:pt x="268" y="1104"/>
                    <a:pt x="301" y="1138"/>
                  </a:cubicBezTo>
                  <a:cubicBezTo>
                    <a:pt x="334" y="1171"/>
                    <a:pt x="401" y="1171"/>
                    <a:pt x="434" y="1204"/>
                  </a:cubicBezTo>
                  <a:cubicBezTo>
                    <a:pt x="509" y="1237"/>
                    <a:pt x="584" y="1251"/>
                    <a:pt x="658" y="1251"/>
                  </a:cubicBezTo>
                  <a:cubicBezTo>
                    <a:pt x="814" y="1251"/>
                    <a:pt x="965" y="1184"/>
                    <a:pt x="1101" y="1071"/>
                  </a:cubicBezTo>
                  <a:cubicBezTo>
                    <a:pt x="1168" y="1004"/>
                    <a:pt x="1202" y="938"/>
                    <a:pt x="1235" y="871"/>
                  </a:cubicBezTo>
                  <a:cubicBezTo>
                    <a:pt x="1335" y="637"/>
                    <a:pt x="1302" y="404"/>
                    <a:pt x="1135" y="204"/>
                  </a:cubicBezTo>
                  <a:cubicBezTo>
                    <a:pt x="1101" y="170"/>
                    <a:pt x="1068" y="137"/>
                    <a:pt x="1035" y="104"/>
                  </a:cubicBezTo>
                  <a:cubicBezTo>
                    <a:pt x="1001" y="104"/>
                    <a:pt x="968" y="70"/>
                    <a:pt x="901" y="70"/>
                  </a:cubicBezTo>
                  <a:cubicBezTo>
                    <a:pt x="819" y="23"/>
                    <a:pt x="732" y="1"/>
                    <a:pt x="6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18"/>
            <p:cNvSpPr/>
            <p:nvPr/>
          </p:nvSpPr>
          <p:spPr>
            <a:xfrm rot="9084057">
              <a:off x="8264265" y="4546572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47" y="0"/>
                  </a:moveTo>
                  <a:cubicBezTo>
                    <a:pt x="500" y="0"/>
                    <a:pt x="358" y="69"/>
                    <a:pt x="234" y="193"/>
                  </a:cubicBezTo>
                  <a:cubicBezTo>
                    <a:pt x="201" y="260"/>
                    <a:pt x="134" y="326"/>
                    <a:pt x="101" y="393"/>
                  </a:cubicBezTo>
                  <a:cubicBezTo>
                    <a:pt x="1" y="626"/>
                    <a:pt x="34" y="827"/>
                    <a:pt x="201" y="1027"/>
                  </a:cubicBezTo>
                  <a:cubicBezTo>
                    <a:pt x="234" y="1060"/>
                    <a:pt x="268" y="1093"/>
                    <a:pt x="334" y="1127"/>
                  </a:cubicBezTo>
                  <a:cubicBezTo>
                    <a:pt x="368" y="1160"/>
                    <a:pt x="401" y="1194"/>
                    <a:pt x="468" y="1194"/>
                  </a:cubicBezTo>
                  <a:cubicBezTo>
                    <a:pt x="540" y="1225"/>
                    <a:pt x="615" y="1240"/>
                    <a:pt x="690" y="1240"/>
                  </a:cubicBezTo>
                  <a:cubicBezTo>
                    <a:pt x="857" y="1240"/>
                    <a:pt x="1020" y="1165"/>
                    <a:pt x="1135" y="1027"/>
                  </a:cubicBezTo>
                  <a:cubicBezTo>
                    <a:pt x="1202" y="960"/>
                    <a:pt x="1235" y="893"/>
                    <a:pt x="1268" y="827"/>
                  </a:cubicBezTo>
                  <a:cubicBezTo>
                    <a:pt x="1302" y="626"/>
                    <a:pt x="1302" y="460"/>
                    <a:pt x="1202" y="326"/>
                  </a:cubicBezTo>
                  <a:cubicBezTo>
                    <a:pt x="1101" y="159"/>
                    <a:pt x="968" y="59"/>
                    <a:pt x="801" y="26"/>
                  </a:cubicBezTo>
                  <a:cubicBezTo>
                    <a:pt x="750" y="9"/>
                    <a:pt x="698" y="0"/>
                    <a:pt x="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18"/>
            <p:cNvSpPr/>
            <p:nvPr/>
          </p:nvSpPr>
          <p:spPr>
            <a:xfrm rot="9084057">
              <a:off x="8354053" y="5031063"/>
              <a:ext cx="64398" cy="65023"/>
            </a:xfrm>
            <a:custGeom>
              <a:avLst/>
              <a:gdLst/>
              <a:ahLst/>
              <a:cxnLst/>
              <a:rect l="l" t="t" r="r" b="b"/>
              <a:pathLst>
                <a:path w="1236" h="1248" extrusionOk="0">
                  <a:moveTo>
                    <a:pt x="735" y="1"/>
                  </a:moveTo>
                  <a:cubicBezTo>
                    <a:pt x="535" y="1"/>
                    <a:pt x="368" y="34"/>
                    <a:pt x="234" y="134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134" y="267"/>
                    <a:pt x="101" y="301"/>
                    <a:pt x="68" y="368"/>
                  </a:cubicBezTo>
                  <a:cubicBezTo>
                    <a:pt x="68" y="401"/>
                    <a:pt x="68" y="401"/>
                    <a:pt x="68" y="401"/>
                  </a:cubicBezTo>
                  <a:cubicBezTo>
                    <a:pt x="68" y="401"/>
                    <a:pt x="68" y="401"/>
                    <a:pt x="68" y="434"/>
                  </a:cubicBezTo>
                  <a:cubicBezTo>
                    <a:pt x="34" y="434"/>
                    <a:pt x="34" y="468"/>
                    <a:pt x="34" y="501"/>
                  </a:cubicBezTo>
                  <a:cubicBezTo>
                    <a:pt x="34" y="568"/>
                    <a:pt x="1" y="634"/>
                    <a:pt x="34" y="701"/>
                  </a:cubicBezTo>
                  <a:cubicBezTo>
                    <a:pt x="34" y="734"/>
                    <a:pt x="34" y="734"/>
                    <a:pt x="34" y="768"/>
                  </a:cubicBezTo>
                  <a:cubicBezTo>
                    <a:pt x="68" y="901"/>
                    <a:pt x="134" y="1001"/>
                    <a:pt x="234" y="1101"/>
                  </a:cubicBezTo>
                  <a:cubicBezTo>
                    <a:pt x="268" y="1168"/>
                    <a:pt x="368" y="1201"/>
                    <a:pt x="434" y="1235"/>
                  </a:cubicBezTo>
                  <a:lnTo>
                    <a:pt x="501" y="1235"/>
                  </a:lnTo>
                  <a:cubicBezTo>
                    <a:pt x="543" y="1243"/>
                    <a:pt x="585" y="1247"/>
                    <a:pt x="626" y="1247"/>
                  </a:cubicBezTo>
                  <a:cubicBezTo>
                    <a:pt x="751" y="1247"/>
                    <a:pt x="876" y="1210"/>
                    <a:pt x="1002" y="1135"/>
                  </a:cubicBezTo>
                  <a:cubicBezTo>
                    <a:pt x="1035" y="1101"/>
                    <a:pt x="1035" y="1101"/>
                    <a:pt x="1068" y="1068"/>
                  </a:cubicBezTo>
                  <a:cubicBezTo>
                    <a:pt x="1068" y="1068"/>
                    <a:pt x="1068" y="1035"/>
                    <a:pt x="1102" y="1035"/>
                  </a:cubicBezTo>
                  <a:cubicBezTo>
                    <a:pt x="1102" y="1035"/>
                    <a:pt x="1135" y="1001"/>
                    <a:pt x="1135" y="1001"/>
                  </a:cubicBezTo>
                  <a:cubicBezTo>
                    <a:pt x="1135" y="1001"/>
                    <a:pt x="1135" y="968"/>
                    <a:pt x="1135" y="968"/>
                  </a:cubicBezTo>
                  <a:cubicBezTo>
                    <a:pt x="1168" y="935"/>
                    <a:pt x="1168" y="935"/>
                    <a:pt x="1168" y="901"/>
                  </a:cubicBezTo>
                  <a:cubicBezTo>
                    <a:pt x="1202" y="901"/>
                    <a:pt x="1202" y="901"/>
                    <a:pt x="1202" y="868"/>
                  </a:cubicBezTo>
                  <a:cubicBezTo>
                    <a:pt x="1202" y="868"/>
                    <a:pt x="1202" y="868"/>
                    <a:pt x="1202" y="835"/>
                  </a:cubicBezTo>
                  <a:cubicBezTo>
                    <a:pt x="1202" y="835"/>
                    <a:pt x="1235" y="801"/>
                    <a:pt x="1235" y="801"/>
                  </a:cubicBezTo>
                  <a:cubicBezTo>
                    <a:pt x="1235" y="801"/>
                    <a:pt x="1235" y="768"/>
                    <a:pt x="1235" y="768"/>
                  </a:cubicBezTo>
                  <a:cubicBezTo>
                    <a:pt x="1235" y="734"/>
                    <a:pt x="1235" y="701"/>
                    <a:pt x="1235" y="668"/>
                  </a:cubicBezTo>
                  <a:lnTo>
                    <a:pt x="1235" y="634"/>
                  </a:lnTo>
                  <a:cubicBezTo>
                    <a:pt x="1235" y="568"/>
                    <a:pt x="1235" y="534"/>
                    <a:pt x="1235" y="501"/>
                  </a:cubicBezTo>
                  <a:cubicBezTo>
                    <a:pt x="1235" y="501"/>
                    <a:pt x="1235" y="468"/>
                    <a:pt x="1235" y="468"/>
                  </a:cubicBezTo>
                  <a:cubicBezTo>
                    <a:pt x="1235" y="434"/>
                    <a:pt x="1202" y="401"/>
                    <a:pt x="1202" y="368"/>
                  </a:cubicBezTo>
                  <a:cubicBezTo>
                    <a:pt x="1135" y="267"/>
                    <a:pt x="1068" y="167"/>
                    <a:pt x="968" y="101"/>
                  </a:cubicBezTo>
                  <a:lnTo>
                    <a:pt x="935" y="101"/>
                  </a:lnTo>
                  <a:cubicBezTo>
                    <a:pt x="935" y="67"/>
                    <a:pt x="901" y="67"/>
                    <a:pt x="868" y="34"/>
                  </a:cubicBezTo>
                  <a:lnTo>
                    <a:pt x="768" y="34"/>
                  </a:lnTo>
                  <a:cubicBezTo>
                    <a:pt x="735" y="34"/>
                    <a:pt x="735" y="34"/>
                    <a:pt x="7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18"/>
            <p:cNvSpPr/>
            <p:nvPr/>
          </p:nvSpPr>
          <p:spPr>
            <a:xfrm rot="9084057">
              <a:off x="8127919" y="4619898"/>
              <a:ext cx="69556" cy="63669"/>
            </a:xfrm>
            <a:custGeom>
              <a:avLst/>
              <a:gdLst/>
              <a:ahLst/>
              <a:cxnLst/>
              <a:rect l="l" t="t" r="r" b="b"/>
              <a:pathLst>
                <a:path w="1335" h="1222" extrusionOk="0">
                  <a:moveTo>
                    <a:pt x="667" y="0"/>
                  </a:moveTo>
                  <a:cubicBezTo>
                    <a:pt x="601" y="0"/>
                    <a:pt x="534" y="0"/>
                    <a:pt x="467" y="33"/>
                  </a:cubicBezTo>
                  <a:lnTo>
                    <a:pt x="434" y="33"/>
                  </a:lnTo>
                  <a:cubicBezTo>
                    <a:pt x="367" y="67"/>
                    <a:pt x="300" y="100"/>
                    <a:pt x="267" y="167"/>
                  </a:cubicBezTo>
                  <a:cubicBezTo>
                    <a:pt x="67" y="367"/>
                    <a:pt x="0" y="701"/>
                    <a:pt x="167" y="934"/>
                  </a:cubicBezTo>
                  <a:cubicBezTo>
                    <a:pt x="200" y="967"/>
                    <a:pt x="234" y="1001"/>
                    <a:pt x="267" y="1034"/>
                  </a:cubicBezTo>
                  <a:cubicBezTo>
                    <a:pt x="383" y="1150"/>
                    <a:pt x="545" y="1222"/>
                    <a:pt x="712" y="1222"/>
                  </a:cubicBezTo>
                  <a:cubicBezTo>
                    <a:pt x="832" y="1222"/>
                    <a:pt x="956" y="1185"/>
                    <a:pt x="1068" y="1101"/>
                  </a:cubicBezTo>
                  <a:cubicBezTo>
                    <a:pt x="1068" y="1101"/>
                    <a:pt x="1101" y="1067"/>
                    <a:pt x="1134" y="1067"/>
                  </a:cubicBezTo>
                  <a:cubicBezTo>
                    <a:pt x="1168" y="1034"/>
                    <a:pt x="1201" y="967"/>
                    <a:pt x="1201" y="934"/>
                  </a:cubicBezTo>
                  <a:cubicBezTo>
                    <a:pt x="1268" y="867"/>
                    <a:pt x="1301" y="767"/>
                    <a:pt x="1301" y="667"/>
                  </a:cubicBezTo>
                  <a:cubicBezTo>
                    <a:pt x="1301" y="634"/>
                    <a:pt x="1334" y="600"/>
                    <a:pt x="1334" y="600"/>
                  </a:cubicBezTo>
                  <a:cubicBezTo>
                    <a:pt x="1334" y="600"/>
                    <a:pt x="1334" y="567"/>
                    <a:pt x="1301" y="567"/>
                  </a:cubicBezTo>
                  <a:cubicBezTo>
                    <a:pt x="1301" y="534"/>
                    <a:pt x="1301" y="500"/>
                    <a:pt x="1301" y="467"/>
                  </a:cubicBezTo>
                  <a:cubicBezTo>
                    <a:pt x="1301" y="434"/>
                    <a:pt x="1268" y="400"/>
                    <a:pt x="1268" y="367"/>
                  </a:cubicBezTo>
                  <a:cubicBezTo>
                    <a:pt x="1268" y="367"/>
                    <a:pt x="1268" y="334"/>
                    <a:pt x="1268" y="334"/>
                  </a:cubicBezTo>
                  <a:cubicBezTo>
                    <a:pt x="1234" y="300"/>
                    <a:pt x="1234" y="267"/>
                    <a:pt x="1201" y="267"/>
                  </a:cubicBezTo>
                  <a:lnTo>
                    <a:pt x="1201" y="234"/>
                  </a:lnTo>
                  <a:cubicBezTo>
                    <a:pt x="1201" y="234"/>
                    <a:pt x="1168" y="200"/>
                    <a:pt x="1168" y="167"/>
                  </a:cubicBezTo>
                  <a:lnTo>
                    <a:pt x="1134" y="167"/>
                  </a:lnTo>
                  <a:cubicBezTo>
                    <a:pt x="1068" y="100"/>
                    <a:pt x="1001" y="67"/>
                    <a:pt x="934" y="33"/>
                  </a:cubicBezTo>
                  <a:cubicBezTo>
                    <a:pt x="834" y="0"/>
                    <a:pt x="767" y="0"/>
                    <a:pt x="7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18"/>
            <p:cNvSpPr/>
            <p:nvPr/>
          </p:nvSpPr>
          <p:spPr>
            <a:xfrm rot="9084057">
              <a:off x="7866615" y="5112571"/>
              <a:ext cx="73047" cy="65023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698" y="0"/>
                  </a:moveTo>
                  <a:cubicBezTo>
                    <a:pt x="548" y="0"/>
                    <a:pt x="396" y="58"/>
                    <a:pt x="267" y="171"/>
                  </a:cubicBezTo>
                  <a:cubicBezTo>
                    <a:pt x="33" y="405"/>
                    <a:pt x="0" y="805"/>
                    <a:pt x="267" y="1072"/>
                  </a:cubicBezTo>
                  <a:cubicBezTo>
                    <a:pt x="384" y="1189"/>
                    <a:pt x="542" y="1247"/>
                    <a:pt x="701" y="1247"/>
                  </a:cubicBezTo>
                  <a:cubicBezTo>
                    <a:pt x="859" y="1247"/>
                    <a:pt x="1018" y="1189"/>
                    <a:pt x="1134" y="1072"/>
                  </a:cubicBezTo>
                  <a:cubicBezTo>
                    <a:pt x="1334" y="838"/>
                    <a:pt x="1401" y="471"/>
                    <a:pt x="1134" y="205"/>
                  </a:cubicBezTo>
                  <a:cubicBezTo>
                    <a:pt x="1014" y="67"/>
                    <a:pt x="857" y="0"/>
                    <a:pt x="6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18"/>
            <p:cNvSpPr/>
            <p:nvPr/>
          </p:nvSpPr>
          <p:spPr>
            <a:xfrm rot="9084057">
              <a:off x="7645377" y="4707100"/>
              <a:ext cx="71328" cy="64815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2" y="0"/>
                  </a:moveTo>
                  <a:cubicBezTo>
                    <a:pt x="509" y="0"/>
                    <a:pt x="351" y="67"/>
                    <a:pt x="234" y="201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51" y="1185"/>
                    <a:pt x="518" y="1243"/>
                    <a:pt x="680" y="1243"/>
                  </a:cubicBezTo>
                  <a:cubicBezTo>
                    <a:pt x="843" y="1243"/>
                    <a:pt x="1001" y="1185"/>
                    <a:pt x="1101" y="1068"/>
                  </a:cubicBezTo>
                  <a:cubicBezTo>
                    <a:pt x="1335" y="868"/>
                    <a:pt x="1368" y="467"/>
                    <a:pt x="1135" y="201"/>
                  </a:cubicBezTo>
                  <a:cubicBezTo>
                    <a:pt x="1001" y="67"/>
                    <a:pt x="834" y="0"/>
                    <a:pt x="6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18"/>
            <p:cNvSpPr/>
            <p:nvPr/>
          </p:nvSpPr>
          <p:spPr>
            <a:xfrm rot="9084057">
              <a:off x="7239718" y="4927547"/>
              <a:ext cx="74818" cy="66482"/>
            </a:xfrm>
            <a:custGeom>
              <a:avLst/>
              <a:gdLst/>
              <a:ahLst/>
              <a:cxnLst/>
              <a:rect l="l" t="t" r="r" b="b"/>
              <a:pathLst>
                <a:path w="1436" h="1276" extrusionOk="0">
                  <a:moveTo>
                    <a:pt x="684" y="0"/>
                  </a:moveTo>
                  <a:cubicBezTo>
                    <a:pt x="523" y="0"/>
                    <a:pt x="376" y="60"/>
                    <a:pt x="268" y="168"/>
                  </a:cubicBezTo>
                  <a:cubicBezTo>
                    <a:pt x="34" y="401"/>
                    <a:pt x="1" y="802"/>
                    <a:pt x="268" y="1069"/>
                  </a:cubicBezTo>
                  <a:lnTo>
                    <a:pt x="301" y="1069"/>
                  </a:lnTo>
                  <a:cubicBezTo>
                    <a:pt x="301" y="1102"/>
                    <a:pt x="301" y="1102"/>
                    <a:pt x="301" y="1102"/>
                  </a:cubicBezTo>
                  <a:lnTo>
                    <a:pt x="334" y="1102"/>
                  </a:lnTo>
                  <a:cubicBezTo>
                    <a:pt x="368" y="1135"/>
                    <a:pt x="368" y="1135"/>
                    <a:pt x="401" y="1169"/>
                  </a:cubicBezTo>
                  <a:cubicBezTo>
                    <a:pt x="502" y="1241"/>
                    <a:pt x="622" y="1275"/>
                    <a:pt x="741" y="1275"/>
                  </a:cubicBezTo>
                  <a:cubicBezTo>
                    <a:pt x="898" y="1275"/>
                    <a:pt x="1055" y="1216"/>
                    <a:pt x="1168" y="1102"/>
                  </a:cubicBezTo>
                  <a:cubicBezTo>
                    <a:pt x="1402" y="868"/>
                    <a:pt x="1435" y="501"/>
                    <a:pt x="1168" y="235"/>
                  </a:cubicBezTo>
                  <a:cubicBezTo>
                    <a:pt x="1168" y="201"/>
                    <a:pt x="1168" y="201"/>
                    <a:pt x="1135" y="201"/>
                  </a:cubicBezTo>
                  <a:cubicBezTo>
                    <a:pt x="1135" y="168"/>
                    <a:pt x="1135" y="168"/>
                    <a:pt x="1102" y="168"/>
                  </a:cubicBezTo>
                  <a:cubicBezTo>
                    <a:pt x="1102" y="168"/>
                    <a:pt x="1102" y="168"/>
                    <a:pt x="1102" y="135"/>
                  </a:cubicBezTo>
                  <a:cubicBezTo>
                    <a:pt x="964" y="43"/>
                    <a:pt x="819" y="0"/>
                    <a:pt x="6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18"/>
            <p:cNvSpPr/>
            <p:nvPr/>
          </p:nvSpPr>
          <p:spPr>
            <a:xfrm rot="9084057">
              <a:off x="7990759" y="4694274"/>
              <a:ext cx="71328" cy="64815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6" y="1"/>
                  </a:moveTo>
                  <a:cubicBezTo>
                    <a:pt x="504" y="1"/>
                    <a:pt x="338" y="68"/>
                    <a:pt x="234" y="189"/>
                  </a:cubicBezTo>
                  <a:cubicBezTo>
                    <a:pt x="1" y="422"/>
                    <a:pt x="1" y="823"/>
                    <a:pt x="268" y="1056"/>
                  </a:cubicBezTo>
                  <a:cubicBezTo>
                    <a:pt x="397" y="1185"/>
                    <a:pt x="557" y="1244"/>
                    <a:pt x="711" y="1244"/>
                  </a:cubicBezTo>
                  <a:cubicBezTo>
                    <a:pt x="875" y="1244"/>
                    <a:pt x="1032" y="1177"/>
                    <a:pt x="1135" y="1056"/>
                  </a:cubicBezTo>
                  <a:cubicBezTo>
                    <a:pt x="1335" y="856"/>
                    <a:pt x="1369" y="456"/>
                    <a:pt x="1135" y="189"/>
                  </a:cubicBezTo>
                  <a:cubicBezTo>
                    <a:pt x="1006" y="60"/>
                    <a:pt x="838" y="1"/>
                    <a:pt x="6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18"/>
            <p:cNvSpPr/>
            <p:nvPr/>
          </p:nvSpPr>
          <p:spPr>
            <a:xfrm rot="9084057">
              <a:off x="7928814" y="4903505"/>
              <a:ext cx="71328" cy="65440"/>
            </a:xfrm>
            <a:custGeom>
              <a:avLst/>
              <a:gdLst/>
              <a:ahLst/>
              <a:cxnLst/>
              <a:rect l="l" t="t" r="r" b="b"/>
              <a:pathLst>
                <a:path w="1369" h="1256" extrusionOk="0">
                  <a:moveTo>
                    <a:pt x="677" y="0"/>
                  </a:moveTo>
                  <a:cubicBezTo>
                    <a:pt x="523" y="0"/>
                    <a:pt x="363" y="59"/>
                    <a:pt x="234" y="188"/>
                  </a:cubicBezTo>
                  <a:cubicBezTo>
                    <a:pt x="1" y="422"/>
                    <a:pt x="1" y="822"/>
                    <a:pt x="234" y="1055"/>
                  </a:cubicBezTo>
                  <a:cubicBezTo>
                    <a:pt x="351" y="1189"/>
                    <a:pt x="509" y="1255"/>
                    <a:pt x="672" y="1255"/>
                  </a:cubicBezTo>
                  <a:cubicBezTo>
                    <a:pt x="835" y="1255"/>
                    <a:pt x="1001" y="1189"/>
                    <a:pt x="1135" y="1055"/>
                  </a:cubicBezTo>
                  <a:cubicBezTo>
                    <a:pt x="1368" y="822"/>
                    <a:pt x="1368" y="422"/>
                    <a:pt x="1101" y="188"/>
                  </a:cubicBezTo>
                  <a:cubicBezTo>
                    <a:pt x="998" y="67"/>
                    <a:pt x="841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8"/>
            <p:cNvSpPr/>
            <p:nvPr/>
          </p:nvSpPr>
          <p:spPr>
            <a:xfrm rot="9084057">
              <a:off x="7376875" y="4853788"/>
              <a:ext cx="69556" cy="64763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73" y="0"/>
                  </a:moveTo>
                  <a:cubicBezTo>
                    <a:pt x="505" y="0"/>
                    <a:pt x="357" y="74"/>
                    <a:pt x="268" y="163"/>
                  </a:cubicBezTo>
                  <a:cubicBezTo>
                    <a:pt x="201" y="197"/>
                    <a:pt x="167" y="263"/>
                    <a:pt x="134" y="330"/>
                  </a:cubicBezTo>
                  <a:cubicBezTo>
                    <a:pt x="1" y="597"/>
                    <a:pt x="67" y="864"/>
                    <a:pt x="234" y="1064"/>
                  </a:cubicBezTo>
                  <a:cubicBezTo>
                    <a:pt x="334" y="1131"/>
                    <a:pt x="434" y="1197"/>
                    <a:pt x="534" y="1231"/>
                  </a:cubicBezTo>
                  <a:cubicBezTo>
                    <a:pt x="582" y="1239"/>
                    <a:pt x="629" y="1243"/>
                    <a:pt x="676" y="1243"/>
                  </a:cubicBezTo>
                  <a:cubicBezTo>
                    <a:pt x="827" y="1243"/>
                    <a:pt x="974" y="1199"/>
                    <a:pt x="1101" y="1097"/>
                  </a:cubicBezTo>
                  <a:cubicBezTo>
                    <a:pt x="1168" y="1031"/>
                    <a:pt x="1202" y="964"/>
                    <a:pt x="1235" y="864"/>
                  </a:cubicBezTo>
                  <a:cubicBezTo>
                    <a:pt x="1335" y="630"/>
                    <a:pt x="1302" y="430"/>
                    <a:pt x="1135" y="230"/>
                  </a:cubicBezTo>
                  <a:cubicBezTo>
                    <a:pt x="1135" y="197"/>
                    <a:pt x="1135" y="197"/>
                    <a:pt x="1068" y="163"/>
                  </a:cubicBezTo>
                  <a:cubicBezTo>
                    <a:pt x="1068" y="130"/>
                    <a:pt x="1001" y="63"/>
                    <a:pt x="935" y="63"/>
                  </a:cubicBezTo>
                  <a:cubicBezTo>
                    <a:pt x="846" y="19"/>
                    <a:pt x="757" y="0"/>
                    <a:pt x="6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18"/>
            <p:cNvSpPr/>
            <p:nvPr/>
          </p:nvSpPr>
          <p:spPr>
            <a:xfrm rot="9084057">
              <a:off x="7585038" y="4915366"/>
              <a:ext cx="71328" cy="65857"/>
            </a:xfrm>
            <a:custGeom>
              <a:avLst/>
              <a:gdLst/>
              <a:ahLst/>
              <a:cxnLst/>
              <a:rect l="l" t="t" r="r" b="b"/>
              <a:pathLst>
                <a:path w="1369" h="1264" extrusionOk="0">
                  <a:moveTo>
                    <a:pt x="697" y="1"/>
                  </a:moveTo>
                  <a:cubicBezTo>
                    <a:pt x="482" y="1"/>
                    <a:pt x="254" y="133"/>
                    <a:pt x="134" y="373"/>
                  </a:cubicBezTo>
                  <a:cubicBezTo>
                    <a:pt x="1" y="639"/>
                    <a:pt x="101" y="1006"/>
                    <a:pt x="368" y="1173"/>
                  </a:cubicBezTo>
                  <a:cubicBezTo>
                    <a:pt x="454" y="1231"/>
                    <a:pt x="571" y="1263"/>
                    <a:pt x="692" y="1263"/>
                  </a:cubicBezTo>
                  <a:cubicBezTo>
                    <a:pt x="853" y="1263"/>
                    <a:pt x="1021" y="1206"/>
                    <a:pt x="1135" y="1073"/>
                  </a:cubicBezTo>
                  <a:cubicBezTo>
                    <a:pt x="1168" y="1006"/>
                    <a:pt x="1235" y="973"/>
                    <a:pt x="1235" y="906"/>
                  </a:cubicBezTo>
                  <a:cubicBezTo>
                    <a:pt x="1369" y="673"/>
                    <a:pt x="1335" y="406"/>
                    <a:pt x="1135" y="206"/>
                  </a:cubicBezTo>
                  <a:cubicBezTo>
                    <a:pt x="1035" y="106"/>
                    <a:pt x="902" y="39"/>
                    <a:pt x="768" y="6"/>
                  </a:cubicBezTo>
                  <a:cubicBezTo>
                    <a:pt x="745" y="2"/>
                    <a:pt x="721" y="1"/>
                    <a:pt x="6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18"/>
            <p:cNvSpPr/>
            <p:nvPr/>
          </p:nvSpPr>
          <p:spPr>
            <a:xfrm rot="9084057">
              <a:off x="7658694" y="5051734"/>
              <a:ext cx="69556" cy="63773"/>
            </a:xfrm>
            <a:custGeom>
              <a:avLst/>
              <a:gdLst/>
              <a:ahLst/>
              <a:cxnLst/>
              <a:rect l="l" t="t" r="r" b="b"/>
              <a:pathLst>
                <a:path w="1335" h="1224" extrusionOk="0">
                  <a:moveTo>
                    <a:pt x="648" y="0"/>
                  </a:moveTo>
                  <a:cubicBezTo>
                    <a:pt x="503" y="0"/>
                    <a:pt x="351" y="49"/>
                    <a:pt x="234" y="166"/>
                  </a:cubicBezTo>
                  <a:cubicBezTo>
                    <a:pt x="200" y="199"/>
                    <a:pt x="167" y="199"/>
                    <a:pt x="167" y="233"/>
                  </a:cubicBezTo>
                  <a:cubicBezTo>
                    <a:pt x="134" y="266"/>
                    <a:pt x="134" y="299"/>
                    <a:pt x="100" y="333"/>
                  </a:cubicBezTo>
                  <a:cubicBezTo>
                    <a:pt x="0" y="566"/>
                    <a:pt x="34" y="867"/>
                    <a:pt x="267" y="1100"/>
                  </a:cubicBezTo>
                  <a:cubicBezTo>
                    <a:pt x="267" y="1100"/>
                    <a:pt x="334" y="1133"/>
                    <a:pt x="401" y="1167"/>
                  </a:cubicBezTo>
                  <a:cubicBezTo>
                    <a:pt x="488" y="1204"/>
                    <a:pt x="576" y="1223"/>
                    <a:pt x="661" y="1223"/>
                  </a:cubicBezTo>
                  <a:cubicBezTo>
                    <a:pt x="804" y="1223"/>
                    <a:pt x="943" y="1171"/>
                    <a:pt x="1068" y="1067"/>
                  </a:cubicBezTo>
                  <a:cubicBezTo>
                    <a:pt x="1134" y="1033"/>
                    <a:pt x="1168" y="967"/>
                    <a:pt x="1201" y="867"/>
                  </a:cubicBezTo>
                  <a:cubicBezTo>
                    <a:pt x="1335" y="633"/>
                    <a:pt x="1268" y="366"/>
                    <a:pt x="1101" y="166"/>
                  </a:cubicBezTo>
                  <a:cubicBezTo>
                    <a:pt x="1101" y="166"/>
                    <a:pt x="1068" y="133"/>
                    <a:pt x="1034" y="133"/>
                  </a:cubicBezTo>
                  <a:cubicBezTo>
                    <a:pt x="1001" y="99"/>
                    <a:pt x="968" y="66"/>
                    <a:pt x="934" y="66"/>
                  </a:cubicBezTo>
                  <a:cubicBezTo>
                    <a:pt x="851" y="25"/>
                    <a:pt x="751" y="0"/>
                    <a:pt x="6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18"/>
            <p:cNvSpPr/>
            <p:nvPr/>
          </p:nvSpPr>
          <p:spPr>
            <a:xfrm rot="9084057">
              <a:off x="7722345" y="4841725"/>
              <a:ext cx="66117" cy="64658"/>
            </a:xfrm>
            <a:custGeom>
              <a:avLst/>
              <a:gdLst/>
              <a:ahLst/>
              <a:cxnLst/>
              <a:rect l="l" t="t" r="r" b="b"/>
              <a:pathLst>
                <a:path w="1269" h="1241" extrusionOk="0">
                  <a:moveTo>
                    <a:pt x="641" y="1"/>
                  </a:moveTo>
                  <a:cubicBezTo>
                    <a:pt x="477" y="1"/>
                    <a:pt x="321" y="61"/>
                    <a:pt x="201" y="181"/>
                  </a:cubicBezTo>
                  <a:cubicBezTo>
                    <a:pt x="68" y="314"/>
                    <a:pt x="1" y="481"/>
                    <a:pt x="1" y="648"/>
                  </a:cubicBezTo>
                  <a:cubicBezTo>
                    <a:pt x="34" y="781"/>
                    <a:pt x="68" y="915"/>
                    <a:pt x="168" y="1048"/>
                  </a:cubicBezTo>
                  <a:cubicBezTo>
                    <a:pt x="291" y="1172"/>
                    <a:pt x="433" y="1240"/>
                    <a:pt x="594" y="1240"/>
                  </a:cubicBezTo>
                  <a:cubicBezTo>
                    <a:pt x="650" y="1240"/>
                    <a:pt x="708" y="1232"/>
                    <a:pt x="768" y="1215"/>
                  </a:cubicBezTo>
                  <a:cubicBezTo>
                    <a:pt x="901" y="1182"/>
                    <a:pt x="1002" y="1148"/>
                    <a:pt x="1102" y="1048"/>
                  </a:cubicBezTo>
                  <a:cubicBezTo>
                    <a:pt x="1235" y="881"/>
                    <a:pt x="1268" y="681"/>
                    <a:pt x="1235" y="481"/>
                  </a:cubicBezTo>
                  <a:cubicBezTo>
                    <a:pt x="1202" y="314"/>
                    <a:pt x="1102" y="181"/>
                    <a:pt x="968" y="81"/>
                  </a:cubicBezTo>
                  <a:cubicBezTo>
                    <a:pt x="861" y="27"/>
                    <a:pt x="749" y="1"/>
                    <a:pt x="6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8"/>
            <p:cNvSpPr/>
            <p:nvPr/>
          </p:nvSpPr>
          <p:spPr>
            <a:xfrm rot="9084057">
              <a:off x="7782953" y="4632796"/>
              <a:ext cx="67785" cy="65284"/>
            </a:xfrm>
            <a:custGeom>
              <a:avLst/>
              <a:gdLst/>
              <a:ahLst/>
              <a:cxnLst/>
              <a:rect l="l" t="t" r="r" b="b"/>
              <a:pathLst>
                <a:path w="1301" h="1253" extrusionOk="0">
                  <a:moveTo>
                    <a:pt x="627" y="0"/>
                  </a:moveTo>
                  <a:cubicBezTo>
                    <a:pt x="465" y="0"/>
                    <a:pt x="306" y="66"/>
                    <a:pt x="200" y="171"/>
                  </a:cubicBezTo>
                  <a:cubicBezTo>
                    <a:pt x="133" y="271"/>
                    <a:pt x="100" y="305"/>
                    <a:pt x="67" y="405"/>
                  </a:cubicBezTo>
                  <a:cubicBezTo>
                    <a:pt x="0" y="605"/>
                    <a:pt x="0" y="772"/>
                    <a:pt x="133" y="972"/>
                  </a:cubicBezTo>
                  <a:cubicBezTo>
                    <a:pt x="200" y="1105"/>
                    <a:pt x="300" y="1172"/>
                    <a:pt x="467" y="1205"/>
                  </a:cubicBezTo>
                  <a:cubicBezTo>
                    <a:pt x="531" y="1237"/>
                    <a:pt x="599" y="1252"/>
                    <a:pt x="667" y="1252"/>
                  </a:cubicBezTo>
                  <a:cubicBezTo>
                    <a:pt x="810" y="1252"/>
                    <a:pt x="954" y="1185"/>
                    <a:pt x="1067" y="1072"/>
                  </a:cubicBezTo>
                  <a:cubicBezTo>
                    <a:pt x="1101" y="1072"/>
                    <a:pt x="1134" y="1039"/>
                    <a:pt x="1134" y="1005"/>
                  </a:cubicBezTo>
                  <a:cubicBezTo>
                    <a:pt x="1168" y="972"/>
                    <a:pt x="1201" y="905"/>
                    <a:pt x="1201" y="872"/>
                  </a:cubicBezTo>
                  <a:cubicBezTo>
                    <a:pt x="1301" y="638"/>
                    <a:pt x="1268" y="438"/>
                    <a:pt x="1101" y="238"/>
                  </a:cubicBezTo>
                  <a:cubicBezTo>
                    <a:pt x="1067" y="171"/>
                    <a:pt x="1034" y="138"/>
                    <a:pt x="967" y="105"/>
                  </a:cubicBezTo>
                  <a:cubicBezTo>
                    <a:pt x="967" y="105"/>
                    <a:pt x="934" y="71"/>
                    <a:pt x="901" y="71"/>
                  </a:cubicBezTo>
                  <a:cubicBezTo>
                    <a:pt x="815" y="22"/>
                    <a:pt x="720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18"/>
            <p:cNvSpPr/>
            <p:nvPr/>
          </p:nvSpPr>
          <p:spPr>
            <a:xfrm rot="9084057">
              <a:off x="8217985" y="5104232"/>
              <a:ext cx="67837" cy="64763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83" y="1"/>
                  </a:moveTo>
                  <a:cubicBezTo>
                    <a:pt x="432" y="1"/>
                    <a:pt x="201" y="170"/>
                    <a:pt x="101" y="395"/>
                  </a:cubicBezTo>
                  <a:cubicBezTo>
                    <a:pt x="1" y="695"/>
                    <a:pt x="134" y="1095"/>
                    <a:pt x="468" y="1195"/>
                  </a:cubicBezTo>
                  <a:cubicBezTo>
                    <a:pt x="545" y="1227"/>
                    <a:pt x="623" y="1242"/>
                    <a:pt x="699" y="1242"/>
                  </a:cubicBezTo>
                  <a:cubicBezTo>
                    <a:pt x="1019" y="1242"/>
                    <a:pt x="1302" y="979"/>
                    <a:pt x="1302" y="628"/>
                  </a:cubicBezTo>
                  <a:cubicBezTo>
                    <a:pt x="1302" y="462"/>
                    <a:pt x="1235" y="295"/>
                    <a:pt x="1168" y="228"/>
                  </a:cubicBezTo>
                  <a:cubicBezTo>
                    <a:pt x="1068" y="128"/>
                    <a:pt x="1002" y="95"/>
                    <a:pt x="935" y="61"/>
                  </a:cubicBezTo>
                  <a:cubicBezTo>
                    <a:pt x="852" y="20"/>
                    <a:pt x="766" y="1"/>
                    <a:pt x="6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18"/>
            <p:cNvSpPr/>
            <p:nvPr/>
          </p:nvSpPr>
          <p:spPr>
            <a:xfrm rot="9084057">
              <a:off x="8138542" y="4965835"/>
              <a:ext cx="67837" cy="64711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14" y="0"/>
                  </a:moveTo>
                  <a:cubicBezTo>
                    <a:pt x="501" y="0"/>
                    <a:pt x="384" y="34"/>
                    <a:pt x="267" y="101"/>
                  </a:cubicBezTo>
                  <a:cubicBezTo>
                    <a:pt x="134" y="201"/>
                    <a:pt x="34" y="334"/>
                    <a:pt x="1" y="534"/>
                  </a:cubicBezTo>
                  <a:cubicBezTo>
                    <a:pt x="1" y="668"/>
                    <a:pt x="1" y="801"/>
                    <a:pt x="67" y="901"/>
                  </a:cubicBezTo>
                  <a:cubicBezTo>
                    <a:pt x="134" y="1001"/>
                    <a:pt x="201" y="1068"/>
                    <a:pt x="267" y="1135"/>
                  </a:cubicBezTo>
                  <a:cubicBezTo>
                    <a:pt x="383" y="1207"/>
                    <a:pt x="504" y="1241"/>
                    <a:pt x="624" y="1241"/>
                  </a:cubicBezTo>
                  <a:cubicBezTo>
                    <a:pt x="781" y="1241"/>
                    <a:pt x="935" y="1182"/>
                    <a:pt x="1068" y="1068"/>
                  </a:cubicBezTo>
                  <a:cubicBezTo>
                    <a:pt x="1135" y="968"/>
                    <a:pt x="1201" y="868"/>
                    <a:pt x="1235" y="768"/>
                  </a:cubicBezTo>
                  <a:cubicBezTo>
                    <a:pt x="1302" y="501"/>
                    <a:pt x="1168" y="234"/>
                    <a:pt x="935" y="101"/>
                  </a:cubicBezTo>
                  <a:cubicBezTo>
                    <a:pt x="835" y="34"/>
                    <a:pt x="726" y="0"/>
                    <a:pt x="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18"/>
            <p:cNvSpPr/>
            <p:nvPr/>
          </p:nvSpPr>
          <p:spPr>
            <a:xfrm rot="9084057">
              <a:off x="7313366" y="5062475"/>
              <a:ext cx="74818" cy="66795"/>
            </a:xfrm>
            <a:custGeom>
              <a:avLst/>
              <a:gdLst/>
              <a:ahLst/>
              <a:cxnLst/>
              <a:rect l="l" t="t" r="r" b="b"/>
              <a:pathLst>
                <a:path w="1436" h="1282" extrusionOk="0">
                  <a:moveTo>
                    <a:pt x="701" y="1"/>
                  </a:moveTo>
                  <a:cubicBezTo>
                    <a:pt x="540" y="1"/>
                    <a:pt x="381" y="59"/>
                    <a:pt x="268" y="188"/>
                  </a:cubicBezTo>
                  <a:cubicBezTo>
                    <a:pt x="1" y="422"/>
                    <a:pt x="34" y="822"/>
                    <a:pt x="268" y="1056"/>
                  </a:cubicBezTo>
                  <a:cubicBezTo>
                    <a:pt x="268" y="1056"/>
                    <a:pt x="268" y="1056"/>
                    <a:pt x="301" y="1089"/>
                  </a:cubicBezTo>
                  <a:cubicBezTo>
                    <a:pt x="408" y="1214"/>
                    <a:pt x="573" y="1282"/>
                    <a:pt x="744" y="1282"/>
                  </a:cubicBezTo>
                  <a:cubicBezTo>
                    <a:pt x="892" y="1282"/>
                    <a:pt x="1044" y="1231"/>
                    <a:pt x="1168" y="1122"/>
                  </a:cubicBezTo>
                  <a:cubicBezTo>
                    <a:pt x="1435" y="856"/>
                    <a:pt x="1402" y="455"/>
                    <a:pt x="1168" y="222"/>
                  </a:cubicBezTo>
                  <a:cubicBezTo>
                    <a:pt x="1168" y="222"/>
                    <a:pt x="1168" y="222"/>
                    <a:pt x="1168" y="188"/>
                  </a:cubicBezTo>
                  <a:cubicBezTo>
                    <a:pt x="1048" y="68"/>
                    <a:pt x="874" y="1"/>
                    <a:pt x="7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18"/>
            <p:cNvSpPr/>
            <p:nvPr/>
          </p:nvSpPr>
          <p:spPr>
            <a:xfrm rot="9084057">
              <a:off x="7512913" y="4780396"/>
              <a:ext cx="67837" cy="64919"/>
            </a:xfrm>
            <a:custGeom>
              <a:avLst/>
              <a:gdLst/>
              <a:ahLst/>
              <a:cxnLst/>
              <a:rect l="l" t="t" r="r" b="b"/>
              <a:pathLst>
                <a:path w="1302" h="1246" extrusionOk="0">
                  <a:moveTo>
                    <a:pt x="657" y="0"/>
                  </a:moveTo>
                  <a:cubicBezTo>
                    <a:pt x="496" y="0"/>
                    <a:pt x="337" y="68"/>
                    <a:pt x="200" y="205"/>
                  </a:cubicBezTo>
                  <a:cubicBezTo>
                    <a:pt x="167" y="271"/>
                    <a:pt x="100" y="338"/>
                    <a:pt x="67" y="405"/>
                  </a:cubicBezTo>
                  <a:cubicBezTo>
                    <a:pt x="0" y="638"/>
                    <a:pt x="34" y="872"/>
                    <a:pt x="200" y="1072"/>
                  </a:cubicBezTo>
                  <a:cubicBezTo>
                    <a:pt x="234" y="1105"/>
                    <a:pt x="267" y="1139"/>
                    <a:pt x="300" y="1139"/>
                  </a:cubicBezTo>
                  <a:cubicBezTo>
                    <a:pt x="416" y="1211"/>
                    <a:pt x="537" y="1245"/>
                    <a:pt x="657" y="1245"/>
                  </a:cubicBezTo>
                  <a:cubicBezTo>
                    <a:pt x="814" y="1245"/>
                    <a:pt x="968" y="1186"/>
                    <a:pt x="1101" y="1072"/>
                  </a:cubicBezTo>
                  <a:cubicBezTo>
                    <a:pt x="1168" y="972"/>
                    <a:pt x="1234" y="872"/>
                    <a:pt x="1268" y="738"/>
                  </a:cubicBezTo>
                  <a:cubicBezTo>
                    <a:pt x="1301" y="471"/>
                    <a:pt x="1201" y="238"/>
                    <a:pt x="1001" y="105"/>
                  </a:cubicBezTo>
                  <a:cubicBezTo>
                    <a:pt x="890" y="35"/>
                    <a:pt x="773" y="0"/>
                    <a:pt x="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18"/>
            <p:cNvSpPr/>
            <p:nvPr/>
          </p:nvSpPr>
          <p:spPr>
            <a:xfrm rot="9084057">
              <a:off x="7522856" y="5125178"/>
              <a:ext cx="71328" cy="64450"/>
            </a:xfrm>
            <a:custGeom>
              <a:avLst/>
              <a:gdLst/>
              <a:ahLst/>
              <a:cxnLst/>
              <a:rect l="l" t="t" r="r" b="b"/>
              <a:pathLst>
                <a:path w="1369" h="1237" extrusionOk="0">
                  <a:moveTo>
                    <a:pt x="681" y="0"/>
                  </a:moveTo>
                  <a:cubicBezTo>
                    <a:pt x="537" y="0"/>
                    <a:pt x="392" y="52"/>
                    <a:pt x="268" y="176"/>
                  </a:cubicBezTo>
                  <a:cubicBezTo>
                    <a:pt x="1" y="410"/>
                    <a:pt x="1" y="810"/>
                    <a:pt x="234" y="1077"/>
                  </a:cubicBezTo>
                  <a:cubicBezTo>
                    <a:pt x="358" y="1185"/>
                    <a:pt x="511" y="1236"/>
                    <a:pt x="662" y="1236"/>
                  </a:cubicBezTo>
                  <a:cubicBezTo>
                    <a:pt x="837" y="1236"/>
                    <a:pt x="1010" y="1168"/>
                    <a:pt x="1135" y="1043"/>
                  </a:cubicBezTo>
                  <a:cubicBezTo>
                    <a:pt x="1368" y="810"/>
                    <a:pt x="1368" y="410"/>
                    <a:pt x="1135" y="176"/>
                  </a:cubicBezTo>
                  <a:cubicBezTo>
                    <a:pt x="1010" y="69"/>
                    <a:pt x="847" y="0"/>
                    <a:pt x="6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18"/>
            <p:cNvSpPr/>
            <p:nvPr/>
          </p:nvSpPr>
          <p:spPr>
            <a:xfrm rot="9084057">
              <a:off x="8004258" y="5038948"/>
              <a:ext cx="67785" cy="64815"/>
            </a:xfrm>
            <a:custGeom>
              <a:avLst/>
              <a:gdLst/>
              <a:ahLst/>
              <a:cxnLst/>
              <a:rect l="l" t="t" r="r" b="b"/>
              <a:pathLst>
                <a:path w="1301" h="1244" extrusionOk="0">
                  <a:moveTo>
                    <a:pt x="613" y="0"/>
                  </a:moveTo>
                  <a:cubicBezTo>
                    <a:pt x="474" y="0"/>
                    <a:pt x="356" y="45"/>
                    <a:pt x="267" y="134"/>
                  </a:cubicBezTo>
                  <a:cubicBezTo>
                    <a:pt x="133" y="234"/>
                    <a:pt x="100" y="301"/>
                    <a:pt x="67" y="367"/>
                  </a:cubicBezTo>
                  <a:cubicBezTo>
                    <a:pt x="0" y="601"/>
                    <a:pt x="0" y="768"/>
                    <a:pt x="133" y="968"/>
                  </a:cubicBezTo>
                  <a:cubicBezTo>
                    <a:pt x="234" y="1101"/>
                    <a:pt x="367" y="1201"/>
                    <a:pt x="500" y="1235"/>
                  </a:cubicBezTo>
                  <a:cubicBezTo>
                    <a:pt x="535" y="1240"/>
                    <a:pt x="569" y="1243"/>
                    <a:pt x="603" y="1243"/>
                  </a:cubicBezTo>
                  <a:cubicBezTo>
                    <a:pt x="768" y="1243"/>
                    <a:pt x="929" y="1178"/>
                    <a:pt x="1067" y="1068"/>
                  </a:cubicBezTo>
                  <a:cubicBezTo>
                    <a:pt x="1101" y="1068"/>
                    <a:pt x="1101" y="1035"/>
                    <a:pt x="1134" y="968"/>
                  </a:cubicBezTo>
                  <a:cubicBezTo>
                    <a:pt x="1168" y="968"/>
                    <a:pt x="1168" y="934"/>
                    <a:pt x="1201" y="901"/>
                  </a:cubicBezTo>
                  <a:cubicBezTo>
                    <a:pt x="1301" y="701"/>
                    <a:pt x="1301" y="401"/>
                    <a:pt x="1067" y="201"/>
                  </a:cubicBezTo>
                  <a:cubicBezTo>
                    <a:pt x="1067" y="167"/>
                    <a:pt x="1034" y="134"/>
                    <a:pt x="1001" y="134"/>
                  </a:cubicBezTo>
                  <a:cubicBezTo>
                    <a:pt x="967" y="67"/>
                    <a:pt x="901" y="34"/>
                    <a:pt x="834" y="34"/>
                  </a:cubicBezTo>
                  <a:cubicBezTo>
                    <a:pt x="756" y="12"/>
                    <a:pt x="682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18"/>
            <p:cNvSpPr/>
            <p:nvPr/>
          </p:nvSpPr>
          <p:spPr>
            <a:xfrm rot="9084057">
              <a:off x="8064914" y="4830359"/>
              <a:ext cx="69556" cy="65127"/>
            </a:xfrm>
            <a:custGeom>
              <a:avLst/>
              <a:gdLst/>
              <a:ahLst/>
              <a:cxnLst/>
              <a:rect l="l" t="t" r="r" b="b"/>
              <a:pathLst>
                <a:path w="1335" h="1250" extrusionOk="0">
                  <a:moveTo>
                    <a:pt x="665" y="0"/>
                  </a:moveTo>
                  <a:cubicBezTo>
                    <a:pt x="501" y="0"/>
                    <a:pt x="351" y="75"/>
                    <a:pt x="200" y="225"/>
                  </a:cubicBezTo>
                  <a:cubicBezTo>
                    <a:pt x="134" y="259"/>
                    <a:pt x="67" y="359"/>
                    <a:pt x="67" y="492"/>
                  </a:cubicBezTo>
                  <a:cubicBezTo>
                    <a:pt x="0" y="692"/>
                    <a:pt x="34" y="859"/>
                    <a:pt x="200" y="1026"/>
                  </a:cubicBezTo>
                  <a:cubicBezTo>
                    <a:pt x="234" y="1059"/>
                    <a:pt x="267" y="1093"/>
                    <a:pt x="300" y="1126"/>
                  </a:cubicBezTo>
                  <a:cubicBezTo>
                    <a:pt x="334" y="1159"/>
                    <a:pt x="367" y="1193"/>
                    <a:pt x="401" y="1193"/>
                  </a:cubicBezTo>
                  <a:cubicBezTo>
                    <a:pt x="501" y="1230"/>
                    <a:pt x="591" y="1249"/>
                    <a:pt x="676" y="1249"/>
                  </a:cubicBezTo>
                  <a:cubicBezTo>
                    <a:pt x="818" y="1249"/>
                    <a:pt x="943" y="1197"/>
                    <a:pt x="1068" y="1093"/>
                  </a:cubicBezTo>
                  <a:cubicBezTo>
                    <a:pt x="1101" y="1059"/>
                    <a:pt x="1134" y="1026"/>
                    <a:pt x="1168" y="993"/>
                  </a:cubicBezTo>
                  <a:cubicBezTo>
                    <a:pt x="1168" y="959"/>
                    <a:pt x="1201" y="926"/>
                    <a:pt x="1234" y="893"/>
                  </a:cubicBezTo>
                  <a:cubicBezTo>
                    <a:pt x="1335" y="626"/>
                    <a:pt x="1268" y="392"/>
                    <a:pt x="1101" y="192"/>
                  </a:cubicBezTo>
                  <a:cubicBezTo>
                    <a:pt x="1034" y="125"/>
                    <a:pt x="934" y="59"/>
                    <a:pt x="834" y="25"/>
                  </a:cubicBezTo>
                  <a:cubicBezTo>
                    <a:pt x="776" y="9"/>
                    <a:pt x="720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18"/>
            <p:cNvSpPr/>
            <p:nvPr/>
          </p:nvSpPr>
          <p:spPr>
            <a:xfrm rot="9084057">
              <a:off x="7915267" y="4559169"/>
              <a:ext cx="74766" cy="64398"/>
            </a:xfrm>
            <a:custGeom>
              <a:avLst/>
              <a:gdLst/>
              <a:ahLst/>
              <a:cxnLst/>
              <a:rect l="l" t="t" r="r" b="b"/>
              <a:pathLst>
                <a:path w="1435" h="1236" extrusionOk="0">
                  <a:moveTo>
                    <a:pt x="694" y="0"/>
                  </a:moveTo>
                  <a:cubicBezTo>
                    <a:pt x="556" y="0"/>
                    <a:pt x="416" y="47"/>
                    <a:pt x="301" y="162"/>
                  </a:cubicBezTo>
                  <a:cubicBezTo>
                    <a:pt x="1" y="462"/>
                    <a:pt x="67" y="829"/>
                    <a:pt x="267" y="1030"/>
                  </a:cubicBezTo>
                  <a:cubicBezTo>
                    <a:pt x="377" y="1158"/>
                    <a:pt x="548" y="1236"/>
                    <a:pt x="729" y="1236"/>
                  </a:cubicBezTo>
                  <a:cubicBezTo>
                    <a:pt x="877" y="1236"/>
                    <a:pt x="1033" y="1183"/>
                    <a:pt x="1168" y="1063"/>
                  </a:cubicBezTo>
                  <a:cubicBezTo>
                    <a:pt x="1435" y="763"/>
                    <a:pt x="1368" y="362"/>
                    <a:pt x="1168" y="196"/>
                  </a:cubicBezTo>
                  <a:cubicBezTo>
                    <a:pt x="1054" y="82"/>
                    <a:pt x="876" y="0"/>
                    <a:pt x="6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18"/>
            <p:cNvSpPr/>
            <p:nvPr/>
          </p:nvSpPr>
          <p:spPr>
            <a:xfrm rot="9084057">
              <a:off x="8202121" y="4756326"/>
              <a:ext cx="64346" cy="64346"/>
            </a:xfrm>
            <a:custGeom>
              <a:avLst/>
              <a:gdLst/>
              <a:ahLst/>
              <a:cxnLst/>
              <a:rect l="l" t="t" r="r" b="b"/>
              <a:pathLst>
                <a:path w="1235" h="1235" extrusionOk="0">
                  <a:moveTo>
                    <a:pt x="467" y="0"/>
                  </a:moveTo>
                  <a:cubicBezTo>
                    <a:pt x="467" y="0"/>
                    <a:pt x="434" y="34"/>
                    <a:pt x="400" y="34"/>
                  </a:cubicBezTo>
                  <a:lnTo>
                    <a:pt x="334" y="34"/>
                  </a:lnTo>
                  <a:cubicBezTo>
                    <a:pt x="334" y="67"/>
                    <a:pt x="300" y="67"/>
                    <a:pt x="267" y="100"/>
                  </a:cubicBezTo>
                  <a:lnTo>
                    <a:pt x="234" y="100"/>
                  </a:lnTo>
                  <a:cubicBezTo>
                    <a:pt x="234" y="100"/>
                    <a:pt x="234" y="134"/>
                    <a:pt x="234" y="134"/>
                  </a:cubicBezTo>
                  <a:cubicBezTo>
                    <a:pt x="200" y="134"/>
                    <a:pt x="200" y="167"/>
                    <a:pt x="167" y="167"/>
                  </a:cubicBezTo>
                  <a:cubicBezTo>
                    <a:pt x="167" y="167"/>
                    <a:pt x="167" y="200"/>
                    <a:pt x="134" y="200"/>
                  </a:cubicBezTo>
                  <a:cubicBezTo>
                    <a:pt x="134" y="234"/>
                    <a:pt x="100" y="267"/>
                    <a:pt x="67" y="300"/>
                  </a:cubicBezTo>
                  <a:cubicBezTo>
                    <a:pt x="67" y="334"/>
                    <a:pt x="34" y="367"/>
                    <a:pt x="34" y="401"/>
                  </a:cubicBezTo>
                  <a:cubicBezTo>
                    <a:pt x="34" y="434"/>
                    <a:pt x="0" y="434"/>
                    <a:pt x="0" y="467"/>
                  </a:cubicBezTo>
                  <a:cubicBezTo>
                    <a:pt x="0" y="467"/>
                    <a:pt x="0" y="501"/>
                    <a:pt x="0" y="534"/>
                  </a:cubicBezTo>
                  <a:cubicBezTo>
                    <a:pt x="0" y="534"/>
                    <a:pt x="0" y="534"/>
                    <a:pt x="0" y="567"/>
                  </a:cubicBezTo>
                  <a:lnTo>
                    <a:pt x="0" y="634"/>
                  </a:lnTo>
                  <a:cubicBezTo>
                    <a:pt x="0" y="801"/>
                    <a:pt x="67" y="934"/>
                    <a:pt x="167" y="1068"/>
                  </a:cubicBezTo>
                  <a:lnTo>
                    <a:pt x="200" y="1068"/>
                  </a:lnTo>
                  <a:cubicBezTo>
                    <a:pt x="234" y="1101"/>
                    <a:pt x="234" y="1101"/>
                    <a:pt x="267" y="1134"/>
                  </a:cubicBezTo>
                  <a:cubicBezTo>
                    <a:pt x="300" y="1168"/>
                    <a:pt x="367" y="1168"/>
                    <a:pt x="400" y="1201"/>
                  </a:cubicBezTo>
                  <a:lnTo>
                    <a:pt x="434" y="1201"/>
                  </a:lnTo>
                  <a:cubicBezTo>
                    <a:pt x="467" y="1201"/>
                    <a:pt x="501" y="1234"/>
                    <a:pt x="534" y="1234"/>
                  </a:cubicBezTo>
                  <a:lnTo>
                    <a:pt x="634" y="1234"/>
                  </a:lnTo>
                  <a:cubicBezTo>
                    <a:pt x="701" y="1201"/>
                    <a:pt x="734" y="1201"/>
                    <a:pt x="767" y="1201"/>
                  </a:cubicBezTo>
                  <a:lnTo>
                    <a:pt x="801" y="1201"/>
                  </a:lnTo>
                  <a:cubicBezTo>
                    <a:pt x="901" y="1168"/>
                    <a:pt x="968" y="1101"/>
                    <a:pt x="1034" y="1034"/>
                  </a:cubicBezTo>
                  <a:cubicBezTo>
                    <a:pt x="1034" y="1034"/>
                    <a:pt x="1068" y="1001"/>
                    <a:pt x="1068" y="1001"/>
                  </a:cubicBezTo>
                  <a:cubicBezTo>
                    <a:pt x="1101" y="968"/>
                    <a:pt x="1134" y="934"/>
                    <a:pt x="1134" y="901"/>
                  </a:cubicBezTo>
                  <a:cubicBezTo>
                    <a:pt x="1168" y="868"/>
                    <a:pt x="1168" y="834"/>
                    <a:pt x="1168" y="834"/>
                  </a:cubicBezTo>
                  <a:cubicBezTo>
                    <a:pt x="1201" y="801"/>
                    <a:pt x="1201" y="801"/>
                    <a:pt x="1201" y="801"/>
                  </a:cubicBezTo>
                  <a:cubicBezTo>
                    <a:pt x="1201" y="767"/>
                    <a:pt x="1201" y="767"/>
                    <a:pt x="1201" y="767"/>
                  </a:cubicBezTo>
                  <a:cubicBezTo>
                    <a:pt x="1201" y="734"/>
                    <a:pt x="1201" y="701"/>
                    <a:pt x="1201" y="667"/>
                  </a:cubicBezTo>
                  <a:cubicBezTo>
                    <a:pt x="1201" y="667"/>
                    <a:pt x="1201" y="667"/>
                    <a:pt x="1201" y="634"/>
                  </a:cubicBezTo>
                  <a:cubicBezTo>
                    <a:pt x="1234" y="467"/>
                    <a:pt x="1168" y="334"/>
                    <a:pt x="1068" y="200"/>
                  </a:cubicBezTo>
                  <a:lnTo>
                    <a:pt x="1034" y="200"/>
                  </a:lnTo>
                  <a:cubicBezTo>
                    <a:pt x="1034" y="200"/>
                    <a:pt x="1034" y="200"/>
                    <a:pt x="1034" y="167"/>
                  </a:cubicBezTo>
                  <a:cubicBezTo>
                    <a:pt x="1001" y="167"/>
                    <a:pt x="1001" y="134"/>
                    <a:pt x="968" y="134"/>
                  </a:cubicBezTo>
                  <a:cubicBezTo>
                    <a:pt x="934" y="100"/>
                    <a:pt x="934" y="100"/>
                    <a:pt x="934" y="100"/>
                  </a:cubicBezTo>
                  <a:cubicBezTo>
                    <a:pt x="901" y="100"/>
                    <a:pt x="901" y="67"/>
                    <a:pt x="901" y="67"/>
                  </a:cubicBezTo>
                  <a:cubicBezTo>
                    <a:pt x="867" y="67"/>
                    <a:pt x="834" y="34"/>
                    <a:pt x="801" y="34"/>
                  </a:cubicBezTo>
                  <a:lnTo>
                    <a:pt x="767" y="34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18"/>
            <p:cNvSpPr/>
            <p:nvPr/>
          </p:nvSpPr>
          <p:spPr>
            <a:xfrm rot="9084057">
              <a:off x="7794473" y="4977540"/>
              <a:ext cx="69556" cy="63929"/>
            </a:xfrm>
            <a:custGeom>
              <a:avLst/>
              <a:gdLst/>
              <a:ahLst/>
              <a:cxnLst/>
              <a:rect l="l" t="t" r="r" b="b"/>
              <a:pathLst>
                <a:path w="1335" h="1227" extrusionOk="0">
                  <a:moveTo>
                    <a:pt x="655" y="0"/>
                  </a:moveTo>
                  <a:cubicBezTo>
                    <a:pt x="508" y="0"/>
                    <a:pt x="371" y="52"/>
                    <a:pt x="234" y="166"/>
                  </a:cubicBezTo>
                  <a:cubicBezTo>
                    <a:pt x="167" y="233"/>
                    <a:pt x="101" y="333"/>
                    <a:pt x="67" y="466"/>
                  </a:cubicBezTo>
                  <a:cubicBezTo>
                    <a:pt x="0" y="700"/>
                    <a:pt x="134" y="1000"/>
                    <a:pt x="367" y="1133"/>
                  </a:cubicBezTo>
                  <a:cubicBezTo>
                    <a:pt x="442" y="1193"/>
                    <a:pt x="551" y="1226"/>
                    <a:pt x="666" y="1226"/>
                  </a:cubicBezTo>
                  <a:cubicBezTo>
                    <a:pt x="807" y="1226"/>
                    <a:pt x="958" y="1177"/>
                    <a:pt x="1068" y="1067"/>
                  </a:cubicBezTo>
                  <a:cubicBezTo>
                    <a:pt x="1135" y="1033"/>
                    <a:pt x="1168" y="967"/>
                    <a:pt x="1201" y="933"/>
                  </a:cubicBezTo>
                  <a:cubicBezTo>
                    <a:pt x="1235" y="900"/>
                    <a:pt x="1235" y="833"/>
                    <a:pt x="1268" y="800"/>
                  </a:cubicBezTo>
                  <a:cubicBezTo>
                    <a:pt x="1335" y="566"/>
                    <a:pt x="1268" y="366"/>
                    <a:pt x="1101" y="166"/>
                  </a:cubicBezTo>
                  <a:cubicBezTo>
                    <a:pt x="1035" y="99"/>
                    <a:pt x="968" y="33"/>
                    <a:pt x="868" y="33"/>
                  </a:cubicBezTo>
                  <a:cubicBezTo>
                    <a:pt x="794" y="11"/>
                    <a:pt x="723" y="0"/>
                    <a:pt x="6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18"/>
            <p:cNvSpPr/>
            <p:nvPr/>
          </p:nvSpPr>
          <p:spPr>
            <a:xfrm rot="9084057">
              <a:off x="7450967" y="4989992"/>
              <a:ext cx="67785" cy="64606"/>
            </a:xfrm>
            <a:custGeom>
              <a:avLst/>
              <a:gdLst/>
              <a:ahLst/>
              <a:cxnLst/>
              <a:rect l="l" t="t" r="r" b="b"/>
              <a:pathLst>
                <a:path w="1301" h="1240" extrusionOk="0">
                  <a:moveTo>
                    <a:pt x="627" y="0"/>
                  </a:moveTo>
                  <a:cubicBezTo>
                    <a:pt x="468" y="0"/>
                    <a:pt x="333" y="69"/>
                    <a:pt x="234" y="193"/>
                  </a:cubicBezTo>
                  <a:cubicBezTo>
                    <a:pt x="167" y="260"/>
                    <a:pt x="100" y="326"/>
                    <a:pt x="67" y="393"/>
                  </a:cubicBezTo>
                  <a:cubicBezTo>
                    <a:pt x="0" y="626"/>
                    <a:pt x="33" y="827"/>
                    <a:pt x="200" y="1027"/>
                  </a:cubicBezTo>
                  <a:cubicBezTo>
                    <a:pt x="234" y="1060"/>
                    <a:pt x="267" y="1093"/>
                    <a:pt x="300" y="1127"/>
                  </a:cubicBezTo>
                  <a:cubicBezTo>
                    <a:pt x="334" y="1160"/>
                    <a:pt x="367" y="1194"/>
                    <a:pt x="434" y="1194"/>
                  </a:cubicBezTo>
                  <a:cubicBezTo>
                    <a:pt x="516" y="1225"/>
                    <a:pt x="596" y="1240"/>
                    <a:pt x="671" y="1240"/>
                  </a:cubicBezTo>
                  <a:cubicBezTo>
                    <a:pt x="839" y="1240"/>
                    <a:pt x="986" y="1165"/>
                    <a:pt x="1101" y="1027"/>
                  </a:cubicBezTo>
                  <a:cubicBezTo>
                    <a:pt x="1168" y="960"/>
                    <a:pt x="1201" y="893"/>
                    <a:pt x="1234" y="827"/>
                  </a:cubicBezTo>
                  <a:cubicBezTo>
                    <a:pt x="1301" y="626"/>
                    <a:pt x="1268" y="460"/>
                    <a:pt x="1168" y="326"/>
                  </a:cubicBezTo>
                  <a:cubicBezTo>
                    <a:pt x="1101" y="159"/>
                    <a:pt x="967" y="59"/>
                    <a:pt x="801" y="26"/>
                  </a:cubicBezTo>
                  <a:cubicBezTo>
                    <a:pt x="740" y="9"/>
                    <a:pt x="682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18"/>
            <p:cNvSpPr/>
            <p:nvPr/>
          </p:nvSpPr>
          <p:spPr>
            <a:xfrm rot="9084057">
              <a:off x="7858182" y="4767808"/>
              <a:ext cx="67837" cy="64033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76" y="1"/>
                  </a:moveTo>
                  <a:cubicBezTo>
                    <a:pt x="551" y="1"/>
                    <a:pt x="426" y="38"/>
                    <a:pt x="301" y="113"/>
                  </a:cubicBezTo>
                  <a:cubicBezTo>
                    <a:pt x="101" y="280"/>
                    <a:pt x="1" y="513"/>
                    <a:pt x="67" y="747"/>
                  </a:cubicBezTo>
                  <a:cubicBezTo>
                    <a:pt x="101" y="847"/>
                    <a:pt x="134" y="947"/>
                    <a:pt x="201" y="1014"/>
                  </a:cubicBezTo>
                  <a:cubicBezTo>
                    <a:pt x="234" y="1047"/>
                    <a:pt x="268" y="1080"/>
                    <a:pt x="301" y="1114"/>
                  </a:cubicBezTo>
                  <a:cubicBezTo>
                    <a:pt x="368" y="1147"/>
                    <a:pt x="401" y="1181"/>
                    <a:pt x="468" y="1181"/>
                  </a:cubicBezTo>
                  <a:cubicBezTo>
                    <a:pt x="546" y="1214"/>
                    <a:pt x="623" y="1229"/>
                    <a:pt x="697" y="1229"/>
                  </a:cubicBezTo>
                  <a:cubicBezTo>
                    <a:pt x="846" y="1229"/>
                    <a:pt x="979" y="1169"/>
                    <a:pt x="1068" y="1080"/>
                  </a:cubicBezTo>
                  <a:cubicBezTo>
                    <a:pt x="1202" y="947"/>
                    <a:pt x="1268" y="814"/>
                    <a:pt x="1302" y="680"/>
                  </a:cubicBezTo>
                  <a:cubicBezTo>
                    <a:pt x="1302" y="480"/>
                    <a:pt x="1235" y="313"/>
                    <a:pt x="1101" y="180"/>
                  </a:cubicBezTo>
                  <a:cubicBezTo>
                    <a:pt x="1035" y="80"/>
                    <a:pt x="935" y="46"/>
                    <a:pt x="801" y="13"/>
                  </a:cubicBezTo>
                  <a:cubicBezTo>
                    <a:pt x="760" y="5"/>
                    <a:pt x="718" y="1"/>
                    <a:pt x="6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8"/>
            <p:cNvSpPr/>
            <p:nvPr/>
          </p:nvSpPr>
          <p:spPr>
            <a:xfrm rot="9084057">
              <a:off x="7181450" y="5138133"/>
              <a:ext cx="71328" cy="64190"/>
            </a:xfrm>
            <a:custGeom>
              <a:avLst/>
              <a:gdLst/>
              <a:ahLst/>
              <a:cxnLst/>
              <a:rect l="l" t="t" r="r" b="b"/>
              <a:pathLst>
                <a:path w="1369" h="1232" extrusionOk="0">
                  <a:moveTo>
                    <a:pt x="688" y="1"/>
                  </a:moveTo>
                  <a:cubicBezTo>
                    <a:pt x="520" y="1"/>
                    <a:pt x="355" y="68"/>
                    <a:pt x="234" y="188"/>
                  </a:cubicBezTo>
                  <a:cubicBezTo>
                    <a:pt x="34" y="422"/>
                    <a:pt x="1" y="822"/>
                    <a:pt x="267" y="1056"/>
                  </a:cubicBezTo>
                  <a:cubicBezTo>
                    <a:pt x="391" y="1180"/>
                    <a:pt x="544" y="1232"/>
                    <a:pt x="693" y="1232"/>
                  </a:cubicBezTo>
                  <a:cubicBezTo>
                    <a:pt x="863" y="1232"/>
                    <a:pt x="1028" y="1163"/>
                    <a:pt x="1135" y="1056"/>
                  </a:cubicBezTo>
                  <a:cubicBezTo>
                    <a:pt x="1368" y="856"/>
                    <a:pt x="1368" y="455"/>
                    <a:pt x="1135" y="188"/>
                  </a:cubicBezTo>
                  <a:cubicBezTo>
                    <a:pt x="1006" y="59"/>
                    <a:pt x="846" y="1"/>
                    <a:pt x="6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8"/>
            <p:cNvSpPr/>
            <p:nvPr/>
          </p:nvSpPr>
          <p:spPr>
            <a:xfrm rot="9084057">
              <a:off x="6973691" y="5076786"/>
              <a:ext cx="67837" cy="64554"/>
            </a:xfrm>
            <a:custGeom>
              <a:avLst/>
              <a:gdLst/>
              <a:ahLst/>
              <a:cxnLst/>
              <a:rect l="l" t="t" r="r" b="b"/>
              <a:pathLst>
                <a:path w="1302" h="1239" extrusionOk="0">
                  <a:moveTo>
                    <a:pt x="636" y="1"/>
                  </a:moveTo>
                  <a:cubicBezTo>
                    <a:pt x="481" y="1"/>
                    <a:pt x="328" y="66"/>
                    <a:pt x="201" y="172"/>
                  </a:cubicBezTo>
                  <a:cubicBezTo>
                    <a:pt x="134" y="272"/>
                    <a:pt x="101" y="305"/>
                    <a:pt x="67" y="405"/>
                  </a:cubicBezTo>
                  <a:cubicBezTo>
                    <a:pt x="1" y="572"/>
                    <a:pt x="1" y="772"/>
                    <a:pt x="134" y="972"/>
                  </a:cubicBezTo>
                  <a:cubicBezTo>
                    <a:pt x="201" y="1106"/>
                    <a:pt x="334" y="1173"/>
                    <a:pt x="468" y="1206"/>
                  </a:cubicBezTo>
                  <a:cubicBezTo>
                    <a:pt x="542" y="1227"/>
                    <a:pt x="612" y="1238"/>
                    <a:pt x="679" y="1238"/>
                  </a:cubicBezTo>
                  <a:cubicBezTo>
                    <a:pt x="825" y="1238"/>
                    <a:pt x="954" y="1187"/>
                    <a:pt x="1068" y="1073"/>
                  </a:cubicBezTo>
                  <a:cubicBezTo>
                    <a:pt x="1101" y="1073"/>
                    <a:pt x="1135" y="1039"/>
                    <a:pt x="1135" y="972"/>
                  </a:cubicBezTo>
                  <a:cubicBezTo>
                    <a:pt x="1168" y="939"/>
                    <a:pt x="1202" y="906"/>
                    <a:pt x="1202" y="872"/>
                  </a:cubicBezTo>
                  <a:cubicBezTo>
                    <a:pt x="1302" y="639"/>
                    <a:pt x="1268" y="439"/>
                    <a:pt x="1101" y="239"/>
                  </a:cubicBezTo>
                  <a:cubicBezTo>
                    <a:pt x="1068" y="205"/>
                    <a:pt x="1035" y="139"/>
                    <a:pt x="1001" y="105"/>
                  </a:cubicBezTo>
                  <a:cubicBezTo>
                    <a:pt x="968" y="105"/>
                    <a:pt x="935" y="72"/>
                    <a:pt x="901" y="72"/>
                  </a:cubicBezTo>
                  <a:cubicBezTo>
                    <a:pt x="816" y="23"/>
                    <a:pt x="725" y="1"/>
                    <a:pt x="6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8"/>
            <p:cNvSpPr/>
            <p:nvPr/>
          </p:nvSpPr>
          <p:spPr>
            <a:xfrm rot="9084057">
              <a:off x="7105821" y="5002437"/>
              <a:ext cx="74766" cy="64450"/>
            </a:xfrm>
            <a:custGeom>
              <a:avLst/>
              <a:gdLst/>
              <a:ahLst/>
              <a:cxnLst/>
              <a:rect l="l" t="t" r="r" b="b"/>
              <a:pathLst>
                <a:path w="1435" h="1237" extrusionOk="0">
                  <a:moveTo>
                    <a:pt x="707" y="1"/>
                  </a:moveTo>
                  <a:cubicBezTo>
                    <a:pt x="572" y="1"/>
                    <a:pt x="430" y="48"/>
                    <a:pt x="300" y="163"/>
                  </a:cubicBezTo>
                  <a:cubicBezTo>
                    <a:pt x="0" y="463"/>
                    <a:pt x="67" y="830"/>
                    <a:pt x="267" y="1030"/>
                  </a:cubicBezTo>
                  <a:cubicBezTo>
                    <a:pt x="377" y="1158"/>
                    <a:pt x="557" y="1236"/>
                    <a:pt x="742" y="1236"/>
                  </a:cubicBezTo>
                  <a:cubicBezTo>
                    <a:pt x="893" y="1236"/>
                    <a:pt x="1047" y="1184"/>
                    <a:pt x="1168" y="1064"/>
                  </a:cubicBezTo>
                  <a:cubicBezTo>
                    <a:pt x="1435" y="763"/>
                    <a:pt x="1368" y="363"/>
                    <a:pt x="1168" y="196"/>
                  </a:cubicBezTo>
                  <a:cubicBezTo>
                    <a:pt x="1054" y="82"/>
                    <a:pt x="886" y="1"/>
                    <a:pt x="7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18"/>
            <p:cNvSpPr/>
            <p:nvPr/>
          </p:nvSpPr>
          <p:spPr>
            <a:xfrm rot="9084057">
              <a:off x="8113267" y="4276355"/>
              <a:ext cx="71328" cy="64815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3" y="0"/>
                  </a:moveTo>
                  <a:cubicBezTo>
                    <a:pt x="528" y="0"/>
                    <a:pt x="374" y="52"/>
                    <a:pt x="234" y="176"/>
                  </a:cubicBezTo>
                  <a:cubicBezTo>
                    <a:pt x="1" y="410"/>
                    <a:pt x="1" y="810"/>
                    <a:pt x="201" y="1043"/>
                  </a:cubicBezTo>
                  <a:cubicBezTo>
                    <a:pt x="334" y="1177"/>
                    <a:pt x="501" y="1243"/>
                    <a:pt x="664" y="1243"/>
                  </a:cubicBezTo>
                  <a:cubicBezTo>
                    <a:pt x="826" y="1243"/>
                    <a:pt x="985" y="1177"/>
                    <a:pt x="1101" y="1043"/>
                  </a:cubicBezTo>
                  <a:cubicBezTo>
                    <a:pt x="1368" y="810"/>
                    <a:pt x="1335" y="410"/>
                    <a:pt x="1101" y="176"/>
                  </a:cubicBezTo>
                  <a:cubicBezTo>
                    <a:pt x="994" y="69"/>
                    <a:pt x="839" y="0"/>
                    <a:pt x="6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18"/>
            <p:cNvSpPr/>
            <p:nvPr/>
          </p:nvSpPr>
          <p:spPr>
            <a:xfrm rot="9084057">
              <a:off x="7982335" y="4349595"/>
              <a:ext cx="64398" cy="64346"/>
            </a:xfrm>
            <a:custGeom>
              <a:avLst/>
              <a:gdLst/>
              <a:ahLst/>
              <a:cxnLst/>
              <a:rect l="l" t="t" r="r" b="b"/>
              <a:pathLst>
                <a:path w="1236" h="1235" extrusionOk="0">
                  <a:moveTo>
                    <a:pt x="568" y="0"/>
                  </a:moveTo>
                  <a:cubicBezTo>
                    <a:pt x="501" y="0"/>
                    <a:pt x="434" y="34"/>
                    <a:pt x="368" y="67"/>
                  </a:cubicBezTo>
                  <a:cubicBezTo>
                    <a:pt x="334" y="67"/>
                    <a:pt x="301" y="100"/>
                    <a:pt x="301" y="100"/>
                  </a:cubicBezTo>
                  <a:cubicBezTo>
                    <a:pt x="268" y="134"/>
                    <a:pt x="234" y="134"/>
                    <a:pt x="234" y="134"/>
                  </a:cubicBezTo>
                  <a:lnTo>
                    <a:pt x="234" y="167"/>
                  </a:lnTo>
                  <a:cubicBezTo>
                    <a:pt x="201" y="200"/>
                    <a:pt x="168" y="234"/>
                    <a:pt x="134" y="267"/>
                  </a:cubicBezTo>
                  <a:cubicBezTo>
                    <a:pt x="134" y="267"/>
                    <a:pt x="101" y="300"/>
                    <a:pt x="101" y="300"/>
                  </a:cubicBezTo>
                  <a:cubicBezTo>
                    <a:pt x="68" y="334"/>
                    <a:pt x="68" y="367"/>
                    <a:pt x="68" y="367"/>
                  </a:cubicBezTo>
                  <a:cubicBezTo>
                    <a:pt x="68" y="401"/>
                    <a:pt x="68" y="401"/>
                    <a:pt x="68" y="401"/>
                  </a:cubicBezTo>
                  <a:cubicBezTo>
                    <a:pt x="34" y="401"/>
                    <a:pt x="34" y="434"/>
                    <a:pt x="34" y="434"/>
                  </a:cubicBezTo>
                  <a:cubicBezTo>
                    <a:pt x="34" y="467"/>
                    <a:pt x="34" y="467"/>
                    <a:pt x="34" y="501"/>
                  </a:cubicBezTo>
                  <a:cubicBezTo>
                    <a:pt x="1" y="567"/>
                    <a:pt x="1" y="634"/>
                    <a:pt x="34" y="701"/>
                  </a:cubicBezTo>
                  <a:cubicBezTo>
                    <a:pt x="34" y="734"/>
                    <a:pt x="34" y="767"/>
                    <a:pt x="34" y="801"/>
                  </a:cubicBezTo>
                  <a:cubicBezTo>
                    <a:pt x="68" y="834"/>
                    <a:pt x="68" y="834"/>
                    <a:pt x="68" y="868"/>
                  </a:cubicBezTo>
                  <a:cubicBezTo>
                    <a:pt x="68" y="868"/>
                    <a:pt x="101" y="901"/>
                    <a:pt x="101" y="934"/>
                  </a:cubicBezTo>
                  <a:lnTo>
                    <a:pt x="134" y="968"/>
                  </a:lnTo>
                  <a:cubicBezTo>
                    <a:pt x="168" y="1001"/>
                    <a:pt x="168" y="1034"/>
                    <a:pt x="201" y="1034"/>
                  </a:cubicBezTo>
                  <a:cubicBezTo>
                    <a:pt x="201" y="1068"/>
                    <a:pt x="234" y="1068"/>
                    <a:pt x="268" y="1101"/>
                  </a:cubicBezTo>
                  <a:cubicBezTo>
                    <a:pt x="268" y="1101"/>
                    <a:pt x="268" y="1134"/>
                    <a:pt x="301" y="1134"/>
                  </a:cubicBezTo>
                  <a:cubicBezTo>
                    <a:pt x="334" y="1168"/>
                    <a:pt x="401" y="1201"/>
                    <a:pt x="468" y="1201"/>
                  </a:cubicBezTo>
                  <a:lnTo>
                    <a:pt x="501" y="1201"/>
                  </a:lnTo>
                  <a:cubicBezTo>
                    <a:pt x="501" y="1234"/>
                    <a:pt x="535" y="1234"/>
                    <a:pt x="535" y="1234"/>
                  </a:cubicBezTo>
                  <a:lnTo>
                    <a:pt x="701" y="1234"/>
                  </a:lnTo>
                  <a:cubicBezTo>
                    <a:pt x="735" y="1234"/>
                    <a:pt x="768" y="1234"/>
                    <a:pt x="801" y="1201"/>
                  </a:cubicBezTo>
                  <a:cubicBezTo>
                    <a:pt x="835" y="1201"/>
                    <a:pt x="835" y="1201"/>
                    <a:pt x="868" y="1168"/>
                  </a:cubicBezTo>
                  <a:lnTo>
                    <a:pt x="935" y="1168"/>
                  </a:lnTo>
                  <a:cubicBezTo>
                    <a:pt x="935" y="1134"/>
                    <a:pt x="968" y="1134"/>
                    <a:pt x="1002" y="1101"/>
                  </a:cubicBezTo>
                  <a:cubicBezTo>
                    <a:pt x="1002" y="1101"/>
                    <a:pt x="1035" y="1068"/>
                    <a:pt x="1068" y="1068"/>
                  </a:cubicBezTo>
                  <a:cubicBezTo>
                    <a:pt x="1068" y="1068"/>
                    <a:pt x="1068" y="1034"/>
                    <a:pt x="1068" y="1034"/>
                  </a:cubicBezTo>
                  <a:cubicBezTo>
                    <a:pt x="1102" y="1001"/>
                    <a:pt x="1135" y="968"/>
                    <a:pt x="1168" y="934"/>
                  </a:cubicBezTo>
                  <a:cubicBezTo>
                    <a:pt x="1202" y="901"/>
                    <a:pt x="1202" y="868"/>
                    <a:pt x="1202" y="834"/>
                  </a:cubicBezTo>
                  <a:cubicBezTo>
                    <a:pt x="1235" y="801"/>
                    <a:pt x="1235" y="801"/>
                    <a:pt x="1235" y="801"/>
                  </a:cubicBezTo>
                  <a:cubicBezTo>
                    <a:pt x="1235" y="767"/>
                    <a:pt x="1235" y="767"/>
                    <a:pt x="1235" y="734"/>
                  </a:cubicBezTo>
                  <a:cubicBezTo>
                    <a:pt x="1235" y="701"/>
                    <a:pt x="1235" y="667"/>
                    <a:pt x="1235" y="634"/>
                  </a:cubicBezTo>
                  <a:lnTo>
                    <a:pt x="1235" y="601"/>
                  </a:lnTo>
                  <a:cubicBezTo>
                    <a:pt x="1235" y="567"/>
                    <a:pt x="1235" y="501"/>
                    <a:pt x="1235" y="467"/>
                  </a:cubicBezTo>
                  <a:cubicBezTo>
                    <a:pt x="1235" y="434"/>
                    <a:pt x="1202" y="367"/>
                    <a:pt x="1168" y="334"/>
                  </a:cubicBezTo>
                  <a:cubicBezTo>
                    <a:pt x="1168" y="300"/>
                    <a:pt x="1135" y="267"/>
                    <a:pt x="1102" y="234"/>
                  </a:cubicBezTo>
                  <a:cubicBezTo>
                    <a:pt x="1102" y="234"/>
                    <a:pt x="1102" y="234"/>
                    <a:pt x="1102" y="200"/>
                  </a:cubicBezTo>
                  <a:lnTo>
                    <a:pt x="1068" y="200"/>
                  </a:lnTo>
                  <a:cubicBezTo>
                    <a:pt x="1068" y="167"/>
                    <a:pt x="1035" y="167"/>
                    <a:pt x="1035" y="134"/>
                  </a:cubicBezTo>
                  <a:lnTo>
                    <a:pt x="1002" y="134"/>
                  </a:lnTo>
                  <a:cubicBezTo>
                    <a:pt x="968" y="134"/>
                    <a:pt x="968" y="100"/>
                    <a:pt x="968" y="100"/>
                  </a:cubicBezTo>
                  <a:cubicBezTo>
                    <a:pt x="935" y="100"/>
                    <a:pt x="935" y="67"/>
                    <a:pt x="901" y="67"/>
                  </a:cubicBezTo>
                  <a:lnTo>
                    <a:pt x="868" y="67"/>
                  </a:lnTo>
                  <a:cubicBezTo>
                    <a:pt x="868" y="34"/>
                    <a:pt x="868" y="34"/>
                    <a:pt x="868" y="34"/>
                  </a:cubicBezTo>
                  <a:lnTo>
                    <a:pt x="768" y="34"/>
                  </a:lnTo>
                  <a:cubicBezTo>
                    <a:pt x="701" y="0"/>
                    <a:pt x="668" y="0"/>
                    <a:pt x="6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18"/>
            <p:cNvSpPr/>
            <p:nvPr/>
          </p:nvSpPr>
          <p:spPr>
            <a:xfrm rot="9084057">
              <a:off x="7435467" y="4645151"/>
              <a:ext cx="73047" cy="64346"/>
            </a:xfrm>
            <a:custGeom>
              <a:avLst/>
              <a:gdLst/>
              <a:ahLst/>
              <a:cxnLst/>
              <a:rect l="l" t="t" r="r" b="b"/>
              <a:pathLst>
                <a:path w="1402" h="1235" extrusionOk="0">
                  <a:moveTo>
                    <a:pt x="707" y="0"/>
                  </a:moveTo>
                  <a:cubicBezTo>
                    <a:pt x="546" y="0"/>
                    <a:pt x="389" y="59"/>
                    <a:pt x="268" y="163"/>
                  </a:cubicBezTo>
                  <a:cubicBezTo>
                    <a:pt x="1" y="397"/>
                    <a:pt x="34" y="797"/>
                    <a:pt x="234" y="1030"/>
                  </a:cubicBezTo>
                  <a:cubicBezTo>
                    <a:pt x="355" y="1168"/>
                    <a:pt x="520" y="1235"/>
                    <a:pt x="684" y="1235"/>
                  </a:cubicBezTo>
                  <a:cubicBezTo>
                    <a:pt x="837" y="1235"/>
                    <a:pt x="989" y="1177"/>
                    <a:pt x="1102" y="1064"/>
                  </a:cubicBezTo>
                  <a:cubicBezTo>
                    <a:pt x="1335" y="864"/>
                    <a:pt x="1402" y="463"/>
                    <a:pt x="1135" y="163"/>
                  </a:cubicBezTo>
                  <a:cubicBezTo>
                    <a:pt x="1007" y="51"/>
                    <a:pt x="855" y="0"/>
                    <a:pt x="7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18"/>
            <p:cNvSpPr/>
            <p:nvPr/>
          </p:nvSpPr>
          <p:spPr>
            <a:xfrm rot="9084057">
              <a:off x="7301476" y="4718940"/>
              <a:ext cx="71328" cy="64815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93" y="0"/>
                  </a:moveTo>
                  <a:cubicBezTo>
                    <a:pt x="544" y="0"/>
                    <a:pt x="392" y="52"/>
                    <a:pt x="268" y="176"/>
                  </a:cubicBezTo>
                  <a:cubicBezTo>
                    <a:pt x="1" y="410"/>
                    <a:pt x="1" y="810"/>
                    <a:pt x="234" y="1043"/>
                  </a:cubicBezTo>
                  <a:cubicBezTo>
                    <a:pt x="351" y="1177"/>
                    <a:pt x="509" y="1243"/>
                    <a:pt x="672" y="1243"/>
                  </a:cubicBezTo>
                  <a:cubicBezTo>
                    <a:pt x="835" y="1243"/>
                    <a:pt x="1001" y="1177"/>
                    <a:pt x="1135" y="1043"/>
                  </a:cubicBezTo>
                  <a:cubicBezTo>
                    <a:pt x="1368" y="810"/>
                    <a:pt x="1368" y="410"/>
                    <a:pt x="1135" y="176"/>
                  </a:cubicBezTo>
                  <a:cubicBezTo>
                    <a:pt x="1028" y="69"/>
                    <a:pt x="863" y="0"/>
                    <a:pt x="6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18"/>
            <p:cNvSpPr/>
            <p:nvPr/>
          </p:nvSpPr>
          <p:spPr>
            <a:xfrm rot="9084057">
              <a:off x="7844766" y="4422782"/>
              <a:ext cx="69608" cy="65492"/>
            </a:xfrm>
            <a:custGeom>
              <a:avLst/>
              <a:gdLst/>
              <a:ahLst/>
              <a:cxnLst/>
              <a:rect l="l" t="t" r="r" b="b"/>
              <a:pathLst>
                <a:path w="1336" h="1257" extrusionOk="0">
                  <a:moveTo>
                    <a:pt x="714" y="1"/>
                  </a:moveTo>
                  <a:cubicBezTo>
                    <a:pt x="556" y="1"/>
                    <a:pt x="388" y="61"/>
                    <a:pt x="268" y="181"/>
                  </a:cubicBezTo>
                  <a:cubicBezTo>
                    <a:pt x="234" y="214"/>
                    <a:pt x="201" y="214"/>
                    <a:pt x="201" y="248"/>
                  </a:cubicBezTo>
                  <a:cubicBezTo>
                    <a:pt x="168" y="281"/>
                    <a:pt x="168" y="314"/>
                    <a:pt x="134" y="348"/>
                  </a:cubicBezTo>
                  <a:cubicBezTo>
                    <a:pt x="1" y="581"/>
                    <a:pt x="68" y="882"/>
                    <a:pt x="268" y="1082"/>
                  </a:cubicBezTo>
                  <a:cubicBezTo>
                    <a:pt x="334" y="1148"/>
                    <a:pt x="468" y="1215"/>
                    <a:pt x="601" y="1248"/>
                  </a:cubicBezTo>
                  <a:cubicBezTo>
                    <a:pt x="636" y="1254"/>
                    <a:pt x="669" y="1257"/>
                    <a:pt x="702" y="1257"/>
                  </a:cubicBezTo>
                  <a:cubicBezTo>
                    <a:pt x="859" y="1257"/>
                    <a:pt x="997" y="1192"/>
                    <a:pt x="1135" y="1082"/>
                  </a:cubicBezTo>
                  <a:cubicBezTo>
                    <a:pt x="1235" y="982"/>
                    <a:pt x="1268" y="882"/>
                    <a:pt x="1302" y="748"/>
                  </a:cubicBezTo>
                  <a:cubicBezTo>
                    <a:pt x="1335" y="548"/>
                    <a:pt x="1268" y="381"/>
                    <a:pt x="1135" y="214"/>
                  </a:cubicBezTo>
                  <a:cubicBezTo>
                    <a:pt x="1135" y="181"/>
                    <a:pt x="1102" y="181"/>
                    <a:pt x="1102" y="148"/>
                  </a:cubicBezTo>
                  <a:cubicBezTo>
                    <a:pt x="1068" y="148"/>
                    <a:pt x="1035" y="114"/>
                    <a:pt x="1002" y="81"/>
                  </a:cubicBezTo>
                  <a:cubicBezTo>
                    <a:pt x="922" y="28"/>
                    <a:pt x="820" y="1"/>
                    <a:pt x="7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18"/>
            <p:cNvSpPr/>
            <p:nvPr/>
          </p:nvSpPr>
          <p:spPr>
            <a:xfrm rot="9084057">
              <a:off x="7707372" y="4497648"/>
              <a:ext cx="71328" cy="64815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59" y="0"/>
                  </a:moveTo>
                  <a:cubicBezTo>
                    <a:pt x="511" y="0"/>
                    <a:pt x="358" y="52"/>
                    <a:pt x="234" y="176"/>
                  </a:cubicBezTo>
                  <a:cubicBezTo>
                    <a:pt x="1" y="443"/>
                    <a:pt x="1" y="810"/>
                    <a:pt x="234" y="1043"/>
                  </a:cubicBezTo>
                  <a:cubicBezTo>
                    <a:pt x="351" y="1177"/>
                    <a:pt x="509" y="1243"/>
                    <a:pt x="672" y="1243"/>
                  </a:cubicBezTo>
                  <a:cubicBezTo>
                    <a:pt x="835" y="1243"/>
                    <a:pt x="1001" y="1177"/>
                    <a:pt x="1135" y="1043"/>
                  </a:cubicBezTo>
                  <a:cubicBezTo>
                    <a:pt x="1368" y="810"/>
                    <a:pt x="1368" y="410"/>
                    <a:pt x="1101" y="176"/>
                  </a:cubicBezTo>
                  <a:cubicBezTo>
                    <a:pt x="994" y="69"/>
                    <a:pt x="830" y="0"/>
                    <a:pt x="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18"/>
            <p:cNvSpPr/>
            <p:nvPr/>
          </p:nvSpPr>
          <p:spPr>
            <a:xfrm rot="9084057">
              <a:off x="7573473" y="4572061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6" y="1"/>
                  </a:moveTo>
                  <a:cubicBezTo>
                    <a:pt x="476" y="1"/>
                    <a:pt x="306" y="75"/>
                    <a:pt x="168" y="213"/>
                  </a:cubicBezTo>
                  <a:cubicBezTo>
                    <a:pt x="134" y="280"/>
                    <a:pt x="68" y="347"/>
                    <a:pt x="34" y="447"/>
                  </a:cubicBezTo>
                  <a:cubicBezTo>
                    <a:pt x="1" y="614"/>
                    <a:pt x="1" y="814"/>
                    <a:pt x="134" y="981"/>
                  </a:cubicBezTo>
                  <a:cubicBezTo>
                    <a:pt x="201" y="1114"/>
                    <a:pt x="334" y="1181"/>
                    <a:pt x="468" y="1214"/>
                  </a:cubicBezTo>
                  <a:cubicBezTo>
                    <a:pt x="528" y="1231"/>
                    <a:pt x="588" y="1240"/>
                    <a:pt x="648" y="1240"/>
                  </a:cubicBezTo>
                  <a:cubicBezTo>
                    <a:pt x="818" y="1240"/>
                    <a:pt x="978" y="1171"/>
                    <a:pt x="1102" y="1047"/>
                  </a:cubicBezTo>
                  <a:cubicBezTo>
                    <a:pt x="1168" y="981"/>
                    <a:pt x="1202" y="914"/>
                    <a:pt x="1235" y="814"/>
                  </a:cubicBezTo>
                  <a:cubicBezTo>
                    <a:pt x="1302" y="580"/>
                    <a:pt x="1235" y="380"/>
                    <a:pt x="1068" y="180"/>
                  </a:cubicBezTo>
                  <a:cubicBezTo>
                    <a:pt x="1002" y="147"/>
                    <a:pt x="968" y="80"/>
                    <a:pt x="901" y="47"/>
                  </a:cubicBezTo>
                  <a:cubicBezTo>
                    <a:pt x="819" y="16"/>
                    <a:pt x="736" y="1"/>
                    <a:pt x="6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18"/>
            <p:cNvSpPr/>
            <p:nvPr/>
          </p:nvSpPr>
          <p:spPr>
            <a:xfrm rot="9084057">
              <a:off x="7167492" y="4792134"/>
              <a:ext cx="71275" cy="65857"/>
            </a:xfrm>
            <a:custGeom>
              <a:avLst/>
              <a:gdLst/>
              <a:ahLst/>
              <a:cxnLst/>
              <a:rect l="l" t="t" r="r" b="b"/>
              <a:pathLst>
                <a:path w="1368" h="1264" extrusionOk="0">
                  <a:moveTo>
                    <a:pt x="655" y="1"/>
                  </a:moveTo>
                  <a:cubicBezTo>
                    <a:pt x="420" y="1"/>
                    <a:pt x="207" y="150"/>
                    <a:pt x="100" y="364"/>
                  </a:cubicBezTo>
                  <a:cubicBezTo>
                    <a:pt x="0" y="631"/>
                    <a:pt x="67" y="864"/>
                    <a:pt x="234" y="1031"/>
                  </a:cubicBezTo>
                  <a:cubicBezTo>
                    <a:pt x="267" y="1064"/>
                    <a:pt x="300" y="1098"/>
                    <a:pt x="300" y="1131"/>
                  </a:cubicBezTo>
                  <a:cubicBezTo>
                    <a:pt x="367" y="1164"/>
                    <a:pt x="467" y="1231"/>
                    <a:pt x="534" y="1231"/>
                  </a:cubicBezTo>
                  <a:cubicBezTo>
                    <a:pt x="608" y="1252"/>
                    <a:pt x="678" y="1263"/>
                    <a:pt x="746" y="1263"/>
                  </a:cubicBezTo>
                  <a:cubicBezTo>
                    <a:pt x="891" y="1263"/>
                    <a:pt x="1020" y="1212"/>
                    <a:pt x="1134" y="1098"/>
                  </a:cubicBezTo>
                  <a:cubicBezTo>
                    <a:pt x="1201" y="1031"/>
                    <a:pt x="1268" y="964"/>
                    <a:pt x="1301" y="864"/>
                  </a:cubicBezTo>
                  <a:cubicBezTo>
                    <a:pt x="1368" y="631"/>
                    <a:pt x="1334" y="397"/>
                    <a:pt x="1201" y="264"/>
                  </a:cubicBezTo>
                  <a:cubicBezTo>
                    <a:pt x="1168" y="230"/>
                    <a:pt x="1134" y="230"/>
                    <a:pt x="1134" y="197"/>
                  </a:cubicBezTo>
                  <a:lnTo>
                    <a:pt x="1101" y="197"/>
                  </a:lnTo>
                  <a:cubicBezTo>
                    <a:pt x="1101" y="164"/>
                    <a:pt x="1068" y="164"/>
                    <a:pt x="1068" y="130"/>
                  </a:cubicBezTo>
                  <a:cubicBezTo>
                    <a:pt x="1001" y="97"/>
                    <a:pt x="934" y="30"/>
                    <a:pt x="834" y="30"/>
                  </a:cubicBezTo>
                  <a:cubicBezTo>
                    <a:pt x="774" y="10"/>
                    <a:pt x="714" y="1"/>
                    <a:pt x="6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18"/>
            <p:cNvSpPr/>
            <p:nvPr/>
          </p:nvSpPr>
          <p:spPr>
            <a:xfrm rot="9084057">
              <a:off x="6626270" y="5088564"/>
              <a:ext cx="73047" cy="65023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710" y="0"/>
                  </a:moveTo>
                  <a:cubicBezTo>
                    <a:pt x="553" y="0"/>
                    <a:pt x="405" y="60"/>
                    <a:pt x="301" y="146"/>
                  </a:cubicBezTo>
                  <a:cubicBezTo>
                    <a:pt x="1" y="413"/>
                    <a:pt x="34" y="813"/>
                    <a:pt x="234" y="1014"/>
                  </a:cubicBezTo>
                  <a:cubicBezTo>
                    <a:pt x="358" y="1173"/>
                    <a:pt x="529" y="1248"/>
                    <a:pt x="703" y="1248"/>
                  </a:cubicBezTo>
                  <a:cubicBezTo>
                    <a:pt x="855" y="1248"/>
                    <a:pt x="1010" y="1190"/>
                    <a:pt x="1135" y="1080"/>
                  </a:cubicBezTo>
                  <a:cubicBezTo>
                    <a:pt x="1335" y="880"/>
                    <a:pt x="1402" y="480"/>
                    <a:pt x="1135" y="180"/>
                  </a:cubicBezTo>
                  <a:cubicBezTo>
                    <a:pt x="1006" y="51"/>
                    <a:pt x="855" y="0"/>
                    <a:pt x="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18"/>
            <p:cNvSpPr/>
            <p:nvPr/>
          </p:nvSpPr>
          <p:spPr>
            <a:xfrm rot="9084057">
              <a:off x="7035461" y="4866453"/>
              <a:ext cx="67837" cy="65492"/>
            </a:xfrm>
            <a:custGeom>
              <a:avLst/>
              <a:gdLst/>
              <a:ahLst/>
              <a:cxnLst/>
              <a:rect l="l" t="t" r="r" b="b"/>
              <a:pathLst>
                <a:path w="1302" h="1257" extrusionOk="0">
                  <a:moveTo>
                    <a:pt x="681" y="1"/>
                  </a:moveTo>
                  <a:cubicBezTo>
                    <a:pt x="523" y="1"/>
                    <a:pt x="355" y="61"/>
                    <a:pt x="234" y="181"/>
                  </a:cubicBezTo>
                  <a:cubicBezTo>
                    <a:pt x="201" y="214"/>
                    <a:pt x="168" y="214"/>
                    <a:pt x="168" y="247"/>
                  </a:cubicBezTo>
                  <a:cubicBezTo>
                    <a:pt x="134" y="281"/>
                    <a:pt x="134" y="314"/>
                    <a:pt x="101" y="347"/>
                  </a:cubicBezTo>
                  <a:cubicBezTo>
                    <a:pt x="1" y="581"/>
                    <a:pt x="34" y="881"/>
                    <a:pt x="234" y="1081"/>
                  </a:cubicBezTo>
                  <a:cubicBezTo>
                    <a:pt x="301" y="1148"/>
                    <a:pt x="435" y="1215"/>
                    <a:pt x="568" y="1248"/>
                  </a:cubicBezTo>
                  <a:cubicBezTo>
                    <a:pt x="602" y="1254"/>
                    <a:pt x="636" y="1257"/>
                    <a:pt x="668" y="1257"/>
                  </a:cubicBezTo>
                  <a:cubicBezTo>
                    <a:pt x="825" y="1257"/>
                    <a:pt x="964" y="1192"/>
                    <a:pt x="1102" y="1081"/>
                  </a:cubicBezTo>
                  <a:cubicBezTo>
                    <a:pt x="1202" y="981"/>
                    <a:pt x="1235" y="881"/>
                    <a:pt x="1268" y="748"/>
                  </a:cubicBezTo>
                  <a:cubicBezTo>
                    <a:pt x="1302" y="548"/>
                    <a:pt x="1235" y="381"/>
                    <a:pt x="1102" y="214"/>
                  </a:cubicBezTo>
                  <a:cubicBezTo>
                    <a:pt x="1102" y="181"/>
                    <a:pt x="1068" y="181"/>
                    <a:pt x="1068" y="147"/>
                  </a:cubicBezTo>
                  <a:cubicBezTo>
                    <a:pt x="1035" y="147"/>
                    <a:pt x="1002" y="114"/>
                    <a:pt x="968" y="81"/>
                  </a:cubicBezTo>
                  <a:cubicBezTo>
                    <a:pt x="888" y="27"/>
                    <a:pt x="787" y="1"/>
                    <a:pt x="6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18"/>
            <p:cNvSpPr/>
            <p:nvPr/>
          </p:nvSpPr>
          <p:spPr>
            <a:xfrm rot="9084057">
              <a:off x="6897975" y="4940904"/>
              <a:ext cx="71275" cy="64867"/>
            </a:xfrm>
            <a:custGeom>
              <a:avLst/>
              <a:gdLst/>
              <a:ahLst/>
              <a:cxnLst/>
              <a:rect l="l" t="t" r="r" b="b"/>
              <a:pathLst>
                <a:path w="1368" h="1245" extrusionOk="0">
                  <a:moveTo>
                    <a:pt x="662" y="1"/>
                  </a:moveTo>
                  <a:cubicBezTo>
                    <a:pt x="511" y="1"/>
                    <a:pt x="358" y="53"/>
                    <a:pt x="234" y="177"/>
                  </a:cubicBezTo>
                  <a:cubicBezTo>
                    <a:pt x="0" y="444"/>
                    <a:pt x="0" y="810"/>
                    <a:pt x="234" y="1044"/>
                  </a:cubicBezTo>
                  <a:cubicBezTo>
                    <a:pt x="351" y="1177"/>
                    <a:pt x="509" y="1244"/>
                    <a:pt x="672" y="1244"/>
                  </a:cubicBezTo>
                  <a:cubicBezTo>
                    <a:pt x="834" y="1244"/>
                    <a:pt x="1001" y="1177"/>
                    <a:pt x="1134" y="1044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10" y="70"/>
                    <a:pt x="837" y="1"/>
                    <a:pt x="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18"/>
            <p:cNvSpPr/>
            <p:nvPr/>
          </p:nvSpPr>
          <p:spPr>
            <a:xfrm rot="9084057">
              <a:off x="6764015" y="5015333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5" y="0"/>
                  </a:moveTo>
                  <a:cubicBezTo>
                    <a:pt x="475" y="0"/>
                    <a:pt x="305" y="75"/>
                    <a:pt x="167" y="213"/>
                  </a:cubicBezTo>
                  <a:cubicBezTo>
                    <a:pt x="134" y="280"/>
                    <a:pt x="67" y="346"/>
                    <a:pt x="67" y="447"/>
                  </a:cubicBezTo>
                  <a:cubicBezTo>
                    <a:pt x="0" y="613"/>
                    <a:pt x="34" y="813"/>
                    <a:pt x="134" y="980"/>
                  </a:cubicBezTo>
                  <a:cubicBezTo>
                    <a:pt x="201" y="1114"/>
                    <a:pt x="334" y="1180"/>
                    <a:pt x="467" y="1214"/>
                  </a:cubicBezTo>
                  <a:cubicBezTo>
                    <a:pt x="536" y="1231"/>
                    <a:pt x="601" y="1239"/>
                    <a:pt x="662" y="1239"/>
                  </a:cubicBezTo>
                  <a:cubicBezTo>
                    <a:pt x="836" y="1239"/>
                    <a:pt x="978" y="1171"/>
                    <a:pt x="1101" y="1047"/>
                  </a:cubicBezTo>
                  <a:cubicBezTo>
                    <a:pt x="1168" y="980"/>
                    <a:pt x="1201" y="914"/>
                    <a:pt x="1235" y="813"/>
                  </a:cubicBezTo>
                  <a:cubicBezTo>
                    <a:pt x="1301" y="580"/>
                    <a:pt x="1268" y="380"/>
                    <a:pt x="1068" y="180"/>
                  </a:cubicBezTo>
                  <a:cubicBezTo>
                    <a:pt x="1001" y="146"/>
                    <a:pt x="968" y="80"/>
                    <a:pt x="901" y="46"/>
                  </a:cubicBezTo>
                  <a:cubicBezTo>
                    <a:pt x="819" y="15"/>
                    <a:pt x="736" y="0"/>
                    <a:pt x="6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18"/>
            <p:cNvSpPr/>
            <p:nvPr/>
          </p:nvSpPr>
          <p:spPr>
            <a:xfrm rot="9084057">
              <a:off x="8999330" y="3970771"/>
              <a:ext cx="71275" cy="64763"/>
            </a:xfrm>
            <a:custGeom>
              <a:avLst/>
              <a:gdLst/>
              <a:ahLst/>
              <a:cxnLst/>
              <a:rect l="l" t="t" r="r" b="b"/>
              <a:pathLst>
                <a:path w="1368" h="1243" extrusionOk="0">
                  <a:moveTo>
                    <a:pt x="671" y="0"/>
                  </a:moveTo>
                  <a:cubicBezTo>
                    <a:pt x="509" y="0"/>
                    <a:pt x="350" y="67"/>
                    <a:pt x="234" y="200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67" y="1184"/>
                    <a:pt x="534" y="1243"/>
                    <a:pt x="692" y="1243"/>
                  </a:cubicBezTo>
                  <a:cubicBezTo>
                    <a:pt x="851" y="1243"/>
                    <a:pt x="1001" y="1184"/>
                    <a:pt x="1101" y="1068"/>
                  </a:cubicBezTo>
                  <a:cubicBezTo>
                    <a:pt x="1334" y="867"/>
                    <a:pt x="1368" y="467"/>
                    <a:pt x="1134" y="200"/>
                  </a:cubicBezTo>
                  <a:cubicBezTo>
                    <a:pt x="1001" y="67"/>
                    <a:pt x="834" y="0"/>
                    <a:pt x="6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18"/>
            <p:cNvSpPr/>
            <p:nvPr/>
          </p:nvSpPr>
          <p:spPr>
            <a:xfrm rot="9084057">
              <a:off x="8816367" y="4597958"/>
              <a:ext cx="69556" cy="64033"/>
            </a:xfrm>
            <a:custGeom>
              <a:avLst/>
              <a:gdLst/>
              <a:ahLst/>
              <a:cxnLst/>
              <a:rect l="l" t="t" r="r" b="b"/>
              <a:pathLst>
                <a:path w="1335" h="1229" extrusionOk="0">
                  <a:moveTo>
                    <a:pt x="669" y="0"/>
                  </a:moveTo>
                  <a:cubicBezTo>
                    <a:pt x="585" y="0"/>
                    <a:pt x="504" y="19"/>
                    <a:pt x="434" y="61"/>
                  </a:cubicBezTo>
                  <a:lnTo>
                    <a:pt x="400" y="61"/>
                  </a:lnTo>
                  <a:cubicBezTo>
                    <a:pt x="367" y="94"/>
                    <a:pt x="367" y="94"/>
                    <a:pt x="334" y="94"/>
                  </a:cubicBezTo>
                  <a:cubicBezTo>
                    <a:pt x="334" y="128"/>
                    <a:pt x="300" y="128"/>
                    <a:pt x="300" y="161"/>
                  </a:cubicBezTo>
                  <a:lnTo>
                    <a:pt x="267" y="161"/>
                  </a:lnTo>
                  <a:lnTo>
                    <a:pt x="234" y="194"/>
                  </a:lnTo>
                  <a:cubicBezTo>
                    <a:pt x="234" y="194"/>
                    <a:pt x="234" y="194"/>
                    <a:pt x="200" y="228"/>
                  </a:cubicBezTo>
                  <a:cubicBezTo>
                    <a:pt x="0" y="461"/>
                    <a:pt x="0" y="828"/>
                    <a:pt x="267" y="1062"/>
                  </a:cubicBezTo>
                  <a:cubicBezTo>
                    <a:pt x="267" y="1095"/>
                    <a:pt x="300" y="1095"/>
                    <a:pt x="300" y="1095"/>
                  </a:cubicBezTo>
                  <a:cubicBezTo>
                    <a:pt x="367" y="1128"/>
                    <a:pt x="400" y="1162"/>
                    <a:pt x="467" y="1195"/>
                  </a:cubicBezTo>
                  <a:cubicBezTo>
                    <a:pt x="500" y="1195"/>
                    <a:pt x="534" y="1195"/>
                    <a:pt x="601" y="1228"/>
                  </a:cubicBezTo>
                  <a:lnTo>
                    <a:pt x="701" y="1228"/>
                  </a:lnTo>
                  <a:cubicBezTo>
                    <a:pt x="734" y="1228"/>
                    <a:pt x="801" y="1228"/>
                    <a:pt x="834" y="1195"/>
                  </a:cubicBezTo>
                  <a:lnTo>
                    <a:pt x="934" y="1195"/>
                  </a:lnTo>
                  <a:cubicBezTo>
                    <a:pt x="1001" y="1162"/>
                    <a:pt x="1068" y="1095"/>
                    <a:pt x="1134" y="1028"/>
                  </a:cubicBezTo>
                  <a:cubicBezTo>
                    <a:pt x="1168" y="995"/>
                    <a:pt x="1201" y="928"/>
                    <a:pt x="1234" y="861"/>
                  </a:cubicBezTo>
                  <a:lnTo>
                    <a:pt x="1268" y="861"/>
                  </a:lnTo>
                  <a:cubicBezTo>
                    <a:pt x="1268" y="828"/>
                    <a:pt x="1268" y="828"/>
                    <a:pt x="1268" y="795"/>
                  </a:cubicBezTo>
                  <a:cubicBezTo>
                    <a:pt x="1268" y="761"/>
                    <a:pt x="1301" y="761"/>
                    <a:pt x="1301" y="728"/>
                  </a:cubicBezTo>
                  <a:cubicBezTo>
                    <a:pt x="1334" y="561"/>
                    <a:pt x="1301" y="428"/>
                    <a:pt x="1201" y="261"/>
                  </a:cubicBezTo>
                  <a:cubicBezTo>
                    <a:pt x="1168" y="228"/>
                    <a:pt x="1134" y="194"/>
                    <a:pt x="1101" y="161"/>
                  </a:cubicBezTo>
                  <a:cubicBezTo>
                    <a:pt x="1101" y="161"/>
                    <a:pt x="1068" y="128"/>
                    <a:pt x="1068" y="128"/>
                  </a:cubicBezTo>
                  <a:cubicBezTo>
                    <a:pt x="1034" y="128"/>
                    <a:pt x="1034" y="94"/>
                    <a:pt x="1001" y="94"/>
                  </a:cubicBezTo>
                  <a:cubicBezTo>
                    <a:pt x="904" y="36"/>
                    <a:pt x="784" y="0"/>
                    <a:pt x="6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18"/>
            <p:cNvSpPr/>
            <p:nvPr/>
          </p:nvSpPr>
          <p:spPr>
            <a:xfrm rot="9084057">
              <a:off x="8593535" y="4192455"/>
              <a:ext cx="71275" cy="64346"/>
            </a:xfrm>
            <a:custGeom>
              <a:avLst/>
              <a:gdLst/>
              <a:ahLst/>
              <a:cxnLst/>
              <a:rect l="l" t="t" r="r" b="b"/>
              <a:pathLst>
                <a:path w="1368" h="1235" extrusionOk="0">
                  <a:moveTo>
                    <a:pt x="534" y="0"/>
                  </a:moveTo>
                  <a:cubicBezTo>
                    <a:pt x="500" y="33"/>
                    <a:pt x="467" y="33"/>
                    <a:pt x="434" y="33"/>
                  </a:cubicBezTo>
                  <a:cubicBezTo>
                    <a:pt x="434" y="33"/>
                    <a:pt x="400" y="67"/>
                    <a:pt x="400" y="67"/>
                  </a:cubicBezTo>
                  <a:cubicBezTo>
                    <a:pt x="367" y="67"/>
                    <a:pt x="367" y="100"/>
                    <a:pt x="334" y="100"/>
                  </a:cubicBezTo>
                  <a:cubicBezTo>
                    <a:pt x="334" y="100"/>
                    <a:pt x="300" y="134"/>
                    <a:pt x="267" y="134"/>
                  </a:cubicBezTo>
                  <a:cubicBezTo>
                    <a:pt x="267" y="167"/>
                    <a:pt x="267" y="167"/>
                    <a:pt x="267" y="167"/>
                  </a:cubicBezTo>
                  <a:lnTo>
                    <a:pt x="234" y="167"/>
                  </a:lnTo>
                  <a:cubicBezTo>
                    <a:pt x="234" y="200"/>
                    <a:pt x="234" y="200"/>
                    <a:pt x="200" y="234"/>
                  </a:cubicBezTo>
                  <a:cubicBezTo>
                    <a:pt x="0" y="467"/>
                    <a:pt x="0" y="834"/>
                    <a:pt x="234" y="1068"/>
                  </a:cubicBezTo>
                  <a:lnTo>
                    <a:pt x="267" y="1068"/>
                  </a:lnTo>
                  <a:cubicBezTo>
                    <a:pt x="300" y="1134"/>
                    <a:pt x="367" y="1168"/>
                    <a:pt x="434" y="1201"/>
                  </a:cubicBezTo>
                  <a:lnTo>
                    <a:pt x="467" y="1201"/>
                  </a:lnTo>
                  <a:cubicBezTo>
                    <a:pt x="534" y="1234"/>
                    <a:pt x="601" y="1234"/>
                    <a:pt x="667" y="1234"/>
                  </a:cubicBezTo>
                  <a:lnTo>
                    <a:pt x="701" y="1234"/>
                  </a:lnTo>
                  <a:cubicBezTo>
                    <a:pt x="767" y="1234"/>
                    <a:pt x="834" y="1234"/>
                    <a:pt x="901" y="1201"/>
                  </a:cubicBezTo>
                  <a:cubicBezTo>
                    <a:pt x="1001" y="1168"/>
                    <a:pt x="1068" y="1101"/>
                    <a:pt x="1134" y="1068"/>
                  </a:cubicBezTo>
                  <a:cubicBezTo>
                    <a:pt x="1301" y="867"/>
                    <a:pt x="1368" y="500"/>
                    <a:pt x="1168" y="234"/>
                  </a:cubicBezTo>
                  <a:cubicBezTo>
                    <a:pt x="1134" y="234"/>
                    <a:pt x="1134" y="200"/>
                    <a:pt x="1134" y="200"/>
                  </a:cubicBezTo>
                  <a:lnTo>
                    <a:pt x="1101" y="200"/>
                  </a:lnTo>
                  <a:cubicBezTo>
                    <a:pt x="1101" y="167"/>
                    <a:pt x="1101" y="167"/>
                    <a:pt x="1101" y="167"/>
                  </a:cubicBezTo>
                  <a:cubicBezTo>
                    <a:pt x="1068" y="134"/>
                    <a:pt x="1034" y="134"/>
                    <a:pt x="1001" y="100"/>
                  </a:cubicBezTo>
                  <a:lnTo>
                    <a:pt x="967" y="100"/>
                  </a:lnTo>
                  <a:cubicBezTo>
                    <a:pt x="967" y="67"/>
                    <a:pt x="934" y="67"/>
                    <a:pt x="901" y="33"/>
                  </a:cubicBezTo>
                  <a:lnTo>
                    <a:pt x="867" y="33"/>
                  </a:lnTo>
                  <a:cubicBezTo>
                    <a:pt x="834" y="33"/>
                    <a:pt x="801" y="0"/>
                    <a:pt x="8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18"/>
            <p:cNvSpPr/>
            <p:nvPr/>
          </p:nvSpPr>
          <p:spPr>
            <a:xfrm rot="9084057">
              <a:off x="8730779" y="4117419"/>
              <a:ext cx="69556" cy="64815"/>
            </a:xfrm>
            <a:custGeom>
              <a:avLst/>
              <a:gdLst/>
              <a:ahLst/>
              <a:cxnLst/>
              <a:rect l="l" t="t" r="r" b="b"/>
              <a:pathLst>
                <a:path w="1335" h="1244" extrusionOk="0">
                  <a:moveTo>
                    <a:pt x="672" y="1"/>
                  </a:moveTo>
                  <a:cubicBezTo>
                    <a:pt x="504" y="1"/>
                    <a:pt x="356" y="75"/>
                    <a:pt x="267" y="164"/>
                  </a:cubicBezTo>
                  <a:cubicBezTo>
                    <a:pt x="200" y="197"/>
                    <a:pt x="167" y="264"/>
                    <a:pt x="134" y="331"/>
                  </a:cubicBezTo>
                  <a:cubicBezTo>
                    <a:pt x="0" y="598"/>
                    <a:pt x="67" y="864"/>
                    <a:pt x="234" y="1065"/>
                  </a:cubicBezTo>
                  <a:cubicBezTo>
                    <a:pt x="334" y="1131"/>
                    <a:pt x="434" y="1198"/>
                    <a:pt x="534" y="1231"/>
                  </a:cubicBezTo>
                  <a:cubicBezTo>
                    <a:pt x="581" y="1239"/>
                    <a:pt x="629" y="1243"/>
                    <a:pt x="675" y="1243"/>
                  </a:cubicBezTo>
                  <a:cubicBezTo>
                    <a:pt x="827" y="1243"/>
                    <a:pt x="974" y="1200"/>
                    <a:pt x="1101" y="1098"/>
                  </a:cubicBezTo>
                  <a:cubicBezTo>
                    <a:pt x="1168" y="1031"/>
                    <a:pt x="1235" y="964"/>
                    <a:pt x="1268" y="864"/>
                  </a:cubicBezTo>
                  <a:cubicBezTo>
                    <a:pt x="1335" y="631"/>
                    <a:pt x="1301" y="431"/>
                    <a:pt x="1168" y="231"/>
                  </a:cubicBezTo>
                  <a:cubicBezTo>
                    <a:pt x="1134" y="197"/>
                    <a:pt x="1134" y="197"/>
                    <a:pt x="1068" y="164"/>
                  </a:cubicBezTo>
                  <a:cubicBezTo>
                    <a:pt x="1068" y="131"/>
                    <a:pt x="1001" y="64"/>
                    <a:pt x="934" y="64"/>
                  </a:cubicBezTo>
                  <a:cubicBezTo>
                    <a:pt x="845" y="19"/>
                    <a:pt x="756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18"/>
            <p:cNvSpPr/>
            <p:nvPr/>
          </p:nvSpPr>
          <p:spPr>
            <a:xfrm rot="9084057">
              <a:off x="8938942" y="4179049"/>
              <a:ext cx="71328" cy="65805"/>
            </a:xfrm>
            <a:custGeom>
              <a:avLst/>
              <a:gdLst/>
              <a:ahLst/>
              <a:cxnLst/>
              <a:rect l="l" t="t" r="r" b="b"/>
              <a:pathLst>
                <a:path w="1369" h="1263" extrusionOk="0">
                  <a:moveTo>
                    <a:pt x="696" y="0"/>
                  </a:moveTo>
                  <a:cubicBezTo>
                    <a:pt x="482" y="0"/>
                    <a:pt x="254" y="132"/>
                    <a:pt x="134" y="372"/>
                  </a:cubicBezTo>
                  <a:cubicBezTo>
                    <a:pt x="1" y="639"/>
                    <a:pt x="101" y="1006"/>
                    <a:pt x="367" y="1173"/>
                  </a:cubicBezTo>
                  <a:cubicBezTo>
                    <a:pt x="454" y="1230"/>
                    <a:pt x="571" y="1263"/>
                    <a:pt x="692" y="1263"/>
                  </a:cubicBezTo>
                  <a:cubicBezTo>
                    <a:pt x="853" y="1263"/>
                    <a:pt x="1021" y="1206"/>
                    <a:pt x="1135" y="1073"/>
                  </a:cubicBezTo>
                  <a:cubicBezTo>
                    <a:pt x="1168" y="1006"/>
                    <a:pt x="1235" y="973"/>
                    <a:pt x="1235" y="906"/>
                  </a:cubicBezTo>
                  <a:cubicBezTo>
                    <a:pt x="1368" y="672"/>
                    <a:pt x="1335" y="372"/>
                    <a:pt x="1135" y="205"/>
                  </a:cubicBezTo>
                  <a:cubicBezTo>
                    <a:pt x="1035" y="105"/>
                    <a:pt x="901" y="39"/>
                    <a:pt x="768" y="5"/>
                  </a:cubicBezTo>
                  <a:cubicBezTo>
                    <a:pt x="744" y="2"/>
                    <a:pt x="720" y="0"/>
                    <a:pt x="6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18"/>
            <p:cNvSpPr/>
            <p:nvPr/>
          </p:nvSpPr>
          <p:spPr>
            <a:xfrm rot="9084057">
              <a:off x="9012782" y="4315357"/>
              <a:ext cx="69608" cy="64502"/>
            </a:xfrm>
            <a:custGeom>
              <a:avLst/>
              <a:gdLst/>
              <a:ahLst/>
              <a:cxnLst/>
              <a:rect l="l" t="t" r="r" b="b"/>
              <a:pathLst>
                <a:path w="1336" h="1238" extrusionOk="0">
                  <a:moveTo>
                    <a:pt x="660" y="1"/>
                  </a:moveTo>
                  <a:cubicBezTo>
                    <a:pt x="511" y="1"/>
                    <a:pt x="355" y="61"/>
                    <a:pt x="234" y="181"/>
                  </a:cubicBezTo>
                  <a:cubicBezTo>
                    <a:pt x="201" y="181"/>
                    <a:pt x="201" y="214"/>
                    <a:pt x="168" y="247"/>
                  </a:cubicBezTo>
                  <a:cubicBezTo>
                    <a:pt x="134" y="281"/>
                    <a:pt x="134" y="314"/>
                    <a:pt x="101" y="347"/>
                  </a:cubicBezTo>
                  <a:cubicBezTo>
                    <a:pt x="1" y="581"/>
                    <a:pt x="34" y="881"/>
                    <a:pt x="268" y="1115"/>
                  </a:cubicBezTo>
                  <a:cubicBezTo>
                    <a:pt x="268" y="1115"/>
                    <a:pt x="334" y="1148"/>
                    <a:pt x="401" y="1181"/>
                  </a:cubicBezTo>
                  <a:cubicBezTo>
                    <a:pt x="489" y="1219"/>
                    <a:pt x="576" y="1238"/>
                    <a:pt x="662" y="1238"/>
                  </a:cubicBezTo>
                  <a:cubicBezTo>
                    <a:pt x="805" y="1238"/>
                    <a:pt x="943" y="1186"/>
                    <a:pt x="1068" y="1081"/>
                  </a:cubicBezTo>
                  <a:cubicBezTo>
                    <a:pt x="1135" y="1048"/>
                    <a:pt x="1168" y="948"/>
                    <a:pt x="1235" y="881"/>
                  </a:cubicBezTo>
                  <a:cubicBezTo>
                    <a:pt x="1335" y="648"/>
                    <a:pt x="1302" y="381"/>
                    <a:pt x="1102" y="181"/>
                  </a:cubicBezTo>
                  <a:cubicBezTo>
                    <a:pt x="1102" y="181"/>
                    <a:pt x="1068" y="147"/>
                    <a:pt x="1035" y="114"/>
                  </a:cubicBezTo>
                  <a:cubicBezTo>
                    <a:pt x="1002" y="114"/>
                    <a:pt x="968" y="81"/>
                    <a:pt x="935" y="81"/>
                  </a:cubicBezTo>
                  <a:cubicBezTo>
                    <a:pt x="855" y="27"/>
                    <a:pt x="759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18"/>
            <p:cNvSpPr/>
            <p:nvPr/>
          </p:nvSpPr>
          <p:spPr>
            <a:xfrm rot="9084057">
              <a:off x="9074810" y="4106504"/>
              <a:ext cx="67837" cy="63877"/>
            </a:xfrm>
            <a:custGeom>
              <a:avLst/>
              <a:gdLst/>
              <a:ahLst/>
              <a:cxnLst/>
              <a:rect l="l" t="t" r="r" b="b"/>
              <a:pathLst>
                <a:path w="1302" h="1226" extrusionOk="0">
                  <a:moveTo>
                    <a:pt x="640" y="0"/>
                  </a:moveTo>
                  <a:cubicBezTo>
                    <a:pt x="477" y="0"/>
                    <a:pt x="321" y="60"/>
                    <a:pt x="201" y="180"/>
                  </a:cubicBezTo>
                  <a:cubicBezTo>
                    <a:pt x="67" y="314"/>
                    <a:pt x="0" y="481"/>
                    <a:pt x="0" y="647"/>
                  </a:cubicBezTo>
                  <a:cubicBezTo>
                    <a:pt x="34" y="781"/>
                    <a:pt x="67" y="914"/>
                    <a:pt x="167" y="1014"/>
                  </a:cubicBezTo>
                  <a:cubicBezTo>
                    <a:pt x="298" y="1171"/>
                    <a:pt x="450" y="1226"/>
                    <a:pt x="622" y="1226"/>
                  </a:cubicBezTo>
                  <a:cubicBezTo>
                    <a:pt x="669" y="1226"/>
                    <a:pt x="717" y="1222"/>
                    <a:pt x="768" y="1215"/>
                  </a:cubicBezTo>
                  <a:cubicBezTo>
                    <a:pt x="901" y="1181"/>
                    <a:pt x="1001" y="1148"/>
                    <a:pt x="1101" y="1014"/>
                  </a:cubicBezTo>
                  <a:cubicBezTo>
                    <a:pt x="1235" y="881"/>
                    <a:pt x="1301" y="681"/>
                    <a:pt x="1235" y="481"/>
                  </a:cubicBezTo>
                  <a:cubicBezTo>
                    <a:pt x="1201" y="314"/>
                    <a:pt x="1101" y="180"/>
                    <a:pt x="968" y="80"/>
                  </a:cubicBezTo>
                  <a:cubicBezTo>
                    <a:pt x="861" y="27"/>
                    <a:pt x="749" y="0"/>
                    <a:pt x="6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18"/>
            <p:cNvSpPr/>
            <p:nvPr/>
          </p:nvSpPr>
          <p:spPr>
            <a:xfrm rot="9084057">
              <a:off x="9137041" y="3897148"/>
              <a:ext cx="67837" cy="64554"/>
            </a:xfrm>
            <a:custGeom>
              <a:avLst/>
              <a:gdLst/>
              <a:ahLst/>
              <a:cxnLst/>
              <a:rect l="l" t="t" r="r" b="b"/>
              <a:pathLst>
                <a:path w="1302" h="1239" extrusionOk="0">
                  <a:moveTo>
                    <a:pt x="636" y="1"/>
                  </a:moveTo>
                  <a:cubicBezTo>
                    <a:pt x="481" y="1"/>
                    <a:pt x="328" y="66"/>
                    <a:pt x="201" y="172"/>
                  </a:cubicBezTo>
                  <a:cubicBezTo>
                    <a:pt x="134" y="272"/>
                    <a:pt x="101" y="305"/>
                    <a:pt x="67" y="405"/>
                  </a:cubicBezTo>
                  <a:cubicBezTo>
                    <a:pt x="1" y="572"/>
                    <a:pt x="1" y="772"/>
                    <a:pt x="134" y="972"/>
                  </a:cubicBezTo>
                  <a:cubicBezTo>
                    <a:pt x="201" y="1106"/>
                    <a:pt x="334" y="1173"/>
                    <a:pt x="468" y="1206"/>
                  </a:cubicBezTo>
                  <a:cubicBezTo>
                    <a:pt x="542" y="1227"/>
                    <a:pt x="612" y="1238"/>
                    <a:pt x="679" y="1238"/>
                  </a:cubicBezTo>
                  <a:cubicBezTo>
                    <a:pt x="825" y="1238"/>
                    <a:pt x="954" y="1187"/>
                    <a:pt x="1068" y="1073"/>
                  </a:cubicBezTo>
                  <a:cubicBezTo>
                    <a:pt x="1101" y="1073"/>
                    <a:pt x="1135" y="1039"/>
                    <a:pt x="1135" y="972"/>
                  </a:cubicBezTo>
                  <a:cubicBezTo>
                    <a:pt x="1168" y="939"/>
                    <a:pt x="1202" y="906"/>
                    <a:pt x="1202" y="872"/>
                  </a:cubicBezTo>
                  <a:cubicBezTo>
                    <a:pt x="1302" y="639"/>
                    <a:pt x="1268" y="439"/>
                    <a:pt x="1101" y="239"/>
                  </a:cubicBezTo>
                  <a:cubicBezTo>
                    <a:pt x="1068" y="205"/>
                    <a:pt x="1035" y="139"/>
                    <a:pt x="1001" y="105"/>
                  </a:cubicBezTo>
                  <a:cubicBezTo>
                    <a:pt x="968" y="105"/>
                    <a:pt x="935" y="72"/>
                    <a:pt x="901" y="72"/>
                  </a:cubicBezTo>
                  <a:cubicBezTo>
                    <a:pt x="816" y="23"/>
                    <a:pt x="725" y="1"/>
                    <a:pt x="6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18"/>
            <p:cNvSpPr/>
            <p:nvPr/>
          </p:nvSpPr>
          <p:spPr>
            <a:xfrm rot="9084057">
              <a:off x="8865200" y="4044427"/>
              <a:ext cx="69608" cy="64971"/>
            </a:xfrm>
            <a:custGeom>
              <a:avLst/>
              <a:gdLst/>
              <a:ahLst/>
              <a:cxnLst/>
              <a:rect l="l" t="t" r="r" b="b"/>
              <a:pathLst>
                <a:path w="1336" h="1247" extrusionOk="0">
                  <a:moveTo>
                    <a:pt x="660" y="1"/>
                  </a:moveTo>
                  <a:cubicBezTo>
                    <a:pt x="502" y="1"/>
                    <a:pt x="351" y="69"/>
                    <a:pt x="234" y="205"/>
                  </a:cubicBezTo>
                  <a:cubicBezTo>
                    <a:pt x="168" y="239"/>
                    <a:pt x="101" y="305"/>
                    <a:pt x="68" y="405"/>
                  </a:cubicBezTo>
                  <a:cubicBezTo>
                    <a:pt x="1" y="639"/>
                    <a:pt x="68" y="872"/>
                    <a:pt x="201" y="1073"/>
                  </a:cubicBezTo>
                  <a:cubicBezTo>
                    <a:pt x="268" y="1106"/>
                    <a:pt x="301" y="1139"/>
                    <a:pt x="334" y="1139"/>
                  </a:cubicBezTo>
                  <a:cubicBezTo>
                    <a:pt x="435" y="1211"/>
                    <a:pt x="549" y="1246"/>
                    <a:pt x="664" y="1246"/>
                  </a:cubicBezTo>
                  <a:cubicBezTo>
                    <a:pt x="815" y="1246"/>
                    <a:pt x="969" y="1186"/>
                    <a:pt x="1102" y="1073"/>
                  </a:cubicBezTo>
                  <a:cubicBezTo>
                    <a:pt x="1168" y="972"/>
                    <a:pt x="1235" y="872"/>
                    <a:pt x="1268" y="739"/>
                  </a:cubicBezTo>
                  <a:cubicBezTo>
                    <a:pt x="1335" y="472"/>
                    <a:pt x="1202" y="239"/>
                    <a:pt x="1002" y="105"/>
                  </a:cubicBezTo>
                  <a:cubicBezTo>
                    <a:pt x="890" y="36"/>
                    <a:pt x="773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18"/>
            <p:cNvSpPr/>
            <p:nvPr/>
          </p:nvSpPr>
          <p:spPr>
            <a:xfrm rot="9084057">
              <a:off x="8876822" y="4388846"/>
              <a:ext cx="71275" cy="64450"/>
            </a:xfrm>
            <a:custGeom>
              <a:avLst/>
              <a:gdLst/>
              <a:ahLst/>
              <a:cxnLst/>
              <a:rect l="l" t="t" r="r" b="b"/>
              <a:pathLst>
                <a:path w="1368" h="1237" extrusionOk="0">
                  <a:moveTo>
                    <a:pt x="692" y="1"/>
                  </a:moveTo>
                  <a:cubicBezTo>
                    <a:pt x="544" y="1"/>
                    <a:pt x="391" y="53"/>
                    <a:pt x="267" y="177"/>
                  </a:cubicBezTo>
                  <a:cubicBezTo>
                    <a:pt x="0" y="410"/>
                    <a:pt x="0" y="810"/>
                    <a:pt x="267" y="1077"/>
                  </a:cubicBezTo>
                  <a:cubicBezTo>
                    <a:pt x="376" y="1186"/>
                    <a:pt x="520" y="1237"/>
                    <a:pt x="667" y="1237"/>
                  </a:cubicBezTo>
                  <a:cubicBezTo>
                    <a:pt x="837" y="1237"/>
                    <a:pt x="1009" y="1169"/>
                    <a:pt x="1134" y="1044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27" y="70"/>
                    <a:pt x="863" y="1"/>
                    <a:pt x="6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18"/>
            <p:cNvSpPr/>
            <p:nvPr/>
          </p:nvSpPr>
          <p:spPr>
            <a:xfrm rot="9084057">
              <a:off x="9086487" y="4450302"/>
              <a:ext cx="71328" cy="64554"/>
            </a:xfrm>
            <a:custGeom>
              <a:avLst/>
              <a:gdLst/>
              <a:ahLst/>
              <a:cxnLst/>
              <a:rect l="l" t="t" r="r" b="b"/>
              <a:pathLst>
                <a:path w="1369" h="1239" extrusionOk="0">
                  <a:moveTo>
                    <a:pt x="691" y="1"/>
                  </a:moveTo>
                  <a:cubicBezTo>
                    <a:pt x="529" y="1"/>
                    <a:pt x="370" y="69"/>
                    <a:pt x="234" y="205"/>
                  </a:cubicBezTo>
                  <a:cubicBezTo>
                    <a:pt x="201" y="239"/>
                    <a:pt x="134" y="339"/>
                    <a:pt x="101" y="405"/>
                  </a:cubicBezTo>
                  <a:cubicBezTo>
                    <a:pt x="1" y="706"/>
                    <a:pt x="167" y="1073"/>
                    <a:pt x="434" y="1173"/>
                  </a:cubicBezTo>
                  <a:cubicBezTo>
                    <a:pt x="517" y="1214"/>
                    <a:pt x="617" y="1238"/>
                    <a:pt x="720" y="1238"/>
                  </a:cubicBezTo>
                  <a:cubicBezTo>
                    <a:pt x="866" y="1238"/>
                    <a:pt x="1017" y="1190"/>
                    <a:pt x="1135" y="1073"/>
                  </a:cubicBezTo>
                  <a:cubicBezTo>
                    <a:pt x="1168" y="1006"/>
                    <a:pt x="1235" y="939"/>
                    <a:pt x="1268" y="872"/>
                  </a:cubicBezTo>
                  <a:cubicBezTo>
                    <a:pt x="1368" y="606"/>
                    <a:pt x="1301" y="405"/>
                    <a:pt x="1135" y="205"/>
                  </a:cubicBezTo>
                  <a:cubicBezTo>
                    <a:pt x="1101" y="172"/>
                    <a:pt x="1068" y="139"/>
                    <a:pt x="1035" y="105"/>
                  </a:cubicBezTo>
                  <a:cubicBezTo>
                    <a:pt x="923" y="36"/>
                    <a:pt x="806" y="1"/>
                    <a:pt x="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18"/>
            <p:cNvSpPr/>
            <p:nvPr/>
          </p:nvSpPr>
          <p:spPr>
            <a:xfrm rot="9084057">
              <a:off x="8952264" y="4523912"/>
              <a:ext cx="67837" cy="64763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38" y="0"/>
                  </a:moveTo>
                  <a:cubicBezTo>
                    <a:pt x="490" y="0"/>
                    <a:pt x="357" y="45"/>
                    <a:pt x="268" y="134"/>
                  </a:cubicBezTo>
                  <a:cubicBezTo>
                    <a:pt x="167" y="234"/>
                    <a:pt x="101" y="334"/>
                    <a:pt x="67" y="400"/>
                  </a:cubicBezTo>
                  <a:cubicBezTo>
                    <a:pt x="1" y="634"/>
                    <a:pt x="34" y="867"/>
                    <a:pt x="201" y="1034"/>
                  </a:cubicBezTo>
                  <a:cubicBezTo>
                    <a:pt x="301" y="1134"/>
                    <a:pt x="368" y="1201"/>
                    <a:pt x="501" y="1234"/>
                  </a:cubicBezTo>
                  <a:cubicBezTo>
                    <a:pt x="535" y="1240"/>
                    <a:pt x="570" y="1243"/>
                    <a:pt x="604" y="1243"/>
                  </a:cubicBezTo>
                  <a:cubicBezTo>
                    <a:pt x="769" y="1243"/>
                    <a:pt x="930" y="1178"/>
                    <a:pt x="1068" y="1068"/>
                  </a:cubicBezTo>
                  <a:cubicBezTo>
                    <a:pt x="1101" y="1034"/>
                    <a:pt x="1135" y="1001"/>
                    <a:pt x="1168" y="967"/>
                  </a:cubicBezTo>
                  <a:cubicBezTo>
                    <a:pt x="1168" y="934"/>
                    <a:pt x="1202" y="901"/>
                    <a:pt x="1202" y="867"/>
                  </a:cubicBezTo>
                  <a:cubicBezTo>
                    <a:pt x="1302" y="634"/>
                    <a:pt x="1302" y="434"/>
                    <a:pt x="1135" y="234"/>
                  </a:cubicBezTo>
                  <a:cubicBezTo>
                    <a:pt x="1068" y="167"/>
                    <a:pt x="1035" y="134"/>
                    <a:pt x="968" y="100"/>
                  </a:cubicBezTo>
                  <a:cubicBezTo>
                    <a:pt x="935" y="67"/>
                    <a:pt x="901" y="67"/>
                    <a:pt x="868" y="33"/>
                  </a:cubicBezTo>
                  <a:cubicBezTo>
                    <a:pt x="790" y="11"/>
                    <a:pt x="712" y="0"/>
                    <a:pt x="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18"/>
            <p:cNvSpPr/>
            <p:nvPr/>
          </p:nvSpPr>
          <p:spPr>
            <a:xfrm rot="9084057">
              <a:off x="9026161" y="4659454"/>
              <a:ext cx="67837" cy="64763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53" y="0"/>
                  </a:moveTo>
                  <a:cubicBezTo>
                    <a:pt x="477" y="0"/>
                    <a:pt x="315" y="90"/>
                    <a:pt x="201" y="228"/>
                  </a:cubicBezTo>
                  <a:cubicBezTo>
                    <a:pt x="134" y="261"/>
                    <a:pt x="101" y="328"/>
                    <a:pt x="67" y="395"/>
                  </a:cubicBezTo>
                  <a:cubicBezTo>
                    <a:pt x="1" y="628"/>
                    <a:pt x="34" y="862"/>
                    <a:pt x="201" y="1028"/>
                  </a:cubicBezTo>
                  <a:cubicBezTo>
                    <a:pt x="234" y="1062"/>
                    <a:pt x="268" y="1095"/>
                    <a:pt x="301" y="1128"/>
                  </a:cubicBezTo>
                  <a:cubicBezTo>
                    <a:pt x="334" y="1162"/>
                    <a:pt x="368" y="1195"/>
                    <a:pt x="434" y="1195"/>
                  </a:cubicBezTo>
                  <a:cubicBezTo>
                    <a:pt x="509" y="1227"/>
                    <a:pt x="584" y="1242"/>
                    <a:pt x="657" y="1242"/>
                  </a:cubicBezTo>
                  <a:cubicBezTo>
                    <a:pt x="811" y="1242"/>
                    <a:pt x="955" y="1175"/>
                    <a:pt x="1068" y="1062"/>
                  </a:cubicBezTo>
                  <a:cubicBezTo>
                    <a:pt x="1135" y="995"/>
                    <a:pt x="1202" y="928"/>
                    <a:pt x="1235" y="862"/>
                  </a:cubicBezTo>
                  <a:cubicBezTo>
                    <a:pt x="1302" y="628"/>
                    <a:pt x="1268" y="395"/>
                    <a:pt x="1101" y="194"/>
                  </a:cubicBezTo>
                  <a:cubicBezTo>
                    <a:pt x="1068" y="161"/>
                    <a:pt x="1035" y="128"/>
                    <a:pt x="1001" y="128"/>
                  </a:cubicBezTo>
                  <a:cubicBezTo>
                    <a:pt x="968" y="94"/>
                    <a:pt x="935" y="61"/>
                    <a:pt x="901" y="61"/>
                  </a:cubicBezTo>
                  <a:cubicBezTo>
                    <a:pt x="818" y="19"/>
                    <a:pt x="734" y="0"/>
                    <a:pt x="6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18"/>
            <p:cNvSpPr/>
            <p:nvPr/>
          </p:nvSpPr>
          <p:spPr>
            <a:xfrm rot="9084057">
              <a:off x="9160240" y="4586267"/>
              <a:ext cx="69608" cy="63616"/>
            </a:xfrm>
            <a:custGeom>
              <a:avLst/>
              <a:gdLst/>
              <a:ahLst/>
              <a:cxnLst/>
              <a:rect l="l" t="t" r="r" b="b"/>
              <a:pathLst>
                <a:path w="1336" h="1221" extrusionOk="0">
                  <a:moveTo>
                    <a:pt x="658" y="0"/>
                  </a:moveTo>
                  <a:cubicBezTo>
                    <a:pt x="406" y="0"/>
                    <a:pt x="177" y="145"/>
                    <a:pt x="101" y="347"/>
                  </a:cubicBezTo>
                  <a:cubicBezTo>
                    <a:pt x="1" y="581"/>
                    <a:pt x="34" y="781"/>
                    <a:pt x="168" y="948"/>
                  </a:cubicBezTo>
                  <a:cubicBezTo>
                    <a:pt x="284" y="1122"/>
                    <a:pt x="452" y="1221"/>
                    <a:pt x="647" y="1221"/>
                  </a:cubicBezTo>
                  <a:cubicBezTo>
                    <a:pt x="676" y="1221"/>
                    <a:pt x="705" y="1219"/>
                    <a:pt x="735" y="1215"/>
                  </a:cubicBezTo>
                  <a:cubicBezTo>
                    <a:pt x="801" y="1215"/>
                    <a:pt x="868" y="1181"/>
                    <a:pt x="935" y="1148"/>
                  </a:cubicBezTo>
                  <a:cubicBezTo>
                    <a:pt x="1068" y="1081"/>
                    <a:pt x="1168" y="1014"/>
                    <a:pt x="1202" y="881"/>
                  </a:cubicBezTo>
                  <a:cubicBezTo>
                    <a:pt x="1335" y="647"/>
                    <a:pt x="1302" y="381"/>
                    <a:pt x="1168" y="214"/>
                  </a:cubicBezTo>
                  <a:cubicBezTo>
                    <a:pt x="1035" y="114"/>
                    <a:pt x="968" y="80"/>
                    <a:pt x="902" y="47"/>
                  </a:cubicBezTo>
                  <a:cubicBezTo>
                    <a:pt x="821" y="15"/>
                    <a:pt x="738" y="0"/>
                    <a:pt x="6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18"/>
            <p:cNvSpPr/>
            <p:nvPr/>
          </p:nvSpPr>
          <p:spPr>
            <a:xfrm rot="9084057">
              <a:off x="9148540" y="4241860"/>
              <a:ext cx="69556" cy="63200"/>
            </a:xfrm>
            <a:custGeom>
              <a:avLst/>
              <a:gdLst/>
              <a:ahLst/>
              <a:cxnLst/>
              <a:rect l="l" t="t" r="r" b="b"/>
              <a:pathLst>
                <a:path w="1335" h="1213" extrusionOk="0">
                  <a:moveTo>
                    <a:pt x="655" y="0"/>
                  </a:moveTo>
                  <a:cubicBezTo>
                    <a:pt x="507" y="0"/>
                    <a:pt x="370" y="52"/>
                    <a:pt x="234" y="166"/>
                  </a:cubicBezTo>
                  <a:cubicBezTo>
                    <a:pt x="167" y="232"/>
                    <a:pt x="100" y="332"/>
                    <a:pt x="67" y="466"/>
                  </a:cubicBezTo>
                  <a:cubicBezTo>
                    <a:pt x="0" y="699"/>
                    <a:pt x="134" y="1000"/>
                    <a:pt x="367" y="1133"/>
                  </a:cubicBezTo>
                  <a:cubicBezTo>
                    <a:pt x="446" y="1180"/>
                    <a:pt x="562" y="1213"/>
                    <a:pt x="683" y="1213"/>
                  </a:cubicBezTo>
                  <a:cubicBezTo>
                    <a:pt x="819" y="1213"/>
                    <a:pt x="962" y="1172"/>
                    <a:pt x="1068" y="1066"/>
                  </a:cubicBezTo>
                  <a:cubicBezTo>
                    <a:pt x="1134" y="1033"/>
                    <a:pt x="1168" y="966"/>
                    <a:pt x="1201" y="933"/>
                  </a:cubicBezTo>
                  <a:cubicBezTo>
                    <a:pt x="1234" y="900"/>
                    <a:pt x="1234" y="833"/>
                    <a:pt x="1268" y="799"/>
                  </a:cubicBezTo>
                  <a:cubicBezTo>
                    <a:pt x="1334" y="566"/>
                    <a:pt x="1268" y="366"/>
                    <a:pt x="1101" y="166"/>
                  </a:cubicBezTo>
                  <a:cubicBezTo>
                    <a:pt x="1034" y="99"/>
                    <a:pt x="967" y="32"/>
                    <a:pt x="867" y="32"/>
                  </a:cubicBezTo>
                  <a:cubicBezTo>
                    <a:pt x="793" y="11"/>
                    <a:pt x="723" y="0"/>
                    <a:pt x="6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18"/>
            <p:cNvSpPr/>
            <p:nvPr/>
          </p:nvSpPr>
          <p:spPr>
            <a:xfrm rot="9084057">
              <a:off x="8804856" y="4253614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33" y="0"/>
                  </a:moveTo>
                  <a:cubicBezTo>
                    <a:pt x="482" y="0"/>
                    <a:pt x="358" y="69"/>
                    <a:pt x="234" y="192"/>
                  </a:cubicBezTo>
                  <a:cubicBezTo>
                    <a:pt x="167" y="226"/>
                    <a:pt x="101" y="293"/>
                    <a:pt x="67" y="393"/>
                  </a:cubicBezTo>
                  <a:cubicBezTo>
                    <a:pt x="1" y="626"/>
                    <a:pt x="34" y="826"/>
                    <a:pt x="201" y="1026"/>
                  </a:cubicBezTo>
                  <a:cubicBezTo>
                    <a:pt x="234" y="1060"/>
                    <a:pt x="268" y="1093"/>
                    <a:pt x="301" y="1126"/>
                  </a:cubicBezTo>
                  <a:cubicBezTo>
                    <a:pt x="334" y="1160"/>
                    <a:pt x="401" y="1193"/>
                    <a:pt x="434" y="1193"/>
                  </a:cubicBezTo>
                  <a:cubicBezTo>
                    <a:pt x="517" y="1224"/>
                    <a:pt x="596" y="1239"/>
                    <a:pt x="672" y="1239"/>
                  </a:cubicBezTo>
                  <a:cubicBezTo>
                    <a:pt x="839" y="1239"/>
                    <a:pt x="986" y="1165"/>
                    <a:pt x="1101" y="1026"/>
                  </a:cubicBezTo>
                  <a:cubicBezTo>
                    <a:pt x="1168" y="960"/>
                    <a:pt x="1202" y="893"/>
                    <a:pt x="1235" y="793"/>
                  </a:cubicBezTo>
                  <a:cubicBezTo>
                    <a:pt x="1302" y="626"/>
                    <a:pt x="1268" y="459"/>
                    <a:pt x="1168" y="293"/>
                  </a:cubicBezTo>
                  <a:cubicBezTo>
                    <a:pt x="1101" y="159"/>
                    <a:pt x="968" y="59"/>
                    <a:pt x="801" y="26"/>
                  </a:cubicBezTo>
                  <a:cubicBezTo>
                    <a:pt x="741" y="8"/>
                    <a:pt x="685" y="0"/>
                    <a:pt x="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18"/>
            <p:cNvSpPr/>
            <p:nvPr/>
          </p:nvSpPr>
          <p:spPr>
            <a:xfrm rot="9084057">
              <a:off x="8891889" y="4733598"/>
              <a:ext cx="64398" cy="63929"/>
            </a:xfrm>
            <a:custGeom>
              <a:avLst/>
              <a:gdLst/>
              <a:ahLst/>
              <a:cxnLst/>
              <a:rect l="l" t="t" r="r" b="b"/>
              <a:pathLst>
                <a:path w="1236" h="1227" extrusionOk="0">
                  <a:moveTo>
                    <a:pt x="558" y="0"/>
                  </a:moveTo>
                  <a:cubicBezTo>
                    <a:pt x="422" y="0"/>
                    <a:pt x="309" y="38"/>
                    <a:pt x="234" y="113"/>
                  </a:cubicBezTo>
                  <a:cubicBezTo>
                    <a:pt x="234" y="146"/>
                    <a:pt x="201" y="146"/>
                    <a:pt x="201" y="146"/>
                  </a:cubicBezTo>
                  <a:cubicBezTo>
                    <a:pt x="134" y="246"/>
                    <a:pt x="68" y="313"/>
                    <a:pt x="34" y="380"/>
                  </a:cubicBezTo>
                  <a:cubicBezTo>
                    <a:pt x="34" y="413"/>
                    <a:pt x="34" y="413"/>
                    <a:pt x="34" y="413"/>
                  </a:cubicBezTo>
                  <a:cubicBezTo>
                    <a:pt x="34" y="413"/>
                    <a:pt x="34" y="446"/>
                    <a:pt x="34" y="480"/>
                  </a:cubicBezTo>
                  <a:cubicBezTo>
                    <a:pt x="1" y="546"/>
                    <a:pt x="1" y="613"/>
                    <a:pt x="1" y="680"/>
                  </a:cubicBezTo>
                  <a:cubicBezTo>
                    <a:pt x="1" y="713"/>
                    <a:pt x="1" y="713"/>
                    <a:pt x="1" y="747"/>
                  </a:cubicBezTo>
                  <a:cubicBezTo>
                    <a:pt x="34" y="880"/>
                    <a:pt x="101" y="980"/>
                    <a:pt x="201" y="1080"/>
                  </a:cubicBezTo>
                  <a:cubicBezTo>
                    <a:pt x="268" y="1147"/>
                    <a:pt x="334" y="1180"/>
                    <a:pt x="401" y="1214"/>
                  </a:cubicBezTo>
                  <a:lnTo>
                    <a:pt x="468" y="1214"/>
                  </a:lnTo>
                  <a:cubicBezTo>
                    <a:pt x="518" y="1222"/>
                    <a:pt x="566" y="1226"/>
                    <a:pt x="612" y="1226"/>
                  </a:cubicBezTo>
                  <a:cubicBezTo>
                    <a:pt x="749" y="1226"/>
                    <a:pt x="868" y="1189"/>
                    <a:pt x="968" y="1113"/>
                  </a:cubicBezTo>
                  <a:cubicBezTo>
                    <a:pt x="1002" y="1080"/>
                    <a:pt x="1035" y="1080"/>
                    <a:pt x="1035" y="1047"/>
                  </a:cubicBezTo>
                  <a:cubicBezTo>
                    <a:pt x="1068" y="1047"/>
                    <a:pt x="1068" y="1047"/>
                    <a:pt x="1068" y="1013"/>
                  </a:cubicBezTo>
                  <a:cubicBezTo>
                    <a:pt x="1102" y="1013"/>
                    <a:pt x="1102" y="980"/>
                    <a:pt x="1102" y="980"/>
                  </a:cubicBezTo>
                  <a:cubicBezTo>
                    <a:pt x="1135" y="980"/>
                    <a:pt x="1135" y="947"/>
                    <a:pt x="1135" y="947"/>
                  </a:cubicBezTo>
                  <a:cubicBezTo>
                    <a:pt x="1135" y="947"/>
                    <a:pt x="1135" y="913"/>
                    <a:pt x="1168" y="880"/>
                  </a:cubicBezTo>
                  <a:cubicBezTo>
                    <a:pt x="1168" y="880"/>
                    <a:pt x="1168" y="880"/>
                    <a:pt x="1168" y="847"/>
                  </a:cubicBezTo>
                  <a:cubicBezTo>
                    <a:pt x="1168" y="847"/>
                    <a:pt x="1168" y="847"/>
                    <a:pt x="1202" y="813"/>
                  </a:cubicBezTo>
                  <a:cubicBezTo>
                    <a:pt x="1202" y="813"/>
                    <a:pt x="1202" y="813"/>
                    <a:pt x="1202" y="780"/>
                  </a:cubicBezTo>
                  <a:cubicBezTo>
                    <a:pt x="1202" y="780"/>
                    <a:pt x="1202" y="747"/>
                    <a:pt x="1202" y="747"/>
                  </a:cubicBezTo>
                  <a:cubicBezTo>
                    <a:pt x="1235" y="713"/>
                    <a:pt x="1235" y="680"/>
                    <a:pt x="1235" y="646"/>
                  </a:cubicBezTo>
                  <a:lnTo>
                    <a:pt x="1235" y="613"/>
                  </a:lnTo>
                  <a:cubicBezTo>
                    <a:pt x="1235" y="546"/>
                    <a:pt x="1235" y="513"/>
                    <a:pt x="1235" y="480"/>
                  </a:cubicBezTo>
                  <a:cubicBezTo>
                    <a:pt x="1235" y="480"/>
                    <a:pt x="1202" y="446"/>
                    <a:pt x="1202" y="446"/>
                  </a:cubicBezTo>
                  <a:cubicBezTo>
                    <a:pt x="1202" y="413"/>
                    <a:pt x="1202" y="380"/>
                    <a:pt x="1168" y="346"/>
                  </a:cubicBezTo>
                  <a:cubicBezTo>
                    <a:pt x="1135" y="246"/>
                    <a:pt x="1035" y="146"/>
                    <a:pt x="935" y="79"/>
                  </a:cubicBezTo>
                  <a:cubicBezTo>
                    <a:pt x="901" y="46"/>
                    <a:pt x="868" y="46"/>
                    <a:pt x="835" y="46"/>
                  </a:cubicBezTo>
                  <a:cubicBezTo>
                    <a:pt x="801" y="13"/>
                    <a:pt x="768" y="13"/>
                    <a:pt x="735" y="13"/>
                  </a:cubicBezTo>
                  <a:lnTo>
                    <a:pt x="701" y="13"/>
                  </a:lnTo>
                  <a:cubicBezTo>
                    <a:pt x="651" y="4"/>
                    <a:pt x="603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18"/>
            <p:cNvSpPr/>
            <p:nvPr/>
          </p:nvSpPr>
          <p:spPr>
            <a:xfrm rot="9084057">
              <a:off x="8670137" y="4326526"/>
              <a:ext cx="67837" cy="63721"/>
            </a:xfrm>
            <a:custGeom>
              <a:avLst/>
              <a:gdLst/>
              <a:ahLst/>
              <a:cxnLst/>
              <a:rect l="l" t="t" r="r" b="b"/>
              <a:pathLst>
                <a:path w="1302" h="1223" extrusionOk="0">
                  <a:moveTo>
                    <a:pt x="634" y="1"/>
                  </a:moveTo>
                  <a:cubicBezTo>
                    <a:pt x="567" y="1"/>
                    <a:pt x="500" y="1"/>
                    <a:pt x="434" y="34"/>
                  </a:cubicBezTo>
                  <a:lnTo>
                    <a:pt x="400" y="34"/>
                  </a:lnTo>
                  <a:cubicBezTo>
                    <a:pt x="334" y="67"/>
                    <a:pt x="300" y="101"/>
                    <a:pt x="234" y="167"/>
                  </a:cubicBezTo>
                  <a:cubicBezTo>
                    <a:pt x="33" y="368"/>
                    <a:pt x="0" y="701"/>
                    <a:pt x="167" y="935"/>
                  </a:cubicBezTo>
                  <a:cubicBezTo>
                    <a:pt x="167" y="968"/>
                    <a:pt x="200" y="1001"/>
                    <a:pt x="234" y="1035"/>
                  </a:cubicBezTo>
                  <a:cubicBezTo>
                    <a:pt x="350" y="1151"/>
                    <a:pt x="511" y="1222"/>
                    <a:pt x="678" y="1222"/>
                  </a:cubicBezTo>
                  <a:cubicBezTo>
                    <a:pt x="799" y="1222"/>
                    <a:pt x="922" y="1185"/>
                    <a:pt x="1034" y="1101"/>
                  </a:cubicBezTo>
                  <a:cubicBezTo>
                    <a:pt x="1068" y="1101"/>
                    <a:pt x="1068" y="1068"/>
                    <a:pt x="1101" y="1068"/>
                  </a:cubicBezTo>
                  <a:cubicBezTo>
                    <a:pt x="1134" y="1035"/>
                    <a:pt x="1168" y="1001"/>
                    <a:pt x="1201" y="935"/>
                  </a:cubicBezTo>
                  <a:cubicBezTo>
                    <a:pt x="1234" y="868"/>
                    <a:pt x="1268" y="768"/>
                    <a:pt x="1301" y="668"/>
                  </a:cubicBezTo>
                  <a:cubicBezTo>
                    <a:pt x="1301" y="634"/>
                    <a:pt x="1301" y="601"/>
                    <a:pt x="1301" y="601"/>
                  </a:cubicBezTo>
                  <a:cubicBezTo>
                    <a:pt x="1301" y="601"/>
                    <a:pt x="1301" y="568"/>
                    <a:pt x="1301" y="568"/>
                  </a:cubicBezTo>
                  <a:cubicBezTo>
                    <a:pt x="1301" y="534"/>
                    <a:pt x="1301" y="501"/>
                    <a:pt x="1268" y="468"/>
                  </a:cubicBezTo>
                  <a:cubicBezTo>
                    <a:pt x="1268" y="434"/>
                    <a:pt x="1268" y="401"/>
                    <a:pt x="1234" y="368"/>
                  </a:cubicBezTo>
                  <a:cubicBezTo>
                    <a:pt x="1234" y="368"/>
                    <a:pt x="1234" y="334"/>
                    <a:pt x="1234" y="334"/>
                  </a:cubicBezTo>
                  <a:cubicBezTo>
                    <a:pt x="1234" y="301"/>
                    <a:pt x="1201" y="268"/>
                    <a:pt x="1168" y="268"/>
                  </a:cubicBezTo>
                  <a:lnTo>
                    <a:pt x="1168" y="234"/>
                  </a:lnTo>
                  <a:cubicBezTo>
                    <a:pt x="1168" y="234"/>
                    <a:pt x="1134" y="201"/>
                    <a:pt x="1134" y="167"/>
                  </a:cubicBezTo>
                  <a:lnTo>
                    <a:pt x="1101" y="167"/>
                  </a:lnTo>
                  <a:cubicBezTo>
                    <a:pt x="1034" y="101"/>
                    <a:pt x="967" y="67"/>
                    <a:pt x="901" y="34"/>
                  </a:cubicBezTo>
                  <a:cubicBezTo>
                    <a:pt x="834" y="1"/>
                    <a:pt x="767" y="1"/>
                    <a:pt x="6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18"/>
            <p:cNvSpPr/>
            <p:nvPr/>
          </p:nvSpPr>
          <p:spPr>
            <a:xfrm rot="9084057">
              <a:off x="8407231" y="4819659"/>
              <a:ext cx="73047" cy="65023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685" y="1"/>
                  </a:moveTo>
                  <a:cubicBezTo>
                    <a:pt x="532" y="1"/>
                    <a:pt x="380" y="59"/>
                    <a:pt x="267" y="172"/>
                  </a:cubicBezTo>
                  <a:cubicBezTo>
                    <a:pt x="0" y="405"/>
                    <a:pt x="0" y="806"/>
                    <a:pt x="234" y="1073"/>
                  </a:cubicBezTo>
                  <a:cubicBezTo>
                    <a:pt x="367" y="1189"/>
                    <a:pt x="534" y="1248"/>
                    <a:pt x="692" y="1248"/>
                  </a:cubicBezTo>
                  <a:cubicBezTo>
                    <a:pt x="851" y="1248"/>
                    <a:pt x="1001" y="1189"/>
                    <a:pt x="1101" y="1073"/>
                  </a:cubicBezTo>
                  <a:cubicBezTo>
                    <a:pt x="1334" y="872"/>
                    <a:pt x="1401" y="472"/>
                    <a:pt x="1134" y="205"/>
                  </a:cubicBezTo>
                  <a:cubicBezTo>
                    <a:pt x="1014" y="67"/>
                    <a:pt x="848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18"/>
            <p:cNvSpPr/>
            <p:nvPr/>
          </p:nvSpPr>
          <p:spPr>
            <a:xfrm rot="9084057">
              <a:off x="8187540" y="4413356"/>
              <a:ext cx="71275" cy="64763"/>
            </a:xfrm>
            <a:custGeom>
              <a:avLst/>
              <a:gdLst/>
              <a:ahLst/>
              <a:cxnLst/>
              <a:rect l="l" t="t" r="r" b="b"/>
              <a:pathLst>
                <a:path w="1368" h="1243" extrusionOk="0">
                  <a:moveTo>
                    <a:pt x="671" y="0"/>
                  </a:moveTo>
                  <a:cubicBezTo>
                    <a:pt x="509" y="0"/>
                    <a:pt x="350" y="67"/>
                    <a:pt x="234" y="200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67" y="1184"/>
                    <a:pt x="534" y="1243"/>
                    <a:pt x="692" y="1243"/>
                  </a:cubicBezTo>
                  <a:cubicBezTo>
                    <a:pt x="851" y="1243"/>
                    <a:pt x="1001" y="1184"/>
                    <a:pt x="1101" y="1068"/>
                  </a:cubicBezTo>
                  <a:cubicBezTo>
                    <a:pt x="1334" y="867"/>
                    <a:pt x="1368" y="467"/>
                    <a:pt x="1134" y="200"/>
                  </a:cubicBezTo>
                  <a:cubicBezTo>
                    <a:pt x="1001" y="67"/>
                    <a:pt x="834" y="0"/>
                    <a:pt x="6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18"/>
            <p:cNvSpPr/>
            <p:nvPr/>
          </p:nvSpPr>
          <p:spPr>
            <a:xfrm rot="9084057">
              <a:off x="8484248" y="4953955"/>
              <a:ext cx="71328" cy="64815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716" y="1"/>
                  </a:moveTo>
                  <a:cubicBezTo>
                    <a:pt x="549" y="1"/>
                    <a:pt x="390" y="73"/>
                    <a:pt x="268" y="195"/>
                  </a:cubicBezTo>
                  <a:cubicBezTo>
                    <a:pt x="234" y="229"/>
                    <a:pt x="168" y="296"/>
                    <a:pt x="134" y="362"/>
                  </a:cubicBezTo>
                  <a:cubicBezTo>
                    <a:pt x="1" y="696"/>
                    <a:pt x="134" y="1096"/>
                    <a:pt x="501" y="1196"/>
                  </a:cubicBezTo>
                  <a:cubicBezTo>
                    <a:pt x="576" y="1228"/>
                    <a:pt x="651" y="1243"/>
                    <a:pt x="723" y="1243"/>
                  </a:cubicBezTo>
                  <a:cubicBezTo>
                    <a:pt x="877" y="1243"/>
                    <a:pt x="1022" y="1176"/>
                    <a:pt x="1135" y="1063"/>
                  </a:cubicBezTo>
                  <a:lnTo>
                    <a:pt x="1168" y="1063"/>
                  </a:lnTo>
                  <a:cubicBezTo>
                    <a:pt x="1302" y="896"/>
                    <a:pt x="1368" y="729"/>
                    <a:pt x="1335" y="529"/>
                  </a:cubicBezTo>
                  <a:cubicBezTo>
                    <a:pt x="1302" y="329"/>
                    <a:pt x="1202" y="195"/>
                    <a:pt x="1035" y="95"/>
                  </a:cubicBezTo>
                  <a:cubicBezTo>
                    <a:pt x="931" y="30"/>
                    <a:pt x="822" y="1"/>
                    <a:pt x="7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18"/>
            <p:cNvSpPr/>
            <p:nvPr/>
          </p:nvSpPr>
          <p:spPr>
            <a:xfrm rot="9084057">
              <a:off x="8531395" y="4401492"/>
              <a:ext cx="73047" cy="64190"/>
            </a:xfrm>
            <a:custGeom>
              <a:avLst/>
              <a:gdLst/>
              <a:ahLst/>
              <a:cxnLst/>
              <a:rect l="l" t="t" r="r" b="b"/>
              <a:pathLst>
                <a:path w="1402" h="1232" extrusionOk="0">
                  <a:moveTo>
                    <a:pt x="688" y="1"/>
                  </a:moveTo>
                  <a:cubicBezTo>
                    <a:pt x="520" y="1"/>
                    <a:pt x="355" y="68"/>
                    <a:pt x="234" y="188"/>
                  </a:cubicBezTo>
                  <a:cubicBezTo>
                    <a:pt x="34" y="422"/>
                    <a:pt x="1" y="822"/>
                    <a:pt x="267" y="1056"/>
                  </a:cubicBezTo>
                  <a:cubicBezTo>
                    <a:pt x="391" y="1180"/>
                    <a:pt x="544" y="1232"/>
                    <a:pt x="693" y="1232"/>
                  </a:cubicBezTo>
                  <a:cubicBezTo>
                    <a:pt x="863" y="1232"/>
                    <a:pt x="1028" y="1163"/>
                    <a:pt x="1135" y="1056"/>
                  </a:cubicBezTo>
                  <a:cubicBezTo>
                    <a:pt x="1368" y="856"/>
                    <a:pt x="1402" y="455"/>
                    <a:pt x="1135" y="188"/>
                  </a:cubicBezTo>
                  <a:cubicBezTo>
                    <a:pt x="1006" y="59"/>
                    <a:pt x="846" y="1"/>
                    <a:pt x="6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18"/>
            <p:cNvSpPr/>
            <p:nvPr/>
          </p:nvSpPr>
          <p:spPr>
            <a:xfrm rot="9084057">
              <a:off x="8470976" y="4609709"/>
              <a:ext cx="71275" cy="65492"/>
            </a:xfrm>
            <a:custGeom>
              <a:avLst/>
              <a:gdLst/>
              <a:ahLst/>
              <a:cxnLst/>
              <a:rect l="l" t="t" r="r" b="b"/>
              <a:pathLst>
                <a:path w="1368" h="1257" extrusionOk="0">
                  <a:moveTo>
                    <a:pt x="685" y="1"/>
                  </a:moveTo>
                  <a:cubicBezTo>
                    <a:pt x="532" y="1"/>
                    <a:pt x="380" y="60"/>
                    <a:pt x="267" y="189"/>
                  </a:cubicBezTo>
                  <a:cubicBezTo>
                    <a:pt x="0" y="422"/>
                    <a:pt x="34" y="822"/>
                    <a:pt x="234" y="1056"/>
                  </a:cubicBezTo>
                  <a:cubicBezTo>
                    <a:pt x="367" y="1189"/>
                    <a:pt x="534" y="1256"/>
                    <a:pt x="697" y="1256"/>
                  </a:cubicBezTo>
                  <a:cubicBezTo>
                    <a:pt x="859" y="1256"/>
                    <a:pt x="1018" y="1189"/>
                    <a:pt x="1135" y="1056"/>
                  </a:cubicBezTo>
                  <a:cubicBezTo>
                    <a:pt x="1368" y="822"/>
                    <a:pt x="1368" y="422"/>
                    <a:pt x="1135" y="189"/>
                  </a:cubicBezTo>
                  <a:cubicBezTo>
                    <a:pt x="1014" y="68"/>
                    <a:pt x="849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18"/>
            <p:cNvSpPr/>
            <p:nvPr/>
          </p:nvSpPr>
          <p:spPr>
            <a:xfrm rot="9084057">
              <a:off x="8263124" y="4549501"/>
              <a:ext cx="66117" cy="63877"/>
            </a:xfrm>
            <a:custGeom>
              <a:avLst/>
              <a:gdLst/>
              <a:ahLst/>
              <a:cxnLst/>
              <a:rect l="l" t="t" r="r" b="b"/>
              <a:pathLst>
                <a:path w="1269" h="1226" extrusionOk="0">
                  <a:moveTo>
                    <a:pt x="607" y="0"/>
                  </a:moveTo>
                  <a:cubicBezTo>
                    <a:pt x="444" y="0"/>
                    <a:pt x="288" y="60"/>
                    <a:pt x="168" y="180"/>
                  </a:cubicBezTo>
                  <a:cubicBezTo>
                    <a:pt x="34" y="314"/>
                    <a:pt x="1" y="481"/>
                    <a:pt x="1" y="647"/>
                  </a:cubicBezTo>
                  <a:cubicBezTo>
                    <a:pt x="1" y="781"/>
                    <a:pt x="68" y="914"/>
                    <a:pt x="168" y="1014"/>
                  </a:cubicBezTo>
                  <a:cubicBezTo>
                    <a:pt x="299" y="1171"/>
                    <a:pt x="450" y="1226"/>
                    <a:pt x="622" y="1226"/>
                  </a:cubicBezTo>
                  <a:cubicBezTo>
                    <a:pt x="669" y="1226"/>
                    <a:pt x="718" y="1222"/>
                    <a:pt x="768" y="1215"/>
                  </a:cubicBezTo>
                  <a:cubicBezTo>
                    <a:pt x="868" y="1181"/>
                    <a:pt x="1002" y="1148"/>
                    <a:pt x="1068" y="1014"/>
                  </a:cubicBezTo>
                  <a:cubicBezTo>
                    <a:pt x="1202" y="881"/>
                    <a:pt x="1268" y="681"/>
                    <a:pt x="1235" y="481"/>
                  </a:cubicBezTo>
                  <a:cubicBezTo>
                    <a:pt x="1168" y="314"/>
                    <a:pt x="1102" y="180"/>
                    <a:pt x="935" y="80"/>
                  </a:cubicBezTo>
                  <a:cubicBezTo>
                    <a:pt x="828" y="27"/>
                    <a:pt x="716" y="0"/>
                    <a:pt x="6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18"/>
            <p:cNvSpPr/>
            <p:nvPr/>
          </p:nvSpPr>
          <p:spPr>
            <a:xfrm rot="9084057">
              <a:off x="8325250" y="4339733"/>
              <a:ext cx="67837" cy="64554"/>
            </a:xfrm>
            <a:custGeom>
              <a:avLst/>
              <a:gdLst/>
              <a:ahLst/>
              <a:cxnLst/>
              <a:rect l="l" t="t" r="r" b="b"/>
              <a:pathLst>
                <a:path w="1302" h="1239" extrusionOk="0">
                  <a:moveTo>
                    <a:pt x="637" y="1"/>
                  </a:moveTo>
                  <a:cubicBezTo>
                    <a:pt x="485" y="1"/>
                    <a:pt x="340" y="66"/>
                    <a:pt x="234" y="172"/>
                  </a:cubicBezTo>
                  <a:cubicBezTo>
                    <a:pt x="134" y="272"/>
                    <a:pt x="101" y="305"/>
                    <a:pt x="67" y="405"/>
                  </a:cubicBezTo>
                  <a:cubicBezTo>
                    <a:pt x="1" y="572"/>
                    <a:pt x="34" y="772"/>
                    <a:pt x="134" y="972"/>
                  </a:cubicBezTo>
                  <a:cubicBezTo>
                    <a:pt x="201" y="1106"/>
                    <a:pt x="334" y="1173"/>
                    <a:pt x="468" y="1206"/>
                  </a:cubicBezTo>
                  <a:cubicBezTo>
                    <a:pt x="542" y="1227"/>
                    <a:pt x="612" y="1238"/>
                    <a:pt x="679" y="1238"/>
                  </a:cubicBezTo>
                  <a:cubicBezTo>
                    <a:pt x="825" y="1238"/>
                    <a:pt x="954" y="1187"/>
                    <a:pt x="1068" y="1073"/>
                  </a:cubicBezTo>
                  <a:cubicBezTo>
                    <a:pt x="1102" y="1073"/>
                    <a:pt x="1135" y="1039"/>
                    <a:pt x="1168" y="972"/>
                  </a:cubicBezTo>
                  <a:cubicBezTo>
                    <a:pt x="1168" y="939"/>
                    <a:pt x="1202" y="906"/>
                    <a:pt x="1202" y="872"/>
                  </a:cubicBezTo>
                  <a:cubicBezTo>
                    <a:pt x="1302" y="639"/>
                    <a:pt x="1302" y="439"/>
                    <a:pt x="1135" y="239"/>
                  </a:cubicBezTo>
                  <a:cubicBezTo>
                    <a:pt x="1102" y="205"/>
                    <a:pt x="1035" y="139"/>
                    <a:pt x="1001" y="105"/>
                  </a:cubicBezTo>
                  <a:cubicBezTo>
                    <a:pt x="968" y="105"/>
                    <a:pt x="935" y="72"/>
                    <a:pt x="901" y="72"/>
                  </a:cubicBezTo>
                  <a:cubicBezTo>
                    <a:pt x="816" y="23"/>
                    <a:pt x="725" y="1"/>
                    <a:pt x="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18"/>
            <p:cNvSpPr/>
            <p:nvPr/>
          </p:nvSpPr>
          <p:spPr>
            <a:xfrm rot="9084057">
              <a:off x="8755990" y="4806337"/>
              <a:ext cx="69556" cy="64711"/>
            </a:xfrm>
            <a:custGeom>
              <a:avLst/>
              <a:gdLst/>
              <a:ahLst/>
              <a:cxnLst/>
              <a:rect l="l" t="t" r="r" b="b"/>
              <a:pathLst>
                <a:path w="1335" h="1242" extrusionOk="0">
                  <a:moveTo>
                    <a:pt x="711" y="1"/>
                  </a:moveTo>
                  <a:cubicBezTo>
                    <a:pt x="453" y="1"/>
                    <a:pt x="209" y="169"/>
                    <a:pt x="134" y="395"/>
                  </a:cubicBezTo>
                  <a:cubicBezTo>
                    <a:pt x="1" y="695"/>
                    <a:pt x="134" y="1095"/>
                    <a:pt x="501" y="1195"/>
                  </a:cubicBezTo>
                  <a:cubicBezTo>
                    <a:pt x="578" y="1227"/>
                    <a:pt x="654" y="1242"/>
                    <a:pt x="729" y="1242"/>
                  </a:cubicBezTo>
                  <a:cubicBezTo>
                    <a:pt x="1041" y="1242"/>
                    <a:pt x="1308" y="979"/>
                    <a:pt x="1335" y="628"/>
                  </a:cubicBezTo>
                  <a:cubicBezTo>
                    <a:pt x="1335" y="461"/>
                    <a:pt x="1268" y="295"/>
                    <a:pt x="1168" y="228"/>
                  </a:cubicBezTo>
                  <a:cubicBezTo>
                    <a:pt x="1068" y="128"/>
                    <a:pt x="1035" y="94"/>
                    <a:pt x="968" y="61"/>
                  </a:cubicBezTo>
                  <a:cubicBezTo>
                    <a:pt x="885" y="19"/>
                    <a:pt x="797" y="1"/>
                    <a:pt x="7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18"/>
            <p:cNvSpPr/>
            <p:nvPr/>
          </p:nvSpPr>
          <p:spPr>
            <a:xfrm rot="9084057">
              <a:off x="8680643" y="4672054"/>
              <a:ext cx="67837" cy="64711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22" y="0"/>
                  </a:moveTo>
                  <a:cubicBezTo>
                    <a:pt x="509" y="0"/>
                    <a:pt x="401" y="33"/>
                    <a:pt x="301" y="100"/>
                  </a:cubicBezTo>
                  <a:cubicBezTo>
                    <a:pt x="134" y="200"/>
                    <a:pt x="67" y="334"/>
                    <a:pt x="34" y="534"/>
                  </a:cubicBezTo>
                  <a:cubicBezTo>
                    <a:pt x="0" y="667"/>
                    <a:pt x="34" y="801"/>
                    <a:pt x="67" y="901"/>
                  </a:cubicBezTo>
                  <a:cubicBezTo>
                    <a:pt x="134" y="1001"/>
                    <a:pt x="200" y="1068"/>
                    <a:pt x="301" y="1134"/>
                  </a:cubicBezTo>
                  <a:cubicBezTo>
                    <a:pt x="416" y="1206"/>
                    <a:pt x="537" y="1241"/>
                    <a:pt x="654" y="1241"/>
                  </a:cubicBezTo>
                  <a:cubicBezTo>
                    <a:pt x="808" y="1241"/>
                    <a:pt x="954" y="1181"/>
                    <a:pt x="1068" y="1068"/>
                  </a:cubicBezTo>
                  <a:cubicBezTo>
                    <a:pt x="1168" y="967"/>
                    <a:pt x="1201" y="867"/>
                    <a:pt x="1235" y="767"/>
                  </a:cubicBezTo>
                  <a:cubicBezTo>
                    <a:pt x="1301" y="500"/>
                    <a:pt x="1201" y="234"/>
                    <a:pt x="968" y="100"/>
                  </a:cubicBezTo>
                  <a:cubicBezTo>
                    <a:pt x="851" y="33"/>
                    <a:pt x="734" y="0"/>
                    <a:pt x="6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18"/>
            <p:cNvSpPr/>
            <p:nvPr/>
          </p:nvSpPr>
          <p:spPr>
            <a:xfrm rot="9084057">
              <a:off x="8546369" y="4745204"/>
              <a:ext cx="67837" cy="64763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13" y="0"/>
                  </a:moveTo>
                  <a:cubicBezTo>
                    <a:pt x="475" y="0"/>
                    <a:pt x="357" y="45"/>
                    <a:pt x="268" y="134"/>
                  </a:cubicBezTo>
                  <a:cubicBezTo>
                    <a:pt x="168" y="234"/>
                    <a:pt x="101" y="300"/>
                    <a:pt x="101" y="367"/>
                  </a:cubicBezTo>
                  <a:cubicBezTo>
                    <a:pt x="1" y="567"/>
                    <a:pt x="34" y="767"/>
                    <a:pt x="134" y="967"/>
                  </a:cubicBezTo>
                  <a:cubicBezTo>
                    <a:pt x="234" y="1101"/>
                    <a:pt x="368" y="1168"/>
                    <a:pt x="534" y="1234"/>
                  </a:cubicBezTo>
                  <a:cubicBezTo>
                    <a:pt x="569" y="1240"/>
                    <a:pt x="602" y="1243"/>
                    <a:pt x="635" y="1243"/>
                  </a:cubicBezTo>
                  <a:cubicBezTo>
                    <a:pt x="792" y="1243"/>
                    <a:pt x="930" y="1178"/>
                    <a:pt x="1068" y="1068"/>
                  </a:cubicBezTo>
                  <a:cubicBezTo>
                    <a:pt x="1102" y="1034"/>
                    <a:pt x="1135" y="1001"/>
                    <a:pt x="1168" y="967"/>
                  </a:cubicBezTo>
                  <a:cubicBezTo>
                    <a:pt x="1168" y="967"/>
                    <a:pt x="1168" y="934"/>
                    <a:pt x="1202" y="901"/>
                  </a:cubicBezTo>
                  <a:cubicBezTo>
                    <a:pt x="1302" y="701"/>
                    <a:pt x="1302" y="400"/>
                    <a:pt x="1102" y="200"/>
                  </a:cubicBezTo>
                  <a:cubicBezTo>
                    <a:pt x="1068" y="167"/>
                    <a:pt x="1035" y="134"/>
                    <a:pt x="1035" y="134"/>
                  </a:cubicBezTo>
                  <a:cubicBezTo>
                    <a:pt x="968" y="67"/>
                    <a:pt x="901" y="33"/>
                    <a:pt x="835" y="33"/>
                  </a:cubicBezTo>
                  <a:cubicBezTo>
                    <a:pt x="757" y="11"/>
                    <a:pt x="683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18"/>
            <p:cNvSpPr/>
            <p:nvPr/>
          </p:nvSpPr>
          <p:spPr>
            <a:xfrm rot="9084057">
              <a:off x="8607144" y="4537036"/>
              <a:ext cx="67837" cy="65127"/>
            </a:xfrm>
            <a:custGeom>
              <a:avLst/>
              <a:gdLst/>
              <a:ahLst/>
              <a:cxnLst/>
              <a:rect l="l" t="t" r="r" b="b"/>
              <a:pathLst>
                <a:path w="1302" h="1250" extrusionOk="0">
                  <a:moveTo>
                    <a:pt x="631" y="1"/>
                  </a:moveTo>
                  <a:cubicBezTo>
                    <a:pt x="467" y="1"/>
                    <a:pt x="317" y="76"/>
                    <a:pt x="167" y="226"/>
                  </a:cubicBezTo>
                  <a:cubicBezTo>
                    <a:pt x="100" y="259"/>
                    <a:pt x="67" y="359"/>
                    <a:pt x="34" y="493"/>
                  </a:cubicBezTo>
                  <a:cubicBezTo>
                    <a:pt x="0" y="693"/>
                    <a:pt x="34" y="860"/>
                    <a:pt x="167" y="1027"/>
                  </a:cubicBezTo>
                  <a:cubicBezTo>
                    <a:pt x="200" y="1060"/>
                    <a:pt x="234" y="1093"/>
                    <a:pt x="267" y="1127"/>
                  </a:cubicBezTo>
                  <a:cubicBezTo>
                    <a:pt x="301" y="1160"/>
                    <a:pt x="334" y="1193"/>
                    <a:pt x="401" y="1193"/>
                  </a:cubicBezTo>
                  <a:cubicBezTo>
                    <a:pt x="488" y="1231"/>
                    <a:pt x="576" y="1250"/>
                    <a:pt x="662" y="1250"/>
                  </a:cubicBezTo>
                  <a:cubicBezTo>
                    <a:pt x="805" y="1250"/>
                    <a:pt x="943" y="1198"/>
                    <a:pt x="1068" y="1093"/>
                  </a:cubicBezTo>
                  <a:cubicBezTo>
                    <a:pt x="1101" y="1060"/>
                    <a:pt x="1101" y="1027"/>
                    <a:pt x="1134" y="993"/>
                  </a:cubicBezTo>
                  <a:cubicBezTo>
                    <a:pt x="1168" y="960"/>
                    <a:pt x="1168" y="927"/>
                    <a:pt x="1201" y="893"/>
                  </a:cubicBezTo>
                  <a:cubicBezTo>
                    <a:pt x="1301" y="660"/>
                    <a:pt x="1268" y="393"/>
                    <a:pt x="1068" y="193"/>
                  </a:cubicBezTo>
                  <a:cubicBezTo>
                    <a:pt x="1001" y="126"/>
                    <a:pt x="901" y="59"/>
                    <a:pt x="801" y="26"/>
                  </a:cubicBez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18"/>
            <p:cNvSpPr/>
            <p:nvPr/>
          </p:nvSpPr>
          <p:spPr>
            <a:xfrm rot="9084057">
              <a:off x="8620203" y="4880398"/>
              <a:ext cx="67837" cy="65232"/>
            </a:xfrm>
            <a:custGeom>
              <a:avLst/>
              <a:gdLst/>
              <a:ahLst/>
              <a:cxnLst/>
              <a:rect l="l" t="t" r="r" b="b"/>
              <a:pathLst>
                <a:path w="1302" h="1252" extrusionOk="0">
                  <a:moveTo>
                    <a:pt x="655" y="1"/>
                  </a:moveTo>
                  <a:cubicBezTo>
                    <a:pt x="411" y="1"/>
                    <a:pt x="175" y="156"/>
                    <a:pt x="67" y="397"/>
                  </a:cubicBezTo>
                  <a:cubicBezTo>
                    <a:pt x="1" y="630"/>
                    <a:pt x="34" y="864"/>
                    <a:pt x="201" y="1030"/>
                  </a:cubicBezTo>
                  <a:cubicBezTo>
                    <a:pt x="234" y="1064"/>
                    <a:pt x="268" y="1097"/>
                    <a:pt x="301" y="1130"/>
                  </a:cubicBezTo>
                  <a:cubicBezTo>
                    <a:pt x="334" y="1164"/>
                    <a:pt x="368" y="1164"/>
                    <a:pt x="401" y="1197"/>
                  </a:cubicBezTo>
                  <a:cubicBezTo>
                    <a:pt x="485" y="1233"/>
                    <a:pt x="573" y="1252"/>
                    <a:pt x="661" y="1252"/>
                  </a:cubicBezTo>
                  <a:cubicBezTo>
                    <a:pt x="817" y="1252"/>
                    <a:pt x="973" y="1192"/>
                    <a:pt x="1102" y="1064"/>
                  </a:cubicBezTo>
                  <a:cubicBezTo>
                    <a:pt x="1202" y="964"/>
                    <a:pt x="1268" y="830"/>
                    <a:pt x="1268" y="697"/>
                  </a:cubicBezTo>
                  <a:cubicBezTo>
                    <a:pt x="1302" y="430"/>
                    <a:pt x="1168" y="130"/>
                    <a:pt x="835" y="30"/>
                  </a:cubicBezTo>
                  <a:cubicBezTo>
                    <a:pt x="775" y="10"/>
                    <a:pt x="715" y="1"/>
                    <a:pt x="6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18"/>
            <p:cNvSpPr/>
            <p:nvPr/>
          </p:nvSpPr>
          <p:spPr>
            <a:xfrm rot="9084057">
              <a:off x="8457485" y="4265797"/>
              <a:ext cx="73047" cy="64450"/>
            </a:xfrm>
            <a:custGeom>
              <a:avLst/>
              <a:gdLst/>
              <a:ahLst/>
              <a:cxnLst/>
              <a:rect l="l" t="t" r="r" b="b"/>
              <a:pathLst>
                <a:path w="1402" h="1237" extrusionOk="0">
                  <a:moveTo>
                    <a:pt x="685" y="1"/>
                  </a:moveTo>
                  <a:cubicBezTo>
                    <a:pt x="545" y="1"/>
                    <a:pt x="397" y="48"/>
                    <a:pt x="267" y="163"/>
                  </a:cubicBezTo>
                  <a:cubicBezTo>
                    <a:pt x="1" y="463"/>
                    <a:pt x="67" y="830"/>
                    <a:pt x="267" y="1030"/>
                  </a:cubicBezTo>
                  <a:cubicBezTo>
                    <a:pt x="377" y="1158"/>
                    <a:pt x="548" y="1236"/>
                    <a:pt x="723" y="1236"/>
                  </a:cubicBezTo>
                  <a:cubicBezTo>
                    <a:pt x="867" y="1236"/>
                    <a:pt x="1014" y="1184"/>
                    <a:pt x="1135" y="1064"/>
                  </a:cubicBezTo>
                  <a:cubicBezTo>
                    <a:pt x="1402" y="763"/>
                    <a:pt x="1335" y="363"/>
                    <a:pt x="1135" y="196"/>
                  </a:cubicBezTo>
                  <a:cubicBezTo>
                    <a:pt x="1040" y="82"/>
                    <a:pt x="869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18"/>
            <p:cNvSpPr/>
            <p:nvPr/>
          </p:nvSpPr>
          <p:spPr>
            <a:xfrm rot="9084057">
              <a:off x="8744232" y="4462530"/>
              <a:ext cx="64398" cy="64398"/>
            </a:xfrm>
            <a:custGeom>
              <a:avLst/>
              <a:gdLst/>
              <a:ahLst/>
              <a:cxnLst/>
              <a:rect l="l" t="t" r="r" b="b"/>
              <a:pathLst>
                <a:path w="1236" h="1236" extrusionOk="0">
                  <a:moveTo>
                    <a:pt x="501" y="1"/>
                  </a:moveTo>
                  <a:cubicBezTo>
                    <a:pt x="468" y="1"/>
                    <a:pt x="434" y="1"/>
                    <a:pt x="401" y="34"/>
                  </a:cubicBezTo>
                  <a:lnTo>
                    <a:pt x="368" y="34"/>
                  </a:lnTo>
                  <a:cubicBezTo>
                    <a:pt x="334" y="68"/>
                    <a:pt x="301" y="68"/>
                    <a:pt x="268" y="101"/>
                  </a:cubicBezTo>
                  <a:cubicBezTo>
                    <a:pt x="234" y="101"/>
                    <a:pt x="234" y="134"/>
                    <a:pt x="234" y="134"/>
                  </a:cubicBezTo>
                  <a:cubicBezTo>
                    <a:pt x="201" y="134"/>
                    <a:pt x="201" y="134"/>
                    <a:pt x="201" y="168"/>
                  </a:cubicBezTo>
                  <a:cubicBezTo>
                    <a:pt x="168" y="168"/>
                    <a:pt x="168" y="201"/>
                    <a:pt x="168" y="201"/>
                  </a:cubicBezTo>
                  <a:cubicBezTo>
                    <a:pt x="134" y="234"/>
                    <a:pt x="101" y="268"/>
                    <a:pt x="68" y="301"/>
                  </a:cubicBezTo>
                  <a:cubicBezTo>
                    <a:pt x="68" y="334"/>
                    <a:pt x="34" y="368"/>
                    <a:pt x="34" y="401"/>
                  </a:cubicBezTo>
                  <a:cubicBezTo>
                    <a:pt x="34" y="435"/>
                    <a:pt x="34" y="435"/>
                    <a:pt x="1" y="468"/>
                  </a:cubicBezTo>
                  <a:cubicBezTo>
                    <a:pt x="1" y="468"/>
                    <a:pt x="1" y="501"/>
                    <a:pt x="1" y="535"/>
                  </a:cubicBezTo>
                  <a:lnTo>
                    <a:pt x="1" y="568"/>
                  </a:lnTo>
                  <a:lnTo>
                    <a:pt x="1" y="635"/>
                  </a:lnTo>
                  <a:cubicBezTo>
                    <a:pt x="1" y="801"/>
                    <a:pt x="68" y="935"/>
                    <a:pt x="201" y="1068"/>
                  </a:cubicBezTo>
                  <a:cubicBezTo>
                    <a:pt x="234" y="1102"/>
                    <a:pt x="268" y="1102"/>
                    <a:pt x="268" y="1135"/>
                  </a:cubicBezTo>
                  <a:cubicBezTo>
                    <a:pt x="334" y="1135"/>
                    <a:pt x="368" y="1168"/>
                    <a:pt x="434" y="1202"/>
                  </a:cubicBezTo>
                  <a:lnTo>
                    <a:pt x="568" y="1202"/>
                  </a:lnTo>
                  <a:cubicBezTo>
                    <a:pt x="568" y="1202"/>
                    <a:pt x="601" y="1235"/>
                    <a:pt x="601" y="1235"/>
                  </a:cubicBezTo>
                  <a:cubicBezTo>
                    <a:pt x="635" y="1235"/>
                    <a:pt x="635" y="1202"/>
                    <a:pt x="668" y="1202"/>
                  </a:cubicBezTo>
                  <a:lnTo>
                    <a:pt x="801" y="1202"/>
                  </a:lnTo>
                  <a:cubicBezTo>
                    <a:pt x="801" y="1202"/>
                    <a:pt x="801" y="1168"/>
                    <a:pt x="801" y="1168"/>
                  </a:cubicBezTo>
                  <a:cubicBezTo>
                    <a:pt x="901" y="1168"/>
                    <a:pt x="968" y="1102"/>
                    <a:pt x="1035" y="1035"/>
                  </a:cubicBezTo>
                  <a:cubicBezTo>
                    <a:pt x="1068" y="1035"/>
                    <a:pt x="1068" y="1002"/>
                    <a:pt x="1068" y="1002"/>
                  </a:cubicBezTo>
                  <a:cubicBezTo>
                    <a:pt x="1102" y="968"/>
                    <a:pt x="1135" y="935"/>
                    <a:pt x="1168" y="902"/>
                  </a:cubicBezTo>
                  <a:cubicBezTo>
                    <a:pt x="1168" y="868"/>
                    <a:pt x="1168" y="835"/>
                    <a:pt x="1202" y="835"/>
                  </a:cubicBezTo>
                  <a:cubicBezTo>
                    <a:pt x="1202" y="801"/>
                    <a:pt x="1202" y="801"/>
                    <a:pt x="1202" y="801"/>
                  </a:cubicBezTo>
                  <a:cubicBezTo>
                    <a:pt x="1202" y="768"/>
                    <a:pt x="1202" y="768"/>
                    <a:pt x="1202" y="768"/>
                  </a:cubicBezTo>
                  <a:cubicBezTo>
                    <a:pt x="1202" y="735"/>
                    <a:pt x="1202" y="701"/>
                    <a:pt x="1235" y="668"/>
                  </a:cubicBezTo>
                  <a:cubicBezTo>
                    <a:pt x="1235" y="668"/>
                    <a:pt x="1235" y="635"/>
                    <a:pt x="1235" y="635"/>
                  </a:cubicBezTo>
                  <a:cubicBezTo>
                    <a:pt x="1235" y="468"/>
                    <a:pt x="1202" y="334"/>
                    <a:pt x="1068" y="201"/>
                  </a:cubicBezTo>
                  <a:cubicBezTo>
                    <a:pt x="1068" y="201"/>
                    <a:pt x="1068" y="201"/>
                    <a:pt x="1035" y="168"/>
                  </a:cubicBezTo>
                  <a:cubicBezTo>
                    <a:pt x="1035" y="168"/>
                    <a:pt x="1002" y="134"/>
                    <a:pt x="968" y="101"/>
                  </a:cubicBezTo>
                  <a:cubicBezTo>
                    <a:pt x="968" y="101"/>
                    <a:pt x="935" y="101"/>
                    <a:pt x="935" y="68"/>
                  </a:cubicBezTo>
                  <a:lnTo>
                    <a:pt x="901" y="68"/>
                  </a:lnTo>
                  <a:cubicBezTo>
                    <a:pt x="868" y="68"/>
                    <a:pt x="835" y="34"/>
                    <a:pt x="835" y="34"/>
                  </a:cubicBezTo>
                  <a:lnTo>
                    <a:pt x="801" y="34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18"/>
            <p:cNvSpPr/>
            <p:nvPr/>
          </p:nvSpPr>
          <p:spPr>
            <a:xfrm rot="9084057">
              <a:off x="8336854" y="4684856"/>
              <a:ext cx="67837" cy="63200"/>
            </a:xfrm>
            <a:custGeom>
              <a:avLst/>
              <a:gdLst/>
              <a:ahLst/>
              <a:cxnLst/>
              <a:rect l="l" t="t" r="r" b="b"/>
              <a:pathLst>
                <a:path w="1302" h="1213" extrusionOk="0">
                  <a:moveTo>
                    <a:pt x="623" y="0"/>
                  </a:moveTo>
                  <a:cubicBezTo>
                    <a:pt x="478" y="0"/>
                    <a:pt x="348" y="52"/>
                    <a:pt x="234" y="166"/>
                  </a:cubicBezTo>
                  <a:cubicBezTo>
                    <a:pt x="134" y="232"/>
                    <a:pt x="67" y="332"/>
                    <a:pt x="67" y="466"/>
                  </a:cubicBezTo>
                  <a:cubicBezTo>
                    <a:pt x="1" y="699"/>
                    <a:pt x="101" y="1000"/>
                    <a:pt x="334" y="1133"/>
                  </a:cubicBezTo>
                  <a:cubicBezTo>
                    <a:pt x="413" y="1180"/>
                    <a:pt x="529" y="1213"/>
                    <a:pt x="653" y="1213"/>
                  </a:cubicBezTo>
                  <a:cubicBezTo>
                    <a:pt x="793" y="1213"/>
                    <a:pt x="945" y="1172"/>
                    <a:pt x="1068" y="1066"/>
                  </a:cubicBezTo>
                  <a:cubicBezTo>
                    <a:pt x="1101" y="1033"/>
                    <a:pt x="1135" y="966"/>
                    <a:pt x="1168" y="933"/>
                  </a:cubicBezTo>
                  <a:cubicBezTo>
                    <a:pt x="1201" y="900"/>
                    <a:pt x="1235" y="833"/>
                    <a:pt x="1235" y="799"/>
                  </a:cubicBezTo>
                  <a:cubicBezTo>
                    <a:pt x="1301" y="566"/>
                    <a:pt x="1268" y="366"/>
                    <a:pt x="1101" y="166"/>
                  </a:cubicBezTo>
                  <a:cubicBezTo>
                    <a:pt x="1001" y="99"/>
                    <a:pt x="935" y="32"/>
                    <a:pt x="834" y="32"/>
                  </a:cubicBezTo>
                  <a:cubicBezTo>
                    <a:pt x="760" y="11"/>
                    <a:pt x="690" y="0"/>
                    <a:pt x="6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18"/>
            <p:cNvSpPr/>
            <p:nvPr/>
          </p:nvSpPr>
          <p:spPr>
            <a:xfrm rot="9084057">
              <a:off x="8398774" y="4474850"/>
              <a:ext cx="67837" cy="64033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57" y="0"/>
                  </a:moveTo>
                  <a:cubicBezTo>
                    <a:pt x="520" y="0"/>
                    <a:pt x="401" y="38"/>
                    <a:pt x="301" y="113"/>
                  </a:cubicBezTo>
                  <a:cubicBezTo>
                    <a:pt x="101" y="280"/>
                    <a:pt x="1" y="513"/>
                    <a:pt x="67" y="747"/>
                  </a:cubicBezTo>
                  <a:cubicBezTo>
                    <a:pt x="67" y="847"/>
                    <a:pt x="101" y="947"/>
                    <a:pt x="168" y="1013"/>
                  </a:cubicBezTo>
                  <a:cubicBezTo>
                    <a:pt x="234" y="1047"/>
                    <a:pt x="268" y="1080"/>
                    <a:pt x="301" y="1113"/>
                  </a:cubicBezTo>
                  <a:cubicBezTo>
                    <a:pt x="334" y="1147"/>
                    <a:pt x="368" y="1180"/>
                    <a:pt x="434" y="1180"/>
                  </a:cubicBezTo>
                  <a:cubicBezTo>
                    <a:pt x="512" y="1214"/>
                    <a:pt x="590" y="1228"/>
                    <a:pt x="665" y="1228"/>
                  </a:cubicBezTo>
                  <a:cubicBezTo>
                    <a:pt x="816" y="1228"/>
                    <a:pt x="957" y="1169"/>
                    <a:pt x="1068" y="1080"/>
                  </a:cubicBezTo>
                  <a:cubicBezTo>
                    <a:pt x="1202" y="947"/>
                    <a:pt x="1268" y="813"/>
                    <a:pt x="1268" y="680"/>
                  </a:cubicBezTo>
                  <a:cubicBezTo>
                    <a:pt x="1302" y="480"/>
                    <a:pt x="1235" y="313"/>
                    <a:pt x="1102" y="179"/>
                  </a:cubicBezTo>
                  <a:cubicBezTo>
                    <a:pt x="1001" y="79"/>
                    <a:pt x="901" y="46"/>
                    <a:pt x="801" y="13"/>
                  </a:cubicBezTo>
                  <a:cubicBezTo>
                    <a:pt x="751" y="4"/>
                    <a:pt x="703" y="0"/>
                    <a:pt x="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18"/>
            <p:cNvSpPr/>
            <p:nvPr/>
          </p:nvSpPr>
          <p:spPr>
            <a:xfrm rot="9084057">
              <a:off x="8789620" y="3908927"/>
              <a:ext cx="73047" cy="65023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710" y="0"/>
                  </a:moveTo>
                  <a:cubicBezTo>
                    <a:pt x="553" y="0"/>
                    <a:pt x="405" y="60"/>
                    <a:pt x="301" y="146"/>
                  </a:cubicBezTo>
                  <a:cubicBezTo>
                    <a:pt x="1" y="413"/>
                    <a:pt x="34" y="813"/>
                    <a:pt x="234" y="1014"/>
                  </a:cubicBezTo>
                  <a:cubicBezTo>
                    <a:pt x="358" y="1173"/>
                    <a:pt x="529" y="1248"/>
                    <a:pt x="703" y="1248"/>
                  </a:cubicBezTo>
                  <a:cubicBezTo>
                    <a:pt x="855" y="1248"/>
                    <a:pt x="1010" y="1190"/>
                    <a:pt x="1135" y="1080"/>
                  </a:cubicBezTo>
                  <a:cubicBezTo>
                    <a:pt x="1335" y="880"/>
                    <a:pt x="1402" y="480"/>
                    <a:pt x="1135" y="180"/>
                  </a:cubicBezTo>
                  <a:cubicBezTo>
                    <a:pt x="1006" y="51"/>
                    <a:pt x="855" y="0"/>
                    <a:pt x="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18"/>
            <p:cNvSpPr/>
            <p:nvPr/>
          </p:nvSpPr>
          <p:spPr>
            <a:xfrm rot="9084057">
              <a:off x="8655380" y="3982363"/>
              <a:ext cx="71275" cy="65075"/>
            </a:xfrm>
            <a:custGeom>
              <a:avLst/>
              <a:gdLst/>
              <a:ahLst/>
              <a:cxnLst/>
              <a:rect l="l" t="t" r="r" b="b"/>
              <a:pathLst>
                <a:path w="1368" h="1249" extrusionOk="0">
                  <a:moveTo>
                    <a:pt x="692" y="1"/>
                  </a:moveTo>
                  <a:cubicBezTo>
                    <a:pt x="544" y="1"/>
                    <a:pt x="391" y="53"/>
                    <a:pt x="267" y="177"/>
                  </a:cubicBezTo>
                  <a:cubicBezTo>
                    <a:pt x="0" y="410"/>
                    <a:pt x="0" y="810"/>
                    <a:pt x="234" y="1044"/>
                  </a:cubicBezTo>
                  <a:cubicBezTo>
                    <a:pt x="355" y="1182"/>
                    <a:pt x="520" y="1249"/>
                    <a:pt x="688" y="1249"/>
                  </a:cubicBezTo>
                  <a:cubicBezTo>
                    <a:pt x="845" y="1249"/>
                    <a:pt x="1006" y="1190"/>
                    <a:pt x="1134" y="1077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27" y="70"/>
                    <a:pt x="863" y="1"/>
                    <a:pt x="6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18"/>
            <p:cNvSpPr/>
            <p:nvPr/>
          </p:nvSpPr>
          <p:spPr>
            <a:xfrm rot="9084057">
              <a:off x="9061325" y="3761266"/>
              <a:ext cx="71275" cy="64867"/>
            </a:xfrm>
            <a:custGeom>
              <a:avLst/>
              <a:gdLst/>
              <a:ahLst/>
              <a:cxnLst/>
              <a:rect l="l" t="t" r="r" b="b"/>
              <a:pathLst>
                <a:path w="1368" h="1245" extrusionOk="0">
                  <a:moveTo>
                    <a:pt x="662" y="1"/>
                  </a:moveTo>
                  <a:cubicBezTo>
                    <a:pt x="511" y="1"/>
                    <a:pt x="358" y="53"/>
                    <a:pt x="234" y="177"/>
                  </a:cubicBezTo>
                  <a:cubicBezTo>
                    <a:pt x="0" y="444"/>
                    <a:pt x="0" y="810"/>
                    <a:pt x="234" y="1044"/>
                  </a:cubicBezTo>
                  <a:cubicBezTo>
                    <a:pt x="351" y="1177"/>
                    <a:pt x="509" y="1244"/>
                    <a:pt x="672" y="1244"/>
                  </a:cubicBezTo>
                  <a:cubicBezTo>
                    <a:pt x="834" y="1244"/>
                    <a:pt x="1001" y="1177"/>
                    <a:pt x="1134" y="1044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10" y="70"/>
                    <a:pt x="837" y="1"/>
                    <a:pt x="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18"/>
            <p:cNvSpPr/>
            <p:nvPr/>
          </p:nvSpPr>
          <p:spPr>
            <a:xfrm rot="9084057">
              <a:off x="8927365" y="3835695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5" y="0"/>
                  </a:moveTo>
                  <a:cubicBezTo>
                    <a:pt x="475" y="0"/>
                    <a:pt x="305" y="75"/>
                    <a:pt x="167" y="213"/>
                  </a:cubicBezTo>
                  <a:cubicBezTo>
                    <a:pt x="134" y="280"/>
                    <a:pt x="67" y="346"/>
                    <a:pt x="67" y="447"/>
                  </a:cubicBezTo>
                  <a:cubicBezTo>
                    <a:pt x="0" y="613"/>
                    <a:pt x="34" y="813"/>
                    <a:pt x="134" y="980"/>
                  </a:cubicBezTo>
                  <a:cubicBezTo>
                    <a:pt x="201" y="1114"/>
                    <a:pt x="334" y="1180"/>
                    <a:pt x="467" y="1214"/>
                  </a:cubicBezTo>
                  <a:cubicBezTo>
                    <a:pt x="536" y="1231"/>
                    <a:pt x="601" y="1239"/>
                    <a:pt x="662" y="1239"/>
                  </a:cubicBezTo>
                  <a:cubicBezTo>
                    <a:pt x="836" y="1239"/>
                    <a:pt x="978" y="1171"/>
                    <a:pt x="1101" y="1047"/>
                  </a:cubicBezTo>
                  <a:cubicBezTo>
                    <a:pt x="1168" y="980"/>
                    <a:pt x="1201" y="914"/>
                    <a:pt x="1235" y="813"/>
                  </a:cubicBezTo>
                  <a:cubicBezTo>
                    <a:pt x="1301" y="580"/>
                    <a:pt x="1268" y="380"/>
                    <a:pt x="1068" y="180"/>
                  </a:cubicBezTo>
                  <a:cubicBezTo>
                    <a:pt x="1001" y="146"/>
                    <a:pt x="968" y="80"/>
                    <a:pt x="901" y="46"/>
                  </a:cubicBezTo>
                  <a:cubicBezTo>
                    <a:pt x="819" y="15"/>
                    <a:pt x="736" y="0"/>
                    <a:pt x="6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18"/>
            <p:cNvSpPr/>
            <p:nvPr/>
          </p:nvSpPr>
          <p:spPr>
            <a:xfrm rot="9084057">
              <a:off x="8522834" y="4056223"/>
              <a:ext cx="66117" cy="64398"/>
            </a:xfrm>
            <a:custGeom>
              <a:avLst/>
              <a:gdLst/>
              <a:ahLst/>
              <a:cxnLst/>
              <a:rect l="l" t="t" r="r" b="b"/>
              <a:pathLst>
                <a:path w="1269" h="1236" extrusionOk="0">
                  <a:moveTo>
                    <a:pt x="568" y="1"/>
                  </a:moveTo>
                  <a:cubicBezTo>
                    <a:pt x="501" y="1"/>
                    <a:pt x="434" y="34"/>
                    <a:pt x="401" y="68"/>
                  </a:cubicBezTo>
                  <a:cubicBezTo>
                    <a:pt x="367" y="68"/>
                    <a:pt x="334" y="101"/>
                    <a:pt x="301" y="101"/>
                  </a:cubicBezTo>
                  <a:cubicBezTo>
                    <a:pt x="267" y="134"/>
                    <a:pt x="267" y="134"/>
                    <a:pt x="234" y="134"/>
                  </a:cubicBezTo>
                  <a:lnTo>
                    <a:pt x="234" y="168"/>
                  </a:lnTo>
                  <a:cubicBezTo>
                    <a:pt x="201" y="201"/>
                    <a:pt x="167" y="234"/>
                    <a:pt x="134" y="268"/>
                  </a:cubicBezTo>
                  <a:cubicBezTo>
                    <a:pt x="134" y="268"/>
                    <a:pt x="101" y="301"/>
                    <a:pt x="101" y="301"/>
                  </a:cubicBezTo>
                  <a:cubicBezTo>
                    <a:pt x="101" y="334"/>
                    <a:pt x="67" y="334"/>
                    <a:pt x="67" y="368"/>
                  </a:cubicBezTo>
                  <a:cubicBezTo>
                    <a:pt x="67" y="368"/>
                    <a:pt x="67" y="401"/>
                    <a:pt x="67" y="401"/>
                  </a:cubicBezTo>
                  <a:cubicBezTo>
                    <a:pt x="67" y="401"/>
                    <a:pt x="67" y="401"/>
                    <a:pt x="67" y="435"/>
                  </a:cubicBezTo>
                  <a:cubicBezTo>
                    <a:pt x="34" y="468"/>
                    <a:pt x="34" y="468"/>
                    <a:pt x="34" y="501"/>
                  </a:cubicBezTo>
                  <a:cubicBezTo>
                    <a:pt x="34" y="568"/>
                    <a:pt x="0" y="635"/>
                    <a:pt x="34" y="701"/>
                  </a:cubicBezTo>
                  <a:cubicBezTo>
                    <a:pt x="34" y="735"/>
                    <a:pt x="34" y="768"/>
                    <a:pt x="67" y="801"/>
                  </a:cubicBezTo>
                  <a:cubicBezTo>
                    <a:pt x="67" y="835"/>
                    <a:pt x="67" y="835"/>
                    <a:pt x="67" y="868"/>
                  </a:cubicBezTo>
                  <a:cubicBezTo>
                    <a:pt x="101" y="868"/>
                    <a:pt x="101" y="902"/>
                    <a:pt x="134" y="935"/>
                  </a:cubicBezTo>
                  <a:lnTo>
                    <a:pt x="134" y="968"/>
                  </a:lnTo>
                  <a:lnTo>
                    <a:pt x="167" y="968"/>
                  </a:lnTo>
                  <a:cubicBezTo>
                    <a:pt x="167" y="1002"/>
                    <a:pt x="167" y="1035"/>
                    <a:pt x="201" y="1035"/>
                  </a:cubicBezTo>
                  <a:cubicBezTo>
                    <a:pt x="234" y="1068"/>
                    <a:pt x="234" y="1068"/>
                    <a:pt x="267" y="1102"/>
                  </a:cubicBezTo>
                  <a:cubicBezTo>
                    <a:pt x="267" y="1102"/>
                    <a:pt x="301" y="1135"/>
                    <a:pt x="301" y="1135"/>
                  </a:cubicBezTo>
                  <a:cubicBezTo>
                    <a:pt x="367" y="1168"/>
                    <a:pt x="401" y="1202"/>
                    <a:pt x="467" y="1202"/>
                  </a:cubicBezTo>
                  <a:lnTo>
                    <a:pt x="501" y="1202"/>
                  </a:lnTo>
                  <a:cubicBezTo>
                    <a:pt x="534" y="1235"/>
                    <a:pt x="534" y="1235"/>
                    <a:pt x="568" y="1235"/>
                  </a:cubicBezTo>
                  <a:lnTo>
                    <a:pt x="701" y="1235"/>
                  </a:lnTo>
                  <a:cubicBezTo>
                    <a:pt x="734" y="1235"/>
                    <a:pt x="768" y="1235"/>
                    <a:pt x="801" y="1202"/>
                  </a:cubicBezTo>
                  <a:cubicBezTo>
                    <a:pt x="834" y="1202"/>
                    <a:pt x="868" y="1202"/>
                    <a:pt x="901" y="1168"/>
                  </a:cubicBezTo>
                  <a:lnTo>
                    <a:pt x="934" y="1168"/>
                  </a:lnTo>
                  <a:cubicBezTo>
                    <a:pt x="968" y="1135"/>
                    <a:pt x="968" y="1135"/>
                    <a:pt x="1001" y="1102"/>
                  </a:cubicBezTo>
                  <a:cubicBezTo>
                    <a:pt x="1035" y="1102"/>
                    <a:pt x="1035" y="1068"/>
                    <a:pt x="1068" y="1068"/>
                  </a:cubicBezTo>
                  <a:cubicBezTo>
                    <a:pt x="1068" y="1068"/>
                    <a:pt x="1068" y="1035"/>
                    <a:pt x="1068" y="1035"/>
                  </a:cubicBezTo>
                  <a:cubicBezTo>
                    <a:pt x="1101" y="1002"/>
                    <a:pt x="1135" y="968"/>
                    <a:pt x="1168" y="935"/>
                  </a:cubicBezTo>
                  <a:cubicBezTo>
                    <a:pt x="1201" y="902"/>
                    <a:pt x="1201" y="868"/>
                    <a:pt x="1235" y="835"/>
                  </a:cubicBezTo>
                  <a:cubicBezTo>
                    <a:pt x="1235" y="801"/>
                    <a:pt x="1235" y="801"/>
                    <a:pt x="1235" y="801"/>
                  </a:cubicBezTo>
                  <a:cubicBezTo>
                    <a:pt x="1235" y="768"/>
                    <a:pt x="1235" y="768"/>
                    <a:pt x="1235" y="735"/>
                  </a:cubicBezTo>
                  <a:cubicBezTo>
                    <a:pt x="1235" y="701"/>
                    <a:pt x="1268" y="668"/>
                    <a:pt x="1268" y="635"/>
                  </a:cubicBezTo>
                  <a:lnTo>
                    <a:pt x="1268" y="601"/>
                  </a:lnTo>
                  <a:cubicBezTo>
                    <a:pt x="1268" y="568"/>
                    <a:pt x="1235" y="501"/>
                    <a:pt x="1235" y="468"/>
                  </a:cubicBezTo>
                  <a:cubicBezTo>
                    <a:pt x="1235" y="401"/>
                    <a:pt x="1201" y="368"/>
                    <a:pt x="1168" y="334"/>
                  </a:cubicBezTo>
                  <a:cubicBezTo>
                    <a:pt x="1168" y="334"/>
                    <a:pt x="1168" y="334"/>
                    <a:pt x="1168" y="301"/>
                  </a:cubicBezTo>
                  <a:cubicBezTo>
                    <a:pt x="1168" y="301"/>
                    <a:pt x="1135" y="268"/>
                    <a:pt x="1135" y="234"/>
                  </a:cubicBezTo>
                  <a:cubicBezTo>
                    <a:pt x="1135" y="234"/>
                    <a:pt x="1101" y="234"/>
                    <a:pt x="1101" y="201"/>
                  </a:cubicBezTo>
                  <a:lnTo>
                    <a:pt x="1068" y="201"/>
                  </a:lnTo>
                  <a:cubicBezTo>
                    <a:pt x="1068" y="168"/>
                    <a:pt x="1035" y="168"/>
                    <a:pt x="1035" y="134"/>
                  </a:cubicBezTo>
                  <a:lnTo>
                    <a:pt x="1001" y="134"/>
                  </a:lnTo>
                  <a:cubicBezTo>
                    <a:pt x="1001" y="101"/>
                    <a:pt x="1001" y="101"/>
                    <a:pt x="968" y="101"/>
                  </a:cubicBezTo>
                  <a:cubicBezTo>
                    <a:pt x="968" y="101"/>
                    <a:pt x="934" y="68"/>
                    <a:pt x="901" y="68"/>
                  </a:cubicBezTo>
                  <a:cubicBezTo>
                    <a:pt x="901" y="68"/>
                    <a:pt x="901" y="68"/>
                    <a:pt x="901" y="34"/>
                  </a:cubicBezTo>
                  <a:lnTo>
                    <a:pt x="768" y="34"/>
                  </a:lnTo>
                  <a:cubicBezTo>
                    <a:pt x="734" y="1"/>
                    <a:pt x="668" y="1"/>
                    <a:pt x="6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18"/>
            <p:cNvSpPr/>
            <p:nvPr/>
          </p:nvSpPr>
          <p:spPr>
            <a:xfrm rot="9084057">
              <a:off x="8385357" y="4129825"/>
              <a:ext cx="69608" cy="65492"/>
            </a:xfrm>
            <a:custGeom>
              <a:avLst/>
              <a:gdLst/>
              <a:ahLst/>
              <a:cxnLst/>
              <a:rect l="l" t="t" r="r" b="b"/>
              <a:pathLst>
                <a:path w="1336" h="1257" extrusionOk="0">
                  <a:moveTo>
                    <a:pt x="683" y="1"/>
                  </a:moveTo>
                  <a:cubicBezTo>
                    <a:pt x="528" y="1"/>
                    <a:pt x="368" y="61"/>
                    <a:pt x="268" y="181"/>
                  </a:cubicBezTo>
                  <a:cubicBezTo>
                    <a:pt x="234" y="214"/>
                    <a:pt x="201" y="214"/>
                    <a:pt x="168" y="247"/>
                  </a:cubicBezTo>
                  <a:cubicBezTo>
                    <a:pt x="134" y="281"/>
                    <a:pt x="134" y="314"/>
                    <a:pt x="134" y="347"/>
                  </a:cubicBezTo>
                  <a:cubicBezTo>
                    <a:pt x="1" y="581"/>
                    <a:pt x="34" y="881"/>
                    <a:pt x="234" y="1081"/>
                  </a:cubicBezTo>
                  <a:cubicBezTo>
                    <a:pt x="335" y="1148"/>
                    <a:pt x="435" y="1215"/>
                    <a:pt x="601" y="1248"/>
                  </a:cubicBezTo>
                  <a:cubicBezTo>
                    <a:pt x="630" y="1254"/>
                    <a:pt x="660" y="1257"/>
                    <a:pt x="690" y="1257"/>
                  </a:cubicBezTo>
                  <a:cubicBezTo>
                    <a:pt x="835" y="1257"/>
                    <a:pt x="991" y="1192"/>
                    <a:pt x="1102" y="1081"/>
                  </a:cubicBezTo>
                  <a:cubicBezTo>
                    <a:pt x="1202" y="981"/>
                    <a:pt x="1269" y="881"/>
                    <a:pt x="1269" y="748"/>
                  </a:cubicBezTo>
                  <a:cubicBezTo>
                    <a:pt x="1335" y="548"/>
                    <a:pt x="1269" y="381"/>
                    <a:pt x="1135" y="214"/>
                  </a:cubicBezTo>
                  <a:cubicBezTo>
                    <a:pt x="1102" y="181"/>
                    <a:pt x="1102" y="181"/>
                    <a:pt x="1068" y="147"/>
                  </a:cubicBezTo>
                  <a:cubicBezTo>
                    <a:pt x="1035" y="147"/>
                    <a:pt x="1002" y="114"/>
                    <a:pt x="968" y="81"/>
                  </a:cubicBezTo>
                  <a:cubicBezTo>
                    <a:pt x="888" y="27"/>
                    <a:pt x="787" y="1"/>
                    <a:pt x="6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18"/>
            <p:cNvSpPr/>
            <p:nvPr/>
          </p:nvSpPr>
          <p:spPr>
            <a:xfrm rot="9084057">
              <a:off x="8249534" y="4203852"/>
              <a:ext cx="71275" cy="64867"/>
            </a:xfrm>
            <a:custGeom>
              <a:avLst/>
              <a:gdLst/>
              <a:ahLst/>
              <a:cxnLst/>
              <a:rect l="l" t="t" r="r" b="b"/>
              <a:pathLst>
                <a:path w="1368" h="1245" extrusionOk="0">
                  <a:moveTo>
                    <a:pt x="681" y="1"/>
                  </a:moveTo>
                  <a:cubicBezTo>
                    <a:pt x="537" y="1"/>
                    <a:pt x="391" y="53"/>
                    <a:pt x="267" y="177"/>
                  </a:cubicBezTo>
                  <a:cubicBezTo>
                    <a:pt x="0" y="444"/>
                    <a:pt x="34" y="810"/>
                    <a:pt x="234" y="1044"/>
                  </a:cubicBezTo>
                  <a:cubicBezTo>
                    <a:pt x="351" y="1177"/>
                    <a:pt x="517" y="1244"/>
                    <a:pt x="684" y="1244"/>
                  </a:cubicBezTo>
                  <a:cubicBezTo>
                    <a:pt x="851" y="1244"/>
                    <a:pt x="1018" y="1177"/>
                    <a:pt x="1135" y="1044"/>
                  </a:cubicBezTo>
                  <a:cubicBezTo>
                    <a:pt x="1368" y="810"/>
                    <a:pt x="1368" y="410"/>
                    <a:pt x="1135" y="177"/>
                  </a:cubicBezTo>
                  <a:cubicBezTo>
                    <a:pt x="1010" y="70"/>
                    <a:pt x="846" y="1"/>
                    <a:pt x="6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18"/>
            <p:cNvSpPr/>
            <p:nvPr/>
          </p:nvSpPr>
          <p:spPr>
            <a:xfrm rot="9084057">
              <a:off x="8115574" y="4278280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6" y="0"/>
                  </a:moveTo>
                  <a:cubicBezTo>
                    <a:pt x="479" y="0"/>
                    <a:pt x="316" y="75"/>
                    <a:pt x="201" y="213"/>
                  </a:cubicBezTo>
                  <a:cubicBezTo>
                    <a:pt x="134" y="280"/>
                    <a:pt x="67" y="346"/>
                    <a:pt x="67" y="447"/>
                  </a:cubicBezTo>
                  <a:cubicBezTo>
                    <a:pt x="1" y="613"/>
                    <a:pt x="34" y="813"/>
                    <a:pt x="134" y="980"/>
                  </a:cubicBezTo>
                  <a:cubicBezTo>
                    <a:pt x="234" y="1114"/>
                    <a:pt x="334" y="1180"/>
                    <a:pt x="501" y="1214"/>
                  </a:cubicBezTo>
                  <a:cubicBezTo>
                    <a:pt x="561" y="1231"/>
                    <a:pt x="619" y="1239"/>
                    <a:pt x="675" y="1239"/>
                  </a:cubicBezTo>
                  <a:cubicBezTo>
                    <a:pt x="836" y="1239"/>
                    <a:pt x="978" y="1171"/>
                    <a:pt x="1101" y="1047"/>
                  </a:cubicBezTo>
                  <a:cubicBezTo>
                    <a:pt x="1168" y="980"/>
                    <a:pt x="1201" y="914"/>
                    <a:pt x="1235" y="813"/>
                  </a:cubicBezTo>
                  <a:cubicBezTo>
                    <a:pt x="1301" y="580"/>
                    <a:pt x="1268" y="380"/>
                    <a:pt x="1068" y="180"/>
                  </a:cubicBezTo>
                  <a:cubicBezTo>
                    <a:pt x="1035" y="146"/>
                    <a:pt x="968" y="80"/>
                    <a:pt x="901" y="46"/>
                  </a:cubicBezTo>
                  <a:cubicBezTo>
                    <a:pt x="819" y="15"/>
                    <a:pt x="736" y="0"/>
                    <a:pt x="6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6" name="Google Shape;1766;p18"/>
          <p:cNvGrpSpPr/>
          <p:nvPr/>
        </p:nvGrpSpPr>
        <p:grpSpPr>
          <a:xfrm>
            <a:off x="-39868" y="-101752"/>
            <a:ext cx="3958253" cy="2203305"/>
            <a:chOff x="-39868" y="-101752"/>
            <a:chExt cx="3958253" cy="2203305"/>
          </a:xfrm>
        </p:grpSpPr>
        <p:sp>
          <p:nvSpPr>
            <p:cNvPr id="1767" name="Google Shape;1767;p18"/>
            <p:cNvSpPr/>
            <p:nvPr/>
          </p:nvSpPr>
          <p:spPr>
            <a:xfrm rot="-1715943">
              <a:off x="3357821" y="43985"/>
              <a:ext cx="71328" cy="64346"/>
            </a:xfrm>
            <a:custGeom>
              <a:avLst/>
              <a:gdLst/>
              <a:ahLst/>
              <a:cxnLst/>
              <a:rect l="l" t="t" r="r" b="b"/>
              <a:pathLst>
                <a:path w="1369" h="1235" extrusionOk="0">
                  <a:moveTo>
                    <a:pt x="534" y="0"/>
                  </a:moveTo>
                  <a:cubicBezTo>
                    <a:pt x="534" y="0"/>
                    <a:pt x="534" y="34"/>
                    <a:pt x="501" y="34"/>
                  </a:cubicBezTo>
                  <a:lnTo>
                    <a:pt x="434" y="34"/>
                  </a:lnTo>
                  <a:cubicBezTo>
                    <a:pt x="401" y="67"/>
                    <a:pt x="401" y="67"/>
                    <a:pt x="401" y="67"/>
                  </a:cubicBezTo>
                  <a:cubicBezTo>
                    <a:pt x="367" y="67"/>
                    <a:pt x="334" y="101"/>
                    <a:pt x="334" y="101"/>
                  </a:cubicBezTo>
                  <a:cubicBezTo>
                    <a:pt x="301" y="134"/>
                    <a:pt x="301" y="134"/>
                    <a:pt x="267" y="167"/>
                  </a:cubicBezTo>
                  <a:lnTo>
                    <a:pt x="234" y="167"/>
                  </a:lnTo>
                  <a:cubicBezTo>
                    <a:pt x="234" y="201"/>
                    <a:pt x="201" y="201"/>
                    <a:pt x="201" y="234"/>
                  </a:cubicBezTo>
                  <a:cubicBezTo>
                    <a:pt x="0" y="467"/>
                    <a:pt x="0" y="834"/>
                    <a:pt x="234" y="1068"/>
                  </a:cubicBezTo>
                  <a:cubicBezTo>
                    <a:pt x="301" y="1135"/>
                    <a:pt x="367" y="1168"/>
                    <a:pt x="434" y="1168"/>
                  </a:cubicBezTo>
                  <a:cubicBezTo>
                    <a:pt x="434" y="1201"/>
                    <a:pt x="434" y="1201"/>
                    <a:pt x="434" y="1201"/>
                  </a:cubicBezTo>
                  <a:cubicBezTo>
                    <a:pt x="501" y="1235"/>
                    <a:pt x="601" y="1235"/>
                    <a:pt x="668" y="1235"/>
                  </a:cubicBezTo>
                  <a:cubicBezTo>
                    <a:pt x="768" y="1235"/>
                    <a:pt x="834" y="1201"/>
                    <a:pt x="901" y="1201"/>
                  </a:cubicBezTo>
                  <a:cubicBezTo>
                    <a:pt x="968" y="1168"/>
                    <a:pt x="1035" y="1101"/>
                    <a:pt x="1101" y="1035"/>
                  </a:cubicBezTo>
                  <a:cubicBezTo>
                    <a:pt x="1301" y="868"/>
                    <a:pt x="1368" y="501"/>
                    <a:pt x="1135" y="234"/>
                  </a:cubicBezTo>
                  <a:cubicBezTo>
                    <a:pt x="1135" y="234"/>
                    <a:pt x="1135" y="201"/>
                    <a:pt x="1101" y="201"/>
                  </a:cubicBezTo>
                  <a:cubicBezTo>
                    <a:pt x="1101" y="167"/>
                    <a:pt x="1101" y="167"/>
                    <a:pt x="1068" y="167"/>
                  </a:cubicBezTo>
                  <a:cubicBezTo>
                    <a:pt x="1068" y="134"/>
                    <a:pt x="1035" y="134"/>
                    <a:pt x="1001" y="101"/>
                  </a:cubicBezTo>
                  <a:lnTo>
                    <a:pt x="968" y="101"/>
                  </a:lnTo>
                  <a:cubicBezTo>
                    <a:pt x="934" y="67"/>
                    <a:pt x="901" y="67"/>
                    <a:pt x="901" y="34"/>
                  </a:cubicBezTo>
                  <a:lnTo>
                    <a:pt x="834" y="34"/>
                  </a:lnTo>
                  <a:cubicBezTo>
                    <a:pt x="834" y="34"/>
                    <a:pt x="801" y="0"/>
                    <a:pt x="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18"/>
            <p:cNvSpPr/>
            <p:nvPr/>
          </p:nvSpPr>
          <p:spPr>
            <a:xfrm rot="-1715943">
              <a:off x="3222311" y="118613"/>
              <a:ext cx="69556" cy="64763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73" y="0"/>
                  </a:moveTo>
                  <a:cubicBezTo>
                    <a:pt x="505" y="0"/>
                    <a:pt x="357" y="74"/>
                    <a:pt x="268" y="163"/>
                  </a:cubicBezTo>
                  <a:cubicBezTo>
                    <a:pt x="201" y="197"/>
                    <a:pt x="167" y="263"/>
                    <a:pt x="134" y="330"/>
                  </a:cubicBezTo>
                  <a:cubicBezTo>
                    <a:pt x="1" y="597"/>
                    <a:pt x="67" y="864"/>
                    <a:pt x="234" y="1064"/>
                  </a:cubicBezTo>
                  <a:cubicBezTo>
                    <a:pt x="301" y="1131"/>
                    <a:pt x="401" y="1197"/>
                    <a:pt x="534" y="1231"/>
                  </a:cubicBezTo>
                  <a:cubicBezTo>
                    <a:pt x="582" y="1239"/>
                    <a:pt x="629" y="1243"/>
                    <a:pt x="675" y="1243"/>
                  </a:cubicBezTo>
                  <a:cubicBezTo>
                    <a:pt x="825" y="1243"/>
                    <a:pt x="966" y="1199"/>
                    <a:pt x="1068" y="1097"/>
                  </a:cubicBezTo>
                  <a:cubicBezTo>
                    <a:pt x="1168" y="1031"/>
                    <a:pt x="1202" y="964"/>
                    <a:pt x="1235" y="864"/>
                  </a:cubicBezTo>
                  <a:cubicBezTo>
                    <a:pt x="1335" y="630"/>
                    <a:pt x="1302" y="430"/>
                    <a:pt x="1135" y="230"/>
                  </a:cubicBezTo>
                  <a:cubicBezTo>
                    <a:pt x="1135" y="197"/>
                    <a:pt x="1101" y="197"/>
                    <a:pt x="1068" y="163"/>
                  </a:cubicBezTo>
                  <a:cubicBezTo>
                    <a:pt x="1035" y="130"/>
                    <a:pt x="1001" y="63"/>
                    <a:pt x="935" y="63"/>
                  </a:cubicBezTo>
                  <a:cubicBezTo>
                    <a:pt x="846" y="19"/>
                    <a:pt x="757" y="0"/>
                    <a:pt x="6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18"/>
            <p:cNvSpPr/>
            <p:nvPr/>
          </p:nvSpPr>
          <p:spPr>
            <a:xfrm rot="-1715943">
              <a:off x="3148432" y="-16600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47" y="0"/>
                  </a:moveTo>
                  <a:cubicBezTo>
                    <a:pt x="500" y="0"/>
                    <a:pt x="358" y="69"/>
                    <a:pt x="234" y="193"/>
                  </a:cubicBezTo>
                  <a:cubicBezTo>
                    <a:pt x="201" y="260"/>
                    <a:pt x="134" y="326"/>
                    <a:pt x="101" y="393"/>
                  </a:cubicBezTo>
                  <a:cubicBezTo>
                    <a:pt x="1" y="626"/>
                    <a:pt x="34" y="827"/>
                    <a:pt x="201" y="1027"/>
                  </a:cubicBezTo>
                  <a:cubicBezTo>
                    <a:pt x="234" y="1060"/>
                    <a:pt x="268" y="1093"/>
                    <a:pt x="334" y="1127"/>
                  </a:cubicBezTo>
                  <a:cubicBezTo>
                    <a:pt x="368" y="1160"/>
                    <a:pt x="401" y="1194"/>
                    <a:pt x="468" y="1194"/>
                  </a:cubicBezTo>
                  <a:cubicBezTo>
                    <a:pt x="540" y="1225"/>
                    <a:pt x="615" y="1240"/>
                    <a:pt x="690" y="1240"/>
                  </a:cubicBezTo>
                  <a:cubicBezTo>
                    <a:pt x="857" y="1240"/>
                    <a:pt x="1020" y="1165"/>
                    <a:pt x="1135" y="1027"/>
                  </a:cubicBezTo>
                  <a:cubicBezTo>
                    <a:pt x="1202" y="960"/>
                    <a:pt x="1235" y="893"/>
                    <a:pt x="1268" y="827"/>
                  </a:cubicBezTo>
                  <a:cubicBezTo>
                    <a:pt x="1302" y="626"/>
                    <a:pt x="1302" y="460"/>
                    <a:pt x="1202" y="326"/>
                  </a:cubicBezTo>
                  <a:cubicBezTo>
                    <a:pt x="1101" y="159"/>
                    <a:pt x="968" y="59"/>
                    <a:pt x="801" y="26"/>
                  </a:cubicBezTo>
                  <a:cubicBezTo>
                    <a:pt x="750" y="9"/>
                    <a:pt x="698" y="0"/>
                    <a:pt x="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8"/>
            <p:cNvSpPr/>
            <p:nvPr/>
          </p:nvSpPr>
          <p:spPr>
            <a:xfrm rot="-1715943">
              <a:off x="3283058" y="-88988"/>
              <a:ext cx="69556" cy="63669"/>
            </a:xfrm>
            <a:custGeom>
              <a:avLst/>
              <a:gdLst/>
              <a:ahLst/>
              <a:cxnLst/>
              <a:rect l="l" t="t" r="r" b="b"/>
              <a:pathLst>
                <a:path w="1335" h="1222" extrusionOk="0">
                  <a:moveTo>
                    <a:pt x="667" y="0"/>
                  </a:moveTo>
                  <a:cubicBezTo>
                    <a:pt x="601" y="0"/>
                    <a:pt x="534" y="0"/>
                    <a:pt x="467" y="33"/>
                  </a:cubicBezTo>
                  <a:lnTo>
                    <a:pt x="434" y="33"/>
                  </a:lnTo>
                  <a:cubicBezTo>
                    <a:pt x="367" y="67"/>
                    <a:pt x="300" y="100"/>
                    <a:pt x="267" y="167"/>
                  </a:cubicBezTo>
                  <a:cubicBezTo>
                    <a:pt x="67" y="367"/>
                    <a:pt x="0" y="701"/>
                    <a:pt x="167" y="934"/>
                  </a:cubicBezTo>
                  <a:cubicBezTo>
                    <a:pt x="200" y="967"/>
                    <a:pt x="234" y="1001"/>
                    <a:pt x="267" y="1034"/>
                  </a:cubicBezTo>
                  <a:cubicBezTo>
                    <a:pt x="383" y="1150"/>
                    <a:pt x="545" y="1222"/>
                    <a:pt x="712" y="1222"/>
                  </a:cubicBezTo>
                  <a:cubicBezTo>
                    <a:pt x="832" y="1222"/>
                    <a:pt x="956" y="1185"/>
                    <a:pt x="1068" y="1101"/>
                  </a:cubicBezTo>
                  <a:cubicBezTo>
                    <a:pt x="1068" y="1101"/>
                    <a:pt x="1101" y="1067"/>
                    <a:pt x="1134" y="1067"/>
                  </a:cubicBezTo>
                  <a:cubicBezTo>
                    <a:pt x="1168" y="1034"/>
                    <a:pt x="1201" y="967"/>
                    <a:pt x="1201" y="934"/>
                  </a:cubicBezTo>
                  <a:cubicBezTo>
                    <a:pt x="1268" y="867"/>
                    <a:pt x="1301" y="767"/>
                    <a:pt x="1301" y="667"/>
                  </a:cubicBezTo>
                  <a:cubicBezTo>
                    <a:pt x="1301" y="634"/>
                    <a:pt x="1334" y="600"/>
                    <a:pt x="1334" y="600"/>
                  </a:cubicBezTo>
                  <a:cubicBezTo>
                    <a:pt x="1334" y="600"/>
                    <a:pt x="1334" y="567"/>
                    <a:pt x="1301" y="567"/>
                  </a:cubicBezTo>
                  <a:cubicBezTo>
                    <a:pt x="1301" y="534"/>
                    <a:pt x="1301" y="500"/>
                    <a:pt x="1301" y="467"/>
                  </a:cubicBezTo>
                  <a:cubicBezTo>
                    <a:pt x="1301" y="434"/>
                    <a:pt x="1268" y="400"/>
                    <a:pt x="1268" y="367"/>
                  </a:cubicBezTo>
                  <a:cubicBezTo>
                    <a:pt x="1268" y="367"/>
                    <a:pt x="1268" y="334"/>
                    <a:pt x="1268" y="334"/>
                  </a:cubicBezTo>
                  <a:cubicBezTo>
                    <a:pt x="1234" y="300"/>
                    <a:pt x="1234" y="267"/>
                    <a:pt x="1201" y="267"/>
                  </a:cubicBezTo>
                  <a:lnTo>
                    <a:pt x="1201" y="234"/>
                  </a:lnTo>
                  <a:cubicBezTo>
                    <a:pt x="1201" y="234"/>
                    <a:pt x="1168" y="200"/>
                    <a:pt x="1168" y="167"/>
                  </a:cubicBezTo>
                  <a:lnTo>
                    <a:pt x="1134" y="167"/>
                  </a:lnTo>
                  <a:cubicBezTo>
                    <a:pt x="1068" y="100"/>
                    <a:pt x="1001" y="67"/>
                    <a:pt x="934" y="33"/>
                  </a:cubicBezTo>
                  <a:cubicBezTo>
                    <a:pt x="834" y="0"/>
                    <a:pt x="767" y="0"/>
                    <a:pt x="7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8"/>
            <p:cNvSpPr/>
            <p:nvPr/>
          </p:nvSpPr>
          <p:spPr>
            <a:xfrm rot="-1715943">
              <a:off x="3490500" y="-28988"/>
              <a:ext cx="74766" cy="64398"/>
            </a:xfrm>
            <a:custGeom>
              <a:avLst/>
              <a:gdLst/>
              <a:ahLst/>
              <a:cxnLst/>
              <a:rect l="l" t="t" r="r" b="b"/>
              <a:pathLst>
                <a:path w="1435" h="1236" extrusionOk="0">
                  <a:moveTo>
                    <a:pt x="694" y="0"/>
                  </a:moveTo>
                  <a:cubicBezTo>
                    <a:pt x="556" y="0"/>
                    <a:pt x="416" y="47"/>
                    <a:pt x="301" y="162"/>
                  </a:cubicBezTo>
                  <a:cubicBezTo>
                    <a:pt x="1" y="462"/>
                    <a:pt x="67" y="829"/>
                    <a:pt x="267" y="1030"/>
                  </a:cubicBezTo>
                  <a:cubicBezTo>
                    <a:pt x="377" y="1158"/>
                    <a:pt x="548" y="1236"/>
                    <a:pt x="729" y="1236"/>
                  </a:cubicBezTo>
                  <a:cubicBezTo>
                    <a:pt x="877" y="1236"/>
                    <a:pt x="1033" y="1183"/>
                    <a:pt x="1168" y="1063"/>
                  </a:cubicBezTo>
                  <a:cubicBezTo>
                    <a:pt x="1435" y="763"/>
                    <a:pt x="1368" y="362"/>
                    <a:pt x="1168" y="196"/>
                  </a:cubicBezTo>
                  <a:cubicBezTo>
                    <a:pt x="1054" y="82"/>
                    <a:pt x="876" y="0"/>
                    <a:pt x="6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18"/>
            <p:cNvSpPr/>
            <p:nvPr/>
          </p:nvSpPr>
          <p:spPr>
            <a:xfrm rot="-1715943">
              <a:off x="3295938" y="253408"/>
              <a:ext cx="71328" cy="64815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3" y="0"/>
                  </a:moveTo>
                  <a:cubicBezTo>
                    <a:pt x="528" y="0"/>
                    <a:pt x="374" y="52"/>
                    <a:pt x="234" y="176"/>
                  </a:cubicBezTo>
                  <a:cubicBezTo>
                    <a:pt x="1" y="410"/>
                    <a:pt x="1" y="810"/>
                    <a:pt x="201" y="1043"/>
                  </a:cubicBezTo>
                  <a:cubicBezTo>
                    <a:pt x="334" y="1177"/>
                    <a:pt x="501" y="1243"/>
                    <a:pt x="664" y="1243"/>
                  </a:cubicBezTo>
                  <a:cubicBezTo>
                    <a:pt x="826" y="1243"/>
                    <a:pt x="985" y="1177"/>
                    <a:pt x="1101" y="1043"/>
                  </a:cubicBezTo>
                  <a:cubicBezTo>
                    <a:pt x="1368" y="810"/>
                    <a:pt x="1335" y="410"/>
                    <a:pt x="1101" y="176"/>
                  </a:cubicBezTo>
                  <a:cubicBezTo>
                    <a:pt x="994" y="69"/>
                    <a:pt x="839" y="0"/>
                    <a:pt x="6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18"/>
            <p:cNvSpPr/>
            <p:nvPr/>
          </p:nvSpPr>
          <p:spPr>
            <a:xfrm rot="-1715943">
              <a:off x="3433800" y="180637"/>
              <a:ext cx="64398" cy="64346"/>
            </a:xfrm>
            <a:custGeom>
              <a:avLst/>
              <a:gdLst/>
              <a:ahLst/>
              <a:cxnLst/>
              <a:rect l="l" t="t" r="r" b="b"/>
              <a:pathLst>
                <a:path w="1236" h="1235" extrusionOk="0">
                  <a:moveTo>
                    <a:pt x="568" y="0"/>
                  </a:moveTo>
                  <a:cubicBezTo>
                    <a:pt x="501" y="0"/>
                    <a:pt x="434" y="34"/>
                    <a:pt x="368" y="67"/>
                  </a:cubicBezTo>
                  <a:cubicBezTo>
                    <a:pt x="334" y="67"/>
                    <a:pt x="301" y="100"/>
                    <a:pt x="301" y="100"/>
                  </a:cubicBezTo>
                  <a:cubicBezTo>
                    <a:pt x="268" y="134"/>
                    <a:pt x="234" y="134"/>
                    <a:pt x="234" y="134"/>
                  </a:cubicBezTo>
                  <a:lnTo>
                    <a:pt x="234" y="167"/>
                  </a:lnTo>
                  <a:cubicBezTo>
                    <a:pt x="201" y="200"/>
                    <a:pt x="168" y="234"/>
                    <a:pt x="134" y="267"/>
                  </a:cubicBezTo>
                  <a:cubicBezTo>
                    <a:pt x="134" y="267"/>
                    <a:pt x="101" y="300"/>
                    <a:pt x="101" y="300"/>
                  </a:cubicBezTo>
                  <a:cubicBezTo>
                    <a:pt x="68" y="334"/>
                    <a:pt x="68" y="367"/>
                    <a:pt x="68" y="367"/>
                  </a:cubicBezTo>
                  <a:cubicBezTo>
                    <a:pt x="68" y="401"/>
                    <a:pt x="68" y="401"/>
                    <a:pt x="68" y="401"/>
                  </a:cubicBezTo>
                  <a:cubicBezTo>
                    <a:pt x="34" y="401"/>
                    <a:pt x="34" y="434"/>
                    <a:pt x="34" y="434"/>
                  </a:cubicBezTo>
                  <a:cubicBezTo>
                    <a:pt x="34" y="467"/>
                    <a:pt x="34" y="467"/>
                    <a:pt x="34" y="501"/>
                  </a:cubicBezTo>
                  <a:cubicBezTo>
                    <a:pt x="1" y="567"/>
                    <a:pt x="1" y="634"/>
                    <a:pt x="34" y="701"/>
                  </a:cubicBezTo>
                  <a:cubicBezTo>
                    <a:pt x="34" y="734"/>
                    <a:pt x="34" y="767"/>
                    <a:pt x="34" y="801"/>
                  </a:cubicBezTo>
                  <a:cubicBezTo>
                    <a:pt x="68" y="834"/>
                    <a:pt x="68" y="834"/>
                    <a:pt x="68" y="868"/>
                  </a:cubicBezTo>
                  <a:cubicBezTo>
                    <a:pt x="68" y="868"/>
                    <a:pt x="101" y="901"/>
                    <a:pt x="101" y="934"/>
                  </a:cubicBezTo>
                  <a:lnTo>
                    <a:pt x="134" y="968"/>
                  </a:lnTo>
                  <a:cubicBezTo>
                    <a:pt x="168" y="1001"/>
                    <a:pt x="168" y="1034"/>
                    <a:pt x="201" y="1034"/>
                  </a:cubicBezTo>
                  <a:cubicBezTo>
                    <a:pt x="201" y="1068"/>
                    <a:pt x="234" y="1068"/>
                    <a:pt x="268" y="1101"/>
                  </a:cubicBezTo>
                  <a:cubicBezTo>
                    <a:pt x="268" y="1101"/>
                    <a:pt x="268" y="1134"/>
                    <a:pt x="301" y="1134"/>
                  </a:cubicBezTo>
                  <a:cubicBezTo>
                    <a:pt x="334" y="1168"/>
                    <a:pt x="401" y="1201"/>
                    <a:pt x="468" y="1201"/>
                  </a:cubicBezTo>
                  <a:lnTo>
                    <a:pt x="501" y="1201"/>
                  </a:lnTo>
                  <a:cubicBezTo>
                    <a:pt x="501" y="1234"/>
                    <a:pt x="535" y="1234"/>
                    <a:pt x="535" y="1234"/>
                  </a:cubicBezTo>
                  <a:lnTo>
                    <a:pt x="701" y="1234"/>
                  </a:lnTo>
                  <a:cubicBezTo>
                    <a:pt x="735" y="1234"/>
                    <a:pt x="768" y="1234"/>
                    <a:pt x="801" y="1201"/>
                  </a:cubicBezTo>
                  <a:cubicBezTo>
                    <a:pt x="835" y="1201"/>
                    <a:pt x="835" y="1201"/>
                    <a:pt x="868" y="1168"/>
                  </a:cubicBezTo>
                  <a:lnTo>
                    <a:pt x="935" y="1168"/>
                  </a:lnTo>
                  <a:cubicBezTo>
                    <a:pt x="935" y="1134"/>
                    <a:pt x="968" y="1134"/>
                    <a:pt x="1002" y="1101"/>
                  </a:cubicBezTo>
                  <a:cubicBezTo>
                    <a:pt x="1002" y="1101"/>
                    <a:pt x="1035" y="1068"/>
                    <a:pt x="1068" y="1068"/>
                  </a:cubicBezTo>
                  <a:cubicBezTo>
                    <a:pt x="1068" y="1068"/>
                    <a:pt x="1068" y="1034"/>
                    <a:pt x="1068" y="1034"/>
                  </a:cubicBezTo>
                  <a:cubicBezTo>
                    <a:pt x="1102" y="1001"/>
                    <a:pt x="1135" y="968"/>
                    <a:pt x="1168" y="934"/>
                  </a:cubicBezTo>
                  <a:cubicBezTo>
                    <a:pt x="1202" y="901"/>
                    <a:pt x="1202" y="868"/>
                    <a:pt x="1202" y="834"/>
                  </a:cubicBezTo>
                  <a:cubicBezTo>
                    <a:pt x="1235" y="801"/>
                    <a:pt x="1235" y="801"/>
                    <a:pt x="1235" y="801"/>
                  </a:cubicBezTo>
                  <a:cubicBezTo>
                    <a:pt x="1235" y="767"/>
                    <a:pt x="1235" y="767"/>
                    <a:pt x="1235" y="734"/>
                  </a:cubicBezTo>
                  <a:cubicBezTo>
                    <a:pt x="1235" y="701"/>
                    <a:pt x="1235" y="667"/>
                    <a:pt x="1235" y="634"/>
                  </a:cubicBezTo>
                  <a:lnTo>
                    <a:pt x="1235" y="601"/>
                  </a:lnTo>
                  <a:cubicBezTo>
                    <a:pt x="1235" y="567"/>
                    <a:pt x="1235" y="501"/>
                    <a:pt x="1235" y="467"/>
                  </a:cubicBezTo>
                  <a:cubicBezTo>
                    <a:pt x="1235" y="434"/>
                    <a:pt x="1202" y="367"/>
                    <a:pt x="1168" y="334"/>
                  </a:cubicBezTo>
                  <a:cubicBezTo>
                    <a:pt x="1168" y="300"/>
                    <a:pt x="1135" y="267"/>
                    <a:pt x="1102" y="234"/>
                  </a:cubicBezTo>
                  <a:cubicBezTo>
                    <a:pt x="1102" y="234"/>
                    <a:pt x="1102" y="234"/>
                    <a:pt x="1102" y="200"/>
                  </a:cubicBezTo>
                  <a:lnTo>
                    <a:pt x="1068" y="200"/>
                  </a:lnTo>
                  <a:cubicBezTo>
                    <a:pt x="1068" y="167"/>
                    <a:pt x="1035" y="167"/>
                    <a:pt x="1035" y="134"/>
                  </a:cubicBezTo>
                  <a:lnTo>
                    <a:pt x="1002" y="134"/>
                  </a:lnTo>
                  <a:cubicBezTo>
                    <a:pt x="968" y="134"/>
                    <a:pt x="968" y="100"/>
                    <a:pt x="968" y="100"/>
                  </a:cubicBezTo>
                  <a:cubicBezTo>
                    <a:pt x="935" y="100"/>
                    <a:pt x="935" y="67"/>
                    <a:pt x="901" y="67"/>
                  </a:cubicBezTo>
                  <a:lnTo>
                    <a:pt x="868" y="67"/>
                  </a:lnTo>
                  <a:cubicBezTo>
                    <a:pt x="868" y="34"/>
                    <a:pt x="868" y="34"/>
                    <a:pt x="868" y="34"/>
                  </a:cubicBezTo>
                  <a:lnTo>
                    <a:pt x="768" y="34"/>
                  </a:lnTo>
                  <a:cubicBezTo>
                    <a:pt x="701" y="0"/>
                    <a:pt x="668" y="0"/>
                    <a:pt x="6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8"/>
            <p:cNvSpPr/>
            <p:nvPr/>
          </p:nvSpPr>
          <p:spPr>
            <a:xfrm rot="-1715943">
              <a:off x="3566159" y="106304"/>
              <a:ext cx="69608" cy="65492"/>
            </a:xfrm>
            <a:custGeom>
              <a:avLst/>
              <a:gdLst/>
              <a:ahLst/>
              <a:cxnLst/>
              <a:rect l="l" t="t" r="r" b="b"/>
              <a:pathLst>
                <a:path w="1336" h="1257" extrusionOk="0">
                  <a:moveTo>
                    <a:pt x="714" y="1"/>
                  </a:moveTo>
                  <a:cubicBezTo>
                    <a:pt x="556" y="1"/>
                    <a:pt x="388" y="61"/>
                    <a:pt x="268" y="181"/>
                  </a:cubicBezTo>
                  <a:cubicBezTo>
                    <a:pt x="234" y="214"/>
                    <a:pt x="201" y="214"/>
                    <a:pt x="201" y="248"/>
                  </a:cubicBezTo>
                  <a:cubicBezTo>
                    <a:pt x="168" y="281"/>
                    <a:pt x="168" y="314"/>
                    <a:pt x="134" y="348"/>
                  </a:cubicBezTo>
                  <a:cubicBezTo>
                    <a:pt x="1" y="581"/>
                    <a:pt x="68" y="882"/>
                    <a:pt x="268" y="1082"/>
                  </a:cubicBezTo>
                  <a:cubicBezTo>
                    <a:pt x="334" y="1148"/>
                    <a:pt x="468" y="1215"/>
                    <a:pt x="601" y="1248"/>
                  </a:cubicBezTo>
                  <a:cubicBezTo>
                    <a:pt x="636" y="1254"/>
                    <a:pt x="669" y="1257"/>
                    <a:pt x="702" y="1257"/>
                  </a:cubicBezTo>
                  <a:cubicBezTo>
                    <a:pt x="859" y="1257"/>
                    <a:pt x="997" y="1192"/>
                    <a:pt x="1135" y="1082"/>
                  </a:cubicBezTo>
                  <a:cubicBezTo>
                    <a:pt x="1235" y="982"/>
                    <a:pt x="1268" y="882"/>
                    <a:pt x="1302" y="748"/>
                  </a:cubicBezTo>
                  <a:cubicBezTo>
                    <a:pt x="1335" y="548"/>
                    <a:pt x="1268" y="381"/>
                    <a:pt x="1135" y="214"/>
                  </a:cubicBezTo>
                  <a:cubicBezTo>
                    <a:pt x="1135" y="181"/>
                    <a:pt x="1102" y="181"/>
                    <a:pt x="1102" y="148"/>
                  </a:cubicBezTo>
                  <a:cubicBezTo>
                    <a:pt x="1068" y="148"/>
                    <a:pt x="1035" y="114"/>
                    <a:pt x="1002" y="81"/>
                  </a:cubicBezTo>
                  <a:cubicBezTo>
                    <a:pt x="922" y="28"/>
                    <a:pt x="820" y="1"/>
                    <a:pt x="7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18"/>
            <p:cNvSpPr/>
            <p:nvPr/>
          </p:nvSpPr>
          <p:spPr>
            <a:xfrm rot="-1715943">
              <a:off x="3701834" y="32116"/>
              <a:ext cx="71328" cy="64815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59" y="0"/>
                  </a:moveTo>
                  <a:cubicBezTo>
                    <a:pt x="511" y="0"/>
                    <a:pt x="358" y="52"/>
                    <a:pt x="234" y="176"/>
                  </a:cubicBezTo>
                  <a:cubicBezTo>
                    <a:pt x="1" y="443"/>
                    <a:pt x="1" y="810"/>
                    <a:pt x="234" y="1043"/>
                  </a:cubicBezTo>
                  <a:cubicBezTo>
                    <a:pt x="351" y="1177"/>
                    <a:pt x="509" y="1243"/>
                    <a:pt x="672" y="1243"/>
                  </a:cubicBezTo>
                  <a:cubicBezTo>
                    <a:pt x="835" y="1243"/>
                    <a:pt x="1001" y="1177"/>
                    <a:pt x="1135" y="1043"/>
                  </a:cubicBezTo>
                  <a:cubicBezTo>
                    <a:pt x="1368" y="810"/>
                    <a:pt x="1368" y="410"/>
                    <a:pt x="1101" y="176"/>
                  </a:cubicBezTo>
                  <a:cubicBezTo>
                    <a:pt x="994" y="69"/>
                    <a:pt x="830" y="0"/>
                    <a:pt x="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18"/>
            <p:cNvSpPr/>
            <p:nvPr/>
          </p:nvSpPr>
          <p:spPr>
            <a:xfrm rot="-1715943">
              <a:off x="3839224" y="-42089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6" y="1"/>
                  </a:moveTo>
                  <a:cubicBezTo>
                    <a:pt x="476" y="1"/>
                    <a:pt x="306" y="75"/>
                    <a:pt x="168" y="213"/>
                  </a:cubicBezTo>
                  <a:cubicBezTo>
                    <a:pt x="134" y="280"/>
                    <a:pt x="68" y="347"/>
                    <a:pt x="34" y="447"/>
                  </a:cubicBezTo>
                  <a:cubicBezTo>
                    <a:pt x="1" y="614"/>
                    <a:pt x="1" y="814"/>
                    <a:pt x="134" y="981"/>
                  </a:cubicBezTo>
                  <a:cubicBezTo>
                    <a:pt x="201" y="1114"/>
                    <a:pt x="334" y="1181"/>
                    <a:pt x="468" y="1214"/>
                  </a:cubicBezTo>
                  <a:cubicBezTo>
                    <a:pt x="528" y="1231"/>
                    <a:pt x="588" y="1240"/>
                    <a:pt x="648" y="1240"/>
                  </a:cubicBezTo>
                  <a:cubicBezTo>
                    <a:pt x="818" y="1240"/>
                    <a:pt x="978" y="1171"/>
                    <a:pt x="1102" y="1047"/>
                  </a:cubicBezTo>
                  <a:cubicBezTo>
                    <a:pt x="1168" y="981"/>
                    <a:pt x="1202" y="914"/>
                    <a:pt x="1235" y="814"/>
                  </a:cubicBezTo>
                  <a:cubicBezTo>
                    <a:pt x="1302" y="580"/>
                    <a:pt x="1235" y="380"/>
                    <a:pt x="1068" y="180"/>
                  </a:cubicBezTo>
                  <a:cubicBezTo>
                    <a:pt x="1002" y="147"/>
                    <a:pt x="968" y="80"/>
                    <a:pt x="901" y="47"/>
                  </a:cubicBezTo>
                  <a:cubicBezTo>
                    <a:pt x="819" y="16"/>
                    <a:pt x="736" y="1"/>
                    <a:pt x="6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18"/>
            <p:cNvSpPr/>
            <p:nvPr/>
          </p:nvSpPr>
          <p:spPr>
            <a:xfrm rot="-1715943">
              <a:off x="971216" y="820769"/>
              <a:ext cx="67837" cy="64033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50" y="1"/>
                  </a:moveTo>
                  <a:cubicBezTo>
                    <a:pt x="568" y="1"/>
                    <a:pt x="485" y="19"/>
                    <a:pt x="401" y="61"/>
                  </a:cubicBezTo>
                  <a:cubicBezTo>
                    <a:pt x="367" y="95"/>
                    <a:pt x="334" y="95"/>
                    <a:pt x="334" y="128"/>
                  </a:cubicBezTo>
                  <a:cubicBezTo>
                    <a:pt x="301" y="128"/>
                    <a:pt x="301" y="128"/>
                    <a:pt x="267" y="161"/>
                  </a:cubicBezTo>
                  <a:cubicBezTo>
                    <a:pt x="267" y="161"/>
                    <a:pt x="234" y="161"/>
                    <a:pt x="234" y="195"/>
                  </a:cubicBezTo>
                  <a:cubicBezTo>
                    <a:pt x="234" y="195"/>
                    <a:pt x="201" y="195"/>
                    <a:pt x="201" y="228"/>
                  </a:cubicBezTo>
                  <a:cubicBezTo>
                    <a:pt x="0" y="461"/>
                    <a:pt x="0" y="828"/>
                    <a:pt x="234" y="1062"/>
                  </a:cubicBezTo>
                  <a:cubicBezTo>
                    <a:pt x="267" y="1095"/>
                    <a:pt x="267" y="1095"/>
                    <a:pt x="301" y="1095"/>
                  </a:cubicBezTo>
                  <a:cubicBezTo>
                    <a:pt x="334" y="1129"/>
                    <a:pt x="401" y="1162"/>
                    <a:pt x="434" y="1195"/>
                  </a:cubicBezTo>
                  <a:cubicBezTo>
                    <a:pt x="501" y="1195"/>
                    <a:pt x="534" y="1195"/>
                    <a:pt x="568" y="1229"/>
                  </a:cubicBezTo>
                  <a:lnTo>
                    <a:pt x="668" y="1229"/>
                  </a:lnTo>
                  <a:cubicBezTo>
                    <a:pt x="734" y="1229"/>
                    <a:pt x="768" y="1229"/>
                    <a:pt x="801" y="1195"/>
                  </a:cubicBezTo>
                  <a:lnTo>
                    <a:pt x="901" y="1195"/>
                  </a:lnTo>
                  <a:cubicBezTo>
                    <a:pt x="1001" y="1162"/>
                    <a:pt x="1068" y="1095"/>
                    <a:pt x="1101" y="1029"/>
                  </a:cubicBezTo>
                  <a:cubicBezTo>
                    <a:pt x="1168" y="995"/>
                    <a:pt x="1201" y="928"/>
                    <a:pt x="1235" y="862"/>
                  </a:cubicBezTo>
                  <a:cubicBezTo>
                    <a:pt x="1235" y="828"/>
                    <a:pt x="1268" y="828"/>
                    <a:pt x="1268" y="795"/>
                  </a:cubicBezTo>
                  <a:cubicBezTo>
                    <a:pt x="1268" y="795"/>
                    <a:pt x="1268" y="762"/>
                    <a:pt x="1268" y="762"/>
                  </a:cubicBezTo>
                  <a:cubicBezTo>
                    <a:pt x="1268" y="728"/>
                    <a:pt x="1268" y="728"/>
                    <a:pt x="1268" y="728"/>
                  </a:cubicBezTo>
                  <a:cubicBezTo>
                    <a:pt x="1301" y="562"/>
                    <a:pt x="1268" y="428"/>
                    <a:pt x="1201" y="295"/>
                  </a:cubicBezTo>
                  <a:cubicBezTo>
                    <a:pt x="1168" y="228"/>
                    <a:pt x="1135" y="195"/>
                    <a:pt x="1101" y="161"/>
                  </a:cubicBezTo>
                  <a:cubicBezTo>
                    <a:pt x="1068" y="161"/>
                    <a:pt x="1068" y="128"/>
                    <a:pt x="1035" y="128"/>
                  </a:cubicBezTo>
                  <a:cubicBezTo>
                    <a:pt x="1035" y="128"/>
                    <a:pt x="1001" y="95"/>
                    <a:pt x="1001" y="95"/>
                  </a:cubicBezTo>
                  <a:lnTo>
                    <a:pt x="968" y="95"/>
                  </a:lnTo>
                  <a:cubicBezTo>
                    <a:pt x="871" y="36"/>
                    <a:pt x="763" y="1"/>
                    <a:pt x="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8"/>
            <p:cNvSpPr/>
            <p:nvPr/>
          </p:nvSpPr>
          <p:spPr>
            <a:xfrm rot="-1715943">
              <a:off x="1192221" y="1225535"/>
              <a:ext cx="71328" cy="64346"/>
            </a:xfrm>
            <a:custGeom>
              <a:avLst/>
              <a:gdLst/>
              <a:ahLst/>
              <a:cxnLst/>
              <a:rect l="l" t="t" r="r" b="b"/>
              <a:pathLst>
                <a:path w="1369" h="1235" extrusionOk="0">
                  <a:moveTo>
                    <a:pt x="534" y="0"/>
                  </a:moveTo>
                  <a:cubicBezTo>
                    <a:pt x="534" y="0"/>
                    <a:pt x="534" y="34"/>
                    <a:pt x="501" y="34"/>
                  </a:cubicBezTo>
                  <a:lnTo>
                    <a:pt x="434" y="34"/>
                  </a:lnTo>
                  <a:cubicBezTo>
                    <a:pt x="401" y="67"/>
                    <a:pt x="401" y="67"/>
                    <a:pt x="401" y="67"/>
                  </a:cubicBezTo>
                  <a:cubicBezTo>
                    <a:pt x="367" y="67"/>
                    <a:pt x="334" y="101"/>
                    <a:pt x="334" y="101"/>
                  </a:cubicBezTo>
                  <a:cubicBezTo>
                    <a:pt x="301" y="134"/>
                    <a:pt x="301" y="134"/>
                    <a:pt x="267" y="167"/>
                  </a:cubicBezTo>
                  <a:lnTo>
                    <a:pt x="234" y="167"/>
                  </a:lnTo>
                  <a:cubicBezTo>
                    <a:pt x="234" y="201"/>
                    <a:pt x="201" y="201"/>
                    <a:pt x="201" y="234"/>
                  </a:cubicBezTo>
                  <a:cubicBezTo>
                    <a:pt x="0" y="467"/>
                    <a:pt x="0" y="834"/>
                    <a:pt x="234" y="1068"/>
                  </a:cubicBezTo>
                  <a:cubicBezTo>
                    <a:pt x="301" y="1135"/>
                    <a:pt x="367" y="1168"/>
                    <a:pt x="434" y="1168"/>
                  </a:cubicBezTo>
                  <a:cubicBezTo>
                    <a:pt x="434" y="1201"/>
                    <a:pt x="434" y="1201"/>
                    <a:pt x="434" y="1201"/>
                  </a:cubicBezTo>
                  <a:cubicBezTo>
                    <a:pt x="501" y="1235"/>
                    <a:pt x="601" y="1235"/>
                    <a:pt x="668" y="1235"/>
                  </a:cubicBezTo>
                  <a:cubicBezTo>
                    <a:pt x="768" y="1235"/>
                    <a:pt x="834" y="1201"/>
                    <a:pt x="901" y="1201"/>
                  </a:cubicBezTo>
                  <a:cubicBezTo>
                    <a:pt x="968" y="1168"/>
                    <a:pt x="1035" y="1101"/>
                    <a:pt x="1101" y="1035"/>
                  </a:cubicBezTo>
                  <a:cubicBezTo>
                    <a:pt x="1301" y="868"/>
                    <a:pt x="1368" y="501"/>
                    <a:pt x="1135" y="234"/>
                  </a:cubicBezTo>
                  <a:cubicBezTo>
                    <a:pt x="1135" y="234"/>
                    <a:pt x="1135" y="201"/>
                    <a:pt x="1101" y="201"/>
                  </a:cubicBezTo>
                  <a:cubicBezTo>
                    <a:pt x="1101" y="167"/>
                    <a:pt x="1101" y="167"/>
                    <a:pt x="1068" y="167"/>
                  </a:cubicBezTo>
                  <a:cubicBezTo>
                    <a:pt x="1068" y="134"/>
                    <a:pt x="1035" y="134"/>
                    <a:pt x="1001" y="101"/>
                  </a:cubicBezTo>
                  <a:lnTo>
                    <a:pt x="968" y="101"/>
                  </a:lnTo>
                  <a:cubicBezTo>
                    <a:pt x="934" y="67"/>
                    <a:pt x="901" y="67"/>
                    <a:pt x="901" y="34"/>
                  </a:cubicBezTo>
                  <a:lnTo>
                    <a:pt x="834" y="34"/>
                  </a:lnTo>
                  <a:cubicBezTo>
                    <a:pt x="834" y="34"/>
                    <a:pt x="801" y="0"/>
                    <a:pt x="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8"/>
            <p:cNvSpPr/>
            <p:nvPr/>
          </p:nvSpPr>
          <p:spPr>
            <a:xfrm rot="-1715943">
              <a:off x="1056711" y="1300163"/>
              <a:ext cx="69556" cy="64763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73" y="0"/>
                  </a:moveTo>
                  <a:cubicBezTo>
                    <a:pt x="505" y="0"/>
                    <a:pt x="357" y="74"/>
                    <a:pt x="268" y="163"/>
                  </a:cubicBezTo>
                  <a:cubicBezTo>
                    <a:pt x="201" y="197"/>
                    <a:pt x="167" y="263"/>
                    <a:pt x="134" y="330"/>
                  </a:cubicBezTo>
                  <a:cubicBezTo>
                    <a:pt x="1" y="597"/>
                    <a:pt x="67" y="864"/>
                    <a:pt x="234" y="1064"/>
                  </a:cubicBezTo>
                  <a:cubicBezTo>
                    <a:pt x="301" y="1131"/>
                    <a:pt x="401" y="1197"/>
                    <a:pt x="534" y="1231"/>
                  </a:cubicBezTo>
                  <a:cubicBezTo>
                    <a:pt x="582" y="1239"/>
                    <a:pt x="629" y="1243"/>
                    <a:pt x="675" y="1243"/>
                  </a:cubicBezTo>
                  <a:cubicBezTo>
                    <a:pt x="825" y="1243"/>
                    <a:pt x="966" y="1199"/>
                    <a:pt x="1068" y="1097"/>
                  </a:cubicBezTo>
                  <a:cubicBezTo>
                    <a:pt x="1168" y="1031"/>
                    <a:pt x="1202" y="964"/>
                    <a:pt x="1235" y="864"/>
                  </a:cubicBezTo>
                  <a:cubicBezTo>
                    <a:pt x="1335" y="630"/>
                    <a:pt x="1302" y="430"/>
                    <a:pt x="1135" y="230"/>
                  </a:cubicBezTo>
                  <a:cubicBezTo>
                    <a:pt x="1135" y="197"/>
                    <a:pt x="1101" y="197"/>
                    <a:pt x="1068" y="163"/>
                  </a:cubicBezTo>
                  <a:cubicBezTo>
                    <a:pt x="1035" y="130"/>
                    <a:pt x="1001" y="63"/>
                    <a:pt x="935" y="63"/>
                  </a:cubicBezTo>
                  <a:cubicBezTo>
                    <a:pt x="846" y="19"/>
                    <a:pt x="757" y="0"/>
                    <a:pt x="6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18"/>
            <p:cNvSpPr/>
            <p:nvPr/>
          </p:nvSpPr>
          <p:spPr>
            <a:xfrm rot="-1715943">
              <a:off x="907344" y="1029497"/>
              <a:ext cx="73047" cy="64450"/>
            </a:xfrm>
            <a:custGeom>
              <a:avLst/>
              <a:gdLst/>
              <a:ahLst/>
              <a:cxnLst/>
              <a:rect l="l" t="t" r="r" b="b"/>
              <a:pathLst>
                <a:path w="1402" h="1237" extrusionOk="0">
                  <a:moveTo>
                    <a:pt x="692" y="0"/>
                  </a:moveTo>
                  <a:cubicBezTo>
                    <a:pt x="544" y="0"/>
                    <a:pt x="391" y="52"/>
                    <a:pt x="267" y="176"/>
                  </a:cubicBezTo>
                  <a:cubicBezTo>
                    <a:pt x="0" y="410"/>
                    <a:pt x="34" y="810"/>
                    <a:pt x="267" y="1077"/>
                  </a:cubicBezTo>
                  <a:cubicBezTo>
                    <a:pt x="391" y="1185"/>
                    <a:pt x="544" y="1236"/>
                    <a:pt x="692" y="1236"/>
                  </a:cubicBezTo>
                  <a:cubicBezTo>
                    <a:pt x="863" y="1236"/>
                    <a:pt x="1027" y="1168"/>
                    <a:pt x="1134" y="1043"/>
                  </a:cubicBezTo>
                  <a:cubicBezTo>
                    <a:pt x="1401" y="810"/>
                    <a:pt x="1368" y="410"/>
                    <a:pt x="1134" y="176"/>
                  </a:cubicBezTo>
                  <a:cubicBezTo>
                    <a:pt x="1027" y="69"/>
                    <a:pt x="863" y="0"/>
                    <a:pt x="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8"/>
            <p:cNvSpPr/>
            <p:nvPr/>
          </p:nvSpPr>
          <p:spPr>
            <a:xfrm rot="-1715943">
              <a:off x="835332" y="894082"/>
              <a:ext cx="69556" cy="64815"/>
            </a:xfrm>
            <a:custGeom>
              <a:avLst/>
              <a:gdLst/>
              <a:ahLst/>
              <a:cxnLst/>
              <a:rect l="l" t="t" r="r" b="b"/>
              <a:pathLst>
                <a:path w="1335" h="1244" extrusionOk="0">
                  <a:moveTo>
                    <a:pt x="670" y="0"/>
                  </a:moveTo>
                  <a:cubicBezTo>
                    <a:pt x="520" y="0"/>
                    <a:pt x="379" y="45"/>
                    <a:pt x="268" y="134"/>
                  </a:cubicBezTo>
                  <a:cubicBezTo>
                    <a:pt x="167" y="234"/>
                    <a:pt x="134" y="334"/>
                    <a:pt x="101" y="401"/>
                  </a:cubicBezTo>
                  <a:cubicBezTo>
                    <a:pt x="1" y="634"/>
                    <a:pt x="67" y="868"/>
                    <a:pt x="234" y="1035"/>
                  </a:cubicBezTo>
                  <a:cubicBezTo>
                    <a:pt x="301" y="1135"/>
                    <a:pt x="401" y="1201"/>
                    <a:pt x="534" y="1235"/>
                  </a:cubicBezTo>
                  <a:cubicBezTo>
                    <a:pt x="569" y="1240"/>
                    <a:pt x="603" y="1243"/>
                    <a:pt x="637" y="1243"/>
                  </a:cubicBezTo>
                  <a:cubicBezTo>
                    <a:pt x="802" y="1243"/>
                    <a:pt x="963" y="1178"/>
                    <a:pt x="1101" y="1068"/>
                  </a:cubicBezTo>
                  <a:cubicBezTo>
                    <a:pt x="1135" y="1035"/>
                    <a:pt x="1168" y="1001"/>
                    <a:pt x="1168" y="968"/>
                  </a:cubicBezTo>
                  <a:cubicBezTo>
                    <a:pt x="1202" y="934"/>
                    <a:pt x="1235" y="901"/>
                    <a:pt x="1235" y="868"/>
                  </a:cubicBezTo>
                  <a:cubicBezTo>
                    <a:pt x="1335" y="634"/>
                    <a:pt x="1302" y="434"/>
                    <a:pt x="1135" y="234"/>
                  </a:cubicBezTo>
                  <a:cubicBezTo>
                    <a:pt x="1101" y="167"/>
                    <a:pt x="1035" y="134"/>
                    <a:pt x="1001" y="101"/>
                  </a:cubicBezTo>
                  <a:cubicBezTo>
                    <a:pt x="968" y="67"/>
                    <a:pt x="935" y="67"/>
                    <a:pt x="901" y="34"/>
                  </a:cubicBezTo>
                  <a:cubicBezTo>
                    <a:pt x="824" y="12"/>
                    <a:pt x="746" y="0"/>
                    <a:pt x="6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18"/>
            <p:cNvSpPr/>
            <p:nvPr/>
          </p:nvSpPr>
          <p:spPr>
            <a:xfrm rot="-1715943">
              <a:off x="758816" y="753528"/>
              <a:ext cx="69556" cy="65232"/>
            </a:xfrm>
            <a:custGeom>
              <a:avLst/>
              <a:gdLst/>
              <a:ahLst/>
              <a:cxnLst/>
              <a:rect l="l" t="t" r="r" b="b"/>
              <a:pathLst>
                <a:path w="1335" h="1252" extrusionOk="0">
                  <a:moveTo>
                    <a:pt x="645" y="1"/>
                  </a:moveTo>
                  <a:cubicBezTo>
                    <a:pt x="487" y="1"/>
                    <a:pt x="330" y="74"/>
                    <a:pt x="201" y="204"/>
                  </a:cubicBezTo>
                  <a:cubicBezTo>
                    <a:pt x="167" y="270"/>
                    <a:pt x="101" y="337"/>
                    <a:pt x="101" y="404"/>
                  </a:cubicBezTo>
                  <a:cubicBezTo>
                    <a:pt x="1" y="637"/>
                    <a:pt x="34" y="838"/>
                    <a:pt x="201" y="1038"/>
                  </a:cubicBezTo>
                  <a:cubicBezTo>
                    <a:pt x="234" y="1071"/>
                    <a:pt x="268" y="1104"/>
                    <a:pt x="301" y="1138"/>
                  </a:cubicBezTo>
                  <a:cubicBezTo>
                    <a:pt x="334" y="1171"/>
                    <a:pt x="401" y="1171"/>
                    <a:pt x="434" y="1204"/>
                  </a:cubicBezTo>
                  <a:cubicBezTo>
                    <a:pt x="509" y="1237"/>
                    <a:pt x="584" y="1251"/>
                    <a:pt x="658" y="1251"/>
                  </a:cubicBezTo>
                  <a:cubicBezTo>
                    <a:pt x="814" y="1251"/>
                    <a:pt x="965" y="1184"/>
                    <a:pt x="1101" y="1071"/>
                  </a:cubicBezTo>
                  <a:cubicBezTo>
                    <a:pt x="1168" y="1004"/>
                    <a:pt x="1202" y="938"/>
                    <a:pt x="1235" y="871"/>
                  </a:cubicBezTo>
                  <a:cubicBezTo>
                    <a:pt x="1335" y="637"/>
                    <a:pt x="1302" y="404"/>
                    <a:pt x="1135" y="204"/>
                  </a:cubicBezTo>
                  <a:cubicBezTo>
                    <a:pt x="1101" y="170"/>
                    <a:pt x="1068" y="137"/>
                    <a:pt x="1035" y="104"/>
                  </a:cubicBezTo>
                  <a:cubicBezTo>
                    <a:pt x="1001" y="104"/>
                    <a:pt x="968" y="70"/>
                    <a:pt x="901" y="70"/>
                  </a:cubicBezTo>
                  <a:cubicBezTo>
                    <a:pt x="819" y="23"/>
                    <a:pt x="732" y="1"/>
                    <a:pt x="6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8"/>
            <p:cNvSpPr/>
            <p:nvPr/>
          </p:nvSpPr>
          <p:spPr>
            <a:xfrm rot="-1715943">
              <a:off x="982832" y="1164950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47" y="0"/>
                  </a:moveTo>
                  <a:cubicBezTo>
                    <a:pt x="500" y="0"/>
                    <a:pt x="358" y="69"/>
                    <a:pt x="234" y="193"/>
                  </a:cubicBezTo>
                  <a:cubicBezTo>
                    <a:pt x="201" y="260"/>
                    <a:pt x="134" y="326"/>
                    <a:pt x="101" y="393"/>
                  </a:cubicBezTo>
                  <a:cubicBezTo>
                    <a:pt x="1" y="626"/>
                    <a:pt x="34" y="827"/>
                    <a:pt x="201" y="1027"/>
                  </a:cubicBezTo>
                  <a:cubicBezTo>
                    <a:pt x="234" y="1060"/>
                    <a:pt x="268" y="1093"/>
                    <a:pt x="334" y="1127"/>
                  </a:cubicBezTo>
                  <a:cubicBezTo>
                    <a:pt x="368" y="1160"/>
                    <a:pt x="401" y="1194"/>
                    <a:pt x="468" y="1194"/>
                  </a:cubicBezTo>
                  <a:cubicBezTo>
                    <a:pt x="540" y="1225"/>
                    <a:pt x="615" y="1240"/>
                    <a:pt x="690" y="1240"/>
                  </a:cubicBezTo>
                  <a:cubicBezTo>
                    <a:pt x="857" y="1240"/>
                    <a:pt x="1020" y="1165"/>
                    <a:pt x="1135" y="1027"/>
                  </a:cubicBezTo>
                  <a:cubicBezTo>
                    <a:pt x="1202" y="960"/>
                    <a:pt x="1235" y="893"/>
                    <a:pt x="1268" y="827"/>
                  </a:cubicBezTo>
                  <a:cubicBezTo>
                    <a:pt x="1302" y="626"/>
                    <a:pt x="1302" y="460"/>
                    <a:pt x="1202" y="326"/>
                  </a:cubicBezTo>
                  <a:cubicBezTo>
                    <a:pt x="1101" y="159"/>
                    <a:pt x="968" y="59"/>
                    <a:pt x="801" y="26"/>
                  </a:cubicBezTo>
                  <a:cubicBezTo>
                    <a:pt x="750" y="9"/>
                    <a:pt x="698" y="0"/>
                    <a:pt x="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8"/>
            <p:cNvSpPr/>
            <p:nvPr/>
          </p:nvSpPr>
          <p:spPr>
            <a:xfrm rot="-1715943">
              <a:off x="896482" y="680042"/>
              <a:ext cx="64398" cy="65023"/>
            </a:xfrm>
            <a:custGeom>
              <a:avLst/>
              <a:gdLst/>
              <a:ahLst/>
              <a:cxnLst/>
              <a:rect l="l" t="t" r="r" b="b"/>
              <a:pathLst>
                <a:path w="1236" h="1248" extrusionOk="0">
                  <a:moveTo>
                    <a:pt x="735" y="1"/>
                  </a:moveTo>
                  <a:cubicBezTo>
                    <a:pt x="535" y="1"/>
                    <a:pt x="368" y="34"/>
                    <a:pt x="234" y="134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134" y="267"/>
                    <a:pt x="101" y="301"/>
                    <a:pt x="68" y="368"/>
                  </a:cubicBezTo>
                  <a:cubicBezTo>
                    <a:pt x="68" y="401"/>
                    <a:pt x="68" y="401"/>
                    <a:pt x="68" y="401"/>
                  </a:cubicBezTo>
                  <a:cubicBezTo>
                    <a:pt x="68" y="401"/>
                    <a:pt x="68" y="401"/>
                    <a:pt x="68" y="434"/>
                  </a:cubicBezTo>
                  <a:cubicBezTo>
                    <a:pt x="34" y="434"/>
                    <a:pt x="34" y="468"/>
                    <a:pt x="34" y="501"/>
                  </a:cubicBezTo>
                  <a:cubicBezTo>
                    <a:pt x="34" y="568"/>
                    <a:pt x="1" y="634"/>
                    <a:pt x="34" y="701"/>
                  </a:cubicBezTo>
                  <a:cubicBezTo>
                    <a:pt x="34" y="734"/>
                    <a:pt x="34" y="734"/>
                    <a:pt x="34" y="768"/>
                  </a:cubicBezTo>
                  <a:cubicBezTo>
                    <a:pt x="68" y="901"/>
                    <a:pt x="134" y="1001"/>
                    <a:pt x="234" y="1101"/>
                  </a:cubicBezTo>
                  <a:cubicBezTo>
                    <a:pt x="268" y="1168"/>
                    <a:pt x="368" y="1201"/>
                    <a:pt x="434" y="1235"/>
                  </a:cubicBezTo>
                  <a:lnTo>
                    <a:pt x="501" y="1235"/>
                  </a:lnTo>
                  <a:cubicBezTo>
                    <a:pt x="543" y="1243"/>
                    <a:pt x="585" y="1247"/>
                    <a:pt x="626" y="1247"/>
                  </a:cubicBezTo>
                  <a:cubicBezTo>
                    <a:pt x="751" y="1247"/>
                    <a:pt x="876" y="1210"/>
                    <a:pt x="1002" y="1135"/>
                  </a:cubicBezTo>
                  <a:cubicBezTo>
                    <a:pt x="1035" y="1101"/>
                    <a:pt x="1035" y="1101"/>
                    <a:pt x="1068" y="1068"/>
                  </a:cubicBezTo>
                  <a:cubicBezTo>
                    <a:pt x="1068" y="1068"/>
                    <a:pt x="1068" y="1035"/>
                    <a:pt x="1102" y="1035"/>
                  </a:cubicBezTo>
                  <a:cubicBezTo>
                    <a:pt x="1102" y="1035"/>
                    <a:pt x="1135" y="1001"/>
                    <a:pt x="1135" y="1001"/>
                  </a:cubicBezTo>
                  <a:cubicBezTo>
                    <a:pt x="1135" y="1001"/>
                    <a:pt x="1135" y="968"/>
                    <a:pt x="1135" y="968"/>
                  </a:cubicBezTo>
                  <a:cubicBezTo>
                    <a:pt x="1168" y="935"/>
                    <a:pt x="1168" y="935"/>
                    <a:pt x="1168" y="901"/>
                  </a:cubicBezTo>
                  <a:cubicBezTo>
                    <a:pt x="1202" y="901"/>
                    <a:pt x="1202" y="901"/>
                    <a:pt x="1202" y="868"/>
                  </a:cubicBezTo>
                  <a:cubicBezTo>
                    <a:pt x="1202" y="868"/>
                    <a:pt x="1202" y="868"/>
                    <a:pt x="1202" y="835"/>
                  </a:cubicBezTo>
                  <a:cubicBezTo>
                    <a:pt x="1202" y="835"/>
                    <a:pt x="1235" y="801"/>
                    <a:pt x="1235" y="801"/>
                  </a:cubicBezTo>
                  <a:cubicBezTo>
                    <a:pt x="1235" y="801"/>
                    <a:pt x="1235" y="768"/>
                    <a:pt x="1235" y="768"/>
                  </a:cubicBezTo>
                  <a:cubicBezTo>
                    <a:pt x="1235" y="734"/>
                    <a:pt x="1235" y="701"/>
                    <a:pt x="1235" y="668"/>
                  </a:cubicBezTo>
                  <a:lnTo>
                    <a:pt x="1235" y="634"/>
                  </a:lnTo>
                  <a:cubicBezTo>
                    <a:pt x="1235" y="568"/>
                    <a:pt x="1235" y="534"/>
                    <a:pt x="1235" y="501"/>
                  </a:cubicBezTo>
                  <a:cubicBezTo>
                    <a:pt x="1235" y="501"/>
                    <a:pt x="1235" y="468"/>
                    <a:pt x="1235" y="468"/>
                  </a:cubicBezTo>
                  <a:cubicBezTo>
                    <a:pt x="1235" y="434"/>
                    <a:pt x="1202" y="401"/>
                    <a:pt x="1202" y="368"/>
                  </a:cubicBezTo>
                  <a:cubicBezTo>
                    <a:pt x="1135" y="267"/>
                    <a:pt x="1068" y="167"/>
                    <a:pt x="968" y="101"/>
                  </a:cubicBezTo>
                  <a:lnTo>
                    <a:pt x="935" y="101"/>
                  </a:lnTo>
                  <a:cubicBezTo>
                    <a:pt x="935" y="67"/>
                    <a:pt x="901" y="67"/>
                    <a:pt x="868" y="34"/>
                  </a:cubicBezTo>
                  <a:lnTo>
                    <a:pt x="768" y="34"/>
                  </a:lnTo>
                  <a:cubicBezTo>
                    <a:pt x="735" y="34"/>
                    <a:pt x="735" y="34"/>
                    <a:pt x="7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8"/>
            <p:cNvSpPr/>
            <p:nvPr/>
          </p:nvSpPr>
          <p:spPr>
            <a:xfrm rot="-1715943">
              <a:off x="1117458" y="1092562"/>
              <a:ext cx="69556" cy="63669"/>
            </a:xfrm>
            <a:custGeom>
              <a:avLst/>
              <a:gdLst/>
              <a:ahLst/>
              <a:cxnLst/>
              <a:rect l="l" t="t" r="r" b="b"/>
              <a:pathLst>
                <a:path w="1335" h="1222" extrusionOk="0">
                  <a:moveTo>
                    <a:pt x="667" y="0"/>
                  </a:moveTo>
                  <a:cubicBezTo>
                    <a:pt x="601" y="0"/>
                    <a:pt x="534" y="0"/>
                    <a:pt x="467" y="33"/>
                  </a:cubicBezTo>
                  <a:lnTo>
                    <a:pt x="434" y="33"/>
                  </a:lnTo>
                  <a:cubicBezTo>
                    <a:pt x="367" y="67"/>
                    <a:pt x="300" y="100"/>
                    <a:pt x="267" y="167"/>
                  </a:cubicBezTo>
                  <a:cubicBezTo>
                    <a:pt x="67" y="367"/>
                    <a:pt x="0" y="701"/>
                    <a:pt x="167" y="934"/>
                  </a:cubicBezTo>
                  <a:cubicBezTo>
                    <a:pt x="200" y="967"/>
                    <a:pt x="234" y="1001"/>
                    <a:pt x="267" y="1034"/>
                  </a:cubicBezTo>
                  <a:cubicBezTo>
                    <a:pt x="383" y="1150"/>
                    <a:pt x="545" y="1222"/>
                    <a:pt x="712" y="1222"/>
                  </a:cubicBezTo>
                  <a:cubicBezTo>
                    <a:pt x="832" y="1222"/>
                    <a:pt x="956" y="1185"/>
                    <a:pt x="1068" y="1101"/>
                  </a:cubicBezTo>
                  <a:cubicBezTo>
                    <a:pt x="1068" y="1101"/>
                    <a:pt x="1101" y="1067"/>
                    <a:pt x="1134" y="1067"/>
                  </a:cubicBezTo>
                  <a:cubicBezTo>
                    <a:pt x="1168" y="1034"/>
                    <a:pt x="1201" y="967"/>
                    <a:pt x="1201" y="934"/>
                  </a:cubicBezTo>
                  <a:cubicBezTo>
                    <a:pt x="1268" y="867"/>
                    <a:pt x="1301" y="767"/>
                    <a:pt x="1301" y="667"/>
                  </a:cubicBezTo>
                  <a:cubicBezTo>
                    <a:pt x="1301" y="634"/>
                    <a:pt x="1334" y="600"/>
                    <a:pt x="1334" y="600"/>
                  </a:cubicBezTo>
                  <a:cubicBezTo>
                    <a:pt x="1334" y="600"/>
                    <a:pt x="1334" y="567"/>
                    <a:pt x="1301" y="567"/>
                  </a:cubicBezTo>
                  <a:cubicBezTo>
                    <a:pt x="1301" y="534"/>
                    <a:pt x="1301" y="500"/>
                    <a:pt x="1301" y="467"/>
                  </a:cubicBezTo>
                  <a:cubicBezTo>
                    <a:pt x="1301" y="434"/>
                    <a:pt x="1268" y="400"/>
                    <a:pt x="1268" y="367"/>
                  </a:cubicBezTo>
                  <a:cubicBezTo>
                    <a:pt x="1268" y="367"/>
                    <a:pt x="1268" y="334"/>
                    <a:pt x="1268" y="334"/>
                  </a:cubicBezTo>
                  <a:cubicBezTo>
                    <a:pt x="1234" y="300"/>
                    <a:pt x="1234" y="267"/>
                    <a:pt x="1201" y="267"/>
                  </a:cubicBezTo>
                  <a:lnTo>
                    <a:pt x="1201" y="234"/>
                  </a:lnTo>
                  <a:cubicBezTo>
                    <a:pt x="1201" y="234"/>
                    <a:pt x="1168" y="200"/>
                    <a:pt x="1168" y="167"/>
                  </a:cubicBezTo>
                  <a:lnTo>
                    <a:pt x="1134" y="167"/>
                  </a:lnTo>
                  <a:cubicBezTo>
                    <a:pt x="1068" y="100"/>
                    <a:pt x="1001" y="67"/>
                    <a:pt x="934" y="33"/>
                  </a:cubicBezTo>
                  <a:cubicBezTo>
                    <a:pt x="834" y="0"/>
                    <a:pt x="767" y="0"/>
                    <a:pt x="7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8"/>
            <p:cNvSpPr/>
            <p:nvPr/>
          </p:nvSpPr>
          <p:spPr>
            <a:xfrm rot="-1715943">
              <a:off x="1375271" y="598534"/>
              <a:ext cx="73047" cy="65023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698" y="0"/>
                  </a:moveTo>
                  <a:cubicBezTo>
                    <a:pt x="548" y="0"/>
                    <a:pt x="396" y="58"/>
                    <a:pt x="267" y="171"/>
                  </a:cubicBezTo>
                  <a:cubicBezTo>
                    <a:pt x="33" y="405"/>
                    <a:pt x="0" y="805"/>
                    <a:pt x="267" y="1072"/>
                  </a:cubicBezTo>
                  <a:cubicBezTo>
                    <a:pt x="384" y="1189"/>
                    <a:pt x="542" y="1247"/>
                    <a:pt x="701" y="1247"/>
                  </a:cubicBezTo>
                  <a:cubicBezTo>
                    <a:pt x="859" y="1247"/>
                    <a:pt x="1018" y="1189"/>
                    <a:pt x="1134" y="1072"/>
                  </a:cubicBezTo>
                  <a:cubicBezTo>
                    <a:pt x="1334" y="838"/>
                    <a:pt x="1401" y="471"/>
                    <a:pt x="1134" y="205"/>
                  </a:cubicBezTo>
                  <a:cubicBezTo>
                    <a:pt x="1014" y="67"/>
                    <a:pt x="857" y="0"/>
                    <a:pt x="6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8"/>
            <p:cNvSpPr/>
            <p:nvPr/>
          </p:nvSpPr>
          <p:spPr>
            <a:xfrm rot="-1715943">
              <a:off x="1598228" y="1004214"/>
              <a:ext cx="71328" cy="64815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2" y="0"/>
                  </a:moveTo>
                  <a:cubicBezTo>
                    <a:pt x="509" y="0"/>
                    <a:pt x="351" y="67"/>
                    <a:pt x="234" y="201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51" y="1185"/>
                    <a:pt x="518" y="1243"/>
                    <a:pt x="680" y="1243"/>
                  </a:cubicBezTo>
                  <a:cubicBezTo>
                    <a:pt x="843" y="1243"/>
                    <a:pt x="1001" y="1185"/>
                    <a:pt x="1101" y="1068"/>
                  </a:cubicBezTo>
                  <a:cubicBezTo>
                    <a:pt x="1335" y="868"/>
                    <a:pt x="1368" y="467"/>
                    <a:pt x="1135" y="201"/>
                  </a:cubicBezTo>
                  <a:cubicBezTo>
                    <a:pt x="1001" y="67"/>
                    <a:pt x="834" y="0"/>
                    <a:pt x="6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18"/>
            <p:cNvSpPr/>
            <p:nvPr/>
          </p:nvSpPr>
          <p:spPr>
            <a:xfrm rot="-1715943">
              <a:off x="1779017" y="375757"/>
              <a:ext cx="74818" cy="67055"/>
            </a:xfrm>
            <a:custGeom>
              <a:avLst/>
              <a:gdLst/>
              <a:ahLst/>
              <a:cxnLst/>
              <a:rect l="l" t="t" r="r" b="b"/>
              <a:pathLst>
                <a:path w="1436" h="1287" extrusionOk="0">
                  <a:moveTo>
                    <a:pt x="696" y="1"/>
                  </a:moveTo>
                  <a:cubicBezTo>
                    <a:pt x="530" y="1"/>
                    <a:pt x="375" y="70"/>
                    <a:pt x="268" y="177"/>
                  </a:cubicBezTo>
                  <a:cubicBezTo>
                    <a:pt x="34" y="410"/>
                    <a:pt x="1" y="811"/>
                    <a:pt x="268" y="1078"/>
                  </a:cubicBezTo>
                  <a:lnTo>
                    <a:pt x="301" y="1078"/>
                  </a:lnTo>
                  <a:cubicBezTo>
                    <a:pt x="301" y="1078"/>
                    <a:pt x="301" y="1111"/>
                    <a:pt x="301" y="1111"/>
                  </a:cubicBezTo>
                  <a:cubicBezTo>
                    <a:pt x="418" y="1228"/>
                    <a:pt x="585" y="1286"/>
                    <a:pt x="747" y="1286"/>
                  </a:cubicBezTo>
                  <a:cubicBezTo>
                    <a:pt x="910" y="1286"/>
                    <a:pt x="1068" y="1228"/>
                    <a:pt x="1168" y="1111"/>
                  </a:cubicBezTo>
                  <a:cubicBezTo>
                    <a:pt x="1402" y="877"/>
                    <a:pt x="1435" y="477"/>
                    <a:pt x="1168" y="210"/>
                  </a:cubicBezTo>
                  <a:cubicBezTo>
                    <a:pt x="1135" y="210"/>
                    <a:pt x="1135" y="177"/>
                    <a:pt x="1135" y="177"/>
                  </a:cubicBezTo>
                  <a:cubicBezTo>
                    <a:pt x="995" y="53"/>
                    <a:pt x="841" y="1"/>
                    <a:pt x="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18"/>
            <p:cNvSpPr/>
            <p:nvPr/>
          </p:nvSpPr>
          <p:spPr>
            <a:xfrm rot="-1715943">
              <a:off x="1299131" y="459452"/>
              <a:ext cx="69556" cy="64763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93" y="0"/>
                  </a:moveTo>
                  <a:cubicBezTo>
                    <a:pt x="536" y="0"/>
                    <a:pt x="389" y="73"/>
                    <a:pt x="267" y="195"/>
                  </a:cubicBezTo>
                  <a:cubicBezTo>
                    <a:pt x="200" y="228"/>
                    <a:pt x="167" y="295"/>
                    <a:pt x="134" y="362"/>
                  </a:cubicBezTo>
                  <a:cubicBezTo>
                    <a:pt x="0" y="695"/>
                    <a:pt x="134" y="1095"/>
                    <a:pt x="500" y="1195"/>
                  </a:cubicBezTo>
                  <a:cubicBezTo>
                    <a:pt x="575" y="1228"/>
                    <a:pt x="647" y="1242"/>
                    <a:pt x="716" y="1242"/>
                  </a:cubicBezTo>
                  <a:cubicBezTo>
                    <a:pt x="862" y="1242"/>
                    <a:pt x="998" y="1175"/>
                    <a:pt x="1134" y="1062"/>
                  </a:cubicBezTo>
                  <a:cubicBezTo>
                    <a:pt x="1268" y="895"/>
                    <a:pt x="1334" y="728"/>
                    <a:pt x="1301" y="528"/>
                  </a:cubicBezTo>
                  <a:cubicBezTo>
                    <a:pt x="1268" y="328"/>
                    <a:pt x="1168" y="195"/>
                    <a:pt x="1001" y="95"/>
                  </a:cubicBezTo>
                  <a:cubicBezTo>
                    <a:pt x="897" y="30"/>
                    <a:pt x="793" y="0"/>
                    <a:pt x="6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8"/>
            <p:cNvSpPr/>
            <p:nvPr/>
          </p:nvSpPr>
          <p:spPr>
            <a:xfrm rot="-1715943">
              <a:off x="2000397" y="782100"/>
              <a:ext cx="74818" cy="66482"/>
            </a:xfrm>
            <a:custGeom>
              <a:avLst/>
              <a:gdLst/>
              <a:ahLst/>
              <a:cxnLst/>
              <a:rect l="l" t="t" r="r" b="b"/>
              <a:pathLst>
                <a:path w="1436" h="1276" extrusionOk="0">
                  <a:moveTo>
                    <a:pt x="684" y="0"/>
                  </a:moveTo>
                  <a:cubicBezTo>
                    <a:pt x="523" y="0"/>
                    <a:pt x="376" y="60"/>
                    <a:pt x="268" y="168"/>
                  </a:cubicBezTo>
                  <a:cubicBezTo>
                    <a:pt x="34" y="401"/>
                    <a:pt x="1" y="802"/>
                    <a:pt x="268" y="1069"/>
                  </a:cubicBezTo>
                  <a:lnTo>
                    <a:pt x="301" y="1069"/>
                  </a:lnTo>
                  <a:cubicBezTo>
                    <a:pt x="301" y="1102"/>
                    <a:pt x="301" y="1102"/>
                    <a:pt x="301" y="1102"/>
                  </a:cubicBezTo>
                  <a:lnTo>
                    <a:pt x="334" y="1102"/>
                  </a:lnTo>
                  <a:cubicBezTo>
                    <a:pt x="368" y="1135"/>
                    <a:pt x="368" y="1135"/>
                    <a:pt x="401" y="1169"/>
                  </a:cubicBezTo>
                  <a:cubicBezTo>
                    <a:pt x="502" y="1241"/>
                    <a:pt x="622" y="1275"/>
                    <a:pt x="741" y="1275"/>
                  </a:cubicBezTo>
                  <a:cubicBezTo>
                    <a:pt x="898" y="1275"/>
                    <a:pt x="1055" y="1216"/>
                    <a:pt x="1168" y="1102"/>
                  </a:cubicBezTo>
                  <a:cubicBezTo>
                    <a:pt x="1402" y="868"/>
                    <a:pt x="1435" y="501"/>
                    <a:pt x="1168" y="235"/>
                  </a:cubicBezTo>
                  <a:cubicBezTo>
                    <a:pt x="1168" y="201"/>
                    <a:pt x="1168" y="201"/>
                    <a:pt x="1135" y="201"/>
                  </a:cubicBezTo>
                  <a:cubicBezTo>
                    <a:pt x="1135" y="168"/>
                    <a:pt x="1135" y="168"/>
                    <a:pt x="1102" y="168"/>
                  </a:cubicBezTo>
                  <a:cubicBezTo>
                    <a:pt x="1102" y="168"/>
                    <a:pt x="1102" y="168"/>
                    <a:pt x="1102" y="135"/>
                  </a:cubicBezTo>
                  <a:cubicBezTo>
                    <a:pt x="964" y="43"/>
                    <a:pt x="819" y="0"/>
                    <a:pt x="6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8"/>
            <p:cNvSpPr/>
            <p:nvPr/>
          </p:nvSpPr>
          <p:spPr>
            <a:xfrm rot="-1715943">
              <a:off x="1252847" y="1017039"/>
              <a:ext cx="71328" cy="64815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6" y="1"/>
                  </a:moveTo>
                  <a:cubicBezTo>
                    <a:pt x="504" y="1"/>
                    <a:pt x="338" y="68"/>
                    <a:pt x="234" y="189"/>
                  </a:cubicBezTo>
                  <a:cubicBezTo>
                    <a:pt x="1" y="422"/>
                    <a:pt x="1" y="823"/>
                    <a:pt x="268" y="1056"/>
                  </a:cubicBezTo>
                  <a:cubicBezTo>
                    <a:pt x="397" y="1185"/>
                    <a:pt x="557" y="1244"/>
                    <a:pt x="711" y="1244"/>
                  </a:cubicBezTo>
                  <a:cubicBezTo>
                    <a:pt x="875" y="1244"/>
                    <a:pt x="1032" y="1177"/>
                    <a:pt x="1135" y="1056"/>
                  </a:cubicBezTo>
                  <a:cubicBezTo>
                    <a:pt x="1335" y="856"/>
                    <a:pt x="1369" y="456"/>
                    <a:pt x="1135" y="189"/>
                  </a:cubicBezTo>
                  <a:cubicBezTo>
                    <a:pt x="1006" y="60"/>
                    <a:pt x="838" y="1"/>
                    <a:pt x="6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8"/>
            <p:cNvSpPr/>
            <p:nvPr/>
          </p:nvSpPr>
          <p:spPr>
            <a:xfrm rot="-1715943">
              <a:off x="1314792" y="807183"/>
              <a:ext cx="71328" cy="65440"/>
            </a:xfrm>
            <a:custGeom>
              <a:avLst/>
              <a:gdLst/>
              <a:ahLst/>
              <a:cxnLst/>
              <a:rect l="l" t="t" r="r" b="b"/>
              <a:pathLst>
                <a:path w="1369" h="1256" extrusionOk="0">
                  <a:moveTo>
                    <a:pt x="677" y="0"/>
                  </a:moveTo>
                  <a:cubicBezTo>
                    <a:pt x="523" y="0"/>
                    <a:pt x="363" y="59"/>
                    <a:pt x="234" y="188"/>
                  </a:cubicBezTo>
                  <a:cubicBezTo>
                    <a:pt x="1" y="422"/>
                    <a:pt x="1" y="822"/>
                    <a:pt x="234" y="1055"/>
                  </a:cubicBezTo>
                  <a:cubicBezTo>
                    <a:pt x="351" y="1189"/>
                    <a:pt x="509" y="1255"/>
                    <a:pt x="672" y="1255"/>
                  </a:cubicBezTo>
                  <a:cubicBezTo>
                    <a:pt x="835" y="1255"/>
                    <a:pt x="1001" y="1189"/>
                    <a:pt x="1135" y="1055"/>
                  </a:cubicBezTo>
                  <a:cubicBezTo>
                    <a:pt x="1368" y="822"/>
                    <a:pt x="1368" y="422"/>
                    <a:pt x="1101" y="188"/>
                  </a:cubicBezTo>
                  <a:cubicBezTo>
                    <a:pt x="998" y="67"/>
                    <a:pt x="841" y="0"/>
                    <a:pt x="6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8"/>
            <p:cNvSpPr/>
            <p:nvPr/>
          </p:nvSpPr>
          <p:spPr>
            <a:xfrm rot="-1715943">
              <a:off x="1868502" y="857578"/>
              <a:ext cx="69556" cy="64763"/>
            </a:xfrm>
            <a:custGeom>
              <a:avLst/>
              <a:gdLst/>
              <a:ahLst/>
              <a:cxnLst/>
              <a:rect l="l" t="t" r="r" b="b"/>
              <a:pathLst>
                <a:path w="1335" h="1243" extrusionOk="0">
                  <a:moveTo>
                    <a:pt x="673" y="0"/>
                  </a:moveTo>
                  <a:cubicBezTo>
                    <a:pt x="505" y="0"/>
                    <a:pt x="357" y="74"/>
                    <a:pt x="268" y="163"/>
                  </a:cubicBezTo>
                  <a:cubicBezTo>
                    <a:pt x="201" y="197"/>
                    <a:pt x="167" y="263"/>
                    <a:pt x="134" y="330"/>
                  </a:cubicBezTo>
                  <a:cubicBezTo>
                    <a:pt x="1" y="597"/>
                    <a:pt x="67" y="864"/>
                    <a:pt x="234" y="1064"/>
                  </a:cubicBezTo>
                  <a:cubicBezTo>
                    <a:pt x="334" y="1131"/>
                    <a:pt x="434" y="1197"/>
                    <a:pt x="534" y="1231"/>
                  </a:cubicBezTo>
                  <a:cubicBezTo>
                    <a:pt x="582" y="1239"/>
                    <a:pt x="629" y="1243"/>
                    <a:pt x="676" y="1243"/>
                  </a:cubicBezTo>
                  <a:cubicBezTo>
                    <a:pt x="827" y="1243"/>
                    <a:pt x="974" y="1199"/>
                    <a:pt x="1101" y="1097"/>
                  </a:cubicBezTo>
                  <a:cubicBezTo>
                    <a:pt x="1168" y="1031"/>
                    <a:pt x="1202" y="964"/>
                    <a:pt x="1235" y="864"/>
                  </a:cubicBezTo>
                  <a:cubicBezTo>
                    <a:pt x="1335" y="630"/>
                    <a:pt x="1302" y="430"/>
                    <a:pt x="1135" y="230"/>
                  </a:cubicBezTo>
                  <a:cubicBezTo>
                    <a:pt x="1135" y="197"/>
                    <a:pt x="1135" y="197"/>
                    <a:pt x="1068" y="163"/>
                  </a:cubicBezTo>
                  <a:cubicBezTo>
                    <a:pt x="1068" y="130"/>
                    <a:pt x="1001" y="63"/>
                    <a:pt x="935" y="63"/>
                  </a:cubicBezTo>
                  <a:cubicBezTo>
                    <a:pt x="846" y="19"/>
                    <a:pt x="757" y="0"/>
                    <a:pt x="6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8"/>
            <p:cNvSpPr/>
            <p:nvPr/>
          </p:nvSpPr>
          <p:spPr>
            <a:xfrm rot="-1715943">
              <a:off x="1658568" y="794906"/>
              <a:ext cx="71328" cy="65857"/>
            </a:xfrm>
            <a:custGeom>
              <a:avLst/>
              <a:gdLst/>
              <a:ahLst/>
              <a:cxnLst/>
              <a:rect l="l" t="t" r="r" b="b"/>
              <a:pathLst>
                <a:path w="1369" h="1264" extrusionOk="0">
                  <a:moveTo>
                    <a:pt x="697" y="1"/>
                  </a:moveTo>
                  <a:cubicBezTo>
                    <a:pt x="482" y="1"/>
                    <a:pt x="254" y="133"/>
                    <a:pt x="134" y="373"/>
                  </a:cubicBezTo>
                  <a:cubicBezTo>
                    <a:pt x="1" y="639"/>
                    <a:pt x="101" y="1006"/>
                    <a:pt x="368" y="1173"/>
                  </a:cubicBezTo>
                  <a:cubicBezTo>
                    <a:pt x="454" y="1231"/>
                    <a:pt x="571" y="1263"/>
                    <a:pt x="692" y="1263"/>
                  </a:cubicBezTo>
                  <a:cubicBezTo>
                    <a:pt x="853" y="1263"/>
                    <a:pt x="1021" y="1206"/>
                    <a:pt x="1135" y="1073"/>
                  </a:cubicBezTo>
                  <a:cubicBezTo>
                    <a:pt x="1168" y="1006"/>
                    <a:pt x="1235" y="973"/>
                    <a:pt x="1235" y="906"/>
                  </a:cubicBezTo>
                  <a:cubicBezTo>
                    <a:pt x="1369" y="673"/>
                    <a:pt x="1335" y="406"/>
                    <a:pt x="1135" y="206"/>
                  </a:cubicBezTo>
                  <a:cubicBezTo>
                    <a:pt x="1035" y="106"/>
                    <a:pt x="902" y="39"/>
                    <a:pt x="768" y="6"/>
                  </a:cubicBezTo>
                  <a:cubicBezTo>
                    <a:pt x="745" y="2"/>
                    <a:pt x="721" y="1"/>
                    <a:pt x="6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8"/>
            <p:cNvSpPr/>
            <p:nvPr/>
          </p:nvSpPr>
          <p:spPr>
            <a:xfrm rot="-1715943">
              <a:off x="1586683" y="660622"/>
              <a:ext cx="69556" cy="63773"/>
            </a:xfrm>
            <a:custGeom>
              <a:avLst/>
              <a:gdLst/>
              <a:ahLst/>
              <a:cxnLst/>
              <a:rect l="l" t="t" r="r" b="b"/>
              <a:pathLst>
                <a:path w="1335" h="1224" extrusionOk="0">
                  <a:moveTo>
                    <a:pt x="648" y="0"/>
                  </a:moveTo>
                  <a:cubicBezTo>
                    <a:pt x="503" y="0"/>
                    <a:pt x="351" y="49"/>
                    <a:pt x="234" y="166"/>
                  </a:cubicBezTo>
                  <a:cubicBezTo>
                    <a:pt x="200" y="199"/>
                    <a:pt x="167" y="199"/>
                    <a:pt x="167" y="233"/>
                  </a:cubicBezTo>
                  <a:cubicBezTo>
                    <a:pt x="134" y="266"/>
                    <a:pt x="134" y="299"/>
                    <a:pt x="100" y="333"/>
                  </a:cubicBezTo>
                  <a:cubicBezTo>
                    <a:pt x="0" y="566"/>
                    <a:pt x="34" y="867"/>
                    <a:pt x="267" y="1100"/>
                  </a:cubicBezTo>
                  <a:cubicBezTo>
                    <a:pt x="267" y="1100"/>
                    <a:pt x="334" y="1133"/>
                    <a:pt x="401" y="1167"/>
                  </a:cubicBezTo>
                  <a:cubicBezTo>
                    <a:pt x="488" y="1204"/>
                    <a:pt x="576" y="1223"/>
                    <a:pt x="661" y="1223"/>
                  </a:cubicBezTo>
                  <a:cubicBezTo>
                    <a:pt x="804" y="1223"/>
                    <a:pt x="943" y="1171"/>
                    <a:pt x="1068" y="1067"/>
                  </a:cubicBezTo>
                  <a:cubicBezTo>
                    <a:pt x="1134" y="1033"/>
                    <a:pt x="1168" y="967"/>
                    <a:pt x="1201" y="867"/>
                  </a:cubicBezTo>
                  <a:cubicBezTo>
                    <a:pt x="1335" y="633"/>
                    <a:pt x="1268" y="366"/>
                    <a:pt x="1101" y="166"/>
                  </a:cubicBezTo>
                  <a:cubicBezTo>
                    <a:pt x="1101" y="166"/>
                    <a:pt x="1068" y="133"/>
                    <a:pt x="1034" y="133"/>
                  </a:cubicBezTo>
                  <a:cubicBezTo>
                    <a:pt x="1001" y="99"/>
                    <a:pt x="968" y="66"/>
                    <a:pt x="934" y="66"/>
                  </a:cubicBezTo>
                  <a:cubicBezTo>
                    <a:pt x="851" y="25"/>
                    <a:pt x="751" y="0"/>
                    <a:pt x="6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18"/>
            <p:cNvSpPr/>
            <p:nvPr/>
          </p:nvSpPr>
          <p:spPr>
            <a:xfrm rot="-1715943">
              <a:off x="1526470" y="869745"/>
              <a:ext cx="66117" cy="64658"/>
            </a:xfrm>
            <a:custGeom>
              <a:avLst/>
              <a:gdLst/>
              <a:ahLst/>
              <a:cxnLst/>
              <a:rect l="l" t="t" r="r" b="b"/>
              <a:pathLst>
                <a:path w="1269" h="1241" extrusionOk="0">
                  <a:moveTo>
                    <a:pt x="641" y="1"/>
                  </a:moveTo>
                  <a:cubicBezTo>
                    <a:pt x="477" y="1"/>
                    <a:pt x="321" y="61"/>
                    <a:pt x="201" y="181"/>
                  </a:cubicBezTo>
                  <a:cubicBezTo>
                    <a:pt x="68" y="314"/>
                    <a:pt x="1" y="481"/>
                    <a:pt x="1" y="648"/>
                  </a:cubicBezTo>
                  <a:cubicBezTo>
                    <a:pt x="34" y="781"/>
                    <a:pt x="68" y="915"/>
                    <a:pt x="168" y="1048"/>
                  </a:cubicBezTo>
                  <a:cubicBezTo>
                    <a:pt x="291" y="1172"/>
                    <a:pt x="433" y="1240"/>
                    <a:pt x="594" y="1240"/>
                  </a:cubicBezTo>
                  <a:cubicBezTo>
                    <a:pt x="650" y="1240"/>
                    <a:pt x="708" y="1232"/>
                    <a:pt x="768" y="1215"/>
                  </a:cubicBezTo>
                  <a:cubicBezTo>
                    <a:pt x="901" y="1182"/>
                    <a:pt x="1002" y="1148"/>
                    <a:pt x="1102" y="1048"/>
                  </a:cubicBezTo>
                  <a:cubicBezTo>
                    <a:pt x="1235" y="881"/>
                    <a:pt x="1268" y="681"/>
                    <a:pt x="1235" y="481"/>
                  </a:cubicBezTo>
                  <a:cubicBezTo>
                    <a:pt x="1202" y="314"/>
                    <a:pt x="1102" y="181"/>
                    <a:pt x="968" y="81"/>
                  </a:cubicBezTo>
                  <a:cubicBezTo>
                    <a:pt x="861" y="27"/>
                    <a:pt x="749" y="1"/>
                    <a:pt x="6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18"/>
            <p:cNvSpPr/>
            <p:nvPr/>
          </p:nvSpPr>
          <p:spPr>
            <a:xfrm rot="-1715943">
              <a:off x="1464195" y="1078049"/>
              <a:ext cx="67785" cy="65284"/>
            </a:xfrm>
            <a:custGeom>
              <a:avLst/>
              <a:gdLst/>
              <a:ahLst/>
              <a:cxnLst/>
              <a:rect l="l" t="t" r="r" b="b"/>
              <a:pathLst>
                <a:path w="1301" h="1253" extrusionOk="0">
                  <a:moveTo>
                    <a:pt x="627" y="0"/>
                  </a:moveTo>
                  <a:cubicBezTo>
                    <a:pt x="465" y="0"/>
                    <a:pt x="306" y="66"/>
                    <a:pt x="200" y="171"/>
                  </a:cubicBezTo>
                  <a:cubicBezTo>
                    <a:pt x="133" y="271"/>
                    <a:pt x="100" y="305"/>
                    <a:pt x="67" y="405"/>
                  </a:cubicBezTo>
                  <a:cubicBezTo>
                    <a:pt x="0" y="605"/>
                    <a:pt x="0" y="772"/>
                    <a:pt x="133" y="972"/>
                  </a:cubicBezTo>
                  <a:cubicBezTo>
                    <a:pt x="200" y="1105"/>
                    <a:pt x="300" y="1172"/>
                    <a:pt x="467" y="1205"/>
                  </a:cubicBezTo>
                  <a:cubicBezTo>
                    <a:pt x="531" y="1237"/>
                    <a:pt x="599" y="1252"/>
                    <a:pt x="667" y="1252"/>
                  </a:cubicBezTo>
                  <a:cubicBezTo>
                    <a:pt x="810" y="1252"/>
                    <a:pt x="954" y="1185"/>
                    <a:pt x="1067" y="1072"/>
                  </a:cubicBezTo>
                  <a:cubicBezTo>
                    <a:pt x="1101" y="1072"/>
                    <a:pt x="1134" y="1039"/>
                    <a:pt x="1134" y="1005"/>
                  </a:cubicBezTo>
                  <a:cubicBezTo>
                    <a:pt x="1168" y="972"/>
                    <a:pt x="1201" y="905"/>
                    <a:pt x="1201" y="872"/>
                  </a:cubicBezTo>
                  <a:cubicBezTo>
                    <a:pt x="1301" y="638"/>
                    <a:pt x="1268" y="438"/>
                    <a:pt x="1101" y="238"/>
                  </a:cubicBezTo>
                  <a:cubicBezTo>
                    <a:pt x="1067" y="171"/>
                    <a:pt x="1034" y="138"/>
                    <a:pt x="967" y="105"/>
                  </a:cubicBezTo>
                  <a:cubicBezTo>
                    <a:pt x="967" y="105"/>
                    <a:pt x="934" y="71"/>
                    <a:pt x="901" y="71"/>
                  </a:cubicBezTo>
                  <a:cubicBezTo>
                    <a:pt x="815" y="22"/>
                    <a:pt x="720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18"/>
            <p:cNvSpPr/>
            <p:nvPr/>
          </p:nvSpPr>
          <p:spPr>
            <a:xfrm rot="-1715943">
              <a:off x="1029111" y="607134"/>
              <a:ext cx="67837" cy="64763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83" y="1"/>
                  </a:moveTo>
                  <a:cubicBezTo>
                    <a:pt x="432" y="1"/>
                    <a:pt x="201" y="170"/>
                    <a:pt x="101" y="395"/>
                  </a:cubicBezTo>
                  <a:cubicBezTo>
                    <a:pt x="1" y="695"/>
                    <a:pt x="134" y="1095"/>
                    <a:pt x="468" y="1195"/>
                  </a:cubicBezTo>
                  <a:cubicBezTo>
                    <a:pt x="545" y="1227"/>
                    <a:pt x="623" y="1242"/>
                    <a:pt x="699" y="1242"/>
                  </a:cubicBezTo>
                  <a:cubicBezTo>
                    <a:pt x="1019" y="1242"/>
                    <a:pt x="1302" y="979"/>
                    <a:pt x="1302" y="628"/>
                  </a:cubicBezTo>
                  <a:cubicBezTo>
                    <a:pt x="1302" y="462"/>
                    <a:pt x="1235" y="295"/>
                    <a:pt x="1168" y="228"/>
                  </a:cubicBezTo>
                  <a:cubicBezTo>
                    <a:pt x="1068" y="128"/>
                    <a:pt x="1002" y="95"/>
                    <a:pt x="935" y="61"/>
                  </a:cubicBezTo>
                  <a:cubicBezTo>
                    <a:pt x="852" y="20"/>
                    <a:pt x="766" y="1"/>
                    <a:pt x="6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18"/>
            <p:cNvSpPr/>
            <p:nvPr/>
          </p:nvSpPr>
          <p:spPr>
            <a:xfrm rot="-1715943">
              <a:off x="1108555" y="745583"/>
              <a:ext cx="67837" cy="64711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14" y="0"/>
                  </a:moveTo>
                  <a:cubicBezTo>
                    <a:pt x="501" y="0"/>
                    <a:pt x="384" y="34"/>
                    <a:pt x="267" y="101"/>
                  </a:cubicBezTo>
                  <a:cubicBezTo>
                    <a:pt x="134" y="201"/>
                    <a:pt x="34" y="334"/>
                    <a:pt x="1" y="534"/>
                  </a:cubicBezTo>
                  <a:cubicBezTo>
                    <a:pt x="1" y="668"/>
                    <a:pt x="1" y="801"/>
                    <a:pt x="67" y="901"/>
                  </a:cubicBezTo>
                  <a:cubicBezTo>
                    <a:pt x="134" y="1001"/>
                    <a:pt x="201" y="1068"/>
                    <a:pt x="267" y="1135"/>
                  </a:cubicBezTo>
                  <a:cubicBezTo>
                    <a:pt x="383" y="1207"/>
                    <a:pt x="504" y="1241"/>
                    <a:pt x="624" y="1241"/>
                  </a:cubicBezTo>
                  <a:cubicBezTo>
                    <a:pt x="781" y="1241"/>
                    <a:pt x="935" y="1182"/>
                    <a:pt x="1068" y="1068"/>
                  </a:cubicBezTo>
                  <a:cubicBezTo>
                    <a:pt x="1135" y="968"/>
                    <a:pt x="1201" y="868"/>
                    <a:pt x="1235" y="768"/>
                  </a:cubicBezTo>
                  <a:cubicBezTo>
                    <a:pt x="1302" y="501"/>
                    <a:pt x="1168" y="234"/>
                    <a:pt x="935" y="101"/>
                  </a:cubicBezTo>
                  <a:cubicBezTo>
                    <a:pt x="835" y="34"/>
                    <a:pt x="726" y="0"/>
                    <a:pt x="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8"/>
            <p:cNvSpPr/>
            <p:nvPr/>
          </p:nvSpPr>
          <p:spPr>
            <a:xfrm rot="-1715943">
              <a:off x="1926749" y="646858"/>
              <a:ext cx="74818" cy="66795"/>
            </a:xfrm>
            <a:custGeom>
              <a:avLst/>
              <a:gdLst/>
              <a:ahLst/>
              <a:cxnLst/>
              <a:rect l="l" t="t" r="r" b="b"/>
              <a:pathLst>
                <a:path w="1436" h="1282" extrusionOk="0">
                  <a:moveTo>
                    <a:pt x="701" y="1"/>
                  </a:moveTo>
                  <a:cubicBezTo>
                    <a:pt x="540" y="1"/>
                    <a:pt x="381" y="59"/>
                    <a:pt x="268" y="188"/>
                  </a:cubicBezTo>
                  <a:cubicBezTo>
                    <a:pt x="1" y="422"/>
                    <a:pt x="34" y="822"/>
                    <a:pt x="268" y="1056"/>
                  </a:cubicBezTo>
                  <a:cubicBezTo>
                    <a:pt x="268" y="1056"/>
                    <a:pt x="268" y="1056"/>
                    <a:pt x="301" y="1089"/>
                  </a:cubicBezTo>
                  <a:cubicBezTo>
                    <a:pt x="408" y="1214"/>
                    <a:pt x="573" y="1282"/>
                    <a:pt x="744" y="1282"/>
                  </a:cubicBezTo>
                  <a:cubicBezTo>
                    <a:pt x="892" y="1282"/>
                    <a:pt x="1044" y="1231"/>
                    <a:pt x="1168" y="1122"/>
                  </a:cubicBezTo>
                  <a:cubicBezTo>
                    <a:pt x="1435" y="856"/>
                    <a:pt x="1402" y="455"/>
                    <a:pt x="1168" y="222"/>
                  </a:cubicBezTo>
                  <a:cubicBezTo>
                    <a:pt x="1168" y="222"/>
                    <a:pt x="1168" y="222"/>
                    <a:pt x="1168" y="188"/>
                  </a:cubicBezTo>
                  <a:cubicBezTo>
                    <a:pt x="1048" y="68"/>
                    <a:pt x="874" y="1"/>
                    <a:pt x="7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8"/>
            <p:cNvSpPr/>
            <p:nvPr/>
          </p:nvSpPr>
          <p:spPr>
            <a:xfrm rot="-1715943">
              <a:off x="1734183" y="930813"/>
              <a:ext cx="67837" cy="64919"/>
            </a:xfrm>
            <a:custGeom>
              <a:avLst/>
              <a:gdLst/>
              <a:ahLst/>
              <a:cxnLst/>
              <a:rect l="l" t="t" r="r" b="b"/>
              <a:pathLst>
                <a:path w="1302" h="1246" extrusionOk="0">
                  <a:moveTo>
                    <a:pt x="657" y="0"/>
                  </a:moveTo>
                  <a:cubicBezTo>
                    <a:pt x="496" y="0"/>
                    <a:pt x="337" y="68"/>
                    <a:pt x="200" y="205"/>
                  </a:cubicBezTo>
                  <a:cubicBezTo>
                    <a:pt x="167" y="271"/>
                    <a:pt x="100" y="338"/>
                    <a:pt x="67" y="405"/>
                  </a:cubicBezTo>
                  <a:cubicBezTo>
                    <a:pt x="0" y="638"/>
                    <a:pt x="34" y="872"/>
                    <a:pt x="200" y="1072"/>
                  </a:cubicBezTo>
                  <a:cubicBezTo>
                    <a:pt x="234" y="1105"/>
                    <a:pt x="267" y="1139"/>
                    <a:pt x="300" y="1139"/>
                  </a:cubicBezTo>
                  <a:cubicBezTo>
                    <a:pt x="416" y="1211"/>
                    <a:pt x="537" y="1245"/>
                    <a:pt x="657" y="1245"/>
                  </a:cubicBezTo>
                  <a:cubicBezTo>
                    <a:pt x="814" y="1245"/>
                    <a:pt x="968" y="1186"/>
                    <a:pt x="1101" y="1072"/>
                  </a:cubicBezTo>
                  <a:cubicBezTo>
                    <a:pt x="1168" y="972"/>
                    <a:pt x="1234" y="872"/>
                    <a:pt x="1268" y="738"/>
                  </a:cubicBezTo>
                  <a:cubicBezTo>
                    <a:pt x="1301" y="471"/>
                    <a:pt x="1201" y="238"/>
                    <a:pt x="1001" y="105"/>
                  </a:cubicBezTo>
                  <a:cubicBezTo>
                    <a:pt x="890" y="35"/>
                    <a:pt x="773" y="0"/>
                    <a:pt x="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8"/>
            <p:cNvSpPr/>
            <p:nvPr/>
          </p:nvSpPr>
          <p:spPr>
            <a:xfrm rot="-1715943">
              <a:off x="1720749" y="586500"/>
              <a:ext cx="71328" cy="64450"/>
            </a:xfrm>
            <a:custGeom>
              <a:avLst/>
              <a:gdLst/>
              <a:ahLst/>
              <a:cxnLst/>
              <a:rect l="l" t="t" r="r" b="b"/>
              <a:pathLst>
                <a:path w="1369" h="1237" extrusionOk="0">
                  <a:moveTo>
                    <a:pt x="681" y="0"/>
                  </a:moveTo>
                  <a:cubicBezTo>
                    <a:pt x="537" y="0"/>
                    <a:pt x="392" y="52"/>
                    <a:pt x="268" y="176"/>
                  </a:cubicBezTo>
                  <a:cubicBezTo>
                    <a:pt x="1" y="410"/>
                    <a:pt x="1" y="810"/>
                    <a:pt x="234" y="1077"/>
                  </a:cubicBezTo>
                  <a:cubicBezTo>
                    <a:pt x="358" y="1185"/>
                    <a:pt x="511" y="1236"/>
                    <a:pt x="662" y="1236"/>
                  </a:cubicBezTo>
                  <a:cubicBezTo>
                    <a:pt x="837" y="1236"/>
                    <a:pt x="1010" y="1168"/>
                    <a:pt x="1135" y="1043"/>
                  </a:cubicBezTo>
                  <a:cubicBezTo>
                    <a:pt x="1368" y="810"/>
                    <a:pt x="1368" y="410"/>
                    <a:pt x="1135" y="176"/>
                  </a:cubicBezTo>
                  <a:cubicBezTo>
                    <a:pt x="1010" y="69"/>
                    <a:pt x="847" y="0"/>
                    <a:pt x="6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8"/>
            <p:cNvSpPr/>
            <p:nvPr/>
          </p:nvSpPr>
          <p:spPr>
            <a:xfrm rot="-1715943">
              <a:off x="1242890" y="672365"/>
              <a:ext cx="67785" cy="64815"/>
            </a:xfrm>
            <a:custGeom>
              <a:avLst/>
              <a:gdLst/>
              <a:ahLst/>
              <a:cxnLst/>
              <a:rect l="l" t="t" r="r" b="b"/>
              <a:pathLst>
                <a:path w="1301" h="1244" extrusionOk="0">
                  <a:moveTo>
                    <a:pt x="613" y="0"/>
                  </a:moveTo>
                  <a:cubicBezTo>
                    <a:pt x="474" y="0"/>
                    <a:pt x="356" y="45"/>
                    <a:pt x="267" y="134"/>
                  </a:cubicBezTo>
                  <a:cubicBezTo>
                    <a:pt x="133" y="234"/>
                    <a:pt x="100" y="301"/>
                    <a:pt x="67" y="367"/>
                  </a:cubicBezTo>
                  <a:cubicBezTo>
                    <a:pt x="0" y="601"/>
                    <a:pt x="0" y="768"/>
                    <a:pt x="133" y="968"/>
                  </a:cubicBezTo>
                  <a:cubicBezTo>
                    <a:pt x="234" y="1101"/>
                    <a:pt x="367" y="1201"/>
                    <a:pt x="500" y="1235"/>
                  </a:cubicBezTo>
                  <a:cubicBezTo>
                    <a:pt x="535" y="1240"/>
                    <a:pt x="569" y="1243"/>
                    <a:pt x="603" y="1243"/>
                  </a:cubicBezTo>
                  <a:cubicBezTo>
                    <a:pt x="768" y="1243"/>
                    <a:pt x="929" y="1178"/>
                    <a:pt x="1067" y="1068"/>
                  </a:cubicBezTo>
                  <a:cubicBezTo>
                    <a:pt x="1101" y="1068"/>
                    <a:pt x="1101" y="1035"/>
                    <a:pt x="1134" y="968"/>
                  </a:cubicBezTo>
                  <a:cubicBezTo>
                    <a:pt x="1168" y="968"/>
                    <a:pt x="1168" y="934"/>
                    <a:pt x="1201" y="901"/>
                  </a:cubicBezTo>
                  <a:cubicBezTo>
                    <a:pt x="1301" y="701"/>
                    <a:pt x="1301" y="401"/>
                    <a:pt x="1067" y="201"/>
                  </a:cubicBezTo>
                  <a:cubicBezTo>
                    <a:pt x="1067" y="167"/>
                    <a:pt x="1034" y="134"/>
                    <a:pt x="1001" y="134"/>
                  </a:cubicBezTo>
                  <a:cubicBezTo>
                    <a:pt x="967" y="67"/>
                    <a:pt x="901" y="34"/>
                    <a:pt x="834" y="34"/>
                  </a:cubicBezTo>
                  <a:cubicBezTo>
                    <a:pt x="756" y="12"/>
                    <a:pt x="682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8"/>
            <p:cNvSpPr/>
            <p:nvPr/>
          </p:nvSpPr>
          <p:spPr>
            <a:xfrm rot="-1715943">
              <a:off x="1180463" y="880642"/>
              <a:ext cx="69556" cy="65127"/>
            </a:xfrm>
            <a:custGeom>
              <a:avLst/>
              <a:gdLst/>
              <a:ahLst/>
              <a:cxnLst/>
              <a:rect l="l" t="t" r="r" b="b"/>
              <a:pathLst>
                <a:path w="1335" h="1250" extrusionOk="0">
                  <a:moveTo>
                    <a:pt x="665" y="0"/>
                  </a:moveTo>
                  <a:cubicBezTo>
                    <a:pt x="501" y="0"/>
                    <a:pt x="351" y="75"/>
                    <a:pt x="200" y="225"/>
                  </a:cubicBezTo>
                  <a:cubicBezTo>
                    <a:pt x="134" y="259"/>
                    <a:pt x="67" y="359"/>
                    <a:pt x="67" y="492"/>
                  </a:cubicBezTo>
                  <a:cubicBezTo>
                    <a:pt x="0" y="692"/>
                    <a:pt x="34" y="859"/>
                    <a:pt x="200" y="1026"/>
                  </a:cubicBezTo>
                  <a:cubicBezTo>
                    <a:pt x="234" y="1059"/>
                    <a:pt x="267" y="1093"/>
                    <a:pt x="300" y="1126"/>
                  </a:cubicBezTo>
                  <a:cubicBezTo>
                    <a:pt x="334" y="1159"/>
                    <a:pt x="367" y="1193"/>
                    <a:pt x="401" y="1193"/>
                  </a:cubicBezTo>
                  <a:cubicBezTo>
                    <a:pt x="501" y="1230"/>
                    <a:pt x="591" y="1249"/>
                    <a:pt x="676" y="1249"/>
                  </a:cubicBezTo>
                  <a:cubicBezTo>
                    <a:pt x="818" y="1249"/>
                    <a:pt x="943" y="1197"/>
                    <a:pt x="1068" y="1093"/>
                  </a:cubicBezTo>
                  <a:cubicBezTo>
                    <a:pt x="1101" y="1059"/>
                    <a:pt x="1134" y="1026"/>
                    <a:pt x="1168" y="993"/>
                  </a:cubicBezTo>
                  <a:cubicBezTo>
                    <a:pt x="1168" y="959"/>
                    <a:pt x="1201" y="926"/>
                    <a:pt x="1234" y="893"/>
                  </a:cubicBezTo>
                  <a:cubicBezTo>
                    <a:pt x="1335" y="626"/>
                    <a:pt x="1268" y="392"/>
                    <a:pt x="1101" y="192"/>
                  </a:cubicBezTo>
                  <a:cubicBezTo>
                    <a:pt x="1034" y="125"/>
                    <a:pt x="934" y="59"/>
                    <a:pt x="834" y="25"/>
                  </a:cubicBezTo>
                  <a:cubicBezTo>
                    <a:pt x="776" y="9"/>
                    <a:pt x="720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8"/>
            <p:cNvSpPr/>
            <p:nvPr/>
          </p:nvSpPr>
          <p:spPr>
            <a:xfrm rot="-1715943">
              <a:off x="1164898" y="532552"/>
              <a:ext cx="69556" cy="65284"/>
            </a:xfrm>
            <a:custGeom>
              <a:avLst/>
              <a:gdLst/>
              <a:ahLst/>
              <a:cxnLst/>
              <a:rect l="l" t="t" r="r" b="b"/>
              <a:pathLst>
                <a:path w="1335" h="1253" extrusionOk="0">
                  <a:moveTo>
                    <a:pt x="672" y="1"/>
                  </a:moveTo>
                  <a:cubicBezTo>
                    <a:pt x="412" y="1"/>
                    <a:pt x="181" y="156"/>
                    <a:pt x="101" y="397"/>
                  </a:cubicBezTo>
                  <a:cubicBezTo>
                    <a:pt x="1" y="630"/>
                    <a:pt x="67" y="864"/>
                    <a:pt x="234" y="1031"/>
                  </a:cubicBezTo>
                  <a:cubicBezTo>
                    <a:pt x="268" y="1064"/>
                    <a:pt x="301" y="1097"/>
                    <a:pt x="334" y="1131"/>
                  </a:cubicBezTo>
                  <a:cubicBezTo>
                    <a:pt x="334" y="1164"/>
                    <a:pt x="401" y="1164"/>
                    <a:pt x="434" y="1197"/>
                  </a:cubicBezTo>
                  <a:cubicBezTo>
                    <a:pt x="518" y="1233"/>
                    <a:pt x="606" y="1252"/>
                    <a:pt x="694" y="1252"/>
                  </a:cubicBezTo>
                  <a:cubicBezTo>
                    <a:pt x="851" y="1252"/>
                    <a:pt x="1007" y="1192"/>
                    <a:pt x="1135" y="1064"/>
                  </a:cubicBezTo>
                  <a:cubicBezTo>
                    <a:pt x="1202" y="964"/>
                    <a:pt x="1268" y="831"/>
                    <a:pt x="1302" y="697"/>
                  </a:cubicBezTo>
                  <a:cubicBezTo>
                    <a:pt x="1335" y="430"/>
                    <a:pt x="1168" y="130"/>
                    <a:pt x="868" y="30"/>
                  </a:cubicBezTo>
                  <a:cubicBezTo>
                    <a:pt x="802" y="10"/>
                    <a:pt x="736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8"/>
            <p:cNvSpPr/>
            <p:nvPr/>
          </p:nvSpPr>
          <p:spPr>
            <a:xfrm rot="-1715943">
              <a:off x="1511122" y="524930"/>
              <a:ext cx="71328" cy="64919"/>
            </a:xfrm>
            <a:custGeom>
              <a:avLst/>
              <a:gdLst/>
              <a:ahLst/>
              <a:cxnLst/>
              <a:rect l="l" t="t" r="r" b="b"/>
              <a:pathLst>
                <a:path w="1369" h="1246" extrusionOk="0">
                  <a:moveTo>
                    <a:pt x="685" y="0"/>
                  </a:moveTo>
                  <a:cubicBezTo>
                    <a:pt x="530" y="0"/>
                    <a:pt x="371" y="68"/>
                    <a:pt x="234" y="205"/>
                  </a:cubicBezTo>
                  <a:cubicBezTo>
                    <a:pt x="201" y="238"/>
                    <a:pt x="134" y="338"/>
                    <a:pt x="101" y="405"/>
                  </a:cubicBezTo>
                  <a:cubicBezTo>
                    <a:pt x="1" y="705"/>
                    <a:pt x="168" y="1072"/>
                    <a:pt x="435" y="1205"/>
                  </a:cubicBezTo>
                  <a:cubicBezTo>
                    <a:pt x="508" y="1230"/>
                    <a:pt x="594" y="1245"/>
                    <a:pt x="685" y="1245"/>
                  </a:cubicBezTo>
                  <a:cubicBezTo>
                    <a:pt x="841" y="1245"/>
                    <a:pt x="1008" y="1199"/>
                    <a:pt x="1135" y="1072"/>
                  </a:cubicBezTo>
                  <a:cubicBezTo>
                    <a:pt x="1168" y="1005"/>
                    <a:pt x="1235" y="938"/>
                    <a:pt x="1268" y="872"/>
                  </a:cubicBezTo>
                  <a:cubicBezTo>
                    <a:pt x="1369" y="605"/>
                    <a:pt x="1302" y="405"/>
                    <a:pt x="1135" y="205"/>
                  </a:cubicBezTo>
                  <a:cubicBezTo>
                    <a:pt x="1102" y="171"/>
                    <a:pt x="1068" y="138"/>
                    <a:pt x="1002" y="105"/>
                  </a:cubicBezTo>
                  <a:cubicBezTo>
                    <a:pt x="904" y="35"/>
                    <a:pt x="795" y="0"/>
                    <a:pt x="6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18"/>
            <p:cNvSpPr/>
            <p:nvPr/>
          </p:nvSpPr>
          <p:spPr>
            <a:xfrm rot="-1715943">
              <a:off x="1324900" y="1152562"/>
              <a:ext cx="74766" cy="64398"/>
            </a:xfrm>
            <a:custGeom>
              <a:avLst/>
              <a:gdLst/>
              <a:ahLst/>
              <a:cxnLst/>
              <a:rect l="l" t="t" r="r" b="b"/>
              <a:pathLst>
                <a:path w="1435" h="1236" extrusionOk="0">
                  <a:moveTo>
                    <a:pt x="694" y="0"/>
                  </a:moveTo>
                  <a:cubicBezTo>
                    <a:pt x="556" y="0"/>
                    <a:pt x="416" y="47"/>
                    <a:pt x="301" y="162"/>
                  </a:cubicBezTo>
                  <a:cubicBezTo>
                    <a:pt x="1" y="462"/>
                    <a:pt x="67" y="829"/>
                    <a:pt x="267" y="1030"/>
                  </a:cubicBezTo>
                  <a:cubicBezTo>
                    <a:pt x="377" y="1158"/>
                    <a:pt x="548" y="1236"/>
                    <a:pt x="729" y="1236"/>
                  </a:cubicBezTo>
                  <a:cubicBezTo>
                    <a:pt x="877" y="1236"/>
                    <a:pt x="1033" y="1183"/>
                    <a:pt x="1168" y="1063"/>
                  </a:cubicBezTo>
                  <a:cubicBezTo>
                    <a:pt x="1435" y="763"/>
                    <a:pt x="1368" y="362"/>
                    <a:pt x="1168" y="196"/>
                  </a:cubicBezTo>
                  <a:cubicBezTo>
                    <a:pt x="1054" y="82"/>
                    <a:pt x="876" y="0"/>
                    <a:pt x="6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18"/>
            <p:cNvSpPr/>
            <p:nvPr/>
          </p:nvSpPr>
          <p:spPr>
            <a:xfrm rot="-1715943">
              <a:off x="1648786" y="451073"/>
              <a:ext cx="67785" cy="64815"/>
            </a:xfrm>
            <a:custGeom>
              <a:avLst/>
              <a:gdLst/>
              <a:ahLst/>
              <a:cxnLst/>
              <a:rect l="l" t="t" r="r" b="b"/>
              <a:pathLst>
                <a:path w="1301" h="1244" extrusionOk="0">
                  <a:moveTo>
                    <a:pt x="638" y="0"/>
                  </a:moveTo>
                  <a:cubicBezTo>
                    <a:pt x="489" y="0"/>
                    <a:pt x="356" y="45"/>
                    <a:pt x="267" y="134"/>
                  </a:cubicBezTo>
                  <a:cubicBezTo>
                    <a:pt x="133" y="234"/>
                    <a:pt x="100" y="334"/>
                    <a:pt x="67" y="401"/>
                  </a:cubicBezTo>
                  <a:cubicBezTo>
                    <a:pt x="0" y="634"/>
                    <a:pt x="33" y="868"/>
                    <a:pt x="200" y="1035"/>
                  </a:cubicBezTo>
                  <a:cubicBezTo>
                    <a:pt x="267" y="1135"/>
                    <a:pt x="367" y="1201"/>
                    <a:pt x="500" y="1235"/>
                  </a:cubicBezTo>
                  <a:cubicBezTo>
                    <a:pt x="535" y="1240"/>
                    <a:pt x="569" y="1243"/>
                    <a:pt x="603" y="1243"/>
                  </a:cubicBezTo>
                  <a:cubicBezTo>
                    <a:pt x="768" y="1243"/>
                    <a:pt x="929" y="1178"/>
                    <a:pt x="1067" y="1068"/>
                  </a:cubicBezTo>
                  <a:cubicBezTo>
                    <a:pt x="1101" y="1035"/>
                    <a:pt x="1134" y="1001"/>
                    <a:pt x="1168" y="968"/>
                  </a:cubicBezTo>
                  <a:cubicBezTo>
                    <a:pt x="1168" y="934"/>
                    <a:pt x="1201" y="901"/>
                    <a:pt x="1201" y="868"/>
                  </a:cubicBezTo>
                  <a:cubicBezTo>
                    <a:pt x="1301" y="634"/>
                    <a:pt x="1268" y="434"/>
                    <a:pt x="1134" y="234"/>
                  </a:cubicBezTo>
                  <a:cubicBezTo>
                    <a:pt x="1067" y="167"/>
                    <a:pt x="1034" y="134"/>
                    <a:pt x="967" y="101"/>
                  </a:cubicBezTo>
                  <a:cubicBezTo>
                    <a:pt x="934" y="67"/>
                    <a:pt x="901" y="67"/>
                    <a:pt x="867" y="34"/>
                  </a:cubicBezTo>
                  <a:cubicBezTo>
                    <a:pt x="790" y="12"/>
                    <a:pt x="712" y="0"/>
                    <a:pt x="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8"/>
            <p:cNvSpPr/>
            <p:nvPr/>
          </p:nvSpPr>
          <p:spPr>
            <a:xfrm rot="-1715943">
              <a:off x="1572270" y="310518"/>
              <a:ext cx="67785" cy="65232"/>
            </a:xfrm>
            <a:custGeom>
              <a:avLst/>
              <a:gdLst/>
              <a:ahLst/>
              <a:cxnLst/>
              <a:rect l="l" t="t" r="r" b="b"/>
              <a:pathLst>
                <a:path w="1301" h="1252" extrusionOk="0">
                  <a:moveTo>
                    <a:pt x="622" y="1"/>
                  </a:moveTo>
                  <a:cubicBezTo>
                    <a:pt x="457" y="1"/>
                    <a:pt x="308" y="74"/>
                    <a:pt x="200" y="204"/>
                  </a:cubicBezTo>
                  <a:cubicBezTo>
                    <a:pt x="133" y="270"/>
                    <a:pt x="100" y="337"/>
                    <a:pt x="67" y="404"/>
                  </a:cubicBezTo>
                  <a:cubicBezTo>
                    <a:pt x="0" y="637"/>
                    <a:pt x="33" y="838"/>
                    <a:pt x="200" y="1038"/>
                  </a:cubicBezTo>
                  <a:cubicBezTo>
                    <a:pt x="234" y="1071"/>
                    <a:pt x="267" y="1104"/>
                    <a:pt x="267" y="1138"/>
                  </a:cubicBezTo>
                  <a:cubicBezTo>
                    <a:pt x="334" y="1171"/>
                    <a:pt x="367" y="1171"/>
                    <a:pt x="400" y="1204"/>
                  </a:cubicBezTo>
                  <a:cubicBezTo>
                    <a:pt x="486" y="1237"/>
                    <a:pt x="565" y="1251"/>
                    <a:pt x="639" y="1251"/>
                  </a:cubicBezTo>
                  <a:cubicBezTo>
                    <a:pt x="796" y="1251"/>
                    <a:pt x="932" y="1184"/>
                    <a:pt x="1067" y="1071"/>
                  </a:cubicBezTo>
                  <a:cubicBezTo>
                    <a:pt x="1134" y="1004"/>
                    <a:pt x="1201" y="938"/>
                    <a:pt x="1234" y="871"/>
                  </a:cubicBezTo>
                  <a:cubicBezTo>
                    <a:pt x="1301" y="637"/>
                    <a:pt x="1268" y="404"/>
                    <a:pt x="1101" y="204"/>
                  </a:cubicBezTo>
                  <a:cubicBezTo>
                    <a:pt x="1067" y="170"/>
                    <a:pt x="1034" y="137"/>
                    <a:pt x="1001" y="104"/>
                  </a:cubicBezTo>
                  <a:cubicBezTo>
                    <a:pt x="967" y="104"/>
                    <a:pt x="934" y="70"/>
                    <a:pt x="901" y="70"/>
                  </a:cubicBezTo>
                  <a:cubicBezTo>
                    <a:pt x="806" y="23"/>
                    <a:pt x="712" y="1"/>
                    <a:pt x="6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18"/>
            <p:cNvSpPr/>
            <p:nvPr/>
          </p:nvSpPr>
          <p:spPr>
            <a:xfrm rot="-1715943">
              <a:off x="1048466" y="955456"/>
              <a:ext cx="64346" cy="64346"/>
            </a:xfrm>
            <a:custGeom>
              <a:avLst/>
              <a:gdLst/>
              <a:ahLst/>
              <a:cxnLst/>
              <a:rect l="l" t="t" r="r" b="b"/>
              <a:pathLst>
                <a:path w="1235" h="1235" extrusionOk="0">
                  <a:moveTo>
                    <a:pt x="467" y="0"/>
                  </a:moveTo>
                  <a:cubicBezTo>
                    <a:pt x="467" y="0"/>
                    <a:pt x="434" y="34"/>
                    <a:pt x="400" y="34"/>
                  </a:cubicBezTo>
                  <a:lnTo>
                    <a:pt x="334" y="34"/>
                  </a:lnTo>
                  <a:cubicBezTo>
                    <a:pt x="334" y="67"/>
                    <a:pt x="300" y="67"/>
                    <a:pt x="267" y="100"/>
                  </a:cubicBezTo>
                  <a:lnTo>
                    <a:pt x="234" y="100"/>
                  </a:lnTo>
                  <a:cubicBezTo>
                    <a:pt x="234" y="100"/>
                    <a:pt x="234" y="134"/>
                    <a:pt x="234" y="134"/>
                  </a:cubicBezTo>
                  <a:cubicBezTo>
                    <a:pt x="200" y="134"/>
                    <a:pt x="200" y="167"/>
                    <a:pt x="167" y="167"/>
                  </a:cubicBezTo>
                  <a:cubicBezTo>
                    <a:pt x="167" y="167"/>
                    <a:pt x="167" y="200"/>
                    <a:pt x="134" y="200"/>
                  </a:cubicBezTo>
                  <a:cubicBezTo>
                    <a:pt x="134" y="234"/>
                    <a:pt x="100" y="267"/>
                    <a:pt x="67" y="300"/>
                  </a:cubicBezTo>
                  <a:cubicBezTo>
                    <a:pt x="67" y="334"/>
                    <a:pt x="34" y="367"/>
                    <a:pt x="34" y="401"/>
                  </a:cubicBezTo>
                  <a:cubicBezTo>
                    <a:pt x="34" y="434"/>
                    <a:pt x="0" y="434"/>
                    <a:pt x="0" y="467"/>
                  </a:cubicBezTo>
                  <a:cubicBezTo>
                    <a:pt x="0" y="467"/>
                    <a:pt x="0" y="501"/>
                    <a:pt x="0" y="534"/>
                  </a:cubicBezTo>
                  <a:cubicBezTo>
                    <a:pt x="0" y="534"/>
                    <a:pt x="0" y="534"/>
                    <a:pt x="0" y="567"/>
                  </a:cubicBezTo>
                  <a:lnTo>
                    <a:pt x="0" y="634"/>
                  </a:lnTo>
                  <a:cubicBezTo>
                    <a:pt x="0" y="801"/>
                    <a:pt x="67" y="934"/>
                    <a:pt x="167" y="1068"/>
                  </a:cubicBezTo>
                  <a:lnTo>
                    <a:pt x="200" y="1068"/>
                  </a:lnTo>
                  <a:cubicBezTo>
                    <a:pt x="234" y="1101"/>
                    <a:pt x="234" y="1101"/>
                    <a:pt x="267" y="1134"/>
                  </a:cubicBezTo>
                  <a:cubicBezTo>
                    <a:pt x="300" y="1168"/>
                    <a:pt x="367" y="1168"/>
                    <a:pt x="400" y="1201"/>
                  </a:cubicBezTo>
                  <a:lnTo>
                    <a:pt x="434" y="1201"/>
                  </a:lnTo>
                  <a:cubicBezTo>
                    <a:pt x="467" y="1201"/>
                    <a:pt x="501" y="1234"/>
                    <a:pt x="534" y="1234"/>
                  </a:cubicBezTo>
                  <a:lnTo>
                    <a:pt x="634" y="1234"/>
                  </a:lnTo>
                  <a:cubicBezTo>
                    <a:pt x="701" y="1201"/>
                    <a:pt x="734" y="1201"/>
                    <a:pt x="767" y="1201"/>
                  </a:cubicBezTo>
                  <a:lnTo>
                    <a:pt x="801" y="1201"/>
                  </a:lnTo>
                  <a:cubicBezTo>
                    <a:pt x="901" y="1168"/>
                    <a:pt x="968" y="1101"/>
                    <a:pt x="1034" y="1034"/>
                  </a:cubicBezTo>
                  <a:cubicBezTo>
                    <a:pt x="1034" y="1034"/>
                    <a:pt x="1068" y="1001"/>
                    <a:pt x="1068" y="1001"/>
                  </a:cubicBezTo>
                  <a:cubicBezTo>
                    <a:pt x="1101" y="968"/>
                    <a:pt x="1134" y="934"/>
                    <a:pt x="1134" y="901"/>
                  </a:cubicBezTo>
                  <a:cubicBezTo>
                    <a:pt x="1168" y="868"/>
                    <a:pt x="1168" y="834"/>
                    <a:pt x="1168" y="834"/>
                  </a:cubicBezTo>
                  <a:cubicBezTo>
                    <a:pt x="1201" y="801"/>
                    <a:pt x="1201" y="801"/>
                    <a:pt x="1201" y="801"/>
                  </a:cubicBezTo>
                  <a:cubicBezTo>
                    <a:pt x="1201" y="767"/>
                    <a:pt x="1201" y="767"/>
                    <a:pt x="1201" y="767"/>
                  </a:cubicBezTo>
                  <a:cubicBezTo>
                    <a:pt x="1201" y="734"/>
                    <a:pt x="1201" y="701"/>
                    <a:pt x="1201" y="667"/>
                  </a:cubicBezTo>
                  <a:cubicBezTo>
                    <a:pt x="1201" y="667"/>
                    <a:pt x="1201" y="667"/>
                    <a:pt x="1201" y="634"/>
                  </a:cubicBezTo>
                  <a:cubicBezTo>
                    <a:pt x="1234" y="467"/>
                    <a:pt x="1168" y="334"/>
                    <a:pt x="1068" y="200"/>
                  </a:cubicBezTo>
                  <a:lnTo>
                    <a:pt x="1034" y="200"/>
                  </a:lnTo>
                  <a:cubicBezTo>
                    <a:pt x="1034" y="200"/>
                    <a:pt x="1034" y="200"/>
                    <a:pt x="1034" y="167"/>
                  </a:cubicBezTo>
                  <a:cubicBezTo>
                    <a:pt x="1001" y="167"/>
                    <a:pt x="1001" y="134"/>
                    <a:pt x="968" y="134"/>
                  </a:cubicBezTo>
                  <a:cubicBezTo>
                    <a:pt x="934" y="100"/>
                    <a:pt x="934" y="100"/>
                    <a:pt x="934" y="100"/>
                  </a:cubicBezTo>
                  <a:cubicBezTo>
                    <a:pt x="901" y="100"/>
                    <a:pt x="901" y="67"/>
                    <a:pt x="901" y="67"/>
                  </a:cubicBezTo>
                  <a:cubicBezTo>
                    <a:pt x="867" y="67"/>
                    <a:pt x="834" y="34"/>
                    <a:pt x="801" y="34"/>
                  </a:cubicBezTo>
                  <a:lnTo>
                    <a:pt x="767" y="34"/>
                  </a:lnTo>
                  <a:lnTo>
                    <a:pt x="7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18"/>
            <p:cNvSpPr/>
            <p:nvPr/>
          </p:nvSpPr>
          <p:spPr>
            <a:xfrm rot="-1715943">
              <a:off x="1436544" y="385289"/>
              <a:ext cx="69556" cy="63669"/>
            </a:xfrm>
            <a:custGeom>
              <a:avLst/>
              <a:gdLst/>
              <a:ahLst/>
              <a:cxnLst/>
              <a:rect l="l" t="t" r="r" b="b"/>
              <a:pathLst>
                <a:path w="1335" h="1222" extrusionOk="0">
                  <a:moveTo>
                    <a:pt x="657" y="0"/>
                  </a:moveTo>
                  <a:cubicBezTo>
                    <a:pt x="406" y="0"/>
                    <a:pt x="176" y="145"/>
                    <a:pt x="100" y="348"/>
                  </a:cubicBezTo>
                  <a:cubicBezTo>
                    <a:pt x="0" y="581"/>
                    <a:pt x="0" y="781"/>
                    <a:pt x="134" y="948"/>
                  </a:cubicBezTo>
                  <a:cubicBezTo>
                    <a:pt x="279" y="1123"/>
                    <a:pt x="450" y="1221"/>
                    <a:pt x="647" y="1221"/>
                  </a:cubicBezTo>
                  <a:cubicBezTo>
                    <a:pt x="675" y="1221"/>
                    <a:pt x="704" y="1219"/>
                    <a:pt x="734" y="1215"/>
                  </a:cubicBezTo>
                  <a:cubicBezTo>
                    <a:pt x="801" y="1215"/>
                    <a:pt x="868" y="1181"/>
                    <a:pt x="934" y="1148"/>
                  </a:cubicBezTo>
                  <a:cubicBezTo>
                    <a:pt x="1068" y="1081"/>
                    <a:pt x="1134" y="1015"/>
                    <a:pt x="1201" y="881"/>
                  </a:cubicBezTo>
                  <a:cubicBezTo>
                    <a:pt x="1335" y="648"/>
                    <a:pt x="1301" y="381"/>
                    <a:pt x="1134" y="214"/>
                  </a:cubicBezTo>
                  <a:cubicBezTo>
                    <a:pt x="1034" y="114"/>
                    <a:pt x="968" y="81"/>
                    <a:pt x="901" y="47"/>
                  </a:cubicBezTo>
                  <a:cubicBezTo>
                    <a:pt x="820" y="15"/>
                    <a:pt x="738" y="0"/>
                    <a:pt x="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8"/>
            <p:cNvSpPr/>
            <p:nvPr/>
          </p:nvSpPr>
          <p:spPr>
            <a:xfrm rot="-1715943">
              <a:off x="1450904" y="734659"/>
              <a:ext cx="69556" cy="63929"/>
            </a:xfrm>
            <a:custGeom>
              <a:avLst/>
              <a:gdLst/>
              <a:ahLst/>
              <a:cxnLst/>
              <a:rect l="l" t="t" r="r" b="b"/>
              <a:pathLst>
                <a:path w="1335" h="1227" extrusionOk="0">
                  <a:moveTo>
                    <a:pt x="655" y="0"/>
                  </a:moveTo>
                  <a:cubicBezTo>
                    <a:pt x="508" y="0"/>
                    <a:pt x="371" y="52"/>
                    <a:pt x="234" y="166"/>
                  </a:cubicBezTo>
                  <a:cubicBezTo>
                    <a:pt x="167" y="233"/>
                    <a:pt x="101" y="333"/>
                    <a:pt x="67" y="466"/>
                  </a:cubicBezTo>
                  <a:cubicBezTo>
                    <a:pt x="0" y="700"/>
                    <a:pt x="134" y="1000"/>
                    <a:pt x="367" y="1133"/>
                  </a:cubicBezTo>
                  <a:cubicBezTo>
                    <a:pt x="442" y="1193"/>
                    <a:pt x="551" y="1226"/>
                    <a:pt x="666" y="1226"/>
                  </a:cubicBezTo>
                  <a:cubicBezTo>
                    <a:pt x="807" y="1226"/>
                    <a:pt x="958" y="1177"/>
                    <a:pt x="1068" y="1067"/>
                  </a:cubicBezTo>
                  <a:cubicBezTo>
                    <a:pt x="1135" y="1033"/>
                    <a:pt x="1168" y="967"/>
                    <a:pt x="1201" y="933"/>
                  </a:cubicBezTo>
                  <a:cubicBezTo>
                    <a:pt x="1235" y="900"/>
                    <a:pt x="1235" y="833"/>
                    <a:pt x="1268" y="800"/>
                  </a:cubicBezTo>
                  <a:cubicBezTo>
                    <a:pt x="1335" y="566"/>
                    <a:pt x="1268" y="366"/>
                    <a:pt x="1101" y="166"/>
                  </a:cubicBezTo>
                  <a:cubicBezTo>
                    <a:pt x="1035" y="99"/>
                    <a:pt x="968" y="33"/>
                    <a:pt x="868" y="33"/>
                  </a:cubicBezTo>
                  <a:cubicBezTo>
                    <a:pt x="794" y="11"/>
                    <a:pt x="723" y="0"/>
                    <a:pt x="6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8"/>
            <p:cNvSpPr/>
            <p:nvPr/>
          </p:nvSpPr>
          <p:spPr>
            <a:xfrm rot="-1715943">
              <a:off x="1856238" y="511165"/>
              <a:ext cx="69556" cy="66274"/>
            </a:xfrm>
            <a:custGeom>
              <a:avLst/>
              <a:gdLst/>
              <a:ahLst/>
              <a:cxnLst/>
              <a:rect l="l" t="t" r="r" b="b"/>
              <a:pathLst>
                <a:path w="1335" h="1272" extrusionOk="0">
                  <a:moveTo>
                    <a:pt x="598" y="0"/>
                  </a:moveTo>
                  <a:cubicBezTo>
                    <a:pt x="490" y="0"/>
                    <a:pt x="385" y="33"/>
                    <a:pt x="267" y="111"/>
                  </a:cubicBezTo>
                  <a:cubicBezTo>
                    <a:pt x="167" y="211"/>
                    <a:pt x="67" y="311"/>
                    <a:pt x="34" y="478"/>
                  </a:cubicBezTo>
                  <a:cubicBezTo>
                    <a:pt x="0" y="645"/>
                    <a:pt x="34" y="811"/>
                    <a:pt x="101" y="945"/>
                  </a:cubicBezTo>
                  <a:cubicBezTo>
                    <a:pt x="167" y="1012"/>
                    <a:pt x="201" y="1078"/>
                    <a:pt x="267" y="1112"/>
                  </a:cubicBezTo>
                  <a:cubicBezTo>
                    <a:pt x="389" y="1209"/>
                    <a:pt x="529" y="1271"/>
                    <a:pt x="687" y="1271"/>
                  </a:cubicBezTo>
                  <a:cubicBezTo>
                    <a:pt x="745" y="1271"/>
                    <a:pt x="805" y="1263"/>
                    <a:pt x="868" y="1245"/>
                  </a:cubicBezTo>
                  <a:cubicBezTo>
                    <a:pt x="901" y="1245"/>
                    <a:pt x="934" y="1212"/>
                    <a:pt x="968" y="1178"/>
                  </a:cubicBezTo>
                  <a:cubicBezTo>
                    <a:pt x="1068" y="1145"/>
                    <a:pt x="1135" y="1045"/>
                    <a:pt x="1201" y="945"/>
                  </a:cubicBezTo>
                  <a:cubicBezTo>
                    <a:pt x="1235" y="912"/>
                    <a:pt x="1235" y="912"/>
                    <a:pt x="1268" y="878"/>
                  </a:cubicBezTo>
                  <a:cubicBezTo>
                    <a:pt x="1335" y="645"/>
                    <a:pt x="1301" y="411"/>
                    <a:pt x="1101" y="211"/>
                  </a:cubicBezTo>
                  <a:cubicBezTo>
                    <a:pt x="1101" y="211"/>
                    <a:pt x="1068" y="178"/>
                    <a:pt x="1035" y="178"/>
                  </a:cubicBezTo>
                  <a:cubicBezTo>
                    <a:pt x="1001" y="144"/>
                    <a:pt x="1001" y="111"/>
                    <a:pt x="968" y="78"/>
                  </a:cubicBezTo>
                  <a:cubicBezTo>
                    <a:pt x="934" y="78"/>
                    <a:pt x="901" y="44"/>
                    <a:pt x="834" y="44"/>
                  </a:cubicBezTo>
                  <a:cubicBezTo>
                    <a:pt x="752" y="17"/>
                    <a:pt x="674" y="0"/>
                    <a:pt x="5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8"/>
            <p:cNvSpPr/>
            <p:nvPr/>
          </p:nvSpPr>
          <p:spPr>
            <a:xfrm rot="-1715943">
              <a:off x="1796181" y="721530"/>
              <a:ext cx="67785" cy="64606"/>
            </a:xfrm>
            <a:custGeom>
              <a:avLst/>
              <a:gdLst/>
              <a:ahLst/>
              <a:cxnLst/>
              <a:rect l="l" t="t" r="r" b="b"/>
              <a:pathLst>
                <a:path w="1301" h="1240" extrusionOk="0">
                  <a:moveTo>
                    <a:pt x="627" y="0"/>
                  </a:moveTo>
                  <a:cubicBezTo>
                    <a:pt x="468" y="0"/>
                    <a:pt x="333" y="69"/>
                    <a:pt x="234" y="193"/>
                  </a:cubicBezTo>
                  <a:cubicBezTo>
                    <a:pt x="167" y="260"/>
                    <a:pt x="100" y="326"/>
                    <a:pt x="67" y="393"/>
                  </a:cubicBezTo>
                  <a:cubicBezTo>
                    <a:pt x="0" y="626"/>
                    <a:pt x="33" y="827"/>
                    <a:pt x="200" y="1027"/>
                  </a:cubicBezTo>
                  <a:cubicBezTo>
                    <a:pt x="234" y="1060"/>
                    <a:pt x="267" y="1093"/>
                    <a:pt x="300" y="1127"/>
                  </a:cubicBezTo>
                  <a:cubicBezTo>
                    <a:pt x="334" y="1160"/>
                    <a:pt x="367" y="1194"/>
                    <a:pt x="434" y="1194"/>
                  </a:cubicBezTo>
                  <a:cubicBezTo>
                    <a:pt x="516" y="1225"/>
                    <a:pt x="596" y="1240"/>
                    <a:pt x="671" y="1240"/>
                  </a:cubicBezTo>
                  <a:cubicBezTo>
                    <a:pt x="839" y="1240"/>
                    <a:pt x="986" y="1165"/>
                    <a:pt x="1101" y="1027"/>
                  </a:cubicBezTo>
                  <a:cubicBezTo>
                    <a:pt x="1168" y="960"/>
                    <a:pt x="1201" y="893"/>
                    <a:pt x="1234" y="827"/>
                  </a:cubicBezTo>
                  <a:cubicBezTo>
                    <a:pt x="1301" y="626"/>
                    <a:pt x="1268" y="460"/>
                    <a:pt x="1168" y="326"/>
                  </a:cubicBezTo>
                  <a:cubicBezTo>
                    <a:pt x="1101" y="159"/>
                    <a:pt x="967" y="59"/>
                    <a:pt x="801" y="26"/>
                  </a:cubicBezTo>
                  <a:cubicBezTo>
                    <a:pt x="740" y="9"/>
                    <a:pt x="682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8"/>
            <p:cNvSpPr/>
            <p:nvPr/>
          </p:nvSpPr>
          <p:spPr>
            <a:xfrm rot="-1715943">
              <a:off x="1388914" y="944287"/>
              <a:ext cx="67837" cy="64033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76" y="1"/>
                  </a:moveTo>
                  <a:cubicBezTo>
                    <a:pt x="551" y="1"/>
                    <a:pt x="426" y="38"/>
                    <a:pt x="301" y="113"/>
                  </a:cubicBezTo>
                  <a:cubicBezTo>
                    <a:pt x="101" y="280"/>
                    <a:pt x="1" y="513"/>
                    <a:pt x="67" y="747"/>
                  </a:cubicBezTo>
                  <a:cubicBezTo>
                    <a:pt x="101" y="847"/>
                    <a:pt x="134" y="947"/>
                    <a:pt x="201" y="1014"/>
                  </a:cubicBezTo>
                  <a:cubicBezTo>
                    <a:pt x="234" y="1047"/>
                    <a:pt x="268" y="1080"/>
                    <a:pt x="301" y="1114"/>
                  </a:cubicBezTo>
                  <a:cubicBezTo>
                    <a:pt x="368" y="1147"/>
                    <a:pt x="401" y="1181"/>
                    <a:pt x="468" y="1181"/>
                  </a:cubicBezTo>
                  <a:cubicBezTo>
                    <a:pt x="546" y="1214"/>
                    <a:pt x="623" y="1229"/>
                    <a:pt x="697" y="1229"/>
                  </a:cubicBezTo>
                  <a:cubicBezTo>
                    <a:pt x="846" y="1229"/>
                    <a:pt x="979" y="1169"/>
                    <a:pt x="1068" y="1080"/>
                  </a:cubicBezTo>
                  <a:cubicBezTo>
                    <a:pt x="1202" y="947"/>
                    <a:pt x="1268" y="814"/>
                    <a:pt x="1302" y="680"/>
                  </a:cubicBezTo>
                  <a:cubicBezTo>
                    <a:pt x="1302" y="480"/>
                    <a:pt x="1235" y="313"/>
                    <a:pt x="1101" y="180"/>
                  </a:cubicBezTo>
                  <a:cubicBezTo>
                    <a:pt x="1035" y="80"/>
                    <a:pt x="935" y="46"/>
                    <a:pt x="801" y="13"/>
                  </a:cubicBezTo>
                  <a:cubicBezTo>
                    <a:pt x="760" y="5"/>
                    <a:pt x="718" y="1"/>
                    <a:pt x="6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8"/>
            <p:cNvSpPr/>
            <p:nvPr/>
          </p:nvSpPr>
          <p:spPr>
            <a:xfrm rot="-1715943">
              <a:off x="1708571" y="236858"/>
              <a:ext cx="72786" cy="65179"/>
            </a:xfrm>
            <a:custGeom>
              <a:avLst/>
              <a:gdLst/>
              <a:ahLst/>
              <a:cxnLst/>
              <a:rect l="l" t="t" r="r" b="b"/>
              <a:pathLst>
                <a:path w="1397" h="1251" extrusionOk="0">
                  <a:moveTo>
                    <a:pt x="652" y="1"/>
                  </a:moveTo>
                  <a:cubicBezTo>
                    <a:pt x="635" y="1"/>
                    <a:pt x="618" y="2"/>
                    <a:pt x="601" y="3"/>
                  </a:cubicBezTo>
                  <a:cubicBezTo>
                    <a:pt x="468" y="36"/>
                    <a:pt x="334" y="103"/>
                    <a:pt x="268" y="170"/>
                  </a:cubicBezTo>
                  <a:cubicBezTo>
                    <a:pt x="168" y="270"/>
                    <a:pt x="134" y="303"/>
                    <a:pt x="101" y="370"/>
                  </a:cubicBezTo>
                  <a:cubicBezTo>
                    <a:pt x="1" y="670"/>
                    <a:pt x="101" y="937"/>
                    <a:pt x="268" y="1104"/>
                  </a:cubicBezTo>
                  <a:cubicBezTo>
                    <a:pt x="334" y="1137"/>
                    <a:pt x="401" y="1204"/>
                    <a:pt x="468" y="1204"/>
                  </a:cubicBezTo>
                  <a:cubicBezTo>
                    <a:pt x="543" y="1236"/>
                    <a:pt x="618" y="1251"/>
                    <a:pt x="690" y="1251"/>
                  </a:cubicBezTo>
                  <a:cubicBezTo>
                    <a:pt x="844" y="1251"/>
                    <a:pt x="988" y="1184"/>
                    <a:pt x="1102" y="1070"/>
                  </a:cubicBezTo>
                  <a:cubicBezTo>
                    <a:pt x="1202" y="1004"/>
                    <a:pt x="1235" y="904"/>
                    <a:pt x="1268" y="804"/>
                  </a:cubicBezTo>
                  <a:cubicBezTo>
                    <a:pt x="1397" y="387"/>
                    <a:pt x="1063" y="1"/>
                    <a:pt x="6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8"/>
            <p:cNvSpPr/>
            <p:nvPr/>
          </p:nvSpPr>
          <p:spPr>
            <a:xfrm rot="-1715943">
              <a:off x="2184659" y="155242"/>
              <a:ext cx="73047" cy="65023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702" y="1"/>
                  </a:moveTo>
                  <a:cubicBezTo>
                    <a:pt x="549" y="1"/>
                    <a:pt x="397" y="59"/>
                    <a:pt x="268" y="172"/>
                  </a:cubicBezTo>
                  <a:cubicBezTo>
                    <a:pt x="34" y="405"/>
                    <a:pt x="1" y="806"/>
                    <a:pt x="268" y="1073"/>
                  </a:cubicBezTo>
                  <a:cubicBezTo>
                    <a:pt x="384" y="1189"/>
                    <a:pt x="551" y="1248"/>
                    <a:pt x="714" y="1248"/>
                  </a:cubicBezTo>
                  <a:cubicBezTo>
                    <a:pt x="876" y="1248"/>
                    <a:pt x="1035" y="1189"/>
                    <a:pt x="1135" y="1073"/>
                  </a:cubicBezTo>
                  <a:cubicBezTo>
                    <a:pt x="1368" y="872"/>
                    <a:pt x="1402" y="472"/>
                    <a:pt x="1168" y="205"/>
                  </a:cubicBezTo>
                  <a:cubicBezTo>
                    <a:pt x="1030" y="67"/>
                    <a:pt x="866" y="1"/>
                    <a:pt x="7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18"/>
            <p:cNvSpPr/>
            <p:nvPr/>
          </p:nvSpPr>
          <p:spPr>
            <a:xfrm rot="-1715943">
              <a:off x="2407677" y="560958"/>
              <a:ext cx="71275" cy="64763"/>
            </a:xfrm>
            <a:custGeom>
              <a:avLst/>
              <a:gdLst/>
              <a:ahLst/>
              <a:cxnLst/>
              <a:rect l="l" t="t" r="r" b="b"/>
              <a:pathLst>
                <a:path w="1368" h="1243" extrusionOk="0">
                  <a:moveTo>
                    <a:pt x="671" y="0"/>
                  </a:moveTo>
                  <a:cubicBezTo>
                    <a:pt x="509" y="0"/>
                    <a:pt x="350" y="67"/>
                    <a:pt x="234" y="200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67" y="1184"/>
                    <a:pt x="534" y="1243"/>
                    <a:pt x="692" y="1243"/>
                  </a:cubicBezTo>
                  <a:cubicBezTo>
                    <a:pt x="851" y="1243"/>
                    <a:pt x="1001" y="1184"/>
                    <a:pt x="1101" y="1068"/>
                  </a:cubicBezTo>
                  <a:cubicBezTo>
                    <a:pt x="1334" y="867"/>
                    <a:pt x="1368" y="467"/>
                    <a:pt x="1134" y="200"/>
                  </a:cubicBezTo>
                  <a:cubicBezTo>
                    <a:pt x="1001" y="67"/>
                    <a:pt x="834" y="0"/>
                    <a:pt x="6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18"/>
            <p:cNvSpPr/>
            <p:nvPr/>
          </p:nvSpPr>
          <p:spPr>
            <a:xfrm rot="-1715943">
              <a:off x="2592360" y="-65500"/>
              <a:ext cx="69556" cy="64033"/>
            </a:xfrm>
            <a:custGeom>
              <a:avLst/>
              <a:gdLst/>
              <a:ahLst/>
              <a:cxnLst/>
              <a:rect l="l" t="t" r="r" b="b"/>
              <a:pathLst>
                <a:path w="1335" h="1229" extrusionOk="0">
                  <a:moveTo>
                    <a:pt x="669" y="0"/>
                  </a:moveTo>
                  <a:cubicBezTo>
                    <a:pt x="585" y="0"/>
                    <a:pt x="504" y="19"/>
                    <a:pt x="434" y="61"/>
                  </a:cubicBezTo>
                  <a:lnTo>
                    <a:pt x="400" y="61"/>
                  </a:lnTo>
                  <a:cubicBezTo>
                    <a:pt x="367" y="94"/>
                    <a:pt x="367" y="94"/>
                    <a:pt x="334" y="94"/>
                  </a:cubicBezTo>
                  <a:cubicBezTo>
                    <a:pt x="334" y="128"/>
                    <a:pt x="300" y="128"/>
                    <a:pt x="300" y="161"/>
                  </a:cubicBezTo>
                  <a:lnTo>
                    <a:pt x="267" y="161"/>
                  </a:lnTo>
                  <a:lnTo>
                    <a:pt x="234" y="194"/>
                  </a:lnTo>
                  <a:cubicBezTo>
                    <a:pt x="234" y="194"/>
                    <a:pt x="234" y="194"/>
                    <a:pt x="200" y="228"/>
                  </a:cubicBezTo>
                  <a:cubicBezTo>
                    <a:pt x="0" y="461"/>
                    <a:pt x="0" y="828"/>
                    <a:pt x="267" y="1062"/>
                  </a:cubicBezTo>
                  <a:cubicBezTo>
                    <a:pt x="267" y="1095"/>
                    <a:pt x="300" y="1095"/>
                    <a:pt x="300" y="1095"/>
                  </a:cubicBezTo>
                  <a:cubicBezTo>
                    <a:pt x="367" y="1128"/>
                    <a:pt x="400" y="1162"/>
                    <a:pt x="467" y="1195"/>
                  </a:cubicBezTo>
                  <a:cubicBezTo>
                    <a:pt x="500" y="1195"/>
                    <a:pt x="534" y="1195"/>
                    <a:pt x="601" y="1228"/>
                  </a:cubicBezTo>
                  <a:lnTo>
                    <a:pt x="701" y="1228"/>
                  </a:lnTo>
                  <a:cubicBezTo>
                    <a:pt x="734" y="1228"/>
                    <a:pt x="801" y="1228"/>
                    <a:pt x="834" y="1195"/>
                  </a:cubicBezTo>
                  <a:lnTo>
                    <a:pt x="934" y="1195"/>
                  </a:lnTo>
                  <a:cubicBezTo>
                    <a:pt x="1001" y="1162"/>
                    <a:pt x="1068" y="1095"/>
                    <a:pt x="1134" y="1028"/>
                  </a:cubicBezTo>
                  <a:cubicBezTo>
                    <a:pt x="1168" y="995"/>
                    <a:pt x="1201" y="928"/>
                    <a:pt x="1234" y="861"/>
                  </a:cubicBezTo>
                  <a:lnTo>
                    <a:pt x="1268" y="861"/>
                  </a:lnTo>
                  <a:cubicBezTo>
                    <a:pt x="1268" y="828"/>
                    <a:pt x="1268" y="828"/>
                    <a:pt x="1268" y="795"/>
                  </a:cubicBezTo>
                  <a:cubicBezTo>
                    <a:pt x="1268" y="761"/>
                    <a:pt x="1301" y="761"/>
                    <a:pt x="1301" y="728"/>
                  </a:cubicBezTo>
                  <a:cubicBezTo>
                    <a:pt x="1334" y="561"/>
                    <a:pt x="1301" y="428"/>
                    <a:pt x="1201" y="261"/>
                  </a:cubicBezTo>
                  <a:cubicBezTo>
                    <a:pt x="1168" y="228"/>
                    <a:pt x="1134" y="194"/>
                    <a:pt x="1101" y="161"/>
                  </a:cubicBezTo>
                  <a:cubicBezTo>
                    <a:pt x="1101" y="161"/>
                    <a:pt x="1068" y="128"/>
                    <a:pt x="1068" y="128"/>
                  </a:cubicBezTo>
                  <a:cubicBezTo>
                    <a:pt x="1034" y="128"/>
                    <a:pt x="1034" y="94"/>
                    <a:pt x="1001" y="94"/>
                  </a:cubicBezTo>
                  <a:cubicBezTo>
                    <a:pt x="904" y="36"/>
                    <a:pt x="784" y="0"/>
                    <a:pt x="6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18"/>
            <p:cNvSpPr/>
            <p:nvPr/>
          </p:nvSpPr>
          <p:spPr>
            <a:xfrm rot="-1715943">
              <a:off x="2111021" y="20718"/>
              <a:ext cx="69608" cy="64815"/>
            </a:xfrm>
            <a:custGeom>
              <a:avLst/>
              <a:gdLst/>
              <a:ahLst/>
              <a:cxnLst/>
              <a:rect l="l" t="t" r="r" b="b"/>
              <a:pathLst>
                <a:path w="1336" h="1244" extrusionOk="0">
                  <a:moveTo>
                    <a:pt x="708" y="1"/>
                  </a:moveTo>
                  <a:cubicBezTo>
                    <a:pt x="549" y="1"/>
                    <a:pt x="390" y="73"/>
                    <a:pt x="268" y="195"/>
                  </a:cubicBezTo>
                  <a:cubicBezTo>
                    <a:pt x="201" y="229"/>
                    <a:pt x="168" y="296"/>
                    <a:pt x="134" y="362"/>
                  </a:cubicBezTo>
                  <a:cubicBezTo>
                    <a:pt x="1" y="696"/>
                    <a:pt x="134" y="1096"/>
                    <a:pt x="501" y="1196"/>
                  </a:cubicBezTo>
                  <a:cubicBezTo>
                    <a:pt x="576" y="1228"/>
                    <a:pt x="647" y="1243"/>
                    <a:pt x="717" y="1243"/>
                  </a:cubicBezTo>
                  <a:cubicBezTo>
                    <a:pt x="863" y="1243"/>
                    <a:pt x="999" y="1176"/>
                    <a:pt x="1135" y="1063"/>
                  </a:cubicBezTo>
                  <a:cubicBezTo>
                    <a:pt x="1268" y="896"/>
                    <a:pt x="1335" y="729"/>
                    <a:pt x="1302" y="529"/>
                  </a:cubicBezTo>
                  <a:cubicBezTo>
                    <a:pt x="1268" y="329"/>
                    <a:pt x="1168" y="195"/>
                    <a:pt x="1001" y="95"/>
                  </a:cubicBezTo>
                  <a:cubicBezTo>
                    <a:pt x="911" y="30"/>
                    <a:pt x="809" y="1"/>
                    <a:pt x="7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8"/>
            <p:cNvSpPr/>
            <p:nvPr/>
          </p:nvSpPr>
          <p:spPr>
            <a:xfrm rot="-1715943">
              <a:off x="2813473" y="339690"/>
              <a:ext cx="71275" cy="64346"/>
            </a:xfrm>
            <a:custGeom>
              <a:avLst/>
              <a:gdLst/>
              <a:ahLst/>
              <a:cxnLst/>
              <a:rect l="l" t="t" r="r" b="b"/>
              <a:pathLst>
                <a:path w="1368" h="1235" extrusionOk="0">
                  <a:moveTo>
                    <a:pt x="534" y="0"/>
                  </a:moveTo>
                  <a:cubicBezTo>
                    <a:pt x="500" y="33"/>
                    <a:pt x="467" y="33"/>
                    <a:pt x="434" y="33"/>
                  </a:cubicBezTo>
                  <a:cubicBezTo>
                    <a:pt x="434" y="33"/>
                    <a:pt x="400" y="67"/>
                    <a:pt x="400" y="67"/>
                  </a:cubicBezTo>
                  <a:cubicBezTo>
                    <a:pt x="367" y="67"/>
                    <a:pt x="367" y="100"/>
                    <a:pt x="334" y="100"/>
                  </a:cubicBezTo>
                  <a:cubicBezTo>
                    <a:pt x="334" y="100"/>
                    <a:pt x="300" y="134"/>
                    <a:pt x="267" y="134"/>
                  </a:cubicBezTo>
                  <a:cubicBezTo>
                    <a:pt x="267" y="167"/>
                    <a:pt x="267" y="167"/>
                    <a:pt x="267" y="167"/>
                  </a:cubicBezTo>
                  <a:lnTo>
                    <a:pt x="234" y="167"/>
                  </a:lnTo>
                  <a:cubicBezTo>
                    <a:pt x="234" y="200"/>
                    <a:pt x="234" y="200"/>
                    <a:pt x="200" y="234"/>
                  </a:cubicBezTo>
                  <a:cubicBezTo>
                    <a:pt x="0" y="467"/>
                    <a:pt x="0" y="834"/>
                    <a:pt x="234" y="1068"/>
                  </a:cubicBezTo>
                  <a:lnTo>
                    <a:pt x="267" y="1068"/>
                  </a:lnTo>
                  <a:cubicBezTo>
                    <a:pt x="300" y="1134"/>
                    <a:pt x="367" y="1168"/>
                    <a:pt x="434" y="1201"/>
                  </a:cubicBezTo>
                  <a:lnTo>
                    <a:pt x="467" y="1201"/>
                  </a:lnTo>
                  <a:cubicBezTo>
                    <a:pt x="534" y="1234"/>
                    <a:pt x="601" y="1234"/>
                    <a:pt x="667" y="1234"/>
                  </a:cubicBezTo>
                  <a:lnTo>
                    <a:pt x="701" y="1234"/>
                  </a:lnTo>
                  <a:cubicBezTo>
                    <a:pt x="767" y="1234"/>
                    <a:pt x="834" y="1234"/>
                    <a:pt x="901" y="1201"/>
                  </a:cubicBezTo>
                  <a:cubicBezTo>
                    <a:pt x="1001" y="1168"/>
                    <a:pt x="1068" y="1101"/>
                    <a:pt x="1134" y="1068"/>
                  </a:cubicBezTo>
                  <a:cubicBezTo>
                    <a:pt x="1301" y="867"/>
                    <a:pt x="1368" y="500"/>
                    <a:pt x="1168" y="234"/>
                  </a:cubicBezTo>
                  <a:cubicBezTo>
                    <a:pt x="1134" y="234"/>
                    <a:pt x="1134" y="200"/>
                    <a:pt x="1134" y="200"/>
                  </a:cubicBezTo>
                  <a:lnTo>
                    <a:pt x="1101" y="200"/>
                  </a:lnTo>
                  <a:cubicBezTo>
                    <a:pt x="1101" y="167"/>
                    <a:pt x="1101" y="167"/>
                    <a:pt x="1101" y="167"/>
                  </a:cubicBezTo>
                  <a:cubicBezTo>
                    <a:pt x="1068" y="134"/>
                    <a:pt x="1034" y="134"/>
                    <a:pt x="1001" y="100"/>
                  </a:cubicBezTo>
                  <a:lnTo>
                    <a:pt x="967" y="100"/>
                  </a:lnTo>
                  <a:cubicBezTo>
                    <a:pt x="967" y="67"/>
                    <a:pt x="934" y="67"/>
                    <a:pt x="901" y="33"/>
                  </a:cubicBezTo>
                  <a:lnTo>
                    <a:pt x="867" y="33"/>
                  </a:lnTo>
                  <a:cubicBezTo>
                    <a:pt x="834" y="33"/>
                    <a:pt x="801" y="0"/>
                    <a:pt x="8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8"/>
            <p:cNvSpPr/>
            <p:nvPr/>
          </p:nvSpPr>
          <p:spPr>
            <a:xfrm rot="-1715943">
              <a:off x="2062155" y="573806"/>
              <a:ext cx="71328" cy="64190"/>
            </a:xfrm>
            <a:custGeom>
              <a:avLst/>
              <a:gdLst/>
              <a:ahLst/>
              <a:cxnLst/>
              <a:rect l="l" t="t" r="r" b="b"/>
              <a:pathLst>
                <a:path w="1369" h="1232" extrusionOk="0">
                  <a:moveTo>
                    <a:pt x="688" y="1"/>
                  </a:moveTo>
                  <a:cubicBezTo>
                    <a:pt x="520" y="1"/>
                    <a:pt x="355" y="68"/>
                    <a:pt x="234" y="188"/>
                  </a:cubicBezTo>
                  <a:cubicBezTo>
                    <a:pt x="34" y="422"/>
                    <a:pt x="1" y="822"/>
                    <a:pt x="267" y="1056"/>
                  </a:cubicBezTo>
                  <a:cubicBezTo>
                    <a:pt x="391" y="1180"/>
                    <a:pt x="544" y="1232"/>
                    <a:pt x="693" y="1232"/>
                  </a:cubicBezTo>
                  <a:cubicBezTo>
                    <a:pt x="863" y="1232"/>
                    <a:pt x="1028" y="1163"/>
                    <a:pt x="1135" y="1056"/>
                  </a:cubicBezTo>
                  <a:cubicBezTo>
                    <a:pt x="1368" y="856"/>
                    <a:pt x="1368" y="455"/>
                    <a:pt x="1135" y="188"/>
                  </a:cubicBezTo>
                  <a:cubicBezTo>
                    <a:pt x="1006" y="59"/>
                    <a:pt x="846" y="1"/>
                    <a:pt x="6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8"/>
            <p:cNvSpPr/>
            <p:nvPr/>
          </p:nvSpPr>
          <p:spPr>
            <a:xfrm rot="-1715943">
              <a:off x="2124240" y="363875"/>
              <a:ext cx="71275" cy="65492"/>
            </a:xfrm>
            <a:custGeom>
              <a:avLst/>
              <a:gdLst/>
              <a:ahLst/>
              <a:cxnLst/>
              <a:rect l="l" t="t" r="r" b="b"/>
              <a:pathLst>
                <a:path w="1368" h="1257" extrusionOk="0">
                  <a:moveTo>
                    <a:pt x="677" y="1"/>
                  </a:moveTo>
                  <a:cubicBezTo>
                    <a:pt x="523" y="1"/>
                    <a:pt x="363" y="60"/>
                    <a:pt x="234" y="189"/>
                  </a:cubicBezTo>
                  <a:cubicBezTo>
                    <a:pt x="0" y="422"/>
                    <a:pt x="0" y="822"/>
                    <a:pt x="234" y="1056"/>
                  </a:cubicBezTo>
                  <a:cubicBezTo>
                    <a:pt x="351" y="1189"/>
                    <a:pt x="517" y="1256"/>
                    <a:pt x="684" y="1256"/>
                  </a:cubicBezTo>
                  <a:cubicBezTo>
                    <a:pt x="851" y="1256"/>
                    <a:pt x="1018" y="1189"/>
                    <a:pt x="1134" y="1056"/>
                  </a:cubicBezTo>
                  <a:cubicBezTo>
                    <a:pt x="1368" y="822"/>
                    <a:pt x="1368" y="422"/>
                    <a:pt x="1101" y="189"/>
                  </a:cubicBezTo>
                  <a:cubicBezTo>
                    <a:pt x="998" y="68"/>
                    <a:pt x="841" y="1"/>
                    <a:pt x="6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8"/>
            <p:cNvSpPr/>
            <p:nvPr/>
          </p:nvSpPr>
          <p:spPr>
            <a:xfrm rot="-1715943">
              <a:off x="2677948" y="414257"/>
              <a:ext cx="69556" cy="64815"/>
            </a:xfrm>
            <a:custGeom>
              <a:avLst/>
              <a:gdLst/>
              <a:ahLst/>
              <a:cxnLst/>
              <a:rect l="l" t="t" r="r" b="b"/>
              <a:pathLst>
                <a:path w="1335" h="1244" extrusionOk="0">
                  <a:moveTo>
                    <a:pt x="672" y="1"/>
                  </a:moveTo>
                  <a:cubicBezTo>
                    <a:pt x="504" y="1"/>
                    <a:pt x="356" y="75"/>
                    <a:pt x="267" y="164"/>
                  </a:cubicBezTo>
                  <a:cubicBezTo>
                    <a:pt x="200" y="197"/>
                    <a:pt x="167" y="264"/>
                    <a:pt x="134" y="331"/>
                  </a:cubicBezTo>
                  <a:cubicBezTo>
                    <a:pt x="0" y="598"/>
                    <a:pt x="67" y="864"/>
                    <a:pt x="234" y="1065"/>
                  </a:cubicBezTo>
                  <a:cubicBezTo>
                    <a:pt x="334" y="1131"/>
                    <a:pt x="434" y="1198"/>
                    <a:pt x="534" y="1231"/>
                  </a:cubicBezTo>
                  <a:cubicBezTo>
                    <a:pt x="581" y="1239"/>
                    <a:pt x="629" y="1243"/>
                    <a:pt x="675" y="1243"/>
                  </a:cubicBezTo>
                  <a:cubicBezTo>
                    <a:pt x="827" y="1243"/>
                    <a:pt x="974" y="1200"/>
                    <a:pt x="1101" y="1098"/>
                  </a:cubicBezTo>
                  <a:cubicBezTo>
                    <a:pt x="1168" y="1031"/>
                    <a:pt x="1235" y="964"/>
                    <a:pt x="1268" y="864"/>
                  </a:cubicBezTo>
                  <a:cubicBezTo>
                    <a:pt x="1335" y="631"/>
                    <a:pt x="1301" y="431"/>
                    <a:pt x="1168" y="231"/>
                  </a:cubicBezTo>
                  <a:cubicBezTo>
                    <a:pt x="1134" y="197"/>
                    <a:pt x="1134" y="197"/>
                    <a:pt x="1068" y="164"/>
                  </a:cubicBezTo>
                  <a:cubicBezTo>
                    <a:pt x="1068" y="131"/>
                    <a:pt x="1001" y="64"/>
                    <a:pt x="934" y="64"/>
                  </a:cubicBezTo>
                  <a:cubicBezTo>
                    <a:pt x="845" y="19"/>
                    <a:pt x="756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8"/>
            <p:cNvSpPr/>
            <p:nvPr/>
          </p:nvSpPr>
          <p:spPr>
            <a:xfrm rot="-1715943">
              <a:off x="2468013" y="351637"/>
              <a:ext cx="71328" cy="65805"/>
            </a:xfrm>
            <a:custGeom>
              <a:avLst/>
              <a:gdLst/>
              <a:ahLst/>
              <a:cxnLst/>
              <a:rect l="l" t="t" r="r" b="b"/>
              <a:pathLst>
                <a:path w="1369" h="1263" extrusionOk="0">
                  <a:moveTo>
                    <a:pt x="696" y="0"/>
                  </a:moveTo>
                  <a:cubicBezTo>
                    <a:pt x="482" y="0"/>
                    <a:pt x="254" y="132"/>
                    <a:pt x="134" y="372"/>
                  </a:cubicBezTo>
                  <a:cubicBezTo>
                    <a:pt x="1" y="639"/>
                    <a:pt x="101" y="1006"/>
                    <a:pt x="367" y="1173"/>
                  </a:cubicBezTo>
                  <a:cubicBezTo>
                    <a:pt x="454" y="1230"/>
                    <a:pt x="571" y="1263"/>
                    <a:pt x="692" y="1263"/>
                  </a:cubicBezTo>
                  <a:cubicBezTo>
                    <a:pt x="853" y="1263"/>
                    <a:pt x="1021" y="1206"/>
                    <a:pt x="1135" y="1073"/>
                  </a:cubicBezTo>
                  <a:cubicBezTo>
                    <a:pt x="1168" y="1006"/>
                    <a:pt x="1235" y="973"/>
                    <a:pt x="1235" y="906"/>
                  </a:cubicBezTo>
                  <a:cubicBezTo>
                    <a:pt x="1368" y="672"/>
                    <a:pt x="1335" y="372"/>
                    <a:pt x="1135" y="205"/>
                  </a:cubicBezTo>
                  <a:cubicBezTo>
                    <a:pt x="1035" y="105"/>
                    <a:pt x="901" y="39"/>
                    <a:pt x="768" y="5"/>
                  </a:cubicBezTo>
                  <a:cubicBezTo>
                    <a:pt x="744" y="2"/>
                    <a:pt x="720" y="0"/>
                    <a:pt x="6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8"/>
            <p:cNvSpPr/>
            <p:nvPr/>
          </p:nvSpPr>
          <p:spPr>
            <a:xfrm rot="-1715943">
              <a:off x="2395893" y="216632"/>
              <a:ext cx="69608" cy="64502"/>
            </a:xfrm>
            <a:custGeom>
              <a:avLst/>
              <a:gdLst/>
              <a:ahLst/>
              <a:cxnLst/>
              <a:rect l="l" t="t" r="r" b="b"/>
              <a:pathLst>
                <a:path w="1336" h="1238" extrusionOk="0">
                  <a:moveTo>
                    <a:pt x="660" y="1"/>
                  </a:moveTo>
                  <a:cubicBezTo>
                    <a:pt x="511" y="1"/>
                    <a:pt x="355" y="61"/>
                    <a:pt x="234" y="181"/>
                  </a:cubicBezTo>
                  <a:cubicBezTo>
                    <a:pt x="201" y="181"/>
                    <a:pt x="201" y="214"/>
                    <a:pt x="168" y="247"/>
                  </a:cubicBezTo>
                  <a:cubicBezTo>
                    <a:pt x="134" y="281"/>
                    <a:pt x="134" y="314"/>
                    <a:pt x="101" y="347"/>
                  </a:cubicBezTo>
                  <a:cubicBezTo>
                    <a:pt x="1" y="581"/>
                    <a:pt x="34" y="881"/>
                    <a:pt x="268" y="1115"/>
                  </a:cubicBezTo>
                  <a:cubicBezTo>
                    <a:pt x="268" y="1115"/>
                    <a:pt x="334" y="1148"/>
                    <a:pt x="401" y="1181"/>
                  </a:cubicBezTo>
                  <a:cubicBezTo>
                    <a:pt x="489" y="1219"/>
                    <a:pt x="576" y="1238"/>
                    <a:pt x="662" y="1238"/>
                  </a:cubicBezTo>
                  <a:cubicBezTo>
                    <a:pt x="805" y="1238"/>
                    <a:pt x="943" y="1186"/>
                    <a:pt x="1068" y="1081"/>
                  </a:cubicBezTo>
                  <a:cubicBezTo>
                    <a:pt x="1135" y="1048"/>
                    <a:pt x="1168" y="948"/>
                    <a:pt x="1235" y="881"/>
                  </a:cubicBezTo>
                  <a:cubicBezTo>
                    <a:pt x="1335" y="648"/>
                    <a:pt x="1302" y="381"/>
                    <a:pt x="1102" y="181"/>
                  </a:cubicBezTo>
                  <a:cubicBezTo>
                    <a:pt x="1102" y="181"/>
                    <a:pt x="1068" y="147"/>
                    <a:pt x="1035" y="114"/>
                  </a:cubicBezTo>
                  <a:cubicBezTo>
                    <a:pt x="1002" y="114"/>
                    <a:pt x="968" y="81"/>
                    <a:pt x="935" y="81"/>
                  </a:cubicBezTo>
                  <a:cubicBezTo>
                    <a:pt x="855" y="27"/>
                    <a:pt x="759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8"/>
            <p:cNvSpPr/>
            <p:nvPr/>
          </p:nvSpPr>
          <p:spPr>
            <a:xfrm rot="-1715943">
              <a:off x="2335637" y="426110"/>
              <a:ext cx="67837" cy="63877"/>
            </a:xfrm>
            <a:custGeom>
              <a:avLst/>
              <a:gdLst/>
              <a:ahLst/>
              <a:cxnLst/>
              <a:rect l="l" t="t" r="r" b="b"/>
              <a:pathLst>
                <a:path w="1302" h="1226" extrusionOk="0">
                  <a:moveTo>
                    <a:pt x="640" y="0"/>
                  </a:moveTo>
                  <a:cubicBezTo>
                    <a:pt x="477" y="0"/>
                    <a:pt x="321" y="60"/>
                    <a:pt x="201" y="180"/>
                  </a:cubicBezTo>
                  <a:cubicBezTo>
                    <a:pt x="67" y="314"/>
                    <a:pt x="0" y="481"/>
                    <a:pt x="0" y="647"/>
                  </a:cubicBezTo>
                  <a:cubicBezTo>
                    <a:pt x="34" y="781"/>
                    <a:pt x="67" y="914"/>
                    <a:pt x="167" y="1014"/>
                  </a:cubicBezTo>
                  <a:cubicBezTo>
                    <a:pt x="298" y="1171"/>
                    <a:pt x="450" y="1226"/>
                    <a:pt x="622" y="1226"/>
                  </a:cubicBezTo>
                  <a:cubicBezTo>
                    <a:pt x="669" y="1226"/>
                    <a:pt x="717" y="1222"/>
                    <a:pt x="768" y="1215"/>
                  </a:cubicBezTo>
                  <a:cubicBezTo>
                    <a:pt x="901" y="1181"/>
                    <a:pt x="1001" y="1148"/>
                    <a:pt x="1101" y="1014"/>
                  </a:cubicBezTo>
                  <a:cubicBezTo>
                    <a:pt x="1235" y="881"/>
                    <a:pt x="1301" y="681"/>
                    <a:pt x="1235" y="481"/>
                  </a:cubicBezTo>
                  <a:cubicBezTo>
                    <a:pt x="1201" y="314"/>
                    <a:pt x="1101" y="180"/>
                    <a:pt x="968" y="80"/>
                  </a:cubicBezTo>
                  <a:cubicBezTo>
                    <a:pt x="861" y="27"/>
                    <a:pt x="749" y="0"/>
                    <a:pt x="6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8"/>
            <p:cNvSpPr/>
            <p:nvPr/>
          </p:nvSpPr>
          <p:spPr>
            <a:xfrm rot="-1715943">
              <a:off x="2273405" y="634788"/>
              <a:ext cx="67837" cy="64554"/>
            </a:xfrm>
            <a:custGeom>
              <a:avLst/>
              <a:gdLst/>
              <a:ahLst/>
              <a:cxnLst/>
              <a:rect l="l" t="t" r="r" b="b"/>
              <a:pathLst>
                <a:path w="1302" h="1239" extrusionOk="0">
                  <a:moveTo>
                    <a:pt x="636" y="1"/>
                  </a:moveTo>
                  <a:cubicBezTo>
                    <a:pt x="481" y="1"/>
                    <a:pt x="328" y="66"/>
                    <a:pt x="201" y="172"/>
                  </a:cubicBezTo>
                  <a:cubicBezTo>
                    <a:pt x="134" y="272"/>
                    <a:pt x="101" y="305"/>
                    <a:pt x="67" y="405"/>
                  </a:cubicBezTo>
                  <a:cubicBezTo>
                    <a:pt x="1" y="572"/>
                    <a:pt x="1" y="772"/>
                    <a:pt x="134" y="972"/>
                  </a:cubicBezTo>
                  <a:cubicBezTo>
                    <a:pt x="201" y="1106"/>
                    <a:pt x="334" y="1173"/>
                    <a:pt x="468" y="1206"/>
                  </a:cubicBezTo>
                  <a:cubicBezTo>
                    <a:pt x="542" y="1227"/>
                    <a:pt x="612" y="1238"/>
                    <a:pt x="679" y="1238"/>
                  </a:cubicBezTo>
                  <a:cubicBezTo>
                    <a:pt x="825" y="1238"/>
                    <a:pt x="954" y="1187"/>
                    <a:pt x="1068" y="1073"/>
                  </a:cubicBezTo>
                  <a:cubicBezTo>
                    <a:pt x="1101" y="1073"/>
                    <a:pt x="1135" y="1039"/>
                    <a:pt x="1135" y="972"/>
                  </a:cubicBezTo>
                  <a:cubicBezTo>
                    <a:pt x="1168" y="939"/>
                    <a:pt x="1202" y="906"/>
                    <a:pt x="1202" y="872"/>
                  </a:cubicBezTo>
                  <a:cubicBezTo>
                    <a:pt x="1302" y="639"/>
                    <a:pt x="1268" y="439"/>
                    <a:pt x="1101" y="239"/>
                  </a:cubicBezTo>
                  <a:cubicBezTo>
                    <a:pt x="1068" y="205"/>
                    <a:pt x="1035" y="139"/>
                    <a:pt x="1001" y="105"/>
                  </a:cubicBezTo>
                  <a:cubicBezTo>
                    <a:pt x="968" y="105"/>
                    <a:pt x="935" y="72"/>
                    <a:pt x="901" y="72"/>
                  </a:cubicBezTo>
                  <a:cubicBezTo>
                    <a:pt x="816" y="23"/>
                    <a:pt x="725" y="1"/>
                    <a:pt x="6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8"/>
            <p:cNvSpPr/>
            <p:nvPr/>
          </p:nvSpPr>
          <p:spPr>
            <a:xfrm rot="-1715943">
              <a:off x="1841051" y="168440"/>
              <a:ext cx="67837" cy="64711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82" y="1"/>
                  </a:moveTo>
                  <a:cubicBezTo>
                    <a:pt x="432" y="1"/>
                    <a:pt x="201" y="169"/>
                    <a:pt x="101" y="395"/>
                  </a:cubicBezTo>
                  <a:cubicBezTo>
                    <a:pt x="1" y="695"/>
                    <a:pt x="134" y="1095"/>
                    <a:pt x="468" y="1195"/>
                  </a:cubicBezTo>
                  <a:cubicBezTo>
                    <a:pt x="544" y="1227"/>
                    <a:pt x="622" y="1242"/>
                    <a:pt x="698" y="1242"/>
                  </a:cubicBezTo>
                  <a:cubicBezTo>
                    <a:pt x="1018" y="1242"/>
                    <a:pt x="1301" y="979"/>
                    <a:pt x="1301" y="628"/>
                  </a:cubicBezTo>
                  <a:cubicBezTo>
                    <a:pt x="1301" y="461"/>
                    <a:pt x="1235" y="295"/>
                    <a:pt x="1168" y="228"/>
                  </a:cubicBezTo>
                  <a:cubicBezTo>
                    <a:pt x="1068" y="128"/>
                    <a:pt x="1001" y="94"/>
                    <a:pt x="935" y="61"/>
                  </a:cubicBezTo>
                  <a:cubicBezTo>
                    <a:pt x="851" y="19"/>
                    <a:pt x="766" y="1"/>
                    <a:pt x="6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8"/>
            <p:cNvSpPr/>
            <p:nvPr/>
          </p:nvSpPr>
          <p:spPr>
            <a:xfrm rot="-1715943">
              <a:off x="1918013" y="302311"/>
              <a:ext cx="67837" cy="64711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13" y="0"/>
                  </a:moveTo>
                  <a:cubicBezTo>
                    <a:pt x="501" y="0"/>
                    <a:pt x="384" y="33"/>
                    <a:pt x="267" y="100"/>
                  </a:cubicBezTo>
                  <a:cubicBezTo>
                    <a:pt x="134" y="200"/>
                    <a:pt x="34" y="334"/>
                    <a:pt x="0" y="534"/>
                  </a:cubicBezTo>
                  <a:cubicBezTo>
                    <a:pt x="0" y="667"/>
                    <a:pt x="0" y="801"/>
                    <a:pt x="67" y="901"/>
                  </a:cubicBezTo>
                  <a:cubicBezTo>
                    <a:pt x="134" y="1001"/>
                    <a:pt x="200" y="1068"/>
                    <a:pt x="267" y="1134"/>
                  </a:cubicBezTo>
                  <a:cubicBezTo>
                    <a:pt x="382" y="1206"/>
                    <a:pt x="504" y="1241"/>
                    <a:pt x="624" y="1241"/>
                  </a:cubicBezTo>
                  <a:cubicBezTo>
                    <a:pt x="781" y="1241"/>
                    <a:pt x="935" y="1181"/>
                    <a:pt x="1068" y="1068"/>
                  </a:cubicBezTo>
                  <a:cubicBezTo>
                    <a:pt x="1134" y="967"/>
                    <a:pt x="1201" y="867"/>
                    <a:pt x="1234" y="767"/>
                  </a:cubicBezTo>
                  <a:cubicBezTo>
                    <a:pt x="1301" y="500"/>
                    <a:pt x="1168" y="234"/>
                    <a:pt x="934" y="100"/>
                  </a:cubicBezTo>
                  <a:cubicBezTo>
                    <a:pt x="834" y="33"/>
                    <a:pt x="726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8"/>
            <p:cNvSpPr/>
            <p:nvPr/>
          </p:nvSpPr>
          <p:spPr>
            <a:xfrm rot="-1715943">
              <a:off x="2543475" y="487093"/>
              <a:ext cx="69608" cy="64971"/>
            </a:xfrm>
            <a:custGeom>
              <a:avLst/>
              <a:gdLst/>
              <a:ahLst/>
              <a:cxnLst/>
              <a:rect l="l" t="t" r="r" b="b"/>
              <a:pathLst>
                <a:path w="1336" h="1247" extrusionOk="0">
                  <a:moveTo>
                    <a:pt x="660" y="1"/>
                  </a:moveTo>
                  <a:cubicBezTo>
                    <a:pt x="502" y="1"/>
                    <a:pt x="351" y="69"/>
                    <a:pt x="234" y="205"/>
                  </a:cubicBezTo>
                  <a:cubicBezTo>
                    <a:pt x="168" y="239"/>
                    <a:pt x="101" y="305"/>
                    <a:pt x="68" y="405"/>
                  </a:cubicBezTo>
                  <a:cubicBezTo>
                    <a:pt x="1" y="639"/>
                    <a:pt x="68" y="872"/>
                    <a:pt x="201" y="1073"/>
                  </a:cubicBezTo>
                  <a:cubicBezTo>
                    <a:pt x="268" y="1106"/>
                    <a:pt x="301" y="1139"/>
                    <a:pt x="334" y="1139"/>
                  </a:cubicBezTo>
                  <a:cubicBezTo>
                    <a:pt x="435" y="1211"/>
                    <a:pt x="549" y="1246"/>
                    <a:pt x="664" y="1246"/>
                  </a:cubicBezTo>
                  <a:cubicBezTo>
                    <a:pt x="815" y="1246"/>
                    <a:pt x="969" y="1186"/>
                    <a:pt x="1102" y="1073"/>
                  </a:cubicBezTo>
                  <a:cubicBezTo>
                    <a:pt x="1168" y="972"/>
                    <a:pt x="1235" y="872"/>
                    <a:pt x="1268" y="739"/>
                  </a:cubicBezTo>
                  <a:cubicBezTo>
                    <a:pt x="1335" y="472"/>
                    <a:pt x="1202" y="239"/>
                    <a:pt x="1002" y="105"/>
                  </a:cubicBezTo>
                  <a:cubicBezTo>
                    <a:pt x="890" y="36"/>
                    <a:pt x="773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8"/>
            <p:cNvSpPr/>
            <p:nvPr/>
          </p:nvSpPr>
          <p:spPr>
            <a:xfrm rot="-1715943">
              <a:off x="2530186" y="143195"/>
              <a:ext cx="71275" cy="64450"/>
            </a:xfrm>
            <a:custGeom>
              <a:avLst/>
              <a:gdLst/>
              <a:ahLst/>
              <a:cxnLst/>
              <a:rect l="l" t="t" r="r" b="b"/>
              <a:pathLst>
                <a:path w="1368" h="1237" extrusionOk="0">
                  <a:moveTo>
                    <a:pt x="692" y="1"/>
                  </a:moveTo>
                  <a:cubicBezTo>
                    <a:pt x="544" y="1"/>
                    <a:pt x="391" y="53"/>
                    <a:pt x="267" y="177"/>
                  </a:cubicBezTo>
                  <a:cubicBezTo>
                    <a:pt x="0" y="410"/>
                    <a:pt x="0" y="810"/>
                    <a:pt x="267" y="1077"/>
                  </a:cubicBezTo>
                  <a:cubicBezTo>
                    <a:pt x="376" y="1186"/>
                    <a:pt x="520" y="1237"/>
                    <a:pt x="667" y="1237"/>
                  </a:cubicBezTo>
                  <a:cubicBezTo>
                    <a:pt x="837" y="1237"/>
                    <a:pt x="1009" y="1169"/>
                    <a:pt x="1134" y="1044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27" y="70"/>
                    <a:pt x="863" y="1"/>
                    <a:pt x="6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8"/>
            <p:cNvSpPr/>
            <p:nvPr/>
          </p:nvSpPr>
          <p:spPr>
            <a:xfrm rot="-1715943">
              <a:off x="2052287" y="229109"/>
              <a:ext cx="67837" cy="64763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13" y="0"/>
                  </a:moveTo>
                  <a:cubicBezTo>
                    <a:pt x="475" y="0"/>
                    <a:pt x="357" y="45"/>
                    <a:pt x="268" y="134"/>
                  </a:cubicBezTo>
                  <a:cubicBezTo>
                    <a:pt x="134" y="234"/>
                    <a:pt x="101" y="300"/>
                    <a:pt x="67" y="367"/>
                  </a:cubicBezTo>
                  <a:cubicBezTo>
                    <a:pt x="1" y="567"/>
                    <a:pt x="1" y="767"/>
                    <a:pt x="134" y="967"/>
                  </a:cubicBezTo>
                  <a:cubicBezTo>
                    <a:pt x="234" y="1101"/>
                    <a:pt x="368" y="1168"/>
                    <a:pt x="501" y="1234"/>
                  </a:cubicBezTo>
                  <a:cubicBezTo>
                    <a:pt x="541" y="1240"/>
                    <a:pt x="579" y="1243"/>
                    <a:pt x="616" y="1243"/>
                  </a:cubicBezTo>
                  <a:cubicBezTo>
                    <a:pt x="792" y="1243"/>
                    <a:pt x="930" y="1178"/>
                    <a:pt x="1068" y="1068"/>
                  </a:cubicBezTo>
                  <a:cubicBezTo>
                    <a:pt x="1101" y="1034"/>
                    <a:pt x="1135" y="1001"/>
                    <a:pt x="1135" y="967"/>
                  </a:cubicBezTo>
                  <a:cubicBezTo>
                    <a:pt x="1168" y="967"/>
                    <a:pt x="1168" y="934"/>
                    <a:pt x="1202" y="901"/>
                  </a:cubicBezTo>
                  <a:cubicBezTo>
                    <a:pt x="1302" y="701"/>
                    <a:pt x="1302" y="400"/>
                    <a:pt x="1068" y="200"/>
                  </a:cubicBezTo>
                  <a:cubicBezTo>
                    <a:pt x="1068" y="167"/>
                    <a:pt x="1035" y="134"/>
                    <a:pt x="1001" y="134"/>
                  </a:cubicBezTo>
                  <a:cubicBezTo>
                    <a:pt x="968" y="67"/>
                    <a:pt x="901" y="33"/>
                    <a:pt x="835" y="33"/>
                  </a:cubicBezTo>
                  <a:cubicBezTo>
                    <a:pt x="757" y="11"/>
                    <a:pt x="683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8"/>
            <p:cNvSpPr/>
            <p:nvPr/>
          </p:nvSpPr>
          <p:spPr>
            <a:xfrm rot="-1715943">
              <a:off x="1989848" y="437337"/>
              <a:ext cx="69608" cy="65127"/>
            </a:xfrm>
            <a:custGeom>
              <a:avLst/>
              <a:gdLst/>
              <a:ahLst/>
              <a:cxnLst/>
              <a:rect l="l" t="t" r="r" b="b"/>
              <a:pathLst>
                <a:path w="1336" h="1250" extrusionOk="0">
                  <a:moveTo>
                    <a:pt x="665" y="1"/>
                  </a:moveTo>
                  <a:cubicBezTo>
                    <a:pt x="501" y="1"/>
                    <a:pt x="351" y="76"/>
                    <a:pt x="201" y="226"/>
                  </a:cubicBezTo>
                  <a:cubicBezTo>
                    <a:pt x="134" y="259"/>
                    <a:pt x="101" y="359"/>
                    <a:pt x="68" y="493"/>
                  </a:cubicBezTo>
                  <a:cubicBezTo>
                    <a:pt x="1" y="693"/>
                    <a:pt x="34" y="860"/>
                    <a:pt x="201" y="1027"/>
                  </a:cubicBezTo>
                  <a:cubicBezTo>
                    <a:pt x="234" y="1060"/>
                    <a:pt x="268" y="1093"/>
                    <a:pt x="301" y="1127"/>
                  </a:cubicBezTo>
                  <a:cubicBezTo>
                    <a:pt x="334" y="1160"/>
                    <a:pt x="368" y="1193"/>
                    <a:pt x="401" y="1193"/>
                  </a:cubicBezTo>
                  <a:cubicBezTo>
                    <a:pt x="501" y="1231"/>
                    <a:pt x="592" y="1250"/>
                    <a:pt x="677" y="1250"/>
                  </a:cubicBezTo>
                  <a:cubicBezTo>
                    <a:pt x="818" y="1250"/>
                    <a:pt x="943" y="1198"/>
                    <a:pt x="1068" y="1093"/>
                  </a:cubicBezTo>
                  <a:cubicBezTo>
                    <a:pt x="1102" y="1060"/>
                    <a:pt x="1135" y="1027"/>
                    <a:pt x="1168" y="993"/>
                  </a:cubicBezTo>
                  <a:cubicBezTo>
                    <a:pt x="1202" y="960"/>
                    <a:pt x="1202" y="927"/>
                    <a:pt x="1235" y="893"/>
                  </a:cubicBezTo>
                  <a:cubicBezTo>
                    <a:pt x="1335" y="660"/>
                    <a:pt x="1268" y="393"/>
                    <a:pt x="1102" y="193"/>
                  </a:cubicBezTo>
                  <a:cubicBezTo>
                    <a:pt x="1035" y="126"/>
                    <a:pt x="935" y="59"/>
                    <a:pt x="835" y="26"/>
                  </a:cubicBezTo>
                  <a:cubicBezTo>
                    <a:pt x="776" y="9"/>
                    <a:pt x="720" y="1"/>
                    <a:pt x="6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8"/>
            <p:cNvSpPr/>
            <p:nvPr/>
          </p:nvSpPr>
          <p:spPr>
            <a:xfrm rot="-1715943">
              <a:off x="1978452" y="93446"/>
              <a:ext cx="67837" cy="65232"/>
            </a:xfrm>
            <a:custGeom>
              <a:avLst/>
              <a:gdLst/>
              <a:ahLst/>
              <a:cxnLst/>
              <a:rect l="l" t="t" r="r" b="b"/>
              <a:pathLst>
                <a:path w="1302" h="1252" extrusionOk="0">
                  <a:moveTo>
                    <a:pt x="642" y="1"/>
                  </a:moveTo>
                  <a:cubicBezTo>
                    <a:pt x="389" y="1"/>
                    <a:pt x="175" y="156"/>
                    <a:pt x="67" y="397"/>
                  </a:cubicBezTo>
                  <a:cubicBezTo>
                    <a:pt x="1" y="630"/>
                    <a:pt x="34" y="864"/>
                    <a:pt x="201" y="1030"/>
                  </a:cubicBezTo>
                  <a:cubicBezTo>
                    <a:pt x="234" y="1064"/>
                    <a:pt x="268" y="1097"/>
                    <a:pt x="301" y="1130"/>
                  </a:cubicBezTo>
                  <a:cubicBezTo>
                    <a:pt x="334" y="1164"/>
                    <a:pt x="368" y="1164"/>
                    <a:pt x="401" y="1197"/>
                  </a:cubicBezTo>
                  <a:cubicBezTo>
                    <a:pt x="485" y="1233"/>
                    <a:pt x="573" y="1252"/>
                    <a:pt x="661" y="1252"/>
                  </a:cubicBezTo>
                  <a:cubicBezTo>
                    <a:pt x="817" y="1252"/>
                    <a:pt x="973" y="1192"/>
                    <a:pt x="1101" y="1064"/>
                  </a:cubicBezTo>
                  <a:cubicBezTo>
                    <a:pt x="1202" y="964"/>
                    <a:pt x="1235" y="830"/>
                    <a:pt x="1268" y="697"/>
                  </a:cubicBezTo>
                  <a:cubicBezTo>
                    <a:pt x="1302" y="430"/>
                    <a:pt x="1135" y="130"/>
                    <a:pt x="835" y="30"/>
                  </a:cubicBezTo>
                  <a:cubicBezTo>
                    <a:pt x="769" y="10"/>
                    <a:pt x="704" y="1"/>
                    <a:pt x="6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18"/>
            <p:cNvSpPr/>
            <p:nvPr/>
          </p:nvSpPr>
          <p:spPr>
            <a:xfrm rot="-1715943">
              <a:off x="2320468" y="81635"/>
              <a:ext cx="71328" cy="64554"/>
            </a:xfrm>
            <a:custGeom>
              <a:avLst/>
              <a:gdLst/>
              <a:ahLst/>
              <a:cxnLst/>
              <a:rect l="l" t="t" r="r" b="b"/>
              <a:pathLst>
                <a:path w="1369" h="1239" extrusionOk="0">
                  <a:moveTo>
                    <a:pt x="691" y="1"/>
                  </a:moveTo>
                  <a:cubicBezTo>
                    <a:pt x="529" y="1"/>
                    <a:pt x="370" y="69"/>
                    <a:pt x="234" y="205"/>
                  </a:cubicBezTo>
                  <a:cubicBezTo>
                    <a:pt x="201" y="239"/>
                    <a:pt x="134" y="339"/>
                    <a:pt x="101" y="405"/>
                  </a:cubicBezTo>
                  <a:cubicBezTo>
                    <a:pt x="1" y="706"/>
                    <a:pt x="167" y="1073"/>
                    <a:pt x="434" y="1173"/>
                  </a:cubicBezTo>
                  <a:cubicBezTo>
                    <a:pt x="517" y="1214"/>
                    <a:pt x="617" y="1238"/>
                    <a:pt x="720" y="1238"/>
                  </a:cubicBezTo>
                  <a:cubicBezTo>
                    <a:pt x="866" y="1238"/>
                    <a:pt x="1017" y="1190"/>
                    <a:pt x="1135" y="1073"/>
                  </a:cubicBezTo>
                  <a:cubicBezTo>
                    <a:pt x="1168" y="1006"/>
                    <a:pt x="1235" y="939"/>
                    <a:pt x="1268" y="872"/>
                  </a:cubicBezTo>
                  <a:cubicBezTo>
                    <a:pt x="1368" y="606"/>
                    <a:pt x="1301" y="405"/>
                    <a:pt x="1135" y="205"/>
                  </a:cubicBezTo>
                  <a:cubicBezTo>
                    <a:pt x="1101" y="172"/>
                    <a:pt x="1068" y="139"/>
                    <a:pt x="1035" y="105"/>
                  </a:cubicBezTo>
                  <a:cubicBezTo>
                    <a:pt x="923" y="36"/>
                    <a:pt x="806" y="1"/>
                    <a:pt x="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18"/>
            <p:cNvSpPr/>
            <p:nvPr/>
          </p:nvSpPr>
          <p:spPr>
            <a:xfrm rot="-1715943">
              <a:off x="2134346" y="709241"/>
              <a:ext cx="74766" cy="64450"/>
            </a:xfrm>
            <a:custGeom>
              <a:avLst/>
              <a:gdLst/>
              <a:ahLst/>
              <a:cxnLst/>
              <a:rect l="l" t="t" r="r" b="b"/>
              <a:pathLst>
                <a:path w="1435" h="1237" extrusionOk="0">
                  <a:moveTo>
                    <a:pt x="707" y="1"/>
                  </a:moveTo>
                  <a:cubicBezTo>
                    <a:pt x="572" y="1"/>
                    <a:pt x="430" y="48"/>
                    <a:pt x="300" y="163"/>
                  </a:cubicBezTo>
                  <a:cubicBezTo>
                    <a:pt x="0" y="463"/>
                    <a:pt x="67" y="830"/>
                    <a:pt x="267" y="1030"/>
                  </a:cubicBezTo>
                  <a:cubicBezTo>
                    <a:pt x="377" y="1158"/>
                    <a:pt x="557" y="1236"/>
                    <a:pt x="742" y="1236"/>
                  </a:cubicBezTo>
                  <a:cubicBezTo>
                    <a:pt x="893" y="1236"/>
                    <a:pt x="1047" y="1184"/>
                    <a:pt x="1168" y="1064"/>
                  </a:cubicBezTo>
                  <a:cubicBezTo>
                    <a:pt x="1435" y="763"/>
                    <a:pt x="1368" y="363"/>
                    <a:pt x="1168" y="196"/>
                  </a:cubicBezTo>
                  <a:cubicBezTo>
                    <a:pt x="1054" y="82"/>
                    <a:pt x="886" y="1"/>
                    <a:pt x="7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18"/>
            <p:cNvSpPr/>
            <p:nvPr/>
          </p:nvSpPr>
          <p:spPr>
            <a:xfrm rot="-1715943">
              <a:off x="2458182" y="7816"/>
              <a:ext cx="67837" cy="64763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38" y="0"/>
                  </a:moveTo>
                  <a:cubicBezTo>
                    <a:pt x="490" y="0"/>
                    <a:pt x="357" y="45"/>
                    <a:pt x="268" y="134"/>
                  </a:cubicBezTo>
                  <a:cubicBezTo>
                    <a:pt x="167" y="234"/>
                    <a:pt x="101" y="334"/>
                    <a:pt x="67" y="400"/>
                  </a:cubicBezTo>
                  <a:cubicBezTo>
                    <a:pt x="1" y="634"/>
                    <a:pt x="34" y="867"/>
                    <a:pt x="201" y="1034"/>
                  </a:cubicBezTo>
                  <a:cubicBezTo>
                    <a:pt x="301" y="1134"/>
                    <a:pt x="368" y="1201"/>
                    <a:pt x="501" y="1234"/>
                  </a:cubicBezTo>
                  <a:cubicBezTo>
                    <a:pt x="535" y="1240"/>
                    <a:pt x="570" y="1243"/>
                    <a:pt x="604" y="1243"/>
                  </a:cubicBezTo>
                  <a:cubicBezTo>
                    <a:pt x="769" y="1243"/>
                    <a:pt x="930" y="1178"/>
                    <a:pt x="1068" y="1068"/>
                  </a:cubicBezTo>
                  <a:cubicBezTo>
                    <a:pt x="1101" y="1034"/>
                    <a:pt x="1135" y="1001"/>
                    <a:pt x="1168" y="967"/>
                  </a:cubicBezTo>
                  <a:cubicBezTo>
                    <a:pt x="1168" y="934"/>
                    <a:pt x="1202" y="901"/>
                    <a:pt x="1202" y="867"/>
                  </a:cubicBezTo>
                  <a:cubicBezTo>
                    <a:pt x="1302" y="634"/>
                    <a:pt x="1302" y="434"/>
                    <a:pt x="1135" y="234"/>
                  </a:cubicBezTo>
                  <a:cubicBezTo>
                    <a:pt x="1068" y="167"/>
                    <a:pt x="1035" y="134"/>
                    <a:pt x="968" y="100"/>
                  </a:cubicBezTo>
                  <a:cubicBezTo>
                    <a:pt x="935" y="67"/>
                    <a:pt x="901" y="67"/>
                    <a:pt x="868" y="33"/>
                  </a:cubicBezTo>
                  <a:cubicBezTo>
                    <a:pt x="790" y="11"/>
                    <a:pt x="712" y="0"/>
                    <a:pt x="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18"/>
            <p:cNvSpPr/>
            <p:nvPr/>
          </p:nvSpPr>
          <p:spPr>
            <a:xfrm rot="-1715943">
              <a:off x="2248435" y="-53393"/>
              <a:ext cx="69608" cy="63616"/>
            </a:xfrm>
            <a:custGeom>
              <a:avLst/>
              <a:gdLst/>
              <a:ahLst/>
              <a:cxnLst/>
              <a:rect l="l" t="t" r="r" b="b"/>
              <a:pathLst>
                <a:path w="1336" h="1221" extrusionOk="0">
                  <a:moveTo>
                    <a:pt x="658" y="0"/>
                  </a:moveTo>
                  <a:cubicBezTo>
                    <a:pt x="406" y="0"/>
                    <a:pt x="177" y="145"/>
                    <a:pt x="101" y="347"/>
                  </a:cubicBezTo>
                  <a:cubicBezTo>
                    <a:pt x="1" y="581"/>
                    <a:pt x="34" y="781"/>
                    <a:pt x="168" y="948"/>
                  </a:cubicBezTo>
                  <a:cubicBezTo>
                    <a:pt x="284" y="1122"/>
                    <a:pt x="452" y="1221"/>
                    <a:pt x="647" y="1221"/>
                  </a:cubicBezTo>
                  <a:cubicBezTo>
                    <a:pt x="676" y="1221"/>
                    <a:pt x="705" y="1219"/>
                    <a:pt x="735" y="1215"/>
                  </a:cubicBezTo>
                  <a:cubicBezTo>
                    <a:pt x="801" y="1215"/>
                    <a:pt x="868" y="1181"/>
                    <a:pt x="935" y="1148"/>
                  </a:cubicBezTo>
                  <a:cubicBezTo>
                    <a:pt x="1068" y="1081"/>
                    <a:pt x="1168" y="1014"/>
                    <a:pt x="1202" y="881"/>
                  </a:cubicBezTo>
                  <a:cubicBezTo>
                    <a:pt x="1335" y="647"/>
                    <a:pt x="1302" y="381"/>
                    <a:pt x="1168" y="214"/>
                  </a:cubicBezTo>
                  <a:cubicBezTo>
                    <a:pt x="1035" y="114"/>
                    <a:pt x="968" y="80"/>
                    <a:pt x="902" y="47"/>
                  </a:cubicBezTo>
                  <a:cubicBezTo>
                    <a:pt x="821" y="15"/>
                    <a:pt x="738" y="0"/>
                    <a:pt x="6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18"/>
            <p:cNvSpPr/>
            <p:nvPr/>
          </p:nvSpPr>
          <p:spPr>
            <a:xfrm rot="-1715943">
              <a:off x="2260187" y="291432"/>
              <a:ext cx="69556" cy="63200"/>
            </a:xfrm>
            <a:custGeom>
              <a:avLst/>
              <a:gdLst/>
              <a:ahLst/>
              <a:cxnLst/>
              <a:rect l="l" t="t" r="r" b="b"/>
              <a:pathLst>
                <a:path w="1335" h="1213" extrusionOk="0">
                  <a:moveTo>
                    <a:pt x="655" y="0"/>
                  </a:moveTo>
                  <a:cubicBezTo>
                    <a:pt x="507" y="0"/>
                    <a:pt x="370" y="52"/>
                    <a:pt x="234" y="166"/>
                  </a:cubicBezTo>
                  <a:cubicBezTo>
                    <a:pt x="167" y="232"/>
                    <a:pt x="100" y="332"/>
                    <a:pt x="67" y="466"/>
                  </a:cubicBezTo>
                  <a:cubicBezTo>
                    <a:pt x="0" y="699"/>
                    <a:pt x="134" y="1000"/>
                    <a:pt x="367" y="1133"/>
                  </a:cubicBezTo>
                  <a:cubicBezTo>
                    <a:pt x="446" y="1180"/>
                    <a:pt x="562" y="1213"/>
                    <a:pt x="683" y="1213"/>
                  </a:cubicBezTo>
                  <a:cubicBezTo>
                    <a:pt x="819" y="1213"/>
                    <a:pt x="962" y="1172"/>
                    <a:pt x="1068" y="1066"/>
                  </a:cubicBezTo>
                  <a:cubicBezTo>
                    <a:pt x="1134" y="1033"/>
                    <a:pt x="1168" y="966"/>
                    <a:pt x="1201" y="933"/>
                  </a:cubicBezTo>
                  <a:cubicBezTo>
                    <a:pt x="1234" y="900"/>
                    <a:pt x="1234" y="833"/>
                    <a:pt x="1268" y="799"/>
                  </a:cubicBezTo>
                  <a:cubicBezTo>
                    <a:pt x="1334" y="566"/>
                    <a:pt x="1268" y="366"/>
                    <a:pt x="1101" y="166"/>
                  </a:cubicBezTo>
                  <a:cubicBezTo>
                    <a:pt x="1034" y="99"/>
                    <a:pt x="967" y="32"/>
                    <a:pt x="867" y="32"/>
                  </a:cubicBezTo>
                  <a:cubicBezTo>
                    <a:pt x="793" y="11"/>
                    <a:pt x="723" y="0"/>
                    <a:pt x="6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18"/>
            <p:cNvSpPr/>
            <p:nvPr/>
          </p:nvSpPr>
          <p:spPr>
            <a:xfrm rot="-1715943">
              <a:off x="2605590" y="278270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33" y="0"/>
                  </a:moveTo>
                  <a:cubicBezTo>
                    <a:pt x="482" y="0"/>
                    <a:pt x="358" y="69"/>
                    <a:pt x="234" y="192"/>
                  </a:cubicBezTo>
                  <a:cubicBezTo>
                    <a:pt x="167" y="226"/>
                    <a:pt x="101" y="293"/>
                    <a:pt x="67" y="393"/>
                  </a:cubicBezTo>
                  <a:cubicBezTo>
                    <a:pt x="1" y="626"/>
                    <a:pt x="34" y="826"/>
                    <a:pt x="201" y="1026"/>
                  </a:cubicBezTo>
                  <a:cubicBezTo>
                    <a:pt x="234" y="1060"/>
                    <a:pt x="268" y="1093"/>
                    <a:pt x="301" y="1126"/>
                  </a:cubicBezTo>
                  <a:cubicBezTo>
                    <a:pt x="334" y="1160"/>
                    <a:pt x="401" y="1193"/>
                    <a:pt x="434" y="1193"/>
                  </a:cubicBezTo>
                  <a:cubicBezTo>
                    <a:pt x="517" y="1224"/>
                    <a:pt x="596" y="1239"/>
                    <a:pt x="672" y="1239"/>
                  </a:cubicBezTo>
                  <a:cubicBezTo>
                    <a:pt x="839" y="1239"/>
                    <a:pt x="986" y="1165"/>
                    <a:pt x="1101" y="1026"/>
                  </a:cubicBezTo>
                  <a:cubicBezTo>
                    <a:pt x="1168" y="960"/>
                    <a:pt x="1202" y="893"/>
                    <a:pt x="1235" y="793"/>
                  </a:cubicBezTo>
                  <a:cubicBezTo>
                    <a:pt x="1302" y="626"/>
                    <a:pt x="1268" y="459"/>
                    <a:pt x="1168" y="293"/>
                  </a:cubicBezTo>
                  <a:cubicBezTo>
                    <a:pt x="1101" y="159"/>
                    <a:pt x="968" y="59"/>
                    <a:pt x="801" y="26"/>
                  </a:cubicBezTo>
                  <a:cubicBezTo>
                    <a:pt x="741" y="8"/>
                    <a:pt x="685" y="0"/>
                    <a:pt x="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18"/>
            <p:cNvSpPr/>
            <p:nvPr/>
          </p:nvSpPr>
          <p:spPr>
            <a:xfrm rot="-1715943">
              <a:off x="2199882" y="500193"/>
              <a:ext cx="67837" cy="64033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43" y="0"/>
                  </a:moveTo>
                  <a:cubicBezTo>
                    <a:pt x="518" y="0"/>
                    <a:pt x="393" y="38"/>
                    <a:pt x="268" y="113"/>
                  </a:cubicBezTo>
                  <a:cubicBezTo>
                    <a:pt x="67" y="280"/>
                    <a:pt x="1" y="513"/>
                    <a:pt x="34" y="747"/>
                  </a:cubicBezTo>
                  <a:cubicBezTo>
                    <a:pt x="67" y="847"/>
                    <a:pt x="101" y="947"/>
                    <a:pt x="167" y="1013"/>
                  </a:cubicBezTo>
                  <a:cubicBezTo>
                    <a:pt x="201" y="1047"/>
                    <a:pt x="234" y="1080"/>
                    <a:pt x="301" y="1113"/>
                  </a:cubicBezTo>
                  <a:cubicBezTo>
                    <a:pt x="334" y="1147"/>
                    <a:pt x="368" y="1180"/>
                    <a:pt x="434" y="1180"/>
                  </a:cubicBezTo>
                  <a:cubicBezTo>
                    <a:pt x="512" y="1214"/>
                    <a:pt x="590" y="1228"/>
                    <a:pt x="664" y="1228"/>
                  </a:cubicBezTo>
                  <a:cubicBezTo>
                    <a:pt x="812" y="1228"/>
                    <a:pt x="946" y="1169"/>
                    <a:pt x="1035" y="1080"/>
                  </a:cubicBezTo>
                  <a:cubicBezTo>
                    <a:pt x="1202" y="947"/>
                    <a:pt x="1235" y="813"/>
                    <a:pt x="1268" y="680"/>
                  </a:cubicBezTo>
                  <a:cubicBezTo>
                    <a:pt x="1302" y="480"/>
                    <a:pt x="1235" y="313"/>
                    <a:pt x="1068" y="179"/>
                  </a:cubicBezTo>
                  <a:cubicBezTo>
                    <a:pt x="1001" y="79"/>
                    <a:pt x="901" y="46"/>
                    <a:pt x="768" y="13"/>
                  </a:cubicBezTo>
                  <a:cubicBezTo>
                    <a:pt x="726" y="4"/>
                    <a:pt x="685" y="0"/>
                    <a:pt x="6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18"/>
            <p:cNvSpPr/>
            <p:nvPr/>
          </p:nvSpPr>
          <p:spPr>
            <a:xfrm rot="-1715943">
              <a:off x="2740309" y="206244"/>
              <a:ext cx="67837" cy="63721"/>
            </a:xfrm>
            <a:custGeom>
              <a:avLst/>
              <a:gdLst/>
              <a:ahLst/>
              <a:cxnLst/>
              <a:rect l="l" t="t" r="r" b="b"/>
              <a:pathLst>
                <a:path w="1302" h="1223" extrusionOk="0">
                  <a:moveTo>
                    <a:pt x="634" y="1"/>
                  </a:moveTo>
                  <a:cubicBezTo>
                    <a:pt x="567" y="1"/>
                    <a:pt x="500" y="1"/>
                    <a:pt x="434" y="34"/>
                  </a:cubicBezTo>
                  <a:lnTo>
                    <a:pt x="400" y="34"/>
                  </a:lnTo>
                  <a:cubicBezTo>
                    <a:pt x="334" y="67"/>
                    <a:pt x="300" y="101"/>
                    <a:pt x="234" y="167"/>
                  </a:cubicBezTo>
                  <a:cubicBezTo>
                    <a:pt x="33" y="368"/>
                    <a:pt x="0" y="701"/>
                    <a:pt x="167" y="935"/>
                  </a:cubicBezTo>
                  <a:cubicBezTo>
                    <a:pt x="167" y="968"/>
                    <a:pt x="200" y="1001"/>
                    <a:pt x="234" y="1035"/>
                  </a:cubicBezTo>
                  <a:cubicBezTo>
                    <a:pt x="350" y="1151"/>
                    <a:pt x="511" y="1222"/>
                    <a:pt x="678" y="1222"/>
                  </a:cubicBezTo>
                  <a:cubicBezTo>
                    <a:pt x="799" y="1222"/>
                    <a:pt x="922" y="1185"/>
                    <a:pt x="1034" y="1101"/>
                  </a:cubicBezTo>
                  <a:cubicBezTo>
                    <a:pt x="1068" y="1101"/>
                    <a:pt x="1068" y="1068"/>
                    <a:pt x="1101" y="1068"/>
                  </a:cubicBezTo>
                  <a:cubicBezTo>
                    <a:pt x="1134" y="1035"/>
                    <a:pt x="1168" y="1001"/>
                    <a:pt x="1201" y="935"/>
                  </a:cubicBezTo>
                  <a:cubicBezTo>
                    <a:pt x="1234" y="868"/>
                    <a:pt x="1268" y="768"/>
                    <a:pt x="1301" y="668"/>
                  </a:cubicBezTo>
                  <a:cubicBezTo>
                    <a:pt x="1301" y="634"/>
                    <a:pt x="1301" y="601"/>
                    <a:pt x="1301" y="601"/>
                  </a:cubicBezTo>
                  <a:cubicBezTo>
                    <a:pt x="1301" y="601"/>
                    <a:pt x="1301" y="568"/>
                    <a:pt x="1301" y="568"/>
                  </a:cubicBezTo>
                  <a:cubicBezTo>
                    <a:pt x="1301" y="534"/>
                    <a:pt x="1301" y="501"/>
                    <a:pt x="1268" y="468"/>
                  </a:cubicBezTo>
                  <a:cubicBezTo>
                    <a:pt x="1268" y="434"/>
                    <a:pt x="1268" y="401"/>
                    <a:pt x="1234" y="368"/>
                  </a:cubicBezTo>
                  <a:cubicBezTo>
                    <a:pt x="1234" y="368"/>
                    <a:pt x="1234" y="334"/>
                    <a:pt x="1234" y="334"/>
                  </a:cubicBezTo>
                  <a:cubicBezTo>
                    <a:pt x="1234" y="301"/>
                    <a:pt x="1201" y="268"/>
                    <a:pt x="1168" y="268"/>
                  </a:cubicBezTo>
                  <a:lnTo>
                    <a:pt x="1168" y="234"/>
                  </a:lnTo>
                  <a:cubicBezTo>
                    <a:pt x="1168" y="234"/>
                    <a:pt x="1134" y="201"/>
                    <a:pt x="1134" y="167"/>
                  </a:cubicBezTo>
                  <a:lnTo>
                    <a:pt x="1101" y="167"/>
                  </a:lnTo>
                  <a:cubicBezTo>
                    <a:pt x="1034" y="101"/>
                    <a:pt x="967" y="67"/>
                    <a:pt x="901" y="34"/>
                  </a:cubicBezTo>
                  <a:cubicBezTo>
                    <a:pt x="834" y="1"/>
                    <a:pt x="767" y="1"/>
                    <a:pt x="6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18"/>
            <p:cNvSpPr/>
            <p:nvPr/>
          </p:nvSpPr>
          <p:spPr>
            <a:xfrm rot="-1715943">
              <a:off x="3219468" y="118372"/>
              <a:ext cx="71275" cy="64763"/>
            </a:xfrm>
            <a:custGeom>
              <a:avLst/>
              <a:gdLst/>
              <a:ahLst/>
              <a:cxnLst/>
              <a:rect l="l" t="t" r="r" b="b"/>
              <a:pathLst>
                <a:path w="1368" h="1243" extrusionOk="0">
                  <a:moveTo>
                    <a:pt x="671" y="0"/>
                  </a:moveTo>
                  <a:cubicBezTo>
                    <a:pt x="509" y="0"/>
                    <a:pt x="350" y="67"/>
                    <a:pt x="234" y="200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67" y="1184"/>
                    <a:pt x="534" y="1243"/>
                    <a:pt x="692" y="1243"/>
                  </a:cubicBezTo>
                  <a:cubicBezTo>
                    <a:pt x="851" y="1243"/>
                    <a:pt x="1001" y="1184"/>
                    <a:pt x="1101" y="1068"/>
                  </a:cubicBezTo>
                  <a:cubicBezTo>
                    <a:pt x="1334" y="867"/>
                    <a:pt x="1368" y="467"/>
                    <a:pt x="1134" y="200"/>
                  </a:cubicBezTo>
                  <a:cubicBezTo>
                    <a:pt x="1001" y="67"/>
                    <a:pt x="834" y="0"/>
                    <a:pt x="6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8"/>
            <p:cNvSpPr/>
            <p:nvPr/>
          </p:nvSpPr>
          <p:spPr>
            <a:xfrm rot="-1715943">
              <a:off x="2873841" y="130809"/>
              <a:ext cx="73047" cy="64190"/>
            </a:xfrm>
            <a:custGeom>
              <a:avLst/>
              <a:gdLst/>
              <a:ahLst/>
              <a:cxnLst/>
              <a:rect l="l" t="t" r="r" b="b"/>
              <a:pathLst>
                <a:path w="1402" h="1232" extrusionOk="0">
                  <a:moveTo>
                    <a:pt x="688" y="1"/>
                  </a:moveTo>
                  <a:cubicBezTo>
                    <a:pt x="520" y="1"/>
                    <a:pt x="355" y="68"/>
                    <a:pt x="234" y="188"/>
                  </a:cubicBezTo>
                  <a:cubicBezTo>
                    <a:pt x="34" y="422"/>
                    <a:pt x="1" y="822"/>
                    <a:pt x="267" y="1056"/>
                  </a:cubicBezTo>
                  <a:cubicBezTo>
                    <a:pt x="391" y="1180"/>
                    <a:pt x="544" y="1232"/>
                    <a:pt x="693" y="1232"/>
                  </a:cubicBezTo>
                  <a:cubicBezTo>
                    <a:pt x="863" y="1232"/>
                    <a:pt x="1028" y="1163"/>
                    <a:pt x="1135" y="1056"/>
                  </a:cubicBezTo>
                  <a:cubicBezTo>
                    <a:pt x="1368" y="856"/>
                    <a:pt x="1402" y="455"/>
                    <a:pt x="1135" y="188"/>
                  </a:cubicBezTo>
                  <a:cubicBezTo>
                    <a:pt x="1006" y="59"/>
                    <a:pt x="846" y="1"/>
                    <a:pt x="6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18"/>
            <p:cNvSpPr/>
            <p:nvPr/>
          </p:nvSpPr>
          <p:spPr>
            <a:xfrm rot="-1715943">
              <a:off x="2936031" y="-78710"/>
              <a:ext cx="71275" cy="65492"/>
            </a:xfrm>
            <a:custGeom>
              <a:avLst/>
              <a:gdLst/>
              <a:ahLst/>
              <a:cxnLst/>
              <a:rect l="l" t="t" r="r" b="b"/>
              <a:pathLst>
                <a:path w="1368" h="1257" extrusionOk="0">
                  <a:moveTo>
                    <a:pt x="685" y="1"/>
                  </a:moveTo>
                  <a:cubicBezTo>
                    <a:pt x="532" y="1"/>
                    <a:pt x="380" y="60"/>
                    <a:pt x="267" y="189"/>
                  </a:cubicBezTo>
                  <a:cubicBezTo>
                    <a:pt x="0" y="422"/>
                    <a:pt x="34" y="822"/>
                    <a:pt x="234" y="1056"/>
                  </a:cubicBezTo>
                  <a:cubicBezTo>
                    <a:pt x="367" y="1189"/>
                    <a:pt x="534" y="1256"/>
                    <a:pt x="697" y="1256"/>
                  </a:cubicBezTo>
                  <a:cubicBezTo>
                    <a:pt x="859" y="1256"/>
                    <a:pt x="1018" y="1189"/>
                    <a:pt x="1135" y="1056"/>
                  </a:cubicBezTo>
                  <a:cubicBezTo>
                    <a:pt x="1368" y="822"/>
                    <a:pt x="1368" y="422"/>
                    <a:pt x="1135" y="189"/>
                  </a:cubicBezTo>
                  <a:cubicBezTo>
                    <a:pt x="1014" y="68"/>
                    <a:pt x="849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18"/>
            <p:cNvSpPr/>
            <p:nvPr/>
          </p:nvSpPr>
          <p:spPr>
            <a:xfrm rot="-1715943">
              <a:off x="3149042" y="-16887"/>
              <a:ext cx="66117" cy="63877"/>
            </a:xfrm>
            <a:custGeom>
              <a:avLst/>
              <a:gdLst/>
              <a:ahLst/>
              <a:cxnLst/>
              <a:rect l="l" t="t" r="r" b="b"/>
              <a:pathLst>
                <a:path w="1269" h="1226" extrusionOk="0">
                  <a:moveTo>
                    <a:pt x="607" y="0"/>
                  </a:moveTo>
                  <a:cubicBezTo>
                    <a:pt x="444" y="0"/>
                    <a:pt x="288" y="60"/>
                    <a:pt x="168" y="180"/>
                  </a:cubicBezTo>
                  <a:cubicBezTo>
                    <a:pt x="34" y="314"/>
                    <a:pt x="1" y="481"/>
                    <a:pt x="1" y="647"/>
                  </a:cubicBezTo>
                  <a:cubicBezTo>
                    <a:pt x="1" y="781"/>
                    <a:pt x="68" y="914"/>
                    <a:pt x="168" y="1014"/>
                  </a:cubicBezTo>
                  <a:cubicBezTo>
                    <a:pt x="299" y="1171"/>
                    <a:pt x="450" y="1226"/>
                    <a:pt x="622" y="1226"/>
                  </a:cubicBezTo>
                  <a:cubicBezTo>
                    <a:pt x="669" y="1226"/>
                    <a:pt x="718" y="1222"/>
                    <a:pt x="768" y="1215"/>
                  </a:cubicBezTo>
                  <a:cubicBezTo>
                    <a:pt x="868" y="1181"/>
                    <a:pt x="1002" y="1148"/>
                    <a:pt x="1068" y="1014"/>
                  </a:cubicBezTo>
                  <a:cubicBezTo>
                    <a:pt x="1202" y="881"/>
                    <a:pt x="1268" y="681"/>
                    <a:pt x="1235" y="481"/>
                  </a:cubicBezTo>
                  <a:cubicBezTo>
                    <a:pt x="1168" y="314"/>
                    <a:pt x="1102" y="180"/>
                    <a:pt x="935" y="80"/>
                  </a:cubicBezTo>
                  <a:cubicBezTo>
                    <a:pt x="828" y="27"/>
                    <a:pt x="716" y="0"/>
                    <a:pt x="6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18"/>
            <p:cNvSpPr/>
            <p:nvPr/>
          </p:nvSpPr>
          <p:spPr>
            <a:xfrm rot="-1715943">
              <a:off x="3085196" y="192203"/>
              <a:ext cx="67837" cy="64554"/>
            </a:xfrm>
            <a:custGeom>
              <a:avLst/>
              <a:gdLst/>
              <a:ahLst/>
              <a:cxnLst/>
              <a:rect l="l" t="t" r="r" b="b"/>
              <a:pathLst>
                <a:path w="1302" h="1239" extrusionOk="0">
                  <a:moveTo>
                    <a:pt x="637" y="1"/>
                  </a:moveTo>
                  <a:cubicBezTo>
                    <a:pt x="485" y="1"/>
                    <a:pt x="340" y="66"/>
                    <a:pt x="234" y="172"/>
                  </a:cubicBezTo>
                  <a:cubicBezTo>
                    <a:pt x="134" y="272"/>
                    <a:pt x="101" y="305"/>
                    <a:pt x="67" y="405"/>
                  </a:cubicBezTo>
                  <a:cubicBezTo>
                    <a:pt x="1" y="572"/>
                    <a:pt x="34" y="772"/>
                    <a:pt x="134" y="972"/>
                  </a:cubicBezTo>
                  <a:cubicBezTo>
                    <a:pt x="201" y="1106"/>
                    <a:pt x="334" y="1173"/>
                    <a:pt x="468" y="1206"/>
                  </a:cubicBezTo>
                  <a:cubicBezTo>
                    <a:pt x="542" y="1227"/>
                    <a:pt x="612" y="1238"/>
                    <a:pt x="679" y="1238"/>
                  </a:cubicBezTo>
                  <a:cubicBezTo>
                    <a:pt x="825" y="1238"/>
                    <a:pt x="954" y="1187"/>
                    <a:pt x="1068" y="1073"/>
                  </a:cubicBezTo>
                  <a:cubicBezTo>
                    <a:pt x="1102" y="1073"/>
                    <a:pt x="1135" y="1039"/>
                    <a:pt x="1168" y="972"/>
                  </a:cubicBezTo>
                  <a:cubicBezTo>
                    <a:pt x="1168" y="939"/>
                    <a:pt x="1202" y="906"/>
                    <a:pt x="1202" y="872"/>
                  </a:cubicBezTo>
                  <a:cubicBezTo>
                    <a:pt x="1302" y="639"/>
                    <a:pt x="1302" y="439"/>
                    <a:pt x="1135" y="239"/>
                  </a:cubicBezTo>
                  <a:cubicBezTo>
                    <a:pt x="1102" y="205"/>
                    <a:pt x="1035" y="139"/>
                    <a:pt x="1001" y="105"/>
                  </a:cubicBezTo>
                  <a:cubicBezTo>
                    <a:pt x="968" y="105"/>
                    <a:pt x="935" y="72"/>
                    <a:pt x="901" y="72"/>
                  </a:cubicBezTo>
                  <a:cubicBezTo>
                    <a:pt x="816" y="23"/>
                    <a:pt x="725" y="1"/>
                    <a:pt x="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18"/>
            <p:cNvSpPr/>
            <p:nvPr/>
          </p:nvSpPr>
          <p:spPr>
            <a:xfrm rot="-1715943">
              <a:off x="2803302" y="-5672"/>
              <a:ext cx="67837" cy="65127"/>
            </a:xfrm>
            <a:custGeom>
              <a:avLst/>
              <a:gdLst/>
              <a:ahLst/>
              <a:cxnLst/>
              <a:rect l="l" t="t" r="r" b="b"/>
              <a:pathLst>
                <a:path w="1302" h="1250" extrusionOk="0">
                  <a:moveTo>
                    <a:pt x="631" y="1"/>
                  </a:moveTo>
                  <a:cubicBezTo>
                    <a:pt x="467" y="1"/>
                    <a:pt x="317" y="76"/>
                    <a:pt x="167" y="226"/>
                  </a:cubicBezTo>
                  <a:cubicBezTo>
                    <a:pt x="100" y="259"/>
                    <a:pt x="67" y="359"/>
                    <a:pt x="34" y="493"/>
                  </a:cubicBezTo>
                  <a:cubicBezTo>
                    <a:pt x="0" y="693"/>
                    <a:pt x="34" y="860"/>
                    <a:pt x="167" y="1027"/>
                  </a:cubicBezTo>
                  <a:cubicBezTo>
                    <a:pt x="200" y="1060"/>
                    <a:pt x="234" y="1093"/>
                    <a:pt x="267" y="1127"/>
                  </a:cubicBezTo>
                  <a:cubicBezTo>
                    <a:pt x="301" y="1160"/>
                    <a:pt x="334" y="1193"/>
                    <a:pt x="401" y="1193"/>
                  </a:cubicBezTo>
                  <a:cubicBezTo>
                    <a:pt x="488" y="1231"/>
                    <a:pt x="576" y="1250"/>
                    <a:pt x="662" y="1250"/>
                  </a:cubicBezTo>
                  <a:cubicBezTo>
                    <a:pt x="805" y="1250"/>
                    <a:pt x="943" y="1198"/>
                    <a:pt x="1068" y="1093"/>
                  </a:cubicBezTo>
                  <a:cubicBezTo>
                    <a:pt x="1101" y="1060"/>
                    <a:pt x="1101" y="1027"/>
                    <a:pt x="1134" y="993"/>
                  </a:cubicBezTo>
                  <a:cubicBezTo>
                    <a:pt x="1168" y="960"/>
                    <a:pt x="1168" y="927"/>
                    <a:pt x="1201" y="893"/>
                  </a:cubicBezTo>
                  <a:cubicBezTo>
                    <a:pt x="1301" y="660"/>
                    <a:pt x="1268" y="393"/>
                    <a:pt x="1068" y="193"/>
                  </a:cubicBezTo>
                  <a:cubicBezTo>
                    <a:pt x="1001" y="126"/>
                    <a:pt x="901" y="59"/>
                    <a:pt x="801" y="26"/>
                  </a:cubicBez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18"/>
            <p:cNvSpPr/>
            <p:nvPr/>
          </p:nvSpPr>
          <p:spPr>
            <a:xfrm rot="-1715943">
              <a:off x="2947751" y="266244"/>
              <a:ext cx="73047" cy="64450"/>
            </a:xfrm>
            <a:custGeom>
              <a:avLst/>
              <a:gdLst/>
              <a:ahLst/>
              <a:cxnLst/>
              <a:rect l="l" t="t" r="r" b="b"/>
              <a:pathLst>
                <a:path w="1402" h="1237" extrusionOk="0">
                  <a:moveTo>
                    <a:pt x="685" y="1"/>
                  </a:moveTo>
                  <a:cubicBezTo>
                    <a:pt x="545" y="1"/>
                    <a:pt x="397" y="48"/>
                    <a:pt x="267" y="163"/>
                  </a:cubicBezTo>
                  <a:cubicBezTo>
                    <a:pt x="1" y="463"/>
                    <a:pt x="67" y="830"/>
                    <a:pt x="267" y="1030"/>
                  </a:cubicBezTo>
                  <a:cubicBezTo>
                    <a:pt x="377" y="1158"/>
                    <a:pt x="548" y="1236"/>
                    <a:pt x="723" y="1236"/>
                  </a:cubicBezTo>
                  <a:cubicBezTo>
                    <a:pt x="867" y="1236"/>
                    <a:pt x="1014" y="1184"/>
                    <a:pt x="1135" y="1064"/>
                  </a:cubicBezTo>
                  <a:cubicBezTo>
                    <a:pt x="1402" y="763"/>
                    <a:pt x="1335" y="363"/>
                    <a:pt x="1135" y="196"/>
                  </a:cubicBezTo>
                  <a:cubicBezTo>
                    <a:pt x="1040" y="82"/>
                    <a:pt x="869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8"/>
            <p:cNvSpPr/>
            <p:nvPr/>
          </p:nvSpPr>
          <p:spPr>
            <a:xfrm rot="-1715943">
              <a:off x="2669653" y="69563"/>
              <a:ext cx="64398" cy="64398"/>
            </a:xfrm>
            <a:custGeom>
              <a:avLst/>
              <a:gdLst/>
              <a:ahLst/>
              <a:cxnLst/>
              <a:rect l="l" t="t" r="r" b="b"/>
              <a:pathLst>
                <a:path w="1236" h="1236" extrusionOk="0">
                  <a:moveTo>
                    <a:pt x="501" y="1"/>
                  </a:moveTo>
                  <a:cubicBezTo>
                    <a:pt x="468" y="1"/>
                    <a:pt x="434" y="1"/>
                    <a:pt x="401" y="34"/>
                  </a:cubicBezTo>
                  <a:lnTo>
                    <a:pt x="368" y="34"/>
                  </a:lnTo>
                  <a:cubicBezTo>
                    <a:pt x="334" y="68"/>
                    <a:pt x="301" y="68"/>
                    <a:pt x="268" y="101"/>
                  </a:cubicBezTo>
                  <a:cubicBezTo>
                    <a:pt x="234" y="101"/>
                    <a:pt x="234" y="134"/>
                    <a:pt x="234" y="134"/>
                  </a:cubicBezTo>
                  <a:cubicBezTo>
                    <a:pt x="201" y="134"/>
                    <a:pt x="201" y="134"/>
                    <a:pt x="201" y="168"/>
                  </a:cubicBezTo>
                  <a:cubicBezTo>
                    <a:pt x="168" y="168"/>
                    <a:pt x="168" y="201"/>
                    <a:pt x="168" y="201"/>
                  </a:cubicBezTo>
                  <a:cubicBezTo>
                    <a:pt x="134" y="234"/>
                    <a:pt x="101" y="268"/>
                    <a:pt x="68" y="301"/>
                  </a:cubicBezTo>
                  <a:cubicBezTo>
                    <a:pt x="68" y="334"/>
                    <a:pt x="34" y="368"/>
                    <a:pt x="34" y="401"/>
                  </a:cubicBezTo>
                  <a:cubicBezTo>
                    <a:pt x="34" y="435"/>
                    <a:pt x="34" y="435"/>
                    <a:pt x="1" y="468"/>
                  </a:cubicBezTo>
                  <a:cubicBezTo>
                    <a:pt x="1" y="468"/>
                    <a:pt x="1" y="501"/>
                    <a:pt x="1" y="535"/>
                  </a:cubicBezTo>
                  <a:lnTo>
                    <a:pt x="1" y="568"/>
                  </a:lnTo>
                  <a:lnTo>
                    <a:pt x="1" y="635"/>
                  </a:lnTo>
                  <a:cubicBezTo>
                    <a:pt x="1" y="801"/>
                    <a:pt x="68" y="935"/>
                    <a:pt x="201" y="1068"/>
                  </a:cubicBezTo>
                  <a:cubicBezTo>
                    <a:pt x="234" y="1102"/>
                    <a:pt x="268" y="1102"/>
                    <a:pt x="268" y="1135"/>
                  </a:cubicBezTo>
                  <a:cubicBezTo>
                    <a:pt x="334" y="1135"/>
                    <a:pt x="368" y="1168"/>
                    <a:pt x="434" y="1202"/>
                  </a:cubicBezTo>
                  <a:lnTo>
                    <a:pt x="568" y="1202"/>
                  </a:lnTo>
                  <a:cubicBezTo>
                    <a:pt x="568" y="1202"/>
                    <a:pt x="601" y="1235"/>
                    <a:pt x="601" y="1235"/>
                  </a:cubicBezTo>
                  <a:cubicBezTo>
                    <a:pt x="635" y="1235"/>
                    <a:pt x="635" y="1202"/>
                    <a:pt x="668" y="1202"/>
                  </a:cubicBezTo>
                  <a:lnTo>
                    <a:pt x="801" y="1202"/>
                  </a:lnTo>
                  <a:cubicBezTo>
                    <a:pt x="801" y="1202"/>
                    <a:pt x="801" y="1168"/>
                    <a:pt x="801" y="1168"/>
                  </a:cubicBezTo>
                  <a:cubicBezTo>
                    <a:pt x="901" y="1168"/>
                    <a:pt x="968" y="1102"/>
                    <a:pt x="1035" y="1035"/>
                  </a:cubicBezTo>
                  <a:cubicBezTo>
                    <a:pt x="1068" y="1035"/>
                    <a:pt x="1068" y="1002"/>
                    <a:pt x="1068" y="1002"/>
                  </a:cubicBezTo>
                  <a:cubicBezTo>
                    <a:pt x="1102" y="968"/>
                    <a:pt x="1135" y="935"/>
                    <a:pt x="1168" y="902"/>
                  </a:cubicBezTo>
                  <a:cubicBezTo>
                    <a:pt x="1168" y="868"/>
                    <a:pt x="1168" y="835"/>
                    <a:pt x="1202" y="835"/>
                  </a:cubicBezTo>
                  <a:cubicBezTo>
                    <a:pt x="1202" y="801"/>
                    <a:pt x="1202" y="801"/>
                    <a:pt x="1202" y="801"/>
                  </a:cubicBezTo>
                  <a:cubicBezTo>
                    <a:pt x="1202" y="768"/>
                    <a:pt x="1202" y="768"/>
                    <a:pt x="1202" y="768"/>
                  </a:cubicBezTo>
                  <a:cubicBezTo>
                    <a:pt x="1202" y="735"/>
                    <a:pt x="1202" y="701"/>
                    <a:pt x="1235" y="668"/>
                  </a:cubicBezTo>
                  <a:cubicBezTo>
                    <a:pt x="1235" y="668"/>
                    <a:pt x="1235" y="635"/>
                    <a:pt x="1235" y="635"/>
                  </a:cubicBezTo>
                  <a:cubicBezTo>
                    <a:pt x="1235" y="468"/>
                    <a:pt x="1202" y="334"/>
                    <a:pt x="1068" y="201"/>
                  </a:cubicBezTo>
                  <a:cubicBezTo>
                    <a:pt x="1068" y="201"/>
                    <a:pt x="1068" y="201"/>
                    <a:pt x="1035" y="168"/>
                  </a:cubicBezTo>
                  <a:cubicBezTo>
                    <a:pt x="1035" y="168"/>
                    <a:pt x="1002" y="134"/>
                    <a:pt x="968" y="101"/>
                  </a:cubicBezTo>
                  <a:cubicBezTo>
                    <a:pt x="968" y="101"/>
                    <a:pt x="935" y="101"/>
                    <a:pt x="935" y="68"/>
                  </a:cubicBezTo>
                  <a:lnTo>
                    <a:pt x="901" y="68"/>
                  </a:lnTo>
                  <a:cubicBezTo>
                    <a:pt x="868" y="68"/>
                    <a:pt x="835" y="34"/>
                    <a:pt x="835" y="34"/>
                  </a:cubicBezTo>
                  <a:lnTo>
                    <a:pt x="801" y="34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18"/>
            <p:cNvSpPr/>
            <p:nvPr/>
          </p:nvSpPr>
          <p:spPr>
            <a:xfrm rot="-1715943">
              <a:off x="3011673" y="57607"/>
              <a:ext cx="67837" cy="64033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57" y="0"/>
                  </a:moveTo>
                  <a:cubicBezTo>
                    <a:pt x="520" y="0"/>
                    <a:pt x="401" y="38"/>
                    <a:pt x="301" y="113"/>
                  </a:cubicBezTo>
                  <a:cubicBezTo>
                    <a:pt x="101" y="280"/>
                    <a:pt x="1" y="513"/>
                    <a:pt x="67" y="747"/>
                  </a:cubicBezTo>
                  <a:cubicBezTo>
                    <a:pt x="67" y="847"/>
                    <a:pt x="101" y="947"/>
                    <a:pt x="168" y="1013"/>
                  </a:cubicBezTo>
                  <a:cubicBezTo>
                    <a:pt x="234" y="1047"/>
                    <a:pt x="268" y="1080"/>
                    <a:pt x="301" y="1113"/>
                  </a:cubicBezTo>
                  <a:cubicBezTo>
                    <a:pt x="334" y="1147"/>
                    <a:pt x="368" y="1180"/>
                    <a:pt x="434" y="1180"/>
                  </a:cubicBezTo>
                  <a:cubicBezTo>
                    <a:pt x="512" y="1214"/>
                    <a:pt x="590" y="1228"/>
                    <a:pt x="665" y="1228"/>
                  </a:cubicBezTo>
                  <a:cubicBezTo>
                    <a:pt x="816" y="1228"/>
                    <a:pt x="957" y="1169"/>
                    <a:pt x="1068" y="1080"/>
                  </a:cubicBezTo>
                  <a:cubicBezTo>
                    <a:pt x="1202" y="947"/>
                    <a:pt x="1268" y="813"/>
                    <a:pt x="1268" y="680"/>
                  </a:cubicBezTo>
                  <a:cubicBezTo>
                    <a:pt x="1302" y="480"/>
                    <a:pt x="1235" y="313"/>
                    <a:pt x="1102" y="179"/>
                  </a:cubicBezTo>
                  <a:cubicBezTo>
                    <a:pt x="1001" y="79"/>
                    <a:pt x="901" y="46"/>
                    <a:pt x="801" y="13"/>
                  </a:cubicBezTo>
                  <a:cubicBezTo>
                    <a:pt x="751" y="4"/>
                    <a:pt x="703" y="0"/>
                    <a:pt x="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18"/>
            <p:cNvSpPr/>
            <p:nvPr/>
          </p:nvSpPr>
          <p:spPr>
            <a:xfrm rot="-1715943">
              <a:off x="1130338" y="1434958"/>
              <a:ext cx="71328" cy="64815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73" y="0"/>
                  </a:moveTo>
                  <a:cubicBezTo>
                    <a:pt x="528" y="0"/>
                    <a:pt x="374" y="52"/>
                    <a:pt x="234" y="176"/>
                  </a:cubicBezTo>
                  <a:cubicBezTo>
                    <a:pt x="1" y="410"/>
                    <a:pt x="1" y="810"/>
                    <a:pt x="201" y="1043"/>
                  </a:cubicBezTo>
                  <a:cubicBezTo>
                    <a:pt x="334" y="1177"/>
                    <a:pt x="501" y="1243"/>
                    <a:pt x="664" y="1243"/>
                  </a:cubicBezTo>
                  <a:cubicBezTo>
                    <a:pt x="826" y="1243"/>
                    <a:pt x="985" y="1177"/>
                    <a:pt x="1101" y="1043"/>
                  </a:cubicBezTo>
                  <a:cubicBezTo>
                    <a:pt x="1368" y="810"/>
                    <a:pt x="1335" y="410"/>
                    <a:pt x="1101" y="176"/>
                  </a:cubicBezTo>
                  <a:cubicBezTo>
                    <a:pt x="994" y="69"/>
                    <a:pt x="839" y="0"/>
                    <a:pt x="6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18"/>
            <p:cNvSpPr/>
            <p:nvPr/>
          </p:nvSpPr>
          <p:spPr>
            <a:xfrm rot="-1715943">
              <a:off x="1268200" y="1362187"/>
              <a:ext cx="64398" cy="64346"/>
            </a:xfrm>
            <a:custGeom>
              <a:avLst/>
              <a:gdLst/>
              <a:ahLst/>
              <a:cxnLst/>
              <a:rect l="l" t="t" r="r" b="b"/>
              <a:pathLst>
                <a:path w="1236" h="1235" extrusionOk="0">
                  <a:moveTo>
                    <a:pt x="568" y="0"/>
                  </a:moveTo>
                  <a:cubicBezTo>
                    <a:pt x="501" y="0"/>
                    <a:pt x="434" y="34"/>
                    <a:pt x="368" y="67"/>
                  </a:cubicBezTo>
                  <a:cubicBezTo>
                    <a:pt x="334" y="67"/>
                    <a:pt x="301" y="100"/>
                    <a:pt x="301" y="100"/>
                  </a:cubicBezTo>
                  <a:cubicBezTo>
                    <a:pt x="268" y="134"/>
                    <a:pt x="234" y="134"/>
                    <a:pt x="234" y="134"/>
                  </a:cubicBezTo>
                  <a:lnTo>
                    <a:pt x="234" y="167"/>
                  </a:lnTo>
                  <a:cubicBezTo>
                    <a:pt x="201" y="200"/>
                    <a:pt x="168" y="234"/>
                    <a:pt x="134" y="267"/>
                  </a:cubicBezTo>
                  <a:cubicBezTo>
                    <a:pt x="134" y="267"/>
                    <a:pt x="101" y="300"/>
                    <a:pt x="101" y="300"/>
                  </a:cubicBezTo>
                  <a:cubicBezTo>
                    <a:pt x="68" y="334"/>
                    <a:pt x="68" y="367"/>
                    <a:pt x="68" y="367"/>
                  </a:cubicBezTo>
                  <a:cubicBezTo>
                    <a:pt x="68" y="401"/>
                    <a:pt x="68" y="401"/>
                    <a:pt x="68" y="401"/>
                  </a:cubicBezTo>
                  <a:cubicBezTo>
                    <a:pt x="34" y="401"/>
                    <a:pt x="34" y="434"/>
                    <a:pt x="34" y="434"/>
                  </a:cubicBezTo>
                  <a:cubicBezTo>
                    <a:pt x="34" y="467"/>
                    <a:pt x="34" y="467"/>
                    <a:pt x="34" y="501"/>
                  </a:cubicBezTo>
                  <a:cubicBezTo>
                    <a:pt x="1" y="567"/>
                    <a:pt x="1" y="634"/>
                    <a:pt x="34" y="701"/>
                  </a:cubicBezTo>
                  <a:cubicBezTo>
                    <a:pt x="34" y="734"/>
                    <a:pt x="34" y="767"/>
                    <a:pt x="34" y="801"/>
                  </a:cubicBezTo>
                  <a:cubicBezTo>
                    <a:pt x="68" y="834"/>
                    <a:pt x="68" y="834"/>
                    <a:pt x="68" y="868"/>
                  </a:cubicBezTo>
                  <a:cubicBezTo>
                    <a:pt x="68" y="868"/>
                    <a:pt x="101" y="901"/>
                    <a:pt x="101" y="934"/>
                  </a:cubicBezTo>
                  <a:lnTo>
                    <a:pt x="134" y="968"/>
                  </a:lnTo>
                  <a:cubicBezTo>
                    <a:pt x="168" y="1001"/>
                    <a:pt x="168" y="1034"/>
                    <a:pt x="201" y="1034"/>
                  </a:cubicBezTo>
                  <a:cubicBezTo>
                    <a:pt x="201" y="1068"/>
                    <a:pt x="234" y="1068"/>
                    <a:pt x="268" y="1101"/>
                  </a:cubicBezTo>
                  <a:cubicBezTo>
                    <a:pt x="268" y="1101"/>
                    <a:pt x="268" y="1134"/>
                    <a:pt x="301" y="1134"/>
                  </a:cubicBezTo>
                  <a:cubicBezTo>
                    <a:pt x="334" y="1168"/>
                    <a:pt x="401" y="1201"/>
                    <a:pt x="468" y="1201"/>
                  </a:cubicBezTo>
                  <a:lnTo>
                    <a:pt x="501" y="1201"/>
                  </a:lnTo>
                  <a:cubicBezTo>
                    <a:pt x="501" y="1234"/>
                    <a:pt x="535" y="1234"/>
                    <a:pt x="535" y="1234"/>
                  </a:cubicBezTo>
                  <a:lnTo>
                    <a:pt x="701" y="1234"/>
                  </a:lnTo>
                  <a:cubicBezTo>
                    <a:pt x="735" y="1234"/>
                    <a:pt x="768" y="1234"/>
                    <a:pt x="801" y="1201"/>
                  </a:cubicBezTo>
                  <a:cubicBezTo>
                    <a:pt x="835" y="1201"/>
                    <a:pt x="835" y="1201"/>
                    <a:pt x="868" y="1168"/>
                  </a:cubicBezTo>
                  <a:lnTo>
                    <a:pt x="935" y="1168"/>
                  </a:lnTo>
                  <a:cubicBezTo>
                    <a:pt x="935" y="1134"/>
                    <a:pt x="968" y="1134"/>
                    <a:pt x="1002" y="1101"/>
                  </a:cubicBezTo>
                  <a:cubicBezTo>
                    <a:pt x="1002" y="1101"/>
                    <a:pt x="1035" y="1068"/>
                    <a:pt x="1068" y="1068"/>
                  </a:cubicBezTo>
                  <a:cubicBezTo>
                    <a:pt x="1068" y="1068"/>
                    <a:pt x="1068" y="1034"/>
                    <a:pt x="1068" y="1034"/>
                  </a:cubicBezTo>
                  <a:cubicBezTo>
                    <a:pt x="1102" y="1001"/>
                    <a:pt x="1135" y="968"/>
                    <a:pt x="1168" y="934"/>
                  </a:cubicBezTo>
                  <a:cubicBezTo>
                    <a:pt x="1202" y="901"/>
                    <a:pt x="1202" y="868"/>
                    <a:pt x="1202" y="834"/>
                  </a:cubicBezTo>
                  <a:cubicBezTo>
                    <a:pt x="1235" y="801"/>
                    <a:pt x="1235" y="801"/>
                    <a:pt x="1235" y="801"/>
                  </a:cubicBezTo>
                  <a:cubicBezTo>
                    <a:pt x="1235" y="767"/>
                    <a:pt x="1235" y="767"/>
                    <a:pt x="1235" y="734"/>
                  </a:cubicBezTo>
                  <a:cubicBezTo>
                    <a:pt x="1235" y="701"/>
                    <a:pt x="1235" y="667"/>
                    <a:pt x="1235" y="634"/>
                  </a:cubicBezTo>
                  <a:lnTo>
                    <a:pt x="1235" y="601"/>
                  </a:lnTo>
                  <a:cubicBezTo>
                    <a:pt x="1235" y="567"/>
                    <a:pt x="1235" y="501"/>
                    <a:pt x="1235" y="467"/>
                  </a:cubicBezTo>
                  <a:cubicBezTo>
                    <a:pt x="1235" y="434"/>
                    <a:pt x="1202" y="367"/>
                    <a:pt x="1168" y="334"/>
                  </a:cubicBezTo>
                  <a:cubicBezTo>
                    <a:pt x="1168" y="300"/>
                    <a:pt x="1135" y="267"/>
                    <a:pt x="1102" y="234"/>
                  </a:cubicBezTo>
                  <a:cubicBezTo>
                    <a:pt x="1102" y="234"/>
                    <a:pt x="1102" y="234"/>
                    <a:pt x="1102" y="200"/>
                  </a:cubicBezTo>
                  <a:lnTo>
                    <a:pt x="1068" y="200"/>
                  </a:lnTo>
                  <a:cubicBezTo>
                    <a:pt x="1068" y="167"/>
                    <a:pt x="1035" y="167"/>
                    <a:pt x="1035" y="134"/>
                  </a:cubicBezTo>
                  <a:lnTo>
                    <a:pt x="1002" y="134"/>
                  </a:lnTo>
                  <a:cubicBezTo>
                    <a:pt x="968" y="134"/>
                    <a:pt x="968" y="100"/>
                    <a:pt x="968" y="100"/>
                  </a:cubicBezTo>
                  <a:cubicBezTo>
                    <a:pt x="935" y="100"/>
                    <a:pt x="935" y="67"/>
                    <a:pt x="901" y="67"/>
                  </a:cubicBezTo>
                  <a:lnTo>
                    <a:pt x="868" y="67"/>
                  </a:lnTo>
                  <a:cubicBezTo>
                    <a:pt x="868" y="34"/>
                    <a:pt x="868" y="34"/>
                    <a:pt x="868" y="34"/>
                  </a:cubicBezTo>
                  <a:lnTo>
                    <a:pt x="768" y="34"/>
                  </a:lnTo>
                  <a:cubicBezTo>
                    <a:pt x="701" y="0"/>
                    <a:pt x="668" y="0"/>
                    <a:pt x="6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18"/>
            <p:cNvSpPr/>
            <p:nvPr/>
          </p:nvSpPr>
          <p:spPr>
            <a:xfrm rot="-1715943">
              <a:off x="1806419" y="1066632"/>
              <a:ext cx="73047" cy="64346"/>
            </a:xfrm>
            <a:custGeom>
              <a:avLst/>
              <a:gdLst/>
              <a:ahLst/>
              <a:cxnLst/>
              <a:rect l="l" t="t" r="r" b="b"/>
              <a:pathLst>
                <a:path w="1402" h="1235" extrusionOk="0">
                  <a:moveTo>
                    <a:pt x="707" y="0"/>
                  </a:moveTo>
                  <a:cubicBezTo>
                    <a:pt x="546" y="0"/>
                    <a:pt x="389" y="59"/>
                    <a:pt x="268" y="163"/>
                  </a:cubicBezTo>
                  <a:cubicBezTo>
                    <a:pt x="1" y="397"/>
                    <a:pt x="34" y="797"/>
                    <a:pt x="234" y="1030"/>
                  </a:cubicBezTo>
                  <a:cubicBezTo>
                    <a:pt x="355" y="1168"/>
                    <a:pt x="520" y="1235"/>
                    <a:pt x="684" y="1235"/>
                  </a:cubicBezTo>
                  <a:cubicBezTo>
                    <a:pt x="837" y="1235"/>
                    <a:pt x="989" y="1177"/>
                    <a:pt x="1102" y="1064"/>
                  </a:cubicBezTo>
                  <a:cubicBezTo>
                    <a:pt x="1335" y="864"/>
                    <a:pt x="1402" y="463"/>
                    <a:pt x="1135" y="163"/>
                  </a:cubicBezTo>
                  <a:cubicBezTo>
                    <a:pt x="1007" y="51"/>
                    <a:pt x="855" y="0"/>
                    <a:pt x="7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18"/>
            <p:cNvSpPr/>
            <p:nvPr/>
          </p:nvSpPr>
          <p:spPr>
            <a:xfrm rot="-1715943">
              <a:off x="1942129" y="992373"/>
              <a:ext cx="71328" cy="64815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93" y="0"/>
                  </a:moveTo>
                  <a:cubicBezTo>
                    <a:pt x="544" y="0"/>
                    <a:pt x="392" y="52"/>
                    <a:pt x="268" y="176"/>
                  </a:cubicBezTo>
                  <a:cubicBezTo>
                    <a:pt x="1" y="410"/>
                    <a:pt x="1" y="810"/>
                    <a:pt x="234" y="1043"/>
                  </a:cubicBezTo>
                  <a:cubicBezTo>
                    <a:pt x="351" y="1177"/>
                    <a:pt x="509" y="1243"/>
                    <a:pt x="672" y="1243"/>
                  </a:cubicBezTo>
                  <a:cubicBezTo>
                    <a:pt x="835" y="1243"/>
                    <a:pt x="1001" y="1177"/>
                    <a:pt x="1135" y="1043"/>
                  </a:cubicBezTo>
                  <a:cubicBezTo>
                    <a:pt x="1368" y="810"/>
                    <a:pt x="1368" y="410"/>
                    <a:pt x="1135" y="176"/>
                  </a:cubicBezTo>
                  <a:cubicBezTo>
                    <a:pt x="1028" y="69"/>
                    <a:pt x="863" y="0"/>
                    <a:pt x="6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18"/>
            <p:cNvSpPr/>
            <p:nvPr/>
          </p:nvSpPr>
          <p:spPr>
            <a:xfrm rot="-1715943">
              <a:off x="1400559" y="1287854"/>
              <a:ext cx="69608" cy="65492"/>
            </a:xfrm>
            <a:custGeom>
              <a:avLst/>
              <a:gdLst/>
              <a:ahLst/>
              <a:cxnLst/>
              <a:rect l="l" t="t" r="r" b="b"/>
              <a:pathLst>
                <a:path w="1336" h="1257" extrusionOk="0">
                  <a:moveTo>
                    <a:pt x="714" y="1"/>
                  </a:moveTo>
                  <a:cubicBezTo>
                    <a:pt x="556" y="1"/>
                    <a:pt x="388" y="61"/>
                    <a:pt x="268" y="181"/>
                  </a:cubicBezTo>
                  <a:cubicBezTo>
                    <a:pt x="234" y="214"/>
                    <a:pt x="201" y="214"/>
                    <a:pt x="201" y="248"/>
                  </a:cubicBezTo>
                  <a:cubicBezTo>
                    <a:pt x="168" y="281"/>
                    <a:pt x="168" y="314"/>
                    <a:pt x="134" y="348"/>
                  </a:cubicBezTo>
                  <a:cubicBezTo>
                    <a:pt x="1" y="581"/>
                    <a:pt x="68" y="882"/>
                    <a:pt x="268" y="1082"/>
                  </a:cubicBezTo>
                  <a:cubicBezTo>
                    <a:pt x="334" y="1148"/>
                    <a:pt x="468" y="1215"/>
                    <a:pt x="601" y="1248"/>
                  </a:cubicBezTo>
                  <a:cubicBezTo>
                    <a:pt x="636" y="1254"/>
                    <a:pt x="669" y="1257"/>
                    <a:pt x="702" y="1257"/>
                  </a:cubicBezTo>
                  <a:cubicBezTo>
                    <a:pt x="859" y="1257"/>
                    <a:pt x="997" y="1192"/>
                    <a:pt x="1135" y="1082"/>
                  </a:cubicBezTo>
                  <a:cubicBezTo>
                    <a:pt x="1235" y="982"/>
                    <a:pt x="1268" y="882"/>
                    <a:pt x="1302" y="748"/>
                  </a:cubicBezTo>
                  <a:cubicBezTo>
                    <a:pt x="1335" y="548"/>
                    <a:pt x="1268" y="381"/>
                    <a:pt x="1135" y="214"/>
                  </a:cubicBezTo>
                  <a:cubicBezTo>
                    <a:pt x="1135" y="181"/>
                    <a:pt x="1102" y="181"/>
                    <a:pt x="1102" y="148"/>
                  </a:cubicBezTo>
                  <a:cubicBezTo>
                    <a:pt x="1068" y="148"/>
                    <a:pt x="1035" y="114"/>
                    <a:pt x="1002" y="81"/>
                  </a:cubicBezTo>
                  <a:cubicBezTo>
                    <a:pt x="922" y="28"/>
                    <a:pt x="820" y="1"/>
                    <a:pt x="7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18"/>
            <p:cNvSpPr/>
            <p:nvPr/>
          </p:nvSpPr>
          <p:spPr>
            <a:xfrm rot="-1715943">
              <a:off x="1536234" y="1213666"/>
              <a:ext cx="71328" cy="64815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659" y="0"/>
                  </a:moveTo>
                  <a:cubicBezTo>
                    <a:pt x="511" y="0"/>
                    <a:pt x="358" y="52"/>
                    <a:pt x="234" y="176"/>
                  </a:cubicBezTo>
                  <a:cubicBezTo>
                    <a:pt x="1" y="443"/>
                    <a:pt x="1" y="810"/>
                    <a:pt x="234" y="1043"/>
                  </a:cubicBezTo>
                  <a:cubicBezTo>
                    <a:pt x="351" y="1177"/>
                    <a:pt x="509" y="1243"/>
                    <a:pt x="672" y="1243"/>
                  </a:cubicBezTo>
                  <a:cubicBezTo>
                    <a:pt x="835" y="1243"/>
                    <a:pt x="1001" y="1177"/>
                    <a:pt x="1135" y="1043"/>
                  </a:cubicBezTo>
                  <a:cubicBezTo>
                    <a:pt x="1368" y="810"/>
                    <a:pt x="1368" y="410"/>
                    <a:pt x="1101" y="176"/>
                  </a:cubicBezTo>
                  <a:cubicBezTo>
                    <a:pt x="994" y="69"/>
                    <a:pt x="830" y="0"/>
                    <a:pt x="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18"/>
            <p:cNvSpPr/>
            <p:nvPr/>
          </p:nvSpPr>
          <p:spPr>
            <a:xfrm rot="-1715943">
              <a:off x="1673624" y="1139461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6" y="1"/>
                  </a:moveTo>
                  <a:cubicBezTo>
                    <a:pt x="476" y="1"/>
                    <a:pt x="306" y="75"/>
                    <a:pt x="168" y="213"/>
                  </a:cubicBezTo>
                  <a:cubicBezTo>
                    <a:pt x="134" y="280"/>
                    <a:pt x="68" y="347"/>
                    <a:pt x="34" y="447"/>
                  </a:cubicBezTo>
                  <a:cubicBezTo>
                    <a:pt x="1" y="614"/>
                    <a:pt x="1" y="814"/>
                    <a:pt x="134" y="981"/>
                  </a:cubicBezTo>
                  <a:cubicBezTo>
                    <a:pt x="201" y="1114"/>
                    <a:pt x="334" y="1181"/>
                    <a:pt x="468" y="1214"/>
                  </a:cubicBezTo>
                  <a:cubicBezTo>
                    <a:pt x="528" y="1231"/>
                    <a:pt x="588" y="1240"/>
                    <a:pt x="648" y="1240"/>
                  </a:cubicBezTo>
                  <a:cubicBezTo>
                    <a:pt x="818" y="1240"/>
                    <a:pt x="978" y="1171"/>
                    <a:pt x="1102" y="1047"/>
                  </a:cubicBezTo>
                  <a:cubicBezTo>
                    <a:pt x="1168" y="981"/>
                    <a:pt x="1202" y="914"/>
                    <a:pt x="1235" y="814"/>
                  </a:cubicBezTo>
                  <a:cubicBezTo>
                    <a:pt x="1302" y="580"/>
                    <a:pt x="1235" y="380"/>
                    <a:pt x="1068" y="180"/>
                  </a:cubicBezTo>
                  <a:cubicBezTo>
                    <a:pt x="1002" y="147"/>
                    <a:pt x="968" y="80"/>
                    <a:pt x="901" y="47"/>
                  </a:cubicBezTo>
                  <a:cubicBezTo>
                    <a:pt x="819" y="16"/>
                    <a:pt x="736" y="1"/>
                    <a:pt x="6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18"/>
            <p:cNvSpPr/>
            <p:nvPr/>
          </p:nvSpPr>
          <p:spPr>
            <a:xfrm rot="-1715943">
              <a:off x="2076165" y="918138"/>
              <a:ext cx="71275" cy="65857"/>
            </a:xfrm>
            <a:custGeom>
              <a:avLst/>
              <a:gdLst/>
              <a:ahLst/>
              <a:cxnLst/>
              <a:rect l="l" t="t" r="r" b="b"/>
              <a:pathLst>
                <a:path w="1368" h="1264" extrusionOk="0">
                  <a:moveTo>
                    <a:pt x="655" y="1"/>
                  </a:moveTo>
                  <a:cubicBezTo>
                    <a:pt x="420" y="1"/>
                    <a:pt x="207" y="150"/>
                    <a:pt x="100" y="364"/>
                  </a:cubicBezTo>
                  <a:cubicBezTo>
                    <a:pt x="0" y="631"/>
                    <a:pt x="67" y="864"/>
                    <a:pt x="234" y="1031"/>
                  </a:cubicBezTo>
                  <a:cubicBezTo>
                    <a:pt x="267" y="1064"/>
                    <a:pt x="300" y="1098"/>
                    <a:pt x="300" y="1131"/>
                  </a:cubicBezTo>
                  <a:cubicBezTo>
                    <a:pt x="367" y="1164"/>
                    <a:pt x="467" y="1231"/>
                    <a:pt x="534" y="1231"/>
                  </a:cubicBezTo>
                  <a:cubicBezTo>
                    <a:pt x="608" y="1252"/>
                    <a:pt x="678" y="1263"/>
                    <a:pt x="746" y="1263"/>
                  </a:cubicBezTo>
                  <a:cubicBezTo>
                    <a:pt x="891" y="1263"/>
                    <a:pt x="1020" y="1212"/>
                    <a:pt x="1134" y="1098"/>
                  </a:cubicBezTo>
                  <a:cubicBezTo>
                    <a:pt x="1201" y="1031"/>
                    <a:pt x="1268" y="964"/>
                    <a:pt x="1301" y="864"/>
                  </a:cubicBezTo>
                  <a:cubicBezTo>
                    <a:pt x="1368" y="631"/>
                    <a:pt x="1334" y="397"/>
                    <a:pt x="1201" y="264"/>
                  </a:cubicBezTo>
                  <a:cubicBezTo>
                    <a:pt x="1168" y="230"/>
                    <a:pt x="1134" y="230"/>
                    <a:pt x="1134" y="197"/>
                  </a:cubicBezTo>
                  <a:lnTo>
                    <a:pt x="1101" y="197"/>
                  </a:lnTo>
                  <a:cubicBezTo>
                    <a:pt x="1101" y="164"/>
                    <a:pt x="1068" y="164"/>
                    <a:pt x="1068" y="130"/>
                  </a:cubicBezTo>
                  <a:cubicBezTo>
                    <a:pt x="1001" y="97"/>
                    <a:pt x="934" y="30"/>
                    <a:pt x="834" y="30"/>
                  </a:cubicBezTo>
                  <a:cubicBezTo>
                    <a:pt x="774" y="10"/>
                    <a:pt x="714" y="1"/>
                    <a:pt x="6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18"/>
            <p:cNvSpPr/>
            <p:nvPr/>
          </p:nvSpPr>
          <p:spPr>
            <a:xfrm rot="-1715943">
              <a:off x="2615616" y="622541"/>
              <a:ext cx="73047" cy="65023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710" y="0"/>
                  </a:moveTo>
                  <a:cubicBezTo>
                    <a:pt x="553" y="0"/>
                    <a:pt x="405" y="60"/>
                    <a:pt x="301" y="146"/>
                  </a:cubicBezTo>
                  <a:cubicBezTo>
                    <a:pt x="1" y="413"/>
                    <a:pt x="34" y="813"/>
                    <a:pt x="234" y="1014"/>
                  </a:cubicBezTo>
                  <a:cubicBezTo>
                    <a:pt x="358" y="1173"/>
                    <a:pt x="529" y="1248"/>
                    <a:pt x="703" y="1248"/>
                  </a:cubicBezTo>
                  <a:cubicBezTo>
                    <a:pt x="855" y="1248"/>
                    <a:pt x="1010" y="1190"/>
                    <a:pt x="1135" y="1080"/>
                  </a:cubicBezTo>
                  <a:cubicBezTo>
                    <a:pt x="1335" y="880"/>
                    <a:pt x="1402" y="480"/>
                    <a:pt x="1135" y="180"/>
                  </a:cubicBezTo>
                  <a:cubicBezTo>
                    <a:pt x="1006" y="51"/>
                    <a:pt x="855" y="0"/>
                    <a:pt x="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18"/>
            <p:cNvSpPr/>
            <p:nvPr/>
          </p:nvSpPr>
          <p:spPr>
            <a:xfrm rot="-1715943">
              <a:off x="2751628" y="549052"/>
              <a:ext cx="71275" cy="65075"/>
            </a:xfrm>
            <a:custGeom>
              <a:avLst/>
              <a:gdLst/>
              <a:ahLst/>
              <a:cxnLst/>
              <a:rect l="l" t="t" r="r" b="b"/>
              <a:pathLst>
                <a:path w="1368" h="1249" extrusionOk="0">
                  <a:moveTo>
                    <a:pt x="692" y="1"/>
                  </a:moveTo>
                  <a:cubicBezTo>
                    <a:pt x="544" y="1"/>
                    <a:pt x="391" y="53"/>
                    <a:pt x="267" y="177"/>
                  </a:cubicBezTo>
                  <a:cubicBezTo>
                    <a:pt x="0" y="410"/>
                    <a:pt x="0" y="810"/>
                    <a:pt x="234" y="1044"/>
                  </a:cubicBezTo>
                  <a:cubicBezTo>
                    <a:pt x="355" y="1182"/>
                    <a:pt x="520" y="1249"/>
                    <a:pt x="688" y="1249"/>
                  </a:cubicBezTo>
                  <a:cubicBezTo>
                    <a:pt x="845" y="1249"/>
                    <a:pt x="1006" y="1190"/>
                    <a:pt x="1134" y="1077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27" y="70"/>
                    <a:pt x="863" y="1"/>
                    <a:pt x="6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18"/>
            <p:cNvSpPr/>
            <p:nvPr/>
          </p:nvSpPr>
          <p:spPr>
            <a:xfrm rot="-1715943">
              <a:off x="2211635" y="844183"/>
              <a:ext cx="67837" cy="65492"/>
            </a:xfrm>
            <a:custGeom>
              <a:avLst/>
              <a:gdLst/>
              <a:ahLst/>
              <a:cxnLst/>
              <a:rect l="l" t="t" r="r" b="b"/>
              <a:pathLst>
                <a:path w="1302" h="1257" extrusionOk="0">
                  <a:moveTo>
                    <a:pt x="681" y="1"/>
                  </a:moveTo>
                  <a:cubicBezTo>
                    <a:pt x="523" y="1"/>
                    <a:pt x="355" y="61"/>
                    <a:pt x="234" y="181"/>
                  </a:cubicBezTo>
                  <a:cubicBezTo>
                    <a:pt x="201" y="214"/>
                    <a:pt x="168" y="214"/>
                    <a:pt x="168" y="247"/>
                  </a:cubicBezTo>
                  <a:cubicBezTo>
                    <a:pt x="134" y="281"/>
                    <a:pt x="134" y="314"/>
                    <a:pt x="101" y="347"/>
                  </a:cubicBezTo>
                  <a:cubicBezTo>
                    <a:pt x="1" y="581"/>
                    <a:pt x="34" y="881"/>
                    <a:pt x="234" y="1081"/>
                  </a:cubicBezTo>
                  <a:cubicBezTo>
                    <a:pt x="301" y="1148"/>
                    <a:pt x="435" y="1215"/>
                    <a:pt x="568" y="1248"/>
                  </a:cubicBezTo>
                  <a:cubicBezTo>
                    <a:pt x="602" y="1254"/>
                    <a:pt x="636" y="1257"/>
                    <a:pt x="668" y="1257"/>
                  </a:cubicBezTo>
                  <a:cubicBezTo>
                    <a:pt x="825" y="1257"/>
                    <a:pt x="964" y="1192"/>
                    <a:pt x="1102" y="1081"/>
                  </a:cubicBezTo>
                  <a:cubicBezTo>
                    <a:pt x="1202" y="981"/>
                    <a:pt x="1235" y="881"/>
                    <a:pt x="1268" y="748"/>
                  </a:cubicBezTo>
                  <a:cubicBezTo>
                    <a:pt x="1302" y="548"/>
                    <a:pt x="1235" y="381"/>
                    <a:pt x="1102" y="214"/>
                  </a:cubicBezTo>
                  <a:cubicBezTo>
                    <a:pt x="1102" y="181"/>
                    <a:pt x="1068" y="181"/>
                    <a:pt x="1068" y="147"/>
                  </a:cubicBezTo>
                  <a:cubicBezTo>
                    <a:pt x="1035" y="147"/>
                    <a:pt x="1002" y="114"/>
                    <a:pt x="968" y="81"/>
                  </a:cubicBezTo>
                  <a:cubicBezTo>
                    <a:pt x="888" y="27"/>
                    <a:pt x="787" y="1"/>
                    <a:pt x="6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18"/>
            <p:cNvSpPr/>
            <p:nvPr/>
          </p:nvSpPr>
          <p:spPr>
            <a:xfrm rot="-1715943">
              <a:off x="2345683" y="770357"/>
              <a:ext cx="71275" cy="64867"/>
            </a:xfrm>
            <a:custGeom>
              <a:avLst/>
              <a:gdLst/>
              <a:ahLst/>
              <a:cxnLst/>
              <a:rect l="l" t="t" r="r" b="b"/>
              <a:pathLst>
                <a:path w="1368" h="1245" extrusionOk="0">
                  <a:moveTo>
                    <a:pt x="662" y="1"/>
                  </a:moveTo>
                  <a:cubicBezTo>
                    <a:pt x="511" y="1"/>
                    <a:pt x="358" y="53"/>
                    <a:pt x="234" y="177"/>
                  </a:cubicBezTo>
                  <a:cubicBezTo>
                    <a:pt x="0" y="444"/>
                    <a:pt x="0" y="810"/>
                    <a:pt x="234" y="1044"/>
                  </a:cubicBezTo>
                  <a:cubicBezTo>
                    <a:pt x="351" y="1177"/>
                    <a:pt x="509" y="1244"/>
                    <a:pt x="672" y="1244"/>
                  </a:cubicBezTo>
                  <a:cubicBezTo>
                    <a:pt x="834" y="1244"/>
                    <a:pt x="1001" y="1177"/>
                    <a:pt x="1134" y="1044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10" y="70"/>
                    <a:pt x="837" y="1"/>
                    <a:pt x="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8"/>
            <p:cNvSpPr/>
            <p:nvPr/>
          </p:nvSpPr>
          <p:spPr>
            <a:xfrm rot="-1715943">
              <a:off x="2483082" y="696189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5" y="0"/>
                  </a:moveTo>
                  <a:cubicBezTo>
                    <a:pt x="475" y="0"/>
                    <a:pt x="305" y="75"/>
                    <a:pt x="167" y="213"/>
                  </a:cubicBezTo>
                  <a:cubicBezTo>
                    <a:pt x="134" y="280"/>
                    <a:pt x="67" y="346"/>
                    <a:pt x="67" y="447"/>
                  </a:cubicBezTo>
                  <a:cubicBezTo>
                    <a:pt x="0" y="613"/>
                    <a:pt x="34" y="813"/>
                    <a:pt x="134" y="980"/>
                  </a:cubicBezTo>
                  <a:cubicBezTo>
                    <a:pt x="201" y="1114"/>
                    <a:pt x="334" y="1180"/>
                    <a:pt x="467" y="1214"/>
                  </a:cubicBezTo>
                  <a:cubicBezTo>
                    <a:pt x="536" y="1231"/>
                    <a:pt x="601" y="1239"/>
                    <a:pt x="662" y="1239"/>
                  </a:cubicBezTo>
                  <a:cubicBezTo>
                    <a:pt x="836" y="1239"/>
                    <a:pt x="978" y="1171"/>
                    <a:pt x="1101" y="1047"/>
                  </a:cubicBezTo>
                  <a:cubicBezTo>
                    <a:pt x="1168" y="980"/>
                    <a:pt x="1201" y="914"/>
                    <a:pt x="1235" y="813"/>
                  </a:cubicBezTo>
                  <a:cubicBezTo>
                    <a:pt x="1301" y="580"/>
                    <a:pt x="1268" y="380"/>
                    <a:pt x="1068" y="180"/>
                  </a:cubicBezTo>
                  <a:cubicBezTo>
                    <a:pt x="1001" y="146"/>
                    <a:pt x="968" y="80"/>
                    <a:pt x="901" y="46"/>
                  </a:cubicBezTo>
                  <a:cubicBezTo>
                    <a:pt x="819" y="15"/>
                    <a:pt x="736" y="0"/>
                    <a:pt x="6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8"/>
            <p:cNvSpPr/>
            <p:nvPr/>
          </p:nvSpPr>
          <p:spPr>
            <a:xfrm rot="-1715943">
              <a:off x="2889331" y="475870"/>
              <a:ext cx="66117" cy="64398"/>
            </a:xfrm>
            <a:custGeom>
              <a:avLst/>
              <a:gdLst/>
              <a:ahLst/>
              <a:cxnLst/>
              <a:rect l="l" t="t" r="r" b="b"/>
              <a:pathLst>
                <a:path w="1269" h="1236" extrusionOk="0">
                  <a:moveTo>
                    <a:pt x="568" y="1"/>
                  </a:moveTo>
                  <a:cubicBezTo>
                    <a:pt x="501" y="1"/>
                    <a:pt x="434" y="34"/>
                    <a:pt x="401" y="68"/>
                  </a:cubicBezTo>
                  <a:cubicBezTo>
                    <a:pt x="367" y="68"/>
                    <a:pt x="334" y="101"/>
                    <a:pt x="301" y="101"/>
                  </a:cubicBezTo>
                  <a:cubicBezTo>
                    <a:pt x="267" y="134"/>
                    <a:pt x="267" y="134"/>
                    <a:pt x="234" y="134"/>
                  </a:cubicBezTo>
                  <a:lnTo>
                    <a:pt x="234" y="168"/>
                  </a:lnTo>
                  <a:cubicBezTo>
                    <a:pt x="201" y="201"/>
                    <a:pt x="167" y="234"/>
                    <a:pt x="134" y="268"/>
                  </a:cubicBezTo>
                  <a:cubicBezTo>
                    <a:pt x="134" y="268"/>
                    <a:pt x="101" y="301"/>
                    <a:pt x="101" y="301"/>
                  </a:cubicBezTo>
                  <a:cubicBezTo>
                    <a:pt x="101" y="334"/>
                    <a:pt x="67" y="334"/>
                    <a:pt x="67" y="368"/>
                  </a:cubicBezTo>
                  <a:cubicBezTo>
                    <a:pt x="67" y="368"/>
                    <a:pt x="67" y="401"/>
                    <a:pt x="67" y="401"/>
                  </a:cubicBezTo>
                  <a:cubicBezTo>
                    <a:pt x="67" y="401"/>
                    <a:pt x="67" y="401"/>
                    <a:pt x="67" y="435"/>
                  </a:cubicBezTo>
                  <a:cubicBezTo>
                    <a:pt x="34" y="468"/>
                    <a:pt x="34" y="468"/>
                    <a:pt x="34" y="501"/>
                  </a:cubicBezTo>
                  <a:cubicBezTo>
                    <a:pt x="34" y="568"/>
                    <a:pt x="0" y="635"/>
                    <a:pt x="34" y="701"/>
                  </a:cubicBezTo>
                  <a:cubicBezTo>
                    <a:pt x="34" y="735"/>
                    <a:pt x="34" y="768"/>
                    <a:pt x="67" y="801"/>
                  </a:cubicBezTo>
                  <a:cubicBezTo>
                    <a:pt x="67" y="835"/>
                    <a:pt x="67" y="835"/>
                    <a:pt x="67" y="868"/>
                  </a:cubicBezTo>
                  <a:cubicBezTo>
                    <a:pt x="101" y="868"/>
                    <a:pt x="101" y="902"/>
                    <a:pt x="134" y="935"/>
                  </a:cubicBezTo>
                  <a:lnTo>
                    <a:pt x="134" y="968"/>
                  </a:lnTo>
                  <a:lnTo>
                    <a:pt x="167" y="968"/>
                  </a:lnTo>
                  <a:cubicBezTo>
                    <a:pt x="167" y="1002"/>
                    <a:pt x="167" y="1035"/>
                    <a:pt x="201" y="1035"/>
                  </a:cubicBezTo>
                  <a:cubicBezTo>
                    <a:pt x="234" y="1068"/>
                    <a:pt x="234" y="1068"/>
                    <a:pt x="267" y="1102"/>
                  </a:cubicBezTo>
                  <a:cubicBezTo>
                    <a:pt x="267" y="1102"/>
                    <a:pt x="301" y="1135"/>
                    <a:pt x="301" y="1135"/>
                  </a:cubicBezTo>
                  <a:cubicBezTo>
                    <a:pt x="367" y="1168"/>
                    <a:pt x="401" y="1202"/>
                    <a:pt x="467" y="1202"/>
                  </a:cubicBezTo>
                  <a:lnTo>
                    <a:pt x="501" y="1202"/>
                  </a:lnTo>
                  <a:cubicBezTo>
                    <a:pt x="534" y="1235"/>
                    <a:pt x="534" y="1235"/>
                    <a:pt x="568" y="1235"/>
                  </a:cubicBezTo>
                  <a:lnTo>
                    <a:pt x="701" y="1235"/>
                  </a:lnTo>
                  <a:cubicBezTo>
                    <a:pt x="734" y="1235"/>
                    <a:pt x="768" y="1235"/>
                    <a:pt x="801" y="1202"/>
                  </a:cubicBezTo>
                  <a:cubicBezTo>
                    <a:pt x="834" y="1202"/>
                    <a:pt x="868" y="1202"/>
                    <a:pt x="901" y="1168"/>
                  </a:cubicBezTo>
                  <a:lnTo>
                    <a:pt x="934" y="1168"/>
                  </a:lnTo>
                  <a:cubicBezTo>
                    <a:pt x="968" y="1135"/>
                    <a:pt x="968" y="1135"/>
                    <a:pt x="1001" y="1102"/>
                  </a:cubicBezTo>
                  <a:cubicBezTo>
                    <a:pt x="1035" y="1102"/>
                    <a:pt x="1035" y="1068"/>
                    <a:pt x="1068" y="1068"/>
                  </a:cubicBezTo>
                  <a:cubicBezTo>
                    <a:pt x="1068" y="1068"/>
                    <a:pt x="1068" y="1035"/>
                    <a:pt x="1068" y="1035"/>
                  </a:cubicBezTo>
                  <a:cubicBezTo>
                    <a:pt x="1101" y="1002"/>
                    <a:pt x="1135" y="968"/>
                    <a:pt x="1168" y="935"/>
                  </a:cubicBezTo>
                  <a:cubicBezTo>
                    <a:pt x="1201" y="902"/>
                    <a:pt x="1201" y="868"/>
                    <a:pt x="1235" y="835"/>
                  </a:cubicBezTo>
                  <a:cubicBezTo>
                    <a:pt x="1235" y="801"/>
                    <a:pt x="1235" y="801"/>
                    <a:pt x="1235" y="801"/>
                  </a:cubicBezTo>
                  <a:cubicBezTo>
                    <a:pt x="1235" y="768"/>
                    <a:pt x="1235" y="768"/>
                    <a:pt x="1235" y="735"/>
                  </a:cubicBezTo>
                  <a:cubicBezTo>
                    <a:pt x="1235" y="701"/>
                    <a:pt x="1268" y="668"/>
                    <a:pt x="1268" y="635"/>
                  </a:cubicBezTo>
                  <a:lnTo>
                    <a:pt x="1268" y="601"/>
                  </a:lnTo>
                  <a:cubicBezTo>
                    <a:pt x="1268" y="568"/>
                    <a:pt x="1235" y="501"/>
                    <a:pt x="1235" y="468"/>
                  </a:cubicBezTo>
                  <a:cubicBezTo>
                    <a:pt x="1235" y="401"/>
                    <a:pt x="1201" y="368"/>
                    <a:pt x="1168" y="334"/>
                  </a:cubicBezTo>
                  <a:cubicBezTo>
                    <a:pt x="1168" y="334"/>
                    <a:pt x="1168" y="334"/>
                    <a:pt x="1168" y="301"/>
                  </a:cubicBezTo>
                  <a:cubicBezTo>
                    <a:pt x="1168" y="301"/>
                    <a:pt x="1135" y="268"/>
                    <a:pt x="1135" y="234"/>
                  </a:cubicBezTo>
                  <a:cubicBezTo>
                    <a:pt x="1135" y="234"/>
                    <a:pt x="1101" y="234"/>
                    <a:pt x="1101" y="201"/>
                  </a:cubicBezTo>
                  <a:lnTo>
                    <a:pt x="1068" y="201"/>
                  </a:lnTo>
                  <a:cubicBezTo>
                    <a:pt x="1068" y="168"/>
                    <a:pt x="1035" y="168"/>
                    <a:pt x="1035" y="134"/>
                  </a:cubicBezTo>
                  <a:lnTo>
                    <a:pt x="1001" y="134"/>
                  </a:lnTo>
                  <a:cubicBezTo>
                    <a:pt x="1001" y="101"/>
                    <a:pt x="1001" y="101"/>
                    <a:pt x="968" y="101"/>
                  </a:cubicBezTo>
                  <a:cubicBezTo>
                    <a:pt x="968" y="101"/>
                    <a:pt x="934" y="68"/>
                    <a:pt x="901" y="68"/>
                  </a:cubicBezTo>
                  <a:cubicBezTo>
                    <a:pt x="901" y="68"/>
                    <a:pt x="901" y="68"/>
                    <a:pt x="901" y="34"/>
                  </a:cubicBezTo>
                  <a:lnTo>
                    <a:pt x="768" y="34"/>
                  </a:lnTo>
                  <a:cubicBezTo>
                    <a:pt x="734" y="1"/>
                    <a:pt x="668" y="1"/>
                    <a:pt x="6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8"/>
            <p:cNvSpPr/>
            <p:nvPr/>
          </p:nvSpPr>
          <p:spPr>
            <a:xfrm rot="-1715943">
              <a:off x="3023318" y="401174"/>
              <a:ext cx="69608" cy="65492"/>
            </a:xfrm>
            <a:custGeom>
              <a:avLst/>
              <a:gdLst/>
              <a:ahLst/>
              <a:cxnLst/>
              <a:rect l="l" t="t" r="r" b="b"/>
              <a:pathLst>
                <a:path w="1336" h="1257" extrusionOk="0">
                  <a:moveTo>
                    <a:pt x="683" y="1"/>
                  </a:moveTo>
                  <a:cubicBezTo>
                    <a:pt x="528" y="1"/>
                    <a:pt x="368" y="61"/>
                    <a:pt x="268" y="181"/>
                  </a:cubicBezTo>
                  <a:cubicBezTo>
                    <a:pt x="234" y="214"/>
                    <a:pt x="201" y="214"/>
                    <a:pt x="168" y="247"/>
                  </a:cubicBezTo>
                  <a:cubicBezTo>
                    <a:pt x="134" y="281"/>
                    <a:pt x="134" y="314"/>
                    <a:pt x="134" y="347"/>
                  </a:cubicBezTo>
                  <a:cubicBezTo>
                    <a:pt x="1" y="581"/>
                    <a:pt x="34" y="881"/>
                    <a:pt x="234" y="1081"/>
                  </a:cubicBezTo>
                  <a:cubicBezTo>
                    <a:pt x="335" y="1148"/>
                    <a:pt x="435" y="1215"/>
                    <a:pt x="601" y="1248"/>
                  </a:cubicBezTo>
                  <a:cubicBezTo>
                    <a:pt x="630" y="1254"/>
                    <a:pt x="660" y="1257"/>
                    <a:pt x="690" y="1257"/>
                  </a:cubicBezTo>
                  <a:cubicBezTo>
                    <a:pt x="835" y="1257"/>
                    <a:pt x="991" y="1192"/>
                    <a:pt x="1102" y="1081"/>
                  </a:cubicBezTo>
                  <a:cubicBezTo>
                    <a:pt x="1202" y="981"/>
                    <a:pt x="1269" y="881"/>
                    <a:pt x="1269" y="748"/>
                  </a:cubicBezTo>
                  <a:cubicBezTo>
                    <a:pt x="1335" y="548"/>
                    <a:pt x="1269" y="381"/>
                    <a:pt x="1135" y="214"/>
                  </a:cubicBezTo>
                  <a:cubicBezTo>
                    <a:pt x="1102" y="181"/>
                    <a:pt x="1102" y="181"/>
                    <a:pt x="1068" y="147"/>
                  </a:cubicBezTo>
                  <a:cubicBezTo>
                    <a:pt x="1035" y="147"/>
                    <a:pt x="1002" y="114"/>
                    <a:pt x="968" y="81"/>
                  </a:cubicBezTo>
                  <a:cubicBezTo>
                    <a:pt x="888" y="27"/>
                    <a:pt x="787" y="1"/>
                    <a:pt x="6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8"/>
            <p:cNvSpPr/>
            <p:nvPr/>
          </p:nvSpPr>
          <p:spPr>
            <a:xfrm rot="-1715943">
              <a:off x="3157473" y="327772"/>
              <a:ext cx="71275" cy="64867"/>
            </a:xfrm>
            <a:custGeom>
              <a:avLst/>
              <a:gdLst/>
              <a:ahLst/>
              <a:cxnLst/>
              <a:rect l="l" t="t" r="r" b="b"/>
              <a:pathLst>
                <a:path w="1368" h="1245" extrusionOk="0">
                  <a:moveTo>
                    <a:pt x="681" y="1"/>
                  </a:moveTo>
                  <a:cubicBezTo>
                    <a:pt x="537" y="1"/>
                    <a:pt x="391" y="53"/>
                    <a:pt x="267" y="177"/>
                  </a:cubicBezTo>
                  <a:cubicBezTo>
                    <a:pt x="0" y="444"/>
                    <a:pt x="34" y="810"/>
                    <a:pt x="234" y="1044"/>
                  </a:cubicBezTo>
                  <a:cubicBezTo>
                    <a:pt x="351" y="1177"/>
                    <a:pt x="517" y="1244"/>
                    <a:pt x="684" y="1244"/>
                  </a:cubicBezTo>
                  <a:cubicBezTo>
                    <a:pt x="851" y="1244"/>
                    <a:pt x="1018" y="1177"/>
                    <a:pt x="1135" y="1044"/>
                  </a:cubicBezTo>
                  <a:cubicBezTo>
                    <a:pt x="1368" y="810"/>
                    <a:pt x="1368" y="410"/>
                    <a:pt x="1135" y="177"/>
                  </a:cubicBezTo>
                  <a:cubicBezTo>
                    <a:pt x="1010" y="70"/>
                    <a:pt x="846" y="1"/>
                    <a:pt x="6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8"/>
            <p:cNvSpPr/>
            <p:nvPr/>
          </p:nvSpPr>
          <p:spPr>
            <a:xfrm rot="-1715943">
              <a:off x="3294873" y="253604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6" y="0"/>
                  </a:moveTo>
                  <a:cubicBezTo>
                    <a:pt x="479" y="0"/>
                    <a:pt x="316" y="75"/>
                    <a:pt x="201" y="213"/>
                  </a:cubicBezTo>
                  <a:cubicBezTo>
                    <a:pt x="134" y="280"/>
                    <a:pt x="67" y="346"/>
                    <a:pt x="67" y="447"/>
                  </a:cubicBezTo>
                  <a:cubicBezTo>
                    <a:pt x="1" y="613"/>
                    <a:pt x="34" y="813"/>
                    <a:pt x="134" y="980"/>
                  </a:cubicBezTo>
                  <a:cubicBezTo>
                    <a:pt x="234" y="1114"/>
                    <a:pt x="334" y="1180"/>
                    <a:pt x="501" y="1214"/>
                  </a:cubicBezTo>
                  <a:cubicBezTo>
                    <a:pt x="561" y="1231"/>
                    <a:pt x="619" y="1239"/>
                    <a:pt x="675" y="1239"/>
                  </a:cubicBezTo>
                  <a:cubicBezTo>
                    <a:pt x="836" y="1239"/>
                    <a:pt x="978" y="1171"/>
                    <a:pt x="1101" y="1047"/>
                  </a:cubicBezTo>
                  <a:cubicBezTo>
                    <a:pt x="1168" y="980"/>
                    <a:pt x="1201" y="914"/>
                    <a:pt x="1235" y="813"/>
                  </a:cubicBezTo>
                  <a:cubicBezTo>
                    <a:pt x="1301" y="580"/>
                    <a:pt x="1268" y="380"/>
                    <a:pt x="1068" y="180"/>
                  </a:cubicBezTo>
                  <a:cubicBezTo>
                    <a:pt x="1035" y="146"/>
                    <a:pt x="968" y="80"/>
                    <a:pt x="901" y="46"/>
                  </a:cubicBezTo>
                  <a:cubicBezTo>
                    <a:pt x="819" y="15"/>
                    <a:pt x="736" y="0"/>
                    <a:pt x="6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18"/>
            <p:cNvSpPr/>
            <p:nvPr/>
          </p:nvSpPr>
          <p:spPr>
            <a:xfrm rot="-1715943">
              <a:off x="21309" y="1334879"/>
              <a:ext cx="73047" cy="65023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702" y="1"/>
                  </a:moveTo>
                  <a:cubicBezTo>
                    <a:pt x="549" y="1"/>
                    <a:pt x="397" y="59"/>
                    <a:pt x="268" y="172"/>
                  </a:cubicBezTo>
                  <a:cubicBezTo>
                    <a:pt x="34" y="405"/>
                    <a:pt x="1" y="806"/>
                    <a:pt x="268" y="1073"/>
                  </a:cubicBezTo>
                  <a:cubicBezTo>
                    <a:pt x="384" y="1189"/>
                    <a:pt x="551" y="1248"/>
                    <a:pt x="714" y="1248"/>
                  </a:cubicBezTo>
                  <a:cubicBezTo>
                    <a:pt x="876" y="1248"/>
                    <a:pt x="1035" y="1189"/>
                    <a:pt x="1135" y="1073"/>
                  </a:cubicBezTo>
                  <a:cubicBezTo>
                    <a:pt x="1368" y="872"/>
                    <a:pt x="1402" y="472"/>
                    <a:pt x="1168" y="205"/>
                  </a:cubicBezTo>
                  <a:cubicBezTo>
                    <a:pt x="1030" y="67"/>
                    <a:pt x="866" y="1"/>
                    <a:pt x="7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18"/>
            <p:cNvSpPr/>
            <p:nvPr/>
          </p:nvSpPr>
          <p:spPr>
            <a:xfrm rot="-1715943">
              <a:off x="244327" y="1740595"/>
              <a:ext cx="71275" cy="64763"/>
            </a:xfrm>
            <a:custGeom>
              <a:avLst/>
              <a:gdLst/>
              <a:ahLst/>
              <a:cxnLst/>
              <a:rect l="l" t="t" r="r" b="b"/>
              <a:pathLst>
                <a:path w="1368" h="1243" extrusionOk="0">
                  <a:moveTo>
                    <a:pt x="671" y="0"/>
                  </a:moveTo>
                  <a:cubicBezTo>
                    <a:pt x="509" y="0"/>
                    <a:pt x="350" y="67"/>
                    <a:pt x="234" y="200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67" y="1184"/>
                    <a:pt x="534" y="1243"/>
                    <a:pt x="692" y="1243"/>
                  </a:cubicBezTo>
                  <a:cubicBezTo>
                    <a:pt x="851" y="1243"/>
                    <a:pt x="1001" y="1184"/>
                    <a:pt x="1101" y="1068"/>
                  </a:cubicBezTo>
                  <a:cubicBezTo>
                    <a:pt x="1334" y="867"/>
                    <a:pt x="1368" y="467"/>
                    <a:pt x="1134" y="200"/>
                  </a:cubicBezTo>
                  <a:cubicBezTo>
                    <a:pt x="1001" y="67"/>
                    <a:pt x="834" y="0"/>
                    <a:pt x="6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8"/>
            <p:cNvSpPr/>
            <p:nvPr/>
          </p:nvSpPr>
          <p:spPr>
            <a:xfrm rot="-1715943">
              <a:off x="429010" y="1114138"/>
              <a:ext cx="69556" cy="64033"/>
            </a:xfrm>
            <a:custGeom>
              <a:avLst/>
              <a:gdLst/>
              <a:ahLst/>
              <a:cxnLst/>
              <a:rect l="l" t="t" r="r" b="b"/>
              <a:pathLst>
                <a:path w="1335" h="1229" extrusionOk="0">
                  <a:moveTo>
                    <a:pt x="669" y="0"/>
                  </a:moveTo>
                  <a:cubicBezTo>
                    <a:pt x="585" y="0"/>
                    <a:pt x="504" y="19"/>
                    <a:pt x="434" y="61"/>
                  </a:cubicBezTo>
                  <a:lnTo>
                    <a:pt x="400" y="61"/>
                  </a:lnTo>
                  <a:cubicBezTo>
                    <a:pt x="367" y="94"/>
                    <a:pt x="367" y="94"/>
                    <a:pt x="334" y="94"/>
                  </a:cubicBezTo>
                  <a:cubicBezTo>
                    <a:pt x="334" y="128"/>
                    <a:pt x="300" y="128"/>
                    <a:pt x="300" y="161"/>
                  </a:cubicBezTo>
                  <a:lnTo>
                    <a:pt x="267" y="161"/>
                  </a:lnTo>
                  <a:lnTo>
                    <a:pt x="234" y="194"/>
                  </a:lnTo>
                  <a:cubicBezTo>
                    <a:pt x="234" y="194"/>
                    <a:pt x="234" y="194"/>
                    <a:pt x="200" y="228"/>
                  </a:cubicBezTo>
                  <a:cubicBezTo>
                    <a:pt x="0" y="461"/>
                    <a:pt x="0" y="828"/>
                    <a:pt x="267" y="1062"/>
                  </a:cubicBezTo>
                  <a:cubicBezTo>
                    <a:pt x="267" y="1095"/>
                    <a:pt x="300" y="1095"/>
                    <a:pt x="300" y="1095"/>
                  </a:cubicBezTo>
                  <a:cubicBezTo>
                    <a:pt x="367" y="1128"/>
                    <a:pt x="400" y="1162"/>
                    <a:pt x="467" y="1195"/>
                  </a:cubicBezTo>
                  <a:cubicBezTo>
                    <a:pt x="500" y="1195"/>
                    <a:pt x="534" y="1195"/>
                    <a:pt x="601" y="1228"/>
                  </a:cubicBezTo>
                  <a:lnTo>
                    <a:pt x="701" y="1228"/>
                  </a:lnTo>
                  <a:cubicBezTo>
                    <a:pt x="734" y="1228"/>
                    <a:pt x="801" y="1228"/>
                    <a:pt x="834" y="1195"/>
                  </a:cubicBezTo>
                  <a:lnTo>
                    <a:pt x="934" y="1195"/>
                  </a:lnTo>
                  <a:cubicBezTo>
                    <a:pt x="1001" y="1162"/>
                    <a:pt x="1068" y="1095"/>
                    <a:pt x="1134" y="1028"/>
                  </a:cubicBezTo>
                  <a:cubicBezTo>
                    <a:pt x="1168" y="995"/>
                    <a:pt x="1201" y="928"/>
                    <a:pt x="1234" y="861"/>
                  </a:cubicBezTo>
                  <a:lnTo>
                    <a:pt x="1268" y="861"/>
                  </a:lnTo>
                  <a:cubicBezTo>
                    <a:pt x="1268" y="828"/>
                    <a:pt x="1268" y="828"/>
                    <a:pt x="1268" y="795"/>
                  </a:cubicBezTo>
                  <a:cubicBezTo>
                    <a:pt x="1268" y="761"/>
                    <a:pt x="1301" y="761"/>
                    <a:pt x="1301" y="728"/>
                  </a:cubicBezTo>
                  <a:cubicBezTo>
                    <a:pt x="1334" y="561"/>
                    <a:pt x="1301" y="428"/>
                    <a:pt x="1201" y="261"/>
                  </a:cubicBezTo>
                  <a:cubicBezTo>
                    <a:pt x="1168" y="228"/>
                    <a:pt x="1134" y="194"/>
                    <a:pt x="1101" y="161"/>
                  </a:cubicBezTo>
                  <a:cubicBezTo>
                    <a:pt x="1101" y="161"/>
                    <a:pt x="1068" y="128"/>
                    <a:pt x="1068" y="128"/>
                  </a:cubicBezTo>
                  <a:cubicBezTo>
                    <a:pt x="1034" y="128"/>
                    <a:pt x="1034" y="94"/>
                    <a:pt x="1001" y="94"/>
                  </a:cubicBezTo>
                  <a:cubicBezTo>
                    <a:pt x="904" y="36"/>
                    <a:pt x="784" y="0"/>
                    <a:pt x="6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8"/>
            <p:cNvSpPr/>
            <p:nvPr/>
          </p:nvSpPr>
          <p:spPr>
            <a:xfrm rot="-1715943">
              <a:off x="650123" y="1519328"/>
              <a:ext cx="71275" cy="64346"/>
            </a:xfrm>
            <a:custGeom>
              <a:avLst/>
              <a:gdLst/>
              <a:ahLst/>
              <a:cxnLst/>
              <a:rect l="l" t="t" r="r" b="b"/>
              <a:pathLst>
                <a:path w="1368" h="1235" extrusionOk="0">
                  <a:moveTo>
                    <a:pt x="534" y="0"/>
                  </a:moveTo>
                  <a:cubicBezTo>
                    <a:pt x="500" y="33"/>
                    <a:pt x="467" y="33"/>
                    <a:pt x="434" y="33"/>
                  </a:cubicBezTo>
                  <a:cubicBezTo>
                    <a:pt x="434" y="33"/>
                    <a:pt x="400" y="67"/>
                    <a:pt x="400" y="67"/>
                  </a:cubicBezTo>
                  <a:cubicBezTo>
                    <a:pt x="367" y="67"/>
                    <a:pt x="367" y="100"/>
                    <a:pt x="334" y="100"/>
                  </a:cubicBezTo>
                  <a:cubicBezTo>
                    <a:pt x="334" y="100"/>
                    <a:pt x="300" y="134"/>
                    <a:pt x="267" y="134"/>
                  </a:cubicBezTo>
                  <a:cubicBezTo>
                    <a:pt x="267" y="167"/>
                    <a:pt x="267" y="167"/>
                    <a:pt x="267" y="167"/>
                  </a:cubicBezTo>
                  <a:lnTo>
                    <a:pt x="234" y="167"/>
                  </a:lnTo>
                  <a:cubicBezTo>
                    <a:pt x="234" y="200"/>
                    <a:pt x="234" y="200"/>
                    <a:pt x="200" y="234"/>
                  </a:cubicBezTo>
                  <a:cubicBezTo>
                    <a:pt x="0" y="467"/>
                    <a:pt x="0" y="834"/>
                    <a:pt x="234" y="1068"/>
                  </a:cubicBezTo>
                  <a:lnTo>
                    <a:pt x="267" y="1068"/>
                  </a:lnTo>
                  <a:cubicBezTo>
                    <a:pt x="300" y="1134"/>
                    <a:pt x="367" y="1168"/>
                    <a:pt x="434" y="1201"/>
                  </a:cubicBezTo>
                  <a:lnTo>
                    <a:pt x="467" y="1201"/>
                  </a:lnTo>
                  <a:cubicBezTo>
                    <a:pt x="534" y="1234"/>
                    <a:pt x="601" y="1234"/>
                    <a:pt x="667" y="1234"/>
                  </a:cubicBezTo>
                  <a:lnTo>
                    <a:pt x="701" y="1234"/>
                  </a:lnTo>
                  <a:cubicBezTo>
                    <a:pt x="767" y="1234"/>
                    <a:pt x="834" y="1234"/>
                    <a:pt x="901" y="1201"/>
                  </a:cubicBezTo>
                  <a:cubicBezTo>
                    <a:pt x="1001" y="1168"/>
                    <a:pt x="1068" y="1101"/>
                    <a:pt x="1134" y="1068"/>
                  </a:cubicBezTo>
                  <a:cubicBezTo>
                    <a:pt x="1301" y="867"/>
                    <a:pt x="1368" y="500"/>
                    <a:pt x="1168" y="234"/>
                  </a:cubicBezTo>
                  <a:cubicBezTo>
                    <a:pt x="1134" y="234"/>
                    <a:pt x="1134" y="200"/>
                    <a:pt x="1134" y="200"/>
                  </a:cubicBezTo>
                  <a:lnTo>
                    <a:pt x="1101" y="200"/>
                  </a:lnTo>
                  <a:cubicBezTo>
                    <a:pt x="1101" y="167"/>
                    <a:pt x="1101" y="167"/>
                    <a:pt x="1101" y="167"/>
                  </a:cubicBezTo>
                  <a:cubicBezTo>
                    <a:pt x="1068" y="134"/>
                    <a:pt x="1034" y="134"/>
                    <a:pt x="1001" y="100"/>
                  </a:cubicBezTo>
                  <a:lnTo>
                    <a:pt x="967" y="100"/>
                  </a:lnTo>
                  <a:cubicBezTo>
                    <a:pt x="967" y="67"/>
                    <a:pt x="934" y="67"/>
                    <a:pt x="901" y="33"/>
                  </a:cubicBezTo>
                  <a:lnTo>
                    <a:pt x="867" y="33"/>
                  </a:lnTo>
                  <a:cubicBezTo>
                    <a:pt x="834" y="33"/>
                    <a:pt x="801" y="0"/>
                    <a:pt x="8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8"/>
            <p:cNvSpPr/>
            <p:nvPr/>
          </p:nvSpPr>
          <p:spPr>
            <a:xfrm rot="-1715943">
              <a:off x="514598" y="1593895"/>
              <a:ext cx="69556" cy="64815"/>
            </a:xfrm>
            <a:custGeom>
              <a:avLst/>
              <a:gdLst/>
              <a:ahLst/>
              <a:cxnLst/>
              <a:rect l="l" t="t" r="r" b="b"/>
              <a:pathLst>
                <a:path w="1335" h="1244" extrusionOk="0">
                  <a:moveTo>
                    <a:pt x="672" y="1"/>
                  </a:moveTo>
                  <a:cubicBezTo>
                    <a:pt x="504" y="1"/>
                    <a:pt x="356" y="75"/>
                    <a:pt x="267" y="164"/>
                  </a:cubicBezTo>
                  <a:cubicBezTo>
                    <a:pt x="200" y="197"/>
                    <a:pt x="167" y="264"/>
                    <a:pt x="134" y="331"/>
                  </a:cubicBezTo>
                  <a:cubicBezTo>
                    <a:pt x="0" y="598"/>
                    <a:pt x="67" y="864"/>
                    <a:pt x="234" y="1065"/>
                  </a:cubicBezTo>
                  <a:cubicBezTo>
                    <a:pt x="334" y="1131"/>
                    <a:pt x="434" y="1198"/>
                    <a:pt x="534" y="1231"/>
                  </a:cubicBezTo>
                  <a:cubicBezTo>
                    <a:pt x="581" y="1239"/>
                    <a:pt x="629" y="1243"/>
                    <a:pt x="675" y="1243"/>
                  </a:cubicBezTo>
                  <a:cubicBezTo>
                    <a:pt x="827" y="1243"/>
                    <a:pt x="974" y="1200"/>
                    <a:pt x="1101" y="1098"/>
                  </a:cubicBezTo>
                  <a:cubicBezTo>
                    <a:pt x="1168" y="1031"/>
                    <a:pt x="1235" y="964"/>
                    <a:pt x="1268" y="864"/>
                  </a:cubicBezTo>
                  <a:cubicBezTo>
                    <a:pt x="1335" y="631"/>
                    <a:pt x="1301" y="431"/>
                    <a:pt x="1168" y="231"/>
                  </a:cubicBezTo>
                  <a:cubicBezTo>
                    <a:pt x="1134" y="197"/>
                    <a:pt x="1134" y="197"/>
                    <a:pt x="1068" y="164"/>
                  </a:cubicBezTo>
                  <a:cubicBezTo>
                    <a:pt x="1068" y="131"/>
                    <a:pt x="1001" y="64"/>
                    <a:pt x="934" y="64"/>
                  </a:cubicBezTo>
                  <a:cubicBezTo>
                    <a:pt x="845" y="19"/>
                    <a:pt x="756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8"/>
            <p:cNvSpPr/>
            <p:nvPr/>
          </p:nvSpPr>
          <p:spPr>
            <a:xfrm rot="-1715943">
              <a:off x="304663" y="1531274"/>
              <a:ext cx="71328" cy="65805"/>
            </a:xfrm>
            <a:custGeom>
              <a:avLst/>
              <a:gdLst/>
              <a:ahLst/>
              <a:cxnLst/>
              <a:rect l="l" t="t" r="r" b="b"/>
              <a:pathLst>
                <a:path w="1369" h="1263" extrusionOk="0">
                  <a:moveTo>
                    <a:pt x="696" y="0"/>
                  </a:moveTo>
                  <a:cubicBezTo>
                    <a:pt x="482" y="0"/>
                    <a:pt x="254" y="132"/>
                    <a:pt x="134" y="372"/>
                  </a:cubicBezTo>
                  <a:cubicBezTo>
                    <a:pt x="1" y="639"/>
                    <a:pt x="101" y="1006"/>
                    <a:pt x="367" y="1173"/>
                  </a:cubicBezTo>
                  <a:cubicBezTo>
                    <a:pt x="454" y="1230"/>
                    <a:pt x="571" y="1263"/>
                    <a:pt x="692" y="1263"/>
                  </a:cubicBezTo>
                  <a:cubicBezTo>
                    <a:pt x="853" y="1263"/>
                    <a:pt x="1021" y="1206"/>
                    <a:pt x="1135" y="1073"/>
                  </a:cubicBezTo>
                  <a:cubicBezTo>
                    <a:pt x="1168" y="1006"/>
                    <a:pt x="1235" y="973"/>
                    <a:pt x="1235" y="906"/>
                  </a:cubicBezTo>
                  <a:cubicBezTo>
                    <a:pt x="1368" y="672"/>
                    <a:pt x="1335" y="372"/>
                    <a:pt x="1135" y="205"/>
                  </a:cubicBezTo>
                  <a:cubicBezTo>
                    <a:pt x="1035" y="105"/>
                    <a:pt x="901" y="39"/>
                    <a:pt x="768" y="5"/>
                  </a:cubicBezTo>
                  <a:cubicBezTo>
                    <a:pt x="744" y="2"/>
                    <a:pt x="720" y="0"/>
                    <a:pt x="6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8"/>
            <p:cNvSpPr/>
            <p:nvPr/>
          </p:nvSpPr>
          <p:spPr>
            <a:xfrm rot="-1715943">
              <a:off x="232543" y="1396269"/>
              <a:ext cx="69608" cy="64502"/>
            </a:xfrm>
            <a:custGeom>
              <a:avLst/>
              <a:gdLst/>
              <a:ahLst/>
              <a:cxnLst/>
              <a:rect l="l" t="t" r="r" b="b"/>
              <a:pathLst>
                <a:path w="1336" h="1238" extrusionOk="0">
                  <a:moveTo>
                    <a:pt x="660" y="1"/>
                  </a:moveTo>
                  <a:cubicBezTo>
                    <a:pt x="511" y="1"/>
                    <a:pt x="355" y="61"/>
                    <a:pt x="234" y="181"/>
                  </a:cubicBezTo>
                  <a:cubicBezTo>
                    <a:pt x="201" y="181"/>
                    <a:pt x="201" y="214"/>
                    <a:pt x="168" y="247"/>
                  </a:cubicBezTo>
                  <a:cubicBezTo>
                    <a:pt x="134" y="281"/>
                    <a:pt x="134" y="314"/>
                    <a:pt x="101" y="347"/>
                  </a:cubicBezTo>
                  <a:cubicBezTo>
                    <a:pt x="1" y="581"/>
                    <a:pt x="34" y="881"/>
                    <a:pt x="268" y="1115"/>
                  </a:cubicBezTo>
                  <a:cubicBezTo>
                    <a:pt x="268" y="1115"/>
                    <a:pt x="334" y="1148"/>
                    <a:pt x="401" y="1181"/>
                  </a:cubicBezTo>
                  <a:cubicBezTo>
                    <a:pt x="489" y="1219"/>
                    <a:pt x="576" y="1238"/>
                    <a:pt x="662" y="1238"/>
                  </a:cubicBezTo>
                  <a:cubicBezTo>
                    <a:pt x="805" y="1238"/>
                    <a:pt x="943" y="1186"/>
                    <a:pt x="1068" y="1081"/>
                  </a:cubicBezTo>
                  <a:cubicBezTo>
                    <a:pt x="1135" y="1048"/>
                    <a:pt x="1168" y="948"/>
                    <a:pt x="1235" y="881"/>
                  </a:cubicBezTo>
                  <a:cubicBezTo>
                    <a:pt x="1335" y="648"/>
                    <a:pt x="1302" y="381"/>
                    <a:pt x="1102" y="181"/>
                  </a:cubicBezTo>
                  <a:cubicBezTo>
                    <a:pt x="1102" y="181"/>
                    <a:pt x="1068" y="147"/>
                    <a:pt x="1035" y="114"/>
                  </a:cubicBezTo>
                  <a:cubicBezTo>
                    <a:pt x="1002" y="114"/>
                    <a:pt x="968" y="81"/>
                    <a:pt x="935" y="81"/>
                  </a:cubicBezTo>
                  <a:cubicBezTo>
                    <a:pt x="855" y="27"/>
                    <a:pt x="759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8"/>
            <p:cNvSpPr/>
            <p:nvPr/>
          </p:nvSpPr>
          <p:spPr>
            <a:xfrm rot="-1715943">
              <a:off x="172287" y="1605747"/>
              <a:ext cx="67837" cy="63877"/>
            </a:xfrm>
            <a:custGeom>
              <a:avLst/>
              <a:gdLst/>
              <a:ahLst/>
              <a:cxnLst/>
              <a:rect l="l" t="t" r="r" b="b"/>
              <a:pathLst>
                <a:path w="1302" h="1226" extrusionOk="0">
                  <a:moveTo>
                    <a:pt x="640" y="0"/>
                  </a:moveTo>
                  <a:cubicBezTo>
                    <a:pt x="477" y="0"/>
                    <a:pt x="321" y="60"/>
                    <a:pt x="201" y="180"/>
                  </a:cubicBezTo>
                  <a:cubicBezTo>
                    <a:pt x="67" y="314"/>
                    <a:pt x="0" y="481"/>
                    <a:pt x="0" y="647"/>
                  </a:cubicBezTo>
                  <a:cubicBezTo>
                    <a:pt x="34" y="781"/>
                    <a:pt x="67" y="914"/>
                    <a:pt x="167" y="1014"/>
                  </a:cubicBezTo>
                  <a:cubicBezTo>
                    <a:pt x="298" y="1171"/>
                    <a:pt x="450" y="1226"/>
                    <a:pt x="622" y="1226"/>
                  </a:cubicBezTo>
                  <a:cubicBezTo>
                    <a:pt x="669" y="1226"/>
                    <a:pt x="717" y="1222"/>
                    <a:pt x="768" y="1215"/>
                  </a:cubicBezTo>
                  <a:cubicBezTo>
                    <a:pt x="901" y="1181"/>
                    <a:pt x="1001" y="1148"/>
                    <a:pt x="1101" y="1014"/>
                  </a:cubicBezTo>
                  <a:cubicBezTo>
                    <a:pt x="1235" y="881"/>
                    <a:pt x="1301" y="681"/>
                    <a:pt x="1235" y="481"/>
                  </a:cubicBezTo>
                  <a:cubicBezTo>
                    <a:pt x="1201" y="314"/>
                    <a:pt x="1101" y="180"/>
                    <a:pt x="968" y="80"/>
                  </a:cubicBezTo>
                  <a:cubicBezTo>
                    <a:pt x="861" y="27"/>
                    <a:pt x="749" y="0"/>
                    <a:pt x="6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8"/>
            <p:cNvSpPr/>
            <p:nvPr/>
          </p:nvSpPr>
          <p:spPr>
            <a:xfrm rot="-1715943">
              <a:off x="110055" y="1814426"/>
              <a:ext cx="67837" cy="64554"/>
            </a:xfrm>
            <a:custGeom>
              <a:avLst/>
              <a:gdLst/>
              <a:ahLst/>
              <a:cxnLst/>
              <a:rect l="l" t="t" r="r" b="b"/>
              <a:pathLst>
                <a:path w="1302" h="1239" extrusionOk="0">
                  <a:moveTo>
                    <a:pt x="636" y="1"/>
                  </a:moveTo>
                  <a:cubicBezTo>
                    <a:pt x="481" y="1"/>
                    <a:pt x="328" y="66"/>
                    <a:pt x="201" y="172"/>
                  </a:cubicBezTo>
                  <a:cubicBezTo>
                    <a:pt x="134" y="272"/>
                    <a:pt x="101" y="305"/>
                    <a:pt x="67" y="405"/>
                  </a:cubicBezTo>
                  <a:cubicBezTo>
                    <a:pt x="1" y="572"/>
                    <a:pt x="1" y="772"/>
                    <a:pt x="134" y="972"/>
                  </a:cubicBezTo>
                  <a:cubicBezTo>
                    <a:pt x="201" y="1106"/>
                    <a:pt x="334" y="1173"/>
                    <a:pt x="468" y="1206"/>
                  </a:cubicBezTo>
                  <a:cubicBezTo>
                    <a:pt x="542" y="1227"/>
                    <a:pt x="612" y="1238"/>
                    <a:pt x="679" y="1238"/>
                  </a:cubicBezTo>
                  <a:cubicBezTo>
                    <a:pt x="825" y="1238"/>
                    <a:pt x="954" y="1187"/>
                    <a:pt x="1068" y="1073"/>
                  </a:cubicBezTo>
                  <a:cubicBezTo>
                    <a:pt x="1101" y="1073"/>
                    <a:pt x="1135" y="1039"/>
                    <a:pt x="1135" y="972"/>
                  </a:cubicBezTo>
                  <a:cubicBezTo>
                    <a:pt x="1168" y="939"/>
                    <a:pt x="1202" y="906"/>
                    <a:pt x="1202" y="872"/>
                  </a:cubicBezTo>
                  <a:cubicBezTo>
                    <a:pt x="1302" y="639"/>
                    <a:pt x="1268" y="439"/>
                    <a:pt x="1101" y="239"/>
                  </a:cubicBezTo>
                  <a:cubicBezTo>
                    <a:pt x="1068" y="205"/>
                    <a:pt x="1035" y="139"/>
                    <a:pt x="1001" y="105"/>
                  </a:cubicBezTo>
                  <a:cubicBezTo>
                    <a:pt x="968" y="105"/>
                    <a:pt x="935" y="72"/>
                    <a:pt x="901" y="72"/>
                  </a:cubicBezTo>
                  <a:cubicBezTo>
                    <a:pt x="816" y="23"/>
                    <a:pt x="725" y="1"/>
                    <a:pt x="6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8"/>
            <p:cNvSpPr/>
            <p:nvPr/>
          </p:nvSpPr>
          <p:spPr>
            <a:xfrm rot="-1715943">
              <a:off x="380125" y="1666731"/>
              <a:ext cx="69608" cy="64971"/>
            </a:xfrm>
            <a:custGeom>
              <a:avLst/>
              <a:gdLst/>
              <a:ahLst/>
              <a:cxnLst/>
              <a:rect l="l" t="t" r="r" b="b"/>
              <a:pathLst>
                <a:path w="1336" h="1247" extrusionOk="0">
                  <a:moveTo>
                    <a:pt x="660" y="1"/>
                  </a:moveTo>
                  <a:cubicBezTo>
                    <a:pt x="502" y="1"/>
                    <a:pt x="351" y="69"/>
                    <a:pt x="234" y="205"/>
                  </a:cubicBezTo>
                  <a:cubicBezTo>
                    <a:pt x="168" y="239"/>
                    <a:pt x="101" y="305"/>
                    <a:pt x="68" y="405"/>
                  </a:cubicBezTo>
                  <a:cubicBezTo>
                    <a:pt x="1" y="639"/>
                    <a:pt x="68" y="872"/>
                    <a:pt x="201" y="1073"/>
                  </a:cubicBezTo>
                  <a:cubicBezTo>
                    <a:pt x="268" y="1106"/>
                    <a:pt x="301" y="1139"/>
                    <a:pt x="334" y="1139"/>
                  </a:cubicBezTo>
                  <a:cubicBezTo>
                    <a:pt x="435" y="1211"/>
                    <a:pt x="549" y="1246"/>
                    <a:pt x="664" y="1246"/>
                  </a:cubicBezTo>
                  <a:cubicBezTo>
                    <a:pt x="815" y="1246"/>
                    <a:pt x="969" y="1186"/>
                    <a:pt x="1102" y="1073"/>
                  </a:cubicBezTo>
                  <a:cubicBezTo>
                    <a:pt x="1168" y="972"/>
                    <a:pt x="1235" y="872"/>
                    <a:pt x="1268" y="739"/>
                  </a:cubicBezTo>
                  <a:cubicBezTo>
                    <a:pt x="1335" y="472"/>
                    <a:pt x="1202" y="239"/>
                    <a:pt x="1002" y="105"/>
                  </a:cubicBezTo>
                  <a:cubicBezTo>
                    <a:pt x="890" y="36"/>
                    <a:pt x="773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8"/>
            <p:cNvSpPr/>
            <p:nvPr/>
          </p:nvSpPr>
          <p:spPr>
            <a:xfrm rot="-1715943">
              <a:off x="366836" y="1322832"/>
              <a:ext cx="71275" cy="64450"/>
            </a:xfrm>
            <a:custGeom>
              <a:avLst/>
              <a:gdLst/>
              <a:ahLst/>
              <a:cxnLst/>
              <a:rect l="l" t="t" r="r" b="b"/>
              <a:pathLst>
                <a:path w="1368" h="1237" extrusionOk="0">
                  <a:moveTo>
                    <a:pt x="692" y="1"/>
                  </a:moveTo>
                  <a:cubicBezTo>
                    <a:pt x="544" y="1"/>
                    <a:pt x="391" y="53"/>
                    <a:pt x="267" y="177"/>
                  </a:cubicBezTo>
                  <a:cubicBezTo>
                    <a:pt x="0" y="410"/>
                    <a:pt x="0" y="810"/>
                    <a:pt x="267" y="1077"/>
                  </a:cubicBezTo>
                  <a:cubicBezTo>
                    <a:pt x="376" y="1186"/>
                    <a:pt x="520" y="1237"/>
                    <a:pt x="667" y="1237"/>
                  </a:cubicBezTo>
                  <a:cubicBezTo>
                    <a:pt x="837" y="1237"/>
                    <a:pt x="1009" y="1169"/>
                    <a:pt x="1134" y="1044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27" y="70"/>
                    <a:pt x="863" y="1"/>
                    <a:pt x="6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8"/>
            <p:cNvSpPr/>
            <p:nvPr/>
          </p:nvSpPr>
          <p:spPr>
            <a:xfrm rot="-1715943">
              <a:off x="157118" y="1261272"/>
              <a:ext cx="71328" cy="64554"/>
            </a:xfrm>
            <a:custGeom>
              <a:avLst/>
              <a:gdLst/>
              <a:ahLst/>
              <a:cxnLst/>
              <a:rect l="l" t="t" r="r" b="b"/>
              <a:pathLst>
                <a:path w="1369" h="1239" extrusionOk="0">
                  <a:moveTo>
                    <a:pt x="691" y="1"/>
                  </a:moveTo>
                  <a:cubicBezTo>
                    <a:pt x="529" y="1"/>
                    <a:pt x="370" y="69"/>
                    <a:pt x="234" y="205"/>
                  </a:cubicBezTo>
                  <a:cubicBezTo>
                    <a:pt x="201" y="239"/>
                    <a:pt x="134" y="339"/>
                    <a:pt x="101" y="405"/>
                  </a:cubicBezTo>
                  <a:cubicBezTo>
                    <a:pt x="1" y="706"/>
                    <a:pt x="167" y="1073"/>
                    <a:pt x="434" y="1173"/>
                  </a:cubicBezTo>
                  <a:cubicBezTo>
                    <a:pt x="517" y="1214"/>
                    <a:pt x="617" y="1238"/>
                    <a:pt x="720" y="1238"/>
                  </a:cubicBezTo>
                  <a:cubicBezTo>
                    <a:pt x="866" y="1238"/>
                    <a:pt x="1017" y="1190"/>
                    <a:pt x="1135" y="1073"/>
                  </a:cubicBezTo>
                  <a:cubicBezTo>
                    <a:pt x="1168" y="1006"/>
                    <a:pt x="1235" y="939"/>
                    <a:pt x="1268" y="872"/>
                  </a:cubicBezTo>
                  <a:cubicBezTo>
                    <a:pt x="1368" y="606"/>
                    <a:pt x="1301" y="405"/>
                    <a:pt x="1135" y="205"/>
                  </a:cubicBezTo>
                  <a:cubicBezTo>
                    <a:pt x="1101" y="172"/>
                    <a:pt x="1068" y="139"/>
                    <a:pt x="1035" y="105"/>
                  </a:cubicBezTo>
                  <a:cubicBezTo>
                    <a:pt x="923" y="36"/>
                    <a:pt x="806" y="1"/>
                    <a:pt x="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8"/>
            <p:cNvSpPr/>
            <p:nvPr/>
          </p:nvSpPr>
          <p:spPr>
            <a:xfrm rot="-1715943">
              <a:off x="-29004" y="1888878"/>
              <a:ext cx="74766" cy="64450"/>
            </a:xfrm>
            <a:custGeom>
              <a:avLst/>
              <a:gdLst/>
              <a:ahLst/>
              <a:cxnLst/>
              <a:rect l="l" t="t" r="r" b="b"/>
              <a:pathLst>
                <a:path w="1435" h="1237" extrusionOk="0">
                  <a:moveTo>
                    <a:pt x="707" y="1"/>
                  </a:moveTo>
                  <a:cubicBezTo>
                    <a:pt x="572" y="1"/>
                    <a:pt x="430" y="48"/>
                    <a:pt x="300" y="163"/>
                  </a:cubicBezTo>
                  <a:cubicBezTo>
                    <a:pt x="0" y="463"/>
                    <a:pt x="67" y="830"/>
                    <a:pt x="267" y="1030"/>
                  </a:cubicBezTo>
                  <a:cubicBezTo>
                    <a:pt x="377" y="1158"/>
                    <a:pt x="557" y="1236"/>
                    <a:pt x="742" y="1236"/>
                  </a:cubicBezTo>
                  <a:cubicBezTo>
                    <a:pt x="893" y="1236"/>
                    <a:pt x="1047" y="1184"/>
                    <a:pt x="1168" y="1064"/>
                  </a:cubicBezTo>
                  <a:cubicBezTo>
                    <a:pt x="1435" y="763"/>
                    <a:pt x="1368" y="363"/>
                    <a:pt x="1168" y="196"/>
                  </a:cubicBezTo>
                  <a:cubicBezTo>
                    <a:pt x="1054" y="82"/>
                    <a:pt x="886" y="1"/>
                    <a:pt x="7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8"/>
            <p:cNvSpPr/>
            <p:nvPr/>
          </p:nvSpPr>
          <p:spPr>
            <a:xfrm rot="-1715943">
              <a:off x="294832" y="1187454"/>
              <a:ext cx="67837" cy="64763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38" y="0"/>
                  </a:moveTo>
                  <a:cubicBezTo>
                    <a:pt x="490" y="0"/>
                    <a:pt x="357" y="45"/>
                    <a:pt x="268" y="134"/>
                  </a:cubicBezTo>
                  <a:cubicBezTo>
                    <a:pt x="167" y="234"/>
                    <a:pt x="101" y="334"/>
                    <a:pt x="67" y="400"/>
                  </a:cubicBezTo>
                  <a:cubicBezTo>
                    <a:pt x="1" y="634"/>
                    <a:pt x="34" y="867"/>
                    <a:pt x="201" y="1034"/>
                  </a:cubicBezTo>
                  <a:cubicBezTo>
                    <a:pt x="301" y="1134"/>
                    <a:pt x="368" y="1201"/>
                    <a:pt x="501" y="1234"/>
                  </a:cubicBezTo>
                  <a:cubicBezTo>
                    <a:pt x="535" y="1240"/>
                    <a:pt x="570" y="1243"/>
                    <a:pt x="604" y="1243"/>
                  </a:cubicBezTo>
                  <a:cubicBezTo>
                    <a:pt x="769" y="1243"/>
                    <a:pt x="930" y="1178"/>
                    <a:pt x="1068" y="1068"/>
                  </a:cubicBezTo>
                  <a:cubicBezTo>
                    <a:pt x="1101" y="1034"/>
                    <a:pt x="1135" y="1001"/>
                    <a:pt x="1168" y="967"/>
                  </a:cubicBezTo>
                  <a:cubicBezTo>
                    <a:pt x="1168" y="934"/>
                    <a:pt x="1202" y="901"/>
                    <a:pt x="1202" y="867"/>
                  </a:cubicBezTo>
                  <a:cubicBezTo>
                    <a:pt x="1302" y="634"/>
                    <a:pt x="1302" y="434"/>
                    <a:pt x="1135" y="234"/>
                  </a:cubicBezTo>
                  <a:cubicBezTo>
                    <a:pt x="1068" y="167"/>
                    <a:pt x="1035" y="134"/>
                    <a:pt x="968" y="100"/>
                  </a:cubicBezTo>
                  <a:cubicBezTo>
                    <a:pt x="935" y="67"/>
                    <a:pt x="901" y="67"/>
                    <a:pt x="868" y="33"/>
                  </a:cubicBezTo>
                  <a:cubicBezTo>
                    <a:pt x="790" y="11"/>
                    <a:pt x="712" y="0"/>
                    <a:pt x="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8"/>
            <p:cNvSpPr/>
            <p:nvPr/>
          </p:nvSpPr>
          <p:spPr>
            <a:xfrm rot="-1715943">
              <a:off x="220935" y="1051911"/>
              <a:ext cx="67837" cy="64763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53" y="0"/>
                  </a:moveTo>
                  <a:cubicBezTo>
                    <a:pt x="477" y="0"/>
                    <a:pt x="315" y="90"/>
                    <a:pt x="201" y="228"/>
                  </a:cubicBezTo>
                  <a:cubicBezTo>
                    <a:pt x="134" y="261"/>
                    <a:pt x="101" y="328"/>
                    <a:pt x="67" y="395"/>
                  </a:cubicBezTo>
                  <a:cubicBezTo>
                    <a:pt x="1" y="628"/>
                    <a:pt x="34" y="862"/>
                    <a:pt x="201" y="1028"/>
                  </a:cubicBezTo>
                  <a:cubicBezTo>
                    <a:pt x="234" y="1062"/>
                    <a:pt x="268" y="1095"/>
                    <a:pt x="301" y="1128"/>
                  </a:cubicBezTo>
                  <a:cubicBezTo>
                    <a:pt x="334" y="1162"/>
                    <a:pt x="368" y="1195"/>
                    <a:pt x="434" y="1195"/>
                  </a:cubicBezTo>
                  <a:cubicBezTo>
                    <a:pt x="509" y="1227"/>
                    <a:pt x="584" y="1242"/>
                    <a:pt x="657" y="1242"/>
                  </a:cubicBezTo>
                  <a:cubicBezTo>
                    <a:pt x="811" y="1242"/>
                    <a:pt x="955" y="1175"/>
                    <a:pt x="1068" y="1062"/>
                  </a:cubicBezTo>
                  <a:cubicBezTo>
                    <a:pt x="1135" y="995"/>
                    <a:pt x="1202" y="928"/>
                    <a:pt x="1235" y="862"/>
                  </a:cubicBezTo>
                  <a:cubicBezTo>
                    <a:pt x="1302" y="628"/>
                    <a:pt x="1268" y="395"/>
                    <a:pt x="1101" y="194"/>
                  </a:cubicBezTo>
                  <a:cubicBezTo>
                    <a:pt x="1068" y="161"/>
                    <a:pt x="1035" y="128"/>
                    <a:pt x="1001" y="128"/>
                  </a:cubicBezTo>
                  <a:cubicBezTo>
                    <a:pt x="968" y="94"/>
                    <a:pt x="935" y="61"/>
                    <a:pt x="901" y="61"/>
                  </a:cubicBezTo>
                  <a:cubicBezTo>
                    <a:pt x="818" y="19"/>
                    <a:pt x="734" y="0"/>
                    <a:pt x="6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8"/>
            <p:cNvSpPr/>
            <p:nvPr/>
          </p:nvSpPr>
          <p:spPr>
            <a:xfrm rot="-1715943">
              <a:off x="85085" y="1126245"/>
              <a:ext cx="69608" cy="63616"/>
            </a:xfrm>
            <a:custGeom>
              <a:avLst/>
              <a:gdLst/>
              <a:ahLst/>
              <a:cxnLst/>
              <a:rect l="l" t="t" r="r" b="b"/>
              <a:pathLst>
                <a:path w="1336" h="1221" extrusionOk="0">
                  <a:moveTo>
                    <a:pt x="658" y="0"/>
                  </a:moveTo>
                  <a:cubicBezTo>
                    <a:pt x="406" y="0"/>
                    <a:pt x="177" y="145"/>
                    <a:pt x="101" y="347"/>
                  </a:cubicBezTo>
                  <a:cubicBezTo>
                    <a:pt x="1" y="581"/>
                    <a:pt x="34" y="781"/>
                    <a:pt x="168" y="948"/>
                  </a:cubicBezTo>
                  <a:cubicBezTo>
                    <a:pt x="284" y="1122"/>
                    <a:pt x="452" y="1221"/>
                    <a:pt x="647" y="1221"/>
                  </a:cubicBezTo>
                  <a:cubicBezTo>
                    <a:pt x="676" y="1221"/>
                    <a:pt x="705" y="1219"/>
                    <a:pt x="735" y="1215"/>
                  </a:cubicBezTo>
                  <a:cubicBezTo>
                    <a:pt x="801" y="1215"/>
                    <a:pt x="868" y="1181"/>
                    <a:pt x="935" y="1148"/>
                  </a:cubicBezTo>
                  <a:cubicBezTo>
                    <a:pt x="1068" y="1081"/>
                    <a:pt x="1168" y="1014"/>
                    <a:pt x="1202" y="881"/>
                  </a:cubicBezTo>
                  <a:cubicBezTo>
                    <a:pt x="1335" y="647"/>
                    <a:pt x="1302" y="381"/>
                    <a:pt x="1168" y="214"/>
                  </a:cubicBezTo>
                  <a:cubicBezTo>
                    <a:pt x="1035" y="114"/>
                    <a:pt x="968" y="80"/>
                    <a:pt x="902" y="47"/>
                  </a:cubicBezTo>
                  <a:cubicBezTo>
                    <a:pt x="821" y="15"/>
                    <a:pt x="738" y="0"/>
                    <a:pt x="6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18"/>
            <p:cNvSpPr/>
            <p:nvPr/>
          </p:nvSpPr>
          <p:spPr>
            <a:xfrm rot="-1715943">
              <a:off x="96837" y="1471069"/>
              <a:ext cx="69556" cy="63200"/>
            </a:xfrm>
            <a:custGeom>
              <a:avLst/>
              <a:gdLst/>
              <a:ahLst/>
              <a:cxnLst/>
              <a:rect l="l" t="t" r="r" b="b"/>
              <a:pathLst>
                <a:path w="1335" h="1213" extrusionOk="0">
                  <a:moveTo>
                    <a:pt x="655" y="0"/>
                  </a:moveTo>
                  <a:cubicBezTo>
                    <a:pt x="507" y="0"/>
                    <a:pt x="370" y="52"/>
                    <a:pt x="234" y="166"/>
                  </a:cubicBezTo>
                  <a:cubicBezTo>
                    <a:pt x="167" y="232"/>
                    <a:pt x="100" y="332"/>
                    <a:pt x="67" y="466"/>
                  </a:cubicBezTo>
                  <a:cubicBezTo>
                    <a:pt x="0" y="699"/>
                    <a:pt x="134" y="1000"/>
                    <a:pt x="367" y="1133"/>
                  </a:cubicBezTo>
                  <a:cubicBezTo>
                    <a:pt x="446" y="1180"/>
                    <a:pt x="562" y="1213"/>
                    <a:pt x="683" y="1213"/>
                  </a:cubicBezTo>
                  <a:cubicBezTo>
                    <a:pt x="819" y="1213"/>
                    <a:pt x="962" y="1172"/>
                    <a:pt x="1068" y="1066"/>
                  </a:cubicBezTo>
                  <a:cubicBezTo>
                    <a:pt x="1134" y="1033"/>
                    <a:pt x="1168" y="966"/>
                    <a:pt x="1201" y="933"/>
                  </a:cubicBezTo>
                  <a:cubicBezTo>
                    <a:pt x="1234" y="900"/>
                    <a:pt x="1234" y="833"/>
                    <a:pt x="1268" y="799"/>
                  </a:cubicBezTo>
                  <a:cubicBezTo>
                    <a:pt x="1334" y="566"/>
                    <a:pt x="1268" y="366"/>
                    <a:pt x="1101" y="166"/>
                  </a:cubicBezTo>
                  <a:cubicBezTo>
                    <a:pt x="1034" y="99"/>
                    <a:pt x="967" y="32"/>
                    <a:pt x="867" y="32"/>
                  </a:cubicBezTo>
                  <a:cubicBezTo>
                    <a:pt x="793" y="11"/>
                    <a:pt x="723" y="0"/>
                    <a:pt x="6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18"/>
            <p:cNvSpPr/>
            <p:nvPr/>
          </p:nvSpPr>
          <p:spPr>
            <a:xfrm rot="-1715943">
              <a:off x="442240" y="1457908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33" y="0"/>
                  </a:moveTo>
                  <a:cubicBezTo>
                    <a:pt x="482" y="0"/>
                    <a:pt x="358" y="69"/>
                    <a:pt x="234" y="192"/>
                  </a:cubicBezTo>
                  <a:cubicBezTo>
                    <a:pt x="167" y="226"/>
                    <a:pt x="101" y="293"/>
                    <a:pt x="67" y="393"/>
                  </a:cubicBezTo>
                  <a:cubicBezTo>
                    <a:pt x="1" y="626"/>
                    <a:pt x="34" y="826"/>
                    <a:pt x="201" y="1026"/>
                  </a:cubicBezTo>
                  <a:cubicBezTo>
                    <a:pt x="234" y="1060"/>
                    <a:pt x="268" y="1093"/>
                    <a:pt x="301" y="1126"/>
                  </a:cubicBezTo>
                  <a:cubicBezTo>
                    <a:pt x="334" y="1160"/>
                    <a:pt x="401" y="1193"/>
                    <a:pt x="434" y="1193"/>
                  </a:cubicBezTo>
                  <a:cubicBezTo>
                    <a:pt x="517" y="1224"/>
                    <a:pt x="596" y="1239"/>
                    <a:pt x="672" y="1239"/>
                  </a:cubicBezTo>
                  <a:cubicBezTo>
                    <a:pt x="839" y="1239"/>
                    <a:pt x="986" y="1165"/>
                    <a:pt x="1101" y="1026"/>
                  </a:cubicBezTo>
                  <a:cubicBezTo>
                    <a:pt x="1168" y="960"/>
                    <a:pt x="1202" y="893"/>
                    <a:pt x="1235" y="793"/>
                  </a:cubicBezTo>
                  <a:cubicBezTo>
                    <a:pt x="1302" y="626"/>
                    <a:pt x="1268" y="459"/>
                    <a:pt x="1168" y="293"/>
                  </a:cubicBezTo>
                  <a:cubicBezTo>
                    <a:pt x="1101" y="159"/>
                    <a:pt x="968" y="59"/>
                    <a:pt x="801" y="26"/>
                  </a:cubicBezTo>
                  <a:cubicBezTo>
                    <a:pt x="741" y="8"/>
                    <a:pt x="685" y="0"/>
                    <a:pt x="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18"/>
            <p:cNvSpPr/>
            <p:nvPr/>
          </p:nvSpPr>
          <p:spPr>
            <a:xfrm rot="-1715943">
              <a:off x="36532" y="1679830"/>
              <a:ext cx="67837" cy="64033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43" y="0"/>
                  </a:moveTo>
                  <a:cubicBezTo>
                    <a:pt x="518" y="0"/>
                    <a:pt x="393" y="38"/>
                    <a:pt x="268" y="113"/>
                  </a:cubicBezTo>
                  <a:cubicBezTo>
                    <a:pt x="67" y="280"/>
                    <a:pt x="1" y="513"/>
                    <a:pt x="34" y="747"/>
                  </a:cubicBezTo>
                  <a:cubicBezTo>
                    <a:pt x="67" y="847"/>
                    <a:pt x="101" y="947"/>
                    <a:pt x="167" y="1013"/>
                  </a:cubicBezTo>
                  <a:cubicBezTo>
                    <a:pt x="201" y="1047"/>
                    <a:pt x="234" y="1080"/>
                    <a:pt x="301" y="1113"/>
                  </a:cubicBezTo>
                  <a:cubicBezTo>
                    <a:pt x="334" y="1147"/>
                    <a:pt x="368" y="1180"/>
                    <a:pt x="434" y="1180"/>
                  </a:cubicBezTo>
                  <a:cubicBezTo>
                    <a:pt x="512" y="1214"/>
                    <a:pt x="590" y="1228"/>
                    <a:pt x="664" y="1228"/>
                  </a:cubicBezTo>
                  <a:cubicBezTo>
                    <a:pt x="812" y="1228"/>
                    <a:pt x="946" y="1169"/>
                    <a:pt x="1035" y="1080"/>
                  </a:cubicBezTo>
                  <a:cubicBezTo>
                    <a:pt x="1202" y="947"/>
                    <a:pt x="1235" y="813"/>
                    <a:pt x="1268" y="680"/>
                  </a:cubicBezTo>
                  <a:cubicBezTo>
                    <a:pt x="1302" y="480"/>
                    <a:pt x="1235" y="313"/>
                    <a:pt x="1068" y="179"/>
                  </a:cubicBezTo>
                  <a:cubicBezTo>
                    <a:pt x="1001" y="79"/>
                    <a:pt x="901" y="46"/>
                    <a:pt x="768" y="13"/>
                  </a:cubicBezTo>
                  <a:cubicBezTo>
                    <a:pt x="726" y="4"/>
                    <a:pt x="685" y="0"/>
                    <a:pt x="6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18"/>
            <p:cNvSpPr/>
            <p:nvPr/>
          </p:nvSpPr>
          <p:spPr>
            <a:xfrm rot="-1715943">
              <a:off x="358646" y="978602"/>
              <a:ext cx="64398" cy="63929"/>
            </a:xfrm>
            <a:custGeom>
              <a:avLst/>
              <a:gdLst/>
              <a:ahLst/>
              <a:cxnLst/>
              <a:rect l="l" t="t" r="r" b="b"/>
              <a:pathLst>
                <a:path w="1236" h="1227" extrusionOk="0">
                  <a:moveTo>
                    <a:pt x="558" y="0"/>
                  </a:moveTo>
                  <a:cubicBezTo>
                    <a:pt x="422" y="0"/>
                    <a:pt x="309" y="38"/>
                    <a:pt x="234" y="113"/>
                  </a:cubicBezTo>
                  <a:cubicBezTo>
                    <a:pt x="234" y="146"/>
                    <a:pt x="201" y="146"/>
                    <a:pt x="201" y="146"/>
                  </a:cubicBezTo>
                  <a:cubicBezTo>
                    <a:pt x="134" y="246"/>
                    <a:pt x="68" y="313"/>
                    <a:pt x="34" y="380"/>
                  </a:cubicBezTo>
                  <a:cubicBezTo>
                    <a:pt x="34" y="413"/>
                    <a:pt x="34" y="413"/>
                    <a:pt x="34" y="413"/>
                  </a:cubicBezTo>
                  <a:cubicBezTo>
                    <a:pt x="34" y="413"/>
                    <a:pt x="34" y="446"/>
                    <a:pt x="34" y="480"/>
                  </a:cubicBezTo>
                  <a:cubicBezTo>
                    <a:pt x="1" y="546"/>
                    <a:pt x="1" y="613"/>
                    <a:pt x="1" y="680"/>
                  </a:cubicBezTo>
                  <a:cubicBezTo>
                    <a:pt x="1" y="713"/>
                    <a:pt x="1" y="713"/>
                    <a:pt x="1" y="747"/>
                  </a:cubicBezTo>
                  <a:cubicBezTo>
                    <a:pt x="34" y="880"/>
                    <a:pt x="101" y="980"/>
                    <a:pt x="201" y="1080"/>
                  </a:cubicBezTo>
                  <a:cubicBezTo>
                    <a:pt x="268" y="1147"/>
                    <a:pt x="334" y="1180"/>
                    <a:pt x="401" y="1214"/>
                  </a:cubicBezTo>
                  <a:lnTo>
                    <a:pt x="468" y="1214"/>
                  </a:lnTo>
                  <a:cubicBezTo>
                    <a:pt x="518" y="1222"/>
                    <a:pt x="566" y="1226"/>
                    <a:pt x="612" y="1226"/>
                  </a:cubicBezTo>
                  <a:cubicBezTo>
                    <a:pt x="749" y="1226"/>
                    <a:pt x="868" y="1189"/>
                    <a:pt x="968" y="1113"/>
                  </a:cubicBezTo>
                  <a:cubicBezTo>
                    <a:pt x="1002" y="1080"/>
                    <a:pt x="1035" y="1080"/>
                    <a:pt x="1035" y="1047"/>
                  </a:cubicBezTo>
                  <a:cubicBezTo>
                    <a:pt x="1068" y="1047"/>
                    <a:pt x="1068" y="1047"/>
                    <a:pt x="1068" y="1013"/>
                  </a:cubicBezTo>
                  <a:cubicBezTo>
                    <a:pt x="1102" y="1013"/>
                    <a:pt x="1102" y="980"/>
                    <a:pt x="1102" y="980"/>
                  </a:cubicBezTo>
                  <a:cubicBezTo>
                    <a:pt x="1135" y="980"/>
                    <a:pt x="1135" y="947"/>
                    <a:pt x="1135" y="947"/>
                  </a:cubicBezTo>
                  <a:cubicBezTo>
                    <a:pt x="1135" y="947"/>
                    <a:pt x="1135" y="913"/>
                    <a:pt x="1168" y="880"/>
                  </a:cubicBezTo>
                  <a:cubicBezTo>
                    <a:pt x="1168" y="880"/>
                    <a:pt x="1168" y="880"/>
                    <a:pt x="1168" y="847"/>
                  </a:cubicBezTo>
                  <a:cubicBezTo>
                    <a:pt x="1168" y="847"/>
                    <a:pt x="1168" y="847"/>
                    <a:pt x="1202" y="813"/>
                  </a:cubicBezTo>
                  <a:cubicBezTo>
                    <a:pt x="1202" y="813"/>
                    <a:pt x="1202" y="813"/>
                    <a:pt x="1202" y="780"/>
                  </a:cubicBezTo>
                  <a:cubicBezTo>
                    <a:pt x="1202" y="780"/>
                    <a:pt x="1202" y="747"/>
                    <a:pt x="1202" y="747"/>
                  </a:cubicBezTo>
                  <a:cubicBezTo>
                    <a:pt x="1235" y="713"/>
                    <a:pt x="1235" y="680"/>
                    <a:pt x="1235" y="646"/>
                  </a:cubicBezTo>
                  <a:lnTo>
                    <a:pt x="1235" y="613"/>
                  </a:lnTo>
                  <a:cubicBezTo>
                    <a:pt x="1235" y="546"/>
                    <a:pt x="1235" y="513"/>
                    <a:pt x="1235" y="480"/>
                  </a:cubicBezTo>
                  <a:cubicBezTo>
                    <a:pt x="1235" y="480"/>
                    <a:pt x="1202" y="446"/>
                    <a:pt x="1202" y="446"/>
                  </a:cubicBezTo>
                  <a:cubicBezTo>
                    <a:pt x="1202" y="413"/>
                    <a:pt x="1202" y="380"/>
                    <a:pt x="1168" y="346"/>
                  </a:cubicBezTo>
                  <a:cubicBezTo>
                    <a:pt x="1135" y="246"/>
                    <a:pt x="1035" y="146"/>
                    <a:pt x="935" y="79"/>
                  </a:cubicBezTo>
                  <a:cubicBezTo>
                    <a:pt x="901" y="46"/>
                    <a:pt x="868" y="46"/>
                    <a:pt x="835" y="46"/>
                  </a:cubicBezTo>
                  <a:cubicBezTo>
                    <a:pt x="801" y="13"/>
                    <a:pt x="768" y="13"/>
                    <a:pt x="735" y="13"/>
                  </a:cubicBezTo>
                  <a:lnTo>
                    <a:pt x="701" y="13"/>
                  </a:lnTo>
                  <a:cubicBezTo>
                    <a:pt x="651" y="4"/>
                    <a:pt x="603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18"/>
            <p:cNvSpPr/>
            <p:nvPr/>
          </p:nvSpPr>
          <p:spPr>
            <a:xfrm rot="-1715943">
              <a:off x="576959" y="1385882"/>
              <a:ext cx="67837" cy="63721"/>
            </a:xfrm>
            <a:custGeom>
              <a:avLst/>
              <a:gdLst/>
              <a:ahLst/>
              <a:cxnLst/>
              <a:rect l="l" t="t" r="r" b="b"/>
              <a:pathLst>
                <a:path w="1302" h="1223" extrusionOk="0">
                  <a:moveTo>
                    <a:pt x="634" y="1"/>
                  </a:moveTo>
                  <a:cubicBezTo>
                    <a:pt x="567" y="1"/>
                    <a:pt x="500" y="1"/>
                    <a:pt x="434" y="34"/>
                  </a:cubicBezTo>
                  <a:lnTo>
                    <a:pt x="400" y="34"/>
                  </a:lnTo>
                  <a:cubicBezTo>
                    <a:pt x="334" y="67"/>
                    <a:pt x="300" y="101"/>
                    <a:pt x="234" y="167"/>
                  </a:cubicBezTo>
                  <a:cubicBezTo>
                    <a:pt x="33" y="368"/>
                    <a:pt x="0" y="701"/>
                    <a:pt x="167" y="935"/>
                  </a:cubicBezTo>
                  <a:cubicBezTo>
                    <a:pt x="167" y="968"/>
                    <a:pt x="200" y="1001"/>
                    <a:pt x="234" y="1035"/>
                  </a:cubicBezTo>
                  <a:cubicBezTo>
                    <a:pt x="350" y="1151"/>
                    <a:pt x="511" y="1222"/>
                    <a:pt x="678" y="1222"/>
                  </a:cubicBezTo>
                  <a:cubicBezTo>
                    <a:pt x="799" y="1222"/>
                    <a:pt x="922" y="1185"/>
                    <a:pt x="1034" y="1101"/>
                  </a:cubicBezTo>
                  <a:cubicBezTo>
                    <a:pt x="1068" y="1101"/>
                    <a:pt x="1068" y="1068"/>
                    <a:pt x="1101" y="1068"/>
                  </a:cubicBezTo>
                  <a:cubicBezTo>
                    <a:pt x="1134" y="1035"/>
                    <a:pt x="1168" y="1001"/>
                    <a:pt x="1201" y="935"/>
                  </a:cubicBezTo>
                  <a:cubicBezTo>
                    <a:pt x="1234" y="868"/>
                    <a:pt x="1268" y="768"/>
                    <a:pt x="1301" y="668"/>
                  </a:cubicBezTo>
                  <a:cubicBezTo>
                    <a:pt x="1301" y="634"/>
                    <a:pt x="1301" y="601"/>
                    <a:pt x="1301" y="601"/>
                  </a:cubicBezTo>
                  <a:cubicBezTo>
                    <a:pt x="1301" y="601"/>
                    <a:pt x="1301" y="568"/>
                    <a:pt x="1301" y="568"/>
                  </a:cubicBezTo>
                  <a:cubicBezTo>
                    <a:pt x="1301" y="534"/>
                    <a:pt x="1301" y="501"/>
                    <a:pt x="1268" y="468"/>
                  </a:cubicBezTo>
                  <a:cubicBezTo>
                    <a:pt x="1268" y="434"/>
                    <a:pt x="1268" y="401"/>
                    <a:pt x="1234" y="368"/>
                  </a:cubicBezTo>
                  <a:cubicBezTo>
                    <a:pt x="1234" y="368"/>
                    <a:pt x="1234" y="334"/>
                    <a:pt x="1234" y="334"/>
                  </a:cubicBezTo>
                  <a:cubicBezTo>
                    <a:pt x="1234" y="301"/>
                    <a:pt x="1201" y="268"/>
                    <a:pt x="1168" y="268"/>
                  </a:cubicBezTo>
                  <a:lnTo>
                    <a:pt x="1168" y="234"/>
                  </a:lnTo>
                  <a:cubicBezTo>
                    <a:pt x="1168" y="234"/>
                    <a:pt x="1134" y="201"/>
                    <a:pt x="1134" y="167"/>
                  </a:cubicBezTo>
                  <a:lnTo>
                    <a:pt x="1101" y="167"/>
                  </a:lnTo>
                  <a:cubicBezTo>
                    <a:pt x="1034" y="101"/>
                    <a:pt x="967" y="67"/>
                    <a:pt x="901" y="34"/>
                  </a:cubicBezTo>
                  <a:cubicBezTo>
                    <a:pt x="834" y="1"/>
                    <a:pt x="767" y="1"/>
                    <a:pt x="6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18"/>
            <p:cNvSpPr/>
            <p:nvPr/>
          </p:nvSpPr>
          <p:spPr>
            <a:xfrm rot="-1715943">
              <a:off x="834655" y="891446"/>
              <a:ext cx="73047" cy="65023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685" y="1"/>
                  </a:moveTo>
                  <a:cubicBezTo>
                    <a:pt x="532" y="1"/>
                    <a:pt x="380" y="59"/>
                    <a:pt x="267" y="172"/>
                  </a:cubicBezTo>
                  <a:cubicBezTo>
                    <a:pt x="0" y="405"/>
                    <a:pt x="0" y="806"/>
                    <a:pt x="234" y="1073"/>
                  </a:cubicBezTo>
                  <a:cubicBezTo>
                    <a:pt x="367" y="1189"/>
                    <a:pt x="534" y="1248"/>
                    <a:pt x="692" y="1248"/>
                  </a:cubicBezTo>
                  <a:cubicBezTo>
                    <a:pt x="851" y="1248"/>
                    <a:pt x="1001" y="1189"/>
                    <a:pt x="1101" y="1073"/>
                  </a:cubicBezTo>
                  <a:cubicBezTo>
                    <a:pt x="1334" y="872"/>
                    <a:pt x="1401" y="472"/>
                    <a:pt x="1134" y="205"/>
                  </a:cubicBezTo>
                  <a:cubicBezTo>
                    <a:pt x="1014" y="67"/>
                    <a:pt x="848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18"/>
            <p:cNvSpPr/>
            <p:nvPr/>
          </p:nvSpPr>
          <p:spPr>
            <a:xfrm rot="-1715943">
              <a:off x="1056118" y="1298010"/>
              <a:ext cx="71275" cy="64763"/>
            </a:xfrm>
            <a:custGeom>
              <a:avLst/>
              <a:gdLst/>
              <a:ahLst/>
              <a:cxnLst/>
              <a:rect l="l" t="t" r="r" b="b"/>
              <a:pathLst>
                <a:path w="1368" h="1243" extrusionOk="0">
                  <a:moveTo>
                    <a:pt x="671" y="0"/>
                  </a:moveTo>
                  <a:cubicBezTo>
                    <a:pt x="509" y="0"/>
                    <a:pt x="350" y="67"/>
                    <a:pt x="234" y="200"/>
                  </a:cubicBezTo>
                  <a:cubicBezTo>
                    <a:pt x="0" y="434"/>
                    <a:pt x="0" y="801"/>
                    <a:pt x="234" y="1068"/>
                  </a:cubicBezTo>
                  <a:cubicBezTo>
                    <a:pt x="367" y="1184"/>
                    <a:pt x="534" y="1243"/>
                    <a:pt x="692" y="1243"/>
                  </a:cubicBezTo>
                  <a:cubicBezTo>
                    <a:pt x="851" y="1243"/>
                    <a:pt x="1001" y="1184"/>
                    <a:pt x="1101" y="1068"/>
                  </a:cubicBezTo>
                  <a:cubicBezTo>
                    <a:pt x="1334" y="867"/>
                    <a:pt x="1368" y="467"/>
                    <a:pt x="1134" y="200"/>
                  </a:cubicBezTo>
                  <a:cubicBezTo>
                    <a:pt x="1001" y="67"/>
                    <a:pt x="834" y="0"/>
                    <a:pt x="6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18"/>
            <p:cNvSpPr/>
            <p:nvPr/>
          </p:nvSpPr>
          <p:spPr>
            <a:xfrm rot="-1715943">
              <a:off x="759357" y="757359"/>
              <a:ext cx="71328" cy="64815"/>
            </a:xfrm>
            <a:custGeom>
              <a:avLst/>
              <a:gdLst/>
              <a:ahLst/>
              <a:cxnLst/>
              <a:rect l="l" t="t" r="r" b="b"/>
              <a:pathLst>
                <a:path w="1369" h="1244" extrusionOk="0">
                  <a:moveTo>
                    <a:pt x="716" y="1"/>
                  </a:moveTo>
                  <a:cubicBezTo>
                    <a:pt x="549" y="1"/>
                    <a:pt x="390" y="73"/>
                    <a:pt x="268" y="195"/>
                  </a:cubicBezTo>
                  <a:cubicBezTo>
                    <a:pt x="234" y="229"/>
                    <a:pt x="168" y="296"/>
                    <a:pt x="134" y="362"/>
                  </a:cubicBezTo>
                  <a:cubicBezTo>
                    <a:pt x="1" y="696"/>
                    <a:pt x="134" y="1096"/>
                    <a:pt x="501" y="1196"/>
                  </a:cubicBezTo>
                  <a:cubicBezTo>
                    <a:pt x="576" y="1228"/>
                    <a:pt x="651" y="1243"/>
                    <a:pt x="723" y="1243"/>
                  </a:cubicBezTo>
                  <a:cubicBezTo>
                    <a:pt x="877" y="1243"/>
                    <a:pt x="1022" y="1176"/>
                    <a:pt x="1135" y="1063"/>
                  </a:cubicBezTo>
                  <a:lnTo>
                    <a:pt x="1168" y="1063"/>
                  </a:lnTo>
                  <a:cubicBezTo>
                    <a:pt x="1302" y="896"/>
                    <a:pt x="1368" y="729"/>
                    <a:pt x="1335" y="529"/>
                  </a:cubicBezTo>
                  <a:cubicBezTo>
                    <a:pt x="1302" y="329"/>
                    <a:pt x="1202" y="195"/>
                    <a:pt x="1035" y="95"/>
                  </a:cubicBezTo>
                  <a:cubicBezTo>
                    <a:pt x="931" y="30"/>
                    <a:pt x="822" y="1"/>
                    <a:pt x="7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18"/>
            <p:cNvSpPr/>
            <p:nvPr/>
          </p:nvSpPr>
          <p:spPr>
            <a:xfrm rot="-1715943">
              <a:off x="710491" y="1310447"/>
              <a:ext cx="73047" cy="64190"/>
            </a:xfrm>
            <a:custGeom>
              <a:avLst/>
              <a:gdLst/>
              <a:ahLst/>
              <a:cxnLst/>
              <a:rect l="l" t="t" r="r" b="b"/>
              <a:pathLst>
                <a:path w="1402" h="1232" extrusionOk="0">
                  <a:moveTo>
                    <a:pt x="688" y="1"/>
                  </a:moveTo>
                  <a:cubicBezTo>
                    <a:pt x="520" y="1"/>
                    <a:pt x="355" y="68"/>
                    <a:pt x="234" y="188"/>
                  </a:cubicBezTo>
                  <a:cubicBezTo>
                    <a:pt x="34" y="422"/>
                    <a:pt x="1" y="822"/>
                    <a:pt x="267" y="1056"/>
                  </a:cubicBezTo>
                  <a:cubicBezTo>
                    <a:pt x="391" y="1180"/>
                    <a:pt x="544" y="1232"/>
                    <a:pt x="693" y="1232"/>
                  </a:cubicBezTo>
                  <a:cubicBezTo>
                    <a:pt x="863" y="1232"/>
                    <a:pt x="1028" y="1163"/>
                    <a:pt x="1135" y="1056"/>
                  </a:cubicBezTo>
                  <a:cubicBezTo>
                    <a:pt x="1368" y="856"/>
                    <a:pt x="1402" y="455"/>
                    <a:pt x="1135" y="188"/>
                  </a:cubicBezTo>
                  <a:cubicBezTo>
                    <a:pt x="1006" y="59"/>
                    <a:pt x="846" y="1"/>
                    <a:pt x="6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18"/>
            <p:cNvSpPr/>
            <p:nvPr/>
          </p:nvSpPr>
          <p:spPr>
            <a:xfrm rot="-1715943">
              <a:off x="772681" y="1100927"/>
              <a:ext cx="71275" cy="65492"/>
            </a:xfrm>
            <a:custGeom>
              <a:avLst/>
              <a:gdLst/>
              <a:ahLst/>
              <a:cxnLst/>
              <a:rect l="l" t="t" r="r" b="b"/>
              <a:pathLst>
                <a:path w="1368" h="1257" extrusionOk="0">
                  <a:moveTo>
                    <a:pt x="685" y="1"/>
                  </a:moveTo>
                  <a:cubicBezTo>
                    <a:pt x="532" y="1"/>
                    <a:pt x="380" y="60"/>
                    <a:pt x="267" y="189"/>
                  </a:cubicBezTo>
                  <a:cubicBezTo>
                    <a:pt x="0" y="422"/>
                    <a:pt x="34" y="822"/>
                    <a:pt x="234" y="1056"/>
                  </a:cubicBezTo>
                  <a:cubicBezTo>
                    <a:pt x="367" y="1189"/>
                    <a:pt x="534" y="1256"/>
                    <a:pt x="697" y="1256"/>
                  </a:cubicBezTo>
                  <a:cubicBezTo>
                    <a:pt x="859" y="1256"/>
                    <a:pt x="1018" y="1189"/>
                    <a:pt x="1135" y="1056"/>
                  </a:cubicBezTo>
                  <a:cubicBezTo>
                    <a:pt x="1368" y="822"/>
                    <a:pt x="1368" y="422"/>
                    <a:pt x="1135" y="189"/>
                  </a:cubicBezTo>
                  <a:cubicBezTo>
                    <a:pt x="1014" y="68"/>
                    <a:pt x="849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18"/>
            <p:cNvSpPr/>
            <p:nvPr/>
          </p:nvSpPr>
          <p:spPr>
            <a:xfrm rot="-1715943">
              <a:off x="985692" y="1162750"/>
              <a:ext cx="66117" cy="63877"/>
            </a:xfrm>
            <a:custGeom>
              <a:avLst/>
              <a:gdLst/>
              <a:ahLst/>
              <a:cxnLst/>
              <a:rect l="l" t="t" r="r" b="b"/>
              <a:pathLst>
                <a:path w="1269" h="1226" extrusionOk="0">
                  <a:moveTo>
                    <a:pt x="607" y="0"/>
                  </a:moveTo>
                  <a:cubicBezTo>
                    <a:pt x="444" y="0"/>
                    <a:pt x="288" y="60"/>
                    <a:pt x="168" y="180"/>
                  </a:cubicBezTo>
                  <a:cubicBezTo>
                    <a:pt x="34" y="314"/>
                    <a:pt x="1" y="481"/>
                    <a:pt x="1" y="647"/>
                  </a:cubicBezTo>
                  <a:cubicBezTo>
                    <a:pt x="1" y="781"/>
                    <a:pt x="68" y="914"/>
                    <a:pt x="168" y="1014"/>
                  </a:cubicBezTo>
                  <a:cubicBezTo>
                    <a:pt x="299" y="1171"/>
                    <a:pt x="450" y="1226"/>
                    <a:pt x="622" y="1226"/>
                  </a:cubicBezTo>
                  <a:cubicBezTo>
                    <a:pt x="669" y="1226"/>
                    <a:pt x="718" y="1222"/>
                    <a:pt x="768" y="1215"/>
                  </a:cubicBezTo>
                  <a:cubicBezTo>
                    <a:pt x="868" y="1181"/>
                    <a:pt x="1002" y="1148"/>
                    <a:pt x="1068" y="1014"/>
                  </a:cubicBezTo>
                  <a:cubicBezTo>
                    <a:pt x="1202" y="881"/>
                    <a:pt x="1268" y="681"/>
                    <a:pt x="1235" y="481"/>
                  </a:cubicBezTo>
                  <a:cubicBezTo>
                    <a:pt x="1168" y="314"/>
                    <a:pt x="1102" y="180"/>
                    <a:pt x="935" y="80"/>
                  </a:cubicBezTo>
                  <a:cubicBezTo>
                    <a:pt x="828" y="27"/>
                    <a:pt x="716" y="0"/>
                    <a:pt x="6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18"/>
            <p:cNvSpPr/>
            <p:nvPr/>
          </p:nvSpPr>
          <p:spPr>
            <a:xfrm rot="-1715943">
              <a:off x="921846" y="1371841"/>
              <a:ext cx="67837" cy="64554"/>
            </a:xfrm>
            <a:custGeom>
              <a:avLst/>
              <a:gdLst/>
              <a:ahLst/>
              <a:cxnLst/>
              <a:rect l="l" t="t" r="r" b="b"/>
              <a:pathLst>
                <a:path w="1302" h="1239" extrusionOk="0">
                  <a:moveTo>
                    <a:pt x="637" y="1"/>
                  </a:moveTo>
                  <a:cubicBezTo>
                    <a:pt x="485" y="1"/>
                    <a:pt x="340" y="66"/>
                    <a:pt x="234" y="172"/>
                  </a:cubicBezTo>
                  <a:cubicBezTo>
                    <a:pt x="134" y="272"/>
                    <a:pt x="101" y="305"/>
                    <a:pt x="67" y="405"/>
                  </a:cubicBezTo>
                  <a:cubicBezTo>
                    <a:pt x="1" y="572"/>
                    <a:pt x="34" y="772"/>
                    <a:pt x="134" y="972"/>
                  </a:cubicBezTo>
                  <a:cubicBezTo>
                    <a:pt x="201" y="1106"/>
                    <a:pt x="334" y="1173"/>
                    <a:pt x="468" y="1206"/>
                  </a:cubicBezTo>
                  <a:cubicBezTo>
                    <a:pt x="542" y="1227"/>
                    <a:pt x="612" y="1238"/>
                    <a:pt x="679" y="1238"/>
                  </a:cubicBezTo>
                  <a:cubicBezTo>
                    <a:pt x="825" y="1238"/>
                    <a:pt x="954" y="1187"/>
                    <a:pt x="1068" y="1073"/>
                  </a:cubicBezTo>
                  <a:cubicBezTo>
                    <a:pt x="1102" y="1073"/>
                    <a:pt x="1135" y="1039"/>
                    <a:pt x="1168" y="972"/>
                  </a:cubicBezTo>
                  <a:cubicBezTo>
                    <a:pt x="1168" y="939"/>
                    <a:pt x="1202" y="906"/>
                    <a:pt x="1202" y="872"/>
                  </a:cubicBezTo>
                  <a:cubicBezTo>
                    <a:pt x="1302" y="639"/>
                    <a:pt x="1302" y="439"/>
                    <a:pt x="1135" y="239"/>
                  </a:cubicBezTo>
                  <a:cubicBezTo>
                    <a:pt x="1102" y="205"/>
                    <a:pt x="1035" y="139"/>
                    <a:pt x="1001" y="105"/>
                  </a:cubicBezTo>
                  <a:cubicBezTo>
                    <a:pt x="968" y="105"/>
                    <a:pt x="935" y="72"/>
                    <a:pt x="901" y="72"/>
                  </a:cubicBezTo>
                  <a:cubicBezTo>
                    <a:pt x="816" y="23"/>
                    <a:pt x="725" y="1"/>
                    <a:pt x="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18"/>
            <p:cNvSpPr/>
            <p:nvPr/>
          </p:nvSpPr>
          <p:spPr>
            <a:xfrm rot="-1715943">
              <a:off x="489387" y="905080"/>
              <a:ext cx="69556" cy="64711"/>
            </a:xfrm>
            <a:custGeom>
              <a:avLst/>
              <a:gdLst/>
              <a:ahLst/>
              <a:cxnLst/>
              <a:rect l="l" t="t" r="r" b="b"/>
              <a:pathLst>
                <a:path w="1335" h="1242" extrusionOk="0">
                  <a:moveTo>
                    <a:pt x="711" y="1"/>
                  </a:moveTo>
                  <a:cubicBezTo>
                    <a:pt x="453" y="1"/>
                    <a:pt x="209" y="169"/>
                    <a:pt x="134" y="395"/>
                  </a:cubicBezTo>
                  <a:cubicBezTo>
                    <a:pt x="1" y="695"/>
                    <a:pt x="134" y="1095"/>
                    <a:pt x="501" y="1195"/>
                  </a:cubicBezTo>
                  <a:cubicBezTo>
                    <a:pt x="578" y="1227"/>
                    <a:pt x="654" y="1242"/>
                    <a:pt x="729" y="1242"/>
                  </a:cubicBezTo>
                  <a:cubicBezTo>
                    <a:pt x="1041" y="1242"/>
                    <a:pt x="1308" y="979"/>
                    <a:pt x="1335" y="628"/>
                  </a:cubicBezTo>
                  <a:cubicBezTo>
                    <a:pt x="1335" y="461"/>
                    <a:pt x="1268" y="295"/>
                    <a:pt x="1168" y="228"/>
                  </a:cubicBezTo>
                  <a:cubicBezTo>
                    <a:pt x="1068" y="128"/>
                    <a:pt x="1035" y="94"/>
                    <a:pt x="968" y="61"/>
                  </a:cubicBezTo>
                  <a:cubicBezTo>
                    <a:pt x="885" y="19"/>
                    <a:pt x="797" y="1"/>
                    <a:pt x="7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18"/>
            <p:cNvSpPr/>
            <p:nvPr/>
          </p:nvSpPr>
          <p:spPr>
            <a:xfrm rot="-1715943">
              <a:off x="566454" y="1039363"/>
              <a:ext cx="67837" cy="64711"/>
            </a:xfrm>
            <a:custGeom>
              <a:avLst/>
              <a:gdLst/>
              <a:ahLst/>
              <a:cxnLst/>
              <a:rect l="l" t="t" r="r" b="b"/>
              <a:pathLst>
                <a:path w="1302" h="1242" extrusionOk="0">
                  <a:moveTo>
                    <a:pt x="622" y="0"/>
                  </a:moveTo>
                  <a:cubicBezTo>
                    <a:pt x="509" y="0"/>
                    <a:pt x="401" y="33"/>
                    <a:pt x="301" y="100"/>
                  </a:cubicBezTo>
                  <a:cubicBezTo>
                    <a:pt x="134" y="200"/>
                    <a:pt x="67" y="334"/>
                    <a:pt x="34" y="534"/>
                  </a:cubicBezTo>
                  <a:cubicBezTo>
                    <a:pt x="0" y="667"/>
                    <a:pt x="34" y="801"/>
                    <a:pt x="67" y="901"/>
                  </a:cubicBezTo>
                  <a:cubicBezTo>
                    <a:pt x="134" y="1001"/>
                    <a:pt x="200" y="1068"/>
                    <a:pt x="301" y="1134"/>
                  </a:cubicBezTo>
                  <a:cubicBezTo>
                    <a:pt x="416" y="1206"/>
                    <a:pt x="537" y="1241"/>
                    <a:pt x="654" y="1241"/>
                  </a:cubicBezTo>
                  <a:cubicBezTo>
                    <a:pt x="808" y="1241"/>
                    <a:pt x="954" y="1181"/>
                    <a:pt x="1068" y="1068"/>
                  </a:cubicBezTo>
                  <a:cubicBezTo>
                    <a:pt x="1168" y="967"/>
                    <a:pt x="1201" y="867"/>
                    <a:pt x="1235" y="767"/>
                  </a:cubicBezTo>
                  <a:cubicBezTo>
                    <a:pt x="1301" y="500"/>
                    <a:pt x="1201" y="234"/>
                    <a:pt x="968" y="100"/>
                  </a:cubicBezTo>
                  <a:cubicBezTo>
                    <a:pt x="851" y="33"/>
                    <a:pt x="734" y="0"/>
                    <a:pt x="6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18"/>
            <p:cNvSpPr/>
            <p:nvPr/>
          </p:nvSpPr>
          <p:spPr>
            <a:xfrm rot="-1715943">
              <a:off x="700728" y="966161"/>
              <a:ext cx="67837" cy="64763"/>
            </a:xfrm>
            <a:custGeom>
              <a:avLst/>
              <a:gdLst/>
              <a:ahLst/>
              <a:cxnLst/>
              <a:rect l="l" t="t" r="r" b="b"/>
              <a:pathLst>
                <a:path w="1302" h="1243" extrusionOk="0">
                  <a:moveTo>
                    <a:pt x="613" y="0"/>
                  </a:moveTo>
                  <a:cubicBezTo>
                    <a:pt x="475" y="0"/>
                    <a:pt x="357" y="45"/>
                    <a:pt x="268" y="134"/>
                  </a:cubicBezTo>
                  <a:cubicBezTo>
                    <a:pt x="168" y="234"/>
                    <a:pt x="101" y="300"/>
                    <a:pt x="101" y="367"/>
                  </a:cubicBezTo>
                  <a:cubicBezTo>
                    <a:pt x="1" y="567"/>
                    <a:pt x="34" y="767"/>
                    <a:pt x="134" y="967"/>
                  </a:cubicBezTo>
                  <a:cubicBezTo>
                    <a:pt x="234" y="1101"/>
                    <a:pt x="368" y="1168"/>
                    <a:pt x="534" y="1234"/>
                  </a:cubicBezTo>
                  <a:cubicBezTo>
                    <a:pt x="569" y="1240"/>
                    <a:pt x="602" y="1243"/>
                    <a:pt x="635" y="1243"/>
                  </a:cubicBezTo>
                  <a:cubicBezTo>
                    <a:pt x="792" y="1243"/>
                    <a:pt x="930" y="1178"/>
                    <a:pt x="1068" y="1068"/>
                  </a:cubicBezTo>
                  <a:cubicBezTo>
                    <a:pt x="1102" y="1034"/>
                    <a:pt x="1135" y="1001"/>
                    <a:pt x="1168" y="967"/>
                  </a:cubicBezTo>
                  <a:cubicBezTo>
                    <a:pt x="1168" y="967"/>
                    <a:pt x="1168" y="934"/>
                    <a:pt x="1202" y="901"/>
                  </a:cubicBezTo>
                  <a:cubicBezTo>
                    <a:pt x="1302" y="701"/>
                    <a:pt x="1302" y="400"/>
                    <a:pt x="1102" y="200"/>
                  </a:cubicBezTo>
                  <a:cubicBezTo>
                    <a:pt x="1068" y="167"/>
                    <a:pt x="1035" y="134"/>
                    <a:pt x="1035" y="134"/>
                  </a:cubicBezTo>
                  <a:cubicBezTo>
                    <a:pt x="968" y="67"/>
                    <a:pt x="901" y="33"/>
                    <a:pt x="835" y="33"/>
                  </a:cubicBezTo>
                  <a:cubicBezTo>
                    <a:pt x="757" y="11"/>
                    <a:pt x="683" y="0"/>
                    <a:pt x="6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18"/>
            <p:cNvSpPr/>
            <p:nvPr/>
          </p:nvSpPr>
          <p:spPr>
            <a:xfrm rot="-1715943">
              <a:off x="639952" y="1173965"/>
              <a:ext cx="67837" cy="65127"/>
            </a:xfrm>
            <a:custGeom>
              <a:avLst/>
              <a:gdLst/>
              <a:ahLst/>
              <a:cxnLst/>
              <a:rect l="l" t="t" r="r" b="b"/>
              <a:pathLst>
                <a:path w="1302" h="1250" extrusionOk="0">
                  <a:moveTo>
                    <a:pt x="631" y="1"/>
                  </a:moveTo>
                  <a:cubicBezTo>
                    <a:pt x="467" y="1"/>
                    <a:pt x="317" y="76"/>
                    <a:pt x="167" y="226"/>
                  </a:cubicBezTo>
                  <a:cubicBezTo>
                    <a:pt x="100" y="259"/>
                    <a:pt x="67" y="359"/>
                    <a:pt x="34" y="493"/>
                  </a:cubicBezTo>
                  <a:cubicBezTo>
                    <a:pt x="0" y="693"/>
                    <a:pt x="34" y="860"/>
                    <a:pt x="167" y="1027"/>
                  </a:cubicBezTo>
                  <a:cubicBezTo>
                    <a:pt x="200" y="1060"/>
                    <a:pt x="234" y="1093"/>
                    <a:pt x="267" y="1127"/>
                  </a:cubicBezTo>
                  <a:cubicBezTo>
                    <a:pt x="301" y="1160"/>
                    <a:pt x="334" y="1193"/>
                    <a:pt x="401" y="1193"/>
                  </a:cubicBezTo>
                  <a:cubicBezTo>
                    <a:pt x="488" y="1231"/>
                    <a:pt x="576" y="1250"/>
                    <a:pt x="662" y="1250"/>
                  </a:cubicBezTo>
                  <a:cubicBezTo>
                    <a:pt x="805" y="1250"/>
                    <a:pt x="943" y="1198"/>
                    <a:pt x="1068" y="1093"/>
                  </a:cubicBezTo>
                  <a:cubicBezTo>
                    <a:pt x="1101" y="1060"/>
                    <a:pt x="1101" y="1027"/>
                    <a:pt x="1134" y="993"/>
                  </a:cubicBezTo>
                  <a:cubicBezTo>
                    <a:pt x="1168" y="960"/>
                    <a:pt x="1168" y="927"/>
                    <a:pt x="1201" y="893"/>
                  </a:cubicBezTo>
                  <a:cubicBezTo>
                    <a:pt x="1301" y="660"/>
                    <a:pt x="1268" y="393"/>
                    <a:pt x="1068" y="193"/>
                  </a:cubicBezTo>
                  <a:cubicBezTo>
                    <a:pt x="1001" y="126"/>
                    <a:pt x="901" y="59"/>
                    <a:pt x="801" y="26"/>
                  </a:cubicBez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18"/>
            <p:cNvSpPr/>
            <p:nvPr/>
          </p:nvSpPr>
          <p:spPr>
            <a:xfrm rot="-1715943">
              <a:off x="626893" y="830499"/>
              <a:ext cx="67837" cy="65232"/>
            </a:xfrm>
            <a:custGeom>
              <a:avLst/>
              <a:gdLst/>
              <a:ahLst/>
              <a:cxnLst/>
              <a:rect l="l" t="t" r="r" b="b"/>
              <a:pathLst>
                <a:path w="1302" h="1252" extrusionOk="0">
                  <a:moveTo>
                    <a:pt x="655" y="1"/>
                  </a:moveTo>
                  <a:cubicBezTo>
                    <a:pt x="411" y="1"/>
                    <a:pt x="175" y="156"/>
                    <a:pt x="67" y="397"/>
                  </a:cubicBezTo>
                  <a:cubicBezTo>
                    <a:pt x="1" y="630"/>
                    <a:pt x="34" y="864"/>
                    <a:pt x="201" y="1030"/>
                  </a:cubicBezTo>
                  <a:cubicBezTo>
                    <a:pt x="234" y="1064"/>
                    <a:pt x="268" y="1097"/>
                    <a:pt x="301" y="1130"/>
                  </a:cubicBezTo>
                  <a:cubicBezTo>
                    <a:pt x="334" y="1164"/>
                    <a:pt x="368" y="1164"/>
                    <a:pt x="401" y="1197"/>
                  </a:cubicBezTo>
                  <a:cubicBezTo>
                    <a:pt x="485" y="1233"/>
                    <a:pt x="573" y="1252"/>
                    <a:pt x="661" y="1252"/>
                  </a:cubicBezTo>
                  <a:cubicBezTo>
                    <a:pt x="817" y="1252"/>
                    <a:pt x="973" y="1192"/>
                    <a:pt x="1102" y="1064"/>
                  </a:cubicBezTo>
                  <a:cubicBezTo>
                    <a:pt x="1202" y="964"/>
                    <a:pt x="1268" y="830"/>
                    <a:pt x="1268" y="697"/>
                  </a:cubicBezTo>
                  <a:cubicBezTo>
                    <a:pt x="1302" y="430"/>
                    <a:pt x="1168" y="130"/>
                    <a:pt x="835" y="30"/>
                  </a:cubicBezTo>
                  <a:cubicBezTo>
                    <a:pt x="775" y="10"/>
                    <a:pt x="715" y="1"/>
                    <a:pt x="6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18"/>
            <p:cNvSpPr/>
            <p:nvPr/>
          </p:nvSpPr>
          <p:spPr>
            <a:xfrm rot="-1715943">
              <a:off x="784401" y="1445882"/>
              <a:ext cx="73047" cy="64450"/>
            </a:xfrm>
            <a:custGeom>
              <a:avLst/>
              <a:gdLst/>
              <a:ahLst/>
              <a:cxnLst/>
              <a:rect l="l" t="t" r="r" b="b"/>
              <a:pathLst>
                <a:path w="1402" h="1237" extrusionOk="0">
                  <a:moveTo>
                    <a:pt x="685" y="1"/>
                  </a:moveTo>
                  <a:cubicBezTo>
                    <a:pt x="545" y="1"/>
                    <a:pt x="397" y="48"/>
                    <a:pt x="267" y="163"/>
                  </a:cubicBezTo>
                  <a:cubicBezTo>
                    <a:pt x="1" y="463"/>
                    <a:pt x="67" y="830"/>
                    <a:pt x="267" y="1030"/>
                  </a:cubicBezTo>
                  <a:cubicBezTo>
                    <a:pt x="377" y="1158"/>
                    <a:pt x="548" y="1236"/>
                    <a:pt x="723" y="1236"/>
                  </a:cubicBezTo>
                  <a:cubicBezTo>
                    <a:pt x="867" y="1236"/>
                    <a:pt x="1014" y="1184"/>
                    <a:pt x="1135" y="1064"/>
                  </a:cubicBezTo>
                  <a:cubicBezTo>
                    <a:pt x="1402" y="763"/>
                    <a:pt x="1335" y="363"/>
                    <a:pt x="1135" y="196"/>
                  </a:cubicBezTo>
                  <a:cubicBezTo>
                    <a:pt x="1040" y="82"/>
                    <a:pt x="869" y="1"/>
                    <a:pt x="6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18"/>
            <p:cNvSpPr/>
            <p:nvPr/>
          </p:nvSpPr>
          <p:spPr>
            <a:xfrm rot="-1715943">
              <a:off x="506303" y="1249200"/>
              <a:ext cx="64398" cy="64398"/>
            </a:xfrm>
            <a:custGeom>
              <a:avLst/>
              <a:gdLst/>
              <a:ahLst/>
              <a:cxnLst/>
              <a:rect l="l" t="t" r="r" b="b"/>
              <a:pathLst>
                <a:path w="1236" h="1236" extrusionOk="0">
                  <a:moveTo>
                    <a:pt x="501" y="1"/>
                  </a:moveTo>
                  <a:cubicBezTo>
                    <a:pt x="468" y="1"/>
                    <a:pt x="434" y="1"/>
                    <a:pt x="401" y="34"/>
                  </a:cubicBezTo>
                  <a:lnTo>
                    <a:pt x="368" y="34"/>
                  </a:lnTo>
                  <a:cubicBezTo>
                    <a:pt x="334" y="68"/>
                    <a:pt x="301" y="68"/>
                    <a:pt x="268" y="101"/>
                  </a:cubicBezTo>
                  <a:cubicBezTo>
                    <a:pt x="234" y="101"/>
                    <a:pt x="234" y="134"/>
                    <a:pt x="234" y="134"/>
                  </a:cubicBezTo>
                  <a:cubicBezTo>
                    <a:pt x="201" y="134"/>
                    <a:pt x="201" y="134"/>
                    <a:pt x="201" y="168"/>
                  </a:cubicBezTo>
                  <a:cubicBezTo>
                    <a:pt x="168" y="168"/>
                    <a:pt x="168" y="201"/>
                    <a:pt x="168" y="201"/>
                  </a:cubicBezTo>
                  <a:cubicBezTo>
                    <a:pt x="134" y="234"/>
                    <a:pt x="101" y="268"/>
                    <a:pt x="68" y="301"/>
                  </a:cubicBezTo>
                  <a:cubicBezTo>
                    <a:pt x="68" y="334"/>
                    <a:pt x="34" y="368"/>
                    <a:pt x="34" y="401"/>
                  </a:cubicBezTo>
                  <a:cubicBezTo>
                    <a:pt x="34" y="435"/>
                    <a:pt x="34" y="435"/>
                    <a:pt x="1" y="468"/>
                  </a:cubicBezTo>
                  <a:cubicBezTo>
                    <a:pt x="1" y="468"/>
                    <a:pt x="1" y="501"/>
                    <a:pt x="1" y="535"/>
                  </a:cubicBezTo>
                  <a:lnTo>
                    <a:pt x="1" y="568"/>
                  </a:lnTo>
                  <a:lnTo>
                    <a:pt x="1" y="635"/>
                  </a:lnTo>
                  <a:cubicBezTo>
                    <a:pt x="1" y="801"/>
                    <a:pt x="68" y="935"/>
                    <a:pt x="201" y="1068"/>
                  </a:cubicBezTo>
                  <a:cubicBezTo>
                    <a:pt x="234" y="1102"/>
                    <a:pt x="268" y="1102"/>
                    <a:pt x="268" y="1135"/>
                  </a:cubicBezTo>
                  <a:cubicBezTo>
                    <a:pt x="334" y="1135"/>
                    <a:pt x="368" y="1168"/>
                    <a:pt x="434" y="1202"/>
                  </a:cubicBezTo>
                  <a:lnTo>
                    <a:pt x="568" y="1202"/>
                  </a:lnTo>
                  <a:cubicBezTo>
                    <a:pt x="568" y="1202"/>
                    <a:pt x="601" y="1235"/>
                    <a:pt x="601" y="1235"/>
                  </a:cubicBezTo>
                  <a:cubicBezTo>
                    <a:pt x="635" y="1235"/>
                    <a:pt x="635" y="1202"/>
                    <a:pt x="668" y="1202"/>
                  </a:cubicBezTo>
                  <a:lnTo>
                    <a:pt x="801" y="1202"/>
                  </a:lnTo>
                  <a:cubicBezTo>
                    <a:pt x="801" y="1202"/>
                    <a:pt x="801" y="1168"/>
                    <a:pt x="801" y="1168"/>
                  </a:cubicBezTo>
                  <a:cubicBezTo>
                    <a:pt x="901" y="1168"/>
                    <a:pt x="968" y="1102"/>
                    <a:pt x="1035" y="1035"/>
                  </a:cubicBezTo>
                  <a:cubicBezTo>
                    <a:pt x="1068" y="1035"/>
                    <a:pt x="1068" y="1002"/>
                    <a:pt x="1068" y="1002"/>
                  </a:cubicBezTo>
                  <a:cubicBezTo>
                    <a:pt x="1102" y="968"/>
                    <a:pt x="1135" y="935"/>
                    <a:pt x="1168" y="902"/>
                  </a:cubicBezTo>
                  <a:cubicBezTo>
                    <a:pt x="1168" y="868"/>
                    <a:pt x="1168" y="835"/>
                    <a:pt x="1202" y="835"/>
                  </a:cubicBezTo>
                  <a:cubicBezTo>
                    <a:pt x="1202" y="801"/>
                    <a:pt x="1202" y="801"/>
                    <a:pt x="1202" y="801"/>
                  </a:cubicBezTo>
                  <a:cubicBezTo>
                    <a:pt x="1202" y="768"/>
                    <a:pt x="1202" y="768"/>
                    <a:pt x="1202" y="768"/>
                  </a:cubicBezTo>
                  <a:cubicBezTo>
                    <a:pt x="1202" y="735"/>
                    <a:pt x="1202" y="701"/>
                    <a:pt x="1235" y="668"/>
                  </a:cubicBezTo>
                  <a:cubicBezTo>
                    <a:pt x="1235" y="668"/>
                    <a:pt x="1235" y="635"/>
                    <a:pt x="1235" y="635"/>
                  </a:cubicBezTo>
                  <a:cubicBezTo>
                    <a:pt x="1235" y="468"/>
                    <a:pt x="1202" y="334"/>
                    <a:pt x="1068" y="201"/>
                  </a:cubicBezTo>
                  <a:cubicBezTo>
                    <a:pt x="1068" y="201"/>
                    <a:pt x="1068" y="201"/>
                    <a:pt x="1035" y="168"/>
                  </a:cubicBezTo>
                  <a:cubicBezTo>
                    <a:pt x="1035" y="168"/>
                    <a:pt x="1002" y="134"/>
                    <a:pt x="968" y="101"/>
                  </a:cubicBezTo>
                  <a:cubicBezTo>
                    <a:pt x="968" y="101"/>
                    <a:pt x="935" y="101"/>
                    <a:pt x="935" y="68"/>
                  </a:cubicBezTo>
                  <a:lnTo>
                    <a:pt x="901" y="68"/>
                  </a:lnTo>
                  <a:cubicBezTo>
                    <a:pt x="868" y="68"/>
                    <a:pt x="835" y="34"/>
                    <a:pt x="835" y="34"/>
                  </a:cubicBezTo>
                  <a:lnTo>
                    <a:pt x="801" y="34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18"/>
            <p:cNvSpPr/>
            <p:nvPr/>
          </p:nvSpPr>
          <p:spPr>
            <a:xfrm rot="-1715943">
              <a:off x="910242" y="1028072"/>
              <a:ext cx="67837" cy="63200"/>
            </a:xfrm>
            <a:custGeom>
              <a:avLst/>
              <a:gdLst/>
              <a:ahLst/>
              <a:cxnLst/>
              <a:rect l="l" t="t" r="r" b="b"/>
              <a:pathLst>
                <a:path w="1302" h="1213" extrusionOk="0">
                  <a:moveTo>
                    <a:pt x="623" y="0"/>
                  </a:moveTo>
                  <a:cubicBezTo>
                    <a:pt x="478" y="0"/>
                    <a:pt x="348" y="52"/>
                    <a:pt x="234" y="166"/>
                  </a:cubicBezTo>
                  <a:cubicBezTo>
                    <a:pt x="134" y="232"/>
                    <a:pt x="67" y="332"/>
                    <a:pt x="67" y="466"/>
                  </a:cubicBezTo>
                  <a:cubicBezTo>
                    <a:pt x="1" y="699"/>
                    <a:pt x="101" y="1000"/>
                    <a:pt x="334" y="1133"/>
                  </a:cubicBezTo>
                  <a:cubicBezTo>
                    <a:pt x="413" y="1180"/>
                    <a:pt x="529" y="1213"/>
                    <a:pt x="653" y="1213"/>
                  </a:cubicBezTo>
                  <a:cubicBezTo>
                    <a:pt x="793" y="1213"/>
                    <a:pt x="945" y="1172"/>
                    <a:pt x="1068" y="1066"/>
                  </a:cubicBezTo>
                  <a:cubicBezTo>
                    <a:pt x="1101" y="1033"/>
                    <a:pt x="1135" y="966"/>
                    <a:pt x="1168" y="933"/>
                  </a:cubicBezTo>
                  <a:cubicBezTo>
                    <a:pt x="1201" y="900"/>
                    <a:pt x="1235" y="833"/>
                    <a:pt x="1235" y="799"/>
                  </a:cubicBezTo>
                  <a:cubicBezTo>
                    <a:pt x="1301" y="566"/>
                    <a:pt x="1268" y="366"/>
                    <a:pt x="1101" y="166"/>
                  </a:cubicBezTo>
                  <a:cubicBezTo>
                    <a:pt x="1001" y="99"/>
                    <a:pt x="935" y="32"/>
                    <a:pt x="834" y="32"/>
                  </a:cubicBezTo>
                  <a:cubicBezTo>
                    <a:pt x="760" y="11"/>
                    <a:pt x="690" y="0"/>
                    <a:pt x="6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18"/>
            <p:cNvSpPr/>
            <p:nvPr/>
          </p:nvSpPr>
          <p:spPr>
            <a:xfrm rot="-1715943">
              <a:off x="848323" y="1237245"/>
              <a:ext cx="67837" cy="64033"/>
            </a:xfrm>
            <a:custGeom>
              <a:avLst/>
              <a:gdLst/>
              <a:ahLst/>
              <a:cxnLst/>
              <a:rect l="l" t="t" r="r" b="b"/>
              <a:pathLst>
                <a:path w="1302" h="1229" extrusionOk="0">
                  <a:moveTo>
                    <a:pt x="657" y="0"/>
                  </a:moveTo>
                  <a:cubicBezTo>
                    <a:pt x="520" y="0"/>
                    <a:pt x="401" y="38"/>
                    <a:pt x="301" y="113"/>
                  </a:cubicBezTo>
                  <a:cubicBezTo>
                    <a:pt x="101" y="280"/>
                    <a:pt x="1" y="513"/>
                    <a:pt x="67" y="747"/>
                  </a:cubicBezTo>
                  <a:cubicBezTo>
                    <a:pt x="67" y="847"/>
                    <a:pt x="101" y="947"/>
                    <a:pt x="168" y="1013"/>
                  </a:cubicBezTo>
                  <a:cubicBezTo>
                    <a:pt x="234" y="1047"/>
                    <a:pt x="268" y="1080"/>
                    <a:pt x="301" y="1113"/>
                  </a:cubicBezTo>
                  <a:cubicBezTo>
                    <a:pt x="334" y="1147"/>
                    <a:pt x="368" y="1180"/>
                    <a:pt x="434" y="1180"/>
                  </a:cubicBezTo>
                  <a:cubicBezTo>
                    <a:pt x="512" y="1214"/>
                    <a:pt x="590" y="1228"/>
                    <a:pt x="665" y="1228"/>
                  </a:cubicBezTo>
                  <a:cubicBezTo>
                    <a:pt x="816" y="1228"/>
                    <a:pt x="957" y="1169"/>
                    <a:pt x="1068" y="1080"/>
                  </a:cubicBezTo>
                  <a:cubicBezTo>
                    <a:pt x="1202" y="947"/>
                    <a:pt x="1268" y="813"/>
                    <a:pt x="1268" y="680"/>
                  </a:cubicBezTo>
                  <a:cubicBezTo>
                    <a:pt x="1302" y="480"/>
                    <a:pt x="1235" y="313"/>
                    <a:pt x="1102" y="179"/>
                  </a:cubicBezTo>
                  <a:cubicBezTo>
                    <a:pt x="1001" y="79"/>
                    <a:pt x="901" y="46"/>
                    <a:pt x="801" y="13"/>
                  </a:cubicBezTo>
                  <a:cubicBezTo>
                    <a:pt x="751" y="4"/>
                    <a:pt x="703" y="0"/>
                    <a:pt x="6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18"/>
            <p:cNvSpPr/>
            <p:nvPr/>
          </p:nvSpPr>
          <p:spPr>
            <a:xfrm rot="-1715943">
              <a:off x="452266" y="1802178"/>
              <a:ext cx="73047" cy="65023"/>
            </a:xfrm>
            <a:custGeom>
              <a:avLst/>
              <a:gdLst/>
              <a:ahLst/>
              <a:cxnLst/>
              <a:rect l="l" t="t" r="r" b="b"/>
              <a:pathLst>
                <a:path w="1402" h="1248" extrusionOk="0">
                  <a:moveTo>
                    <a:pt x="710" y="0"/>
                  </a:moveTo>
                  <a:cubicBezTo>
                    <a:pt x="553" y="0"/>
                    <a:pt x="405" y="60"/>
                    <a:pt x="301" y="146"/>
                  </a:cubicBezTo>
                  <a:cubicBezTo>
                    <a:pt x="1" y="413"/>
                    <a:pt x="34" y="813"/>
                    <a:pt x="234" y="1014"/>
                  </a:cubicBezTo>
                  <a:cubicBezTo>
                    <a:pt x="358" y="1173"/>
                    <a:pt x="529" y="1248"/>
                    <a:pt x="703" y="1248"/>
                  </a:cubicBezTo>
                  <a:cubicBezTo>
                    <a:pt x="855" y="1248"/>
                    <a:pt x="1010" y="1190"/>
                    <a:pt x="1135" y="1080"/>
                  </a:cubicBezTo>
                  <a:cubicBezTo>
                    <a:pt x="1335" y="880"/>
                    <a:pt x="1402" y="480"/>
                    <a:pt x="1135" y="180"/>
                  </a:cubicBezTo>
                  <a:cubicBezTo>
                    <a:pt x="1006" y="51"/>
                    <a:pt x="855" y="0"/>
                    <a:pt x="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18"/>
            <p:cNvSpPr/>
            <p:nvPr/>
          </p:nvSpPr>
          <p:spPr>
            <a:xfrm rot="-1715943">
              <a:off x="588278" y="1728690"/>
              <a:ext cx="71275" cy="65075"/>
            </a:xfrm>
            <a:custGeom>
              <a:avLst/>
              <a:gdLst/>
              <a:ahLst/>
              <a:cxnLst/>
              <a:rect l="l" t="t" r="r" b="b"/>
              <a:pathLst>
                <a:path w="1368" h="1249" extrusionOk="0">
                  <a:moveTo>
                    <a:pt x="692" y="1"/>
                  </a:moveTo>
                  <a:cubicBezTo>
                    <a:pt x="544" y="1"/>
                    <a:pt x="391" y="53"/>
                    <a:pt x="267" y="177"/>
                  </a:cubicBezTo>
                  <a:cubicBezTo>
                    <a:pt x="0" y="410"/>
                    <a:pt x="0" y="810"/>
                    <a:pt x="234" y="1044"/>
                  </a:cubicBezTo>
                  <a:cubicBezTo>
                    <a:pt x="355" y="1182"/>
                    <a:pt x="520" y="1249"/>
                    <a:pt x="688" y="1249"/>
                  </a:cubicBezTo>
                  <a:cubicBezTo>
                    <a:pt x="845" y="1249"/>
                    <a:pt x="1006" y="1190"/>
                    <a:pt x="1134" y="1077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27" y="70"/>
                    <a:pt x="863" y="1"/>
                    <a:pt x="6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18"/>
            <p:cNvSpPr/>
            <p:nvPr/>
          </p:nvSpPr>
          <p:spPr>
            <a:xfrm rot="-1715943">
              <a:off x="48285" y="2023821"/>
              <a:ext cx="67837" cy="65492"/>
            </a:xfrm>
            <a:custGeom>
              <a:avLst/>
              <a:gdLst/>
              <a:ahLst/>
              <a:cxnLst/>
              <a:rect l="l" t="t" r="r" b="b"/>
              <a:pathLst>
                <a:path w="1302" h="1257" extrusionOk="0">
                  <a:moveTo>
                    <a:pt x="681" y="1"/>
                  </a:moveTo>
                  <a:cubicBezTo>
                    <a:pt x="523" y="1"/>
                    <a:pt x="355" y="61"/>
                    <a:pt x="234" y="181"/>
                  </a:cubicBezTo>
                  <a:cubicBezTo>
                    <a:pt x="201" y="214"/>
                    <a:pt x="168" y="214"/>
                    <a:pt x="168" y="247"/>
                  </a:cubicBezTo>
                  <a:cubicBezTo>
                    <a:pt x="134" y="281"/>
                    <a:pt x="134" y="314"/>
                    <a:pt x="101" y="347"/>
                  </a:cubicBezTo>
                  <a:cubicBezTo>
                    <a:pt x="1" y="581"/>
                    <a:pt x="34" y="881"/>
                    <a:pt x="234" y="1081"/>
                  </a:cubicBezTo>
                  <a:cubicBezTo>
                    <a:pt x="301" y="1148"/>
                    <a:pt x="435" y="1215"/>
                    <a:pt x="568" y="1248"/>
                  </a:cubicBezTo>
                  <a:cubicBezTo>
                    <a:pt x="602" y="1254"/>
                    <a:pt x="636" y="1257"/>
                    <a:pt x="668" y="1257"/>
                  </a:cubicBezTo>
                  <a:cubicBezTo>
                    <a:pt x="825" y="1257"/>
                    <a:pt x="964" y="1192"/>
                    <a:pt x="1102" y="1081"/>
                  </a:cubicBezTo>
                  <a:cubicBezTo>
                    <a:pt x="1202" y="981"/>
                    <a:pt x="1235" y="881"/>
                    <a:pt x="1268" y="748"/>
                  </a:cubicBezTo>
                  <a:cubicBezTo>
                    <a:pt x="1302" y="548"/>
                    <a:pt x="1235" y="381"/>
                    <a:pt x="1102" y="214"/>
                  </a:cubicBezTo>
                  <a:cubicBezTo>
                    <a:pt x="1102" y="181"/>
                    <a:pt x="1068" y="181"/>
                    <a:pt x="1068" y="147"/>
                  </a:cubicBezTo>
                  <a:cubicBezTo>
                    <a:pt x="1035" y="147"/>
                    <a:pt x="1002" y="114"/>
                    <a:pt x="968" y="81"/>
                  </a:cubicBezTo>
                  <a:cubicBezTo>
                    <a:pt x="888" y="27"/>
                    <a:pt x="787" y="1"/>
                    <a:pt x="6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18"/>
            <p:cNvSpPr/>
            <p:nvPr/>
          </p:nvSpPr>
          <p:spPr>
            <a:xfrm rot="-1715943">
              <a:off x="182333" y="1949995"/>
              <a:ext cx="71275" cy="64867"/>
            </a:xfrm>
            <a:custGeom>
              <a:avLst/>
              <a:gdLst/>
              <a:ahLst/>
              <a:cxnLst/>
              <a:rect l="l" t="t" r="r" b="b"/>
              <a:pathLst>
                <a:path w="1368" h="1245" extrusionOk="0">
                  <a:moveTo>
                    <a:pt x="662" y="1"/>
                  </a:moveTo>
                  <a:cubicBezTo>
                    <a:pt x="511" y="1"/>
                    <a:pt x="358" y="53"/>
                    <a:pt x="234" y="177"/>
                  </a:cubicBezTo>
                  <a:cubicBezTo>
                    <a:pt x="0" y="444"/>
                    <a:pt x="0" y="810"/>
                    <a:pt x="234" y="1044"/>
                  </a:cubicBezTo>
                  <a:cubicBezTo>
                    <a:pt x="351" y="1177"/>
                    <a:pt x="509" y="1244"/>
                    <a:pt x="672" y="1244"/>
                  </a:cubicBezTo>
                  <a:cubicBezTo>
                    <a:pt x="834" y="1244"/>
                    <a:pt x="1001" y="1177"/>
                    <a:pt x="1134" y="1044"/>
                  </a:cubicBezTo>
                  <a:cubicBezTo>
                    <a:pt x="1368" y="810"/>
                    <a:pt x="1368" y="410"/>
                    <a:pt x="1134" y="177"/>
                  </a:cubicBezTo>
                  <a:cubicBezTo>
                    <a:pt x="1010" y="70"/>
                    <a:pt x="837" y="1"/>
                    <a:pt x="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18"/>
            <p:cNvSpPr/>
            <p:nvPr/>
          </p:nvSpPr>
          <p:spPr>
            <a:xfrm rot="-1715943">
              <a:off x="319732" y="1875827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5" y="0"/>
                  </a:moveTo>
                  <a:cubicBezTo>
                    <a:pt x="475" y="0"/>
                    <a:pt x="305" y="75"/>
                    <a:pt x="167" y="213"/>
                  </a:cubicBezTo>
                  <a:cubicBezTo>
                    <a:pt x="134" y="280"/>
                    <a:pt x="67" y="346"/>
                    <a:pt x="67" y="447"/>
                  </a:cubicBezTo>
                  <a:cubicBezTo>
                    <a:pt x="0" y="613"/>
                    <a:pt x="34" y="813"/>
                    <a:pt x="134" y="980"/>
                  </a:cubicBezTo>
                  <a:cubicBezTo>
                    <a:pt x="201" y="1114"/>
                    <a:pt x="334" y="1180"/>
                    <a:pt x="467" y="1214"/>
                  </a:cubicBezTo>
                  <a:cubicBezTo>
                    <a:pt x="536" y="1231"/>
                    <a:pt x="601" y="1239"/>
                    <a:pt x="662" y="1239"/>
                  </a:cubicBezTo>
                  <a:cubicBezTo>
                    <a:pt x="836" y="1239"/>
                    <a:pt x="978" y="1171"/>
                    <a:pt x="1101" y="1047"/>
                  </a:cubicBezTo>
                  <a:cubicBezTo>
                    <a:pt x="1168" y="980"/>
                    <a:pt x="1201" y="914"/>
                    <a:pt x="1235" y="813"/>
                  </a:cubicBezTo>
                  <a:cubicBezTo>
                    <a:pt x="1301" y="580"/>
                    <a:pt x="1268" y="380"/>
                    <a:pt x="1068" y="180"/>
                  </a:cubicBezTo>
                  <a:cubicBezTo>
                    <a:pt x="1001" y="146"/>
                    <a:pt x="968" y="80"/>
                    <a:pt x="901" y="46"/>
                  </a:cubicBezTo>
                  <a:cubicBezTo>
                    <a:pt x="819" y="15"/>
                    <a:pt x="736" y="0"/>
                    <a:pt x="6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18"/>
            <p:cNvSpPr/>
            <p:nvPr/>
          </p:nvSpPr>
          <p:spPr>
            <a:xfrm rot="-1715943">
              <a:off x="725981" y="1655507"/>
              <a:ext cx="66117" cy="64398"/>
            </a:xfrm>
            <a:custGeom>
              <a:avLst/>
              <a:gdLst/>
              <a:ahLst/>
              <a:cxnLst/>
              <a:rect l="l" t="t" r="r" b="b"/>
              <a:pathLst>
                <a:path w="1269" h="1236" extrusionOk="0">
                  <a:moveTo>
                    <a:pt x="568" y="1"/>
                  </a:moveTo>
                  <a:cubicBezTo>
                    <a:pt x="501" y="1"/>
                    <a:pt x="434" y="34"/>
                    <a:pt x="401" y="68"/>
                  </a:cubicBezTo>
                  <a:cubicBezTo>
                    <a:pt x="367" y="68"/>
                    <a:pt x="334" y="101"/>
                    <a:pt x="301" y="101"/>
                  </a:cubicBezTo>
                  <a:cubicBezTo>
                    <a:pt x="267" y="134"/>
                    <a:pt x="267" y="134"/>
                    <a:pt x="234" y="134"/>
                  </a:cubicBezTo>
                  <a:lnTo>
                    <a:pt x="234" y="168"/>
                  </a:lnTo>
                  <a:cubicBezTo>
                    <a:pt x="201" y="201"/>
                    <a:pt x="167" y="234"/>
                    <a:pt x="134" y="268"/>
                  </a:cubicBezTo>
                  <a:cubicBezTo>
                    <a:pt x="134" y="268"/>
                    <a:pt x="101" y="301"/>
                    <a:pt x="101" y="301"/>
                  </a:cubicBezTo>
                  <a:cubicBezTo>
                    <a:pt x="101" y="334"/>
                    <a:pt x="67" y="334"/>
                    <a:pt x="67" y="368"/>
                  </a:cubicBezTo>
                  <a:cubicBezTo>
                    <a:pt x="67" y="368"/>
                    <a:pt x="67" y="401"/>
                    <a:pt x="67" y="401"/>
                  </a:cubicBezTo>
                  <a:cubicBezTo>
                    <a:pt x="67" y="401"/>
                    <a:pt x="67" y="401"/>
                    <a:pt x="67" y="435"/>
                  </a:cubicBezTo>
                  <a:cubicBezTo>
                    <a:pt x="34" y="468"/>
                    <a:pt x="34" y="468"/>
                    <a:pt x="34" y="501"/>
                  </a:cubicBezTo>
                  <a:cubicBezTo>
                    <a:pt x="34" y="568"/>
                    <a:pt x="0" y="635"/>
                    <a:pt x="34" y="701"/>
                  </a:cubicBezTo>
                  <a:cubicBezTo>
                    <a:pt x="34" y="735"/>
                    <a:pt x="34" y="768"/>
                    <a:pt x="67" y="801"/>
                  </a:cubicBezTo>
                  <a:cubicBezTo>
                    <a:pt x="67" y="835"/>
                    <a:pt x="67" y="835"/>
                    <a:pt x="67" y="868"/>
                  </a:cubicBezTo>
                  <a:cubicBezTo>
                    <a:pt x="101" y="868"/>
                    <a:pt x="101" y="902"/>
                    <a:pt x="134" y="935"/>
                  </a:cubicBezTo>
                  <a:lnTo>
                    <a:pt x="134" y="968"/>
                  </a:lnTo>
                  <a:lnTo>
                    <a:pt x="167" y="968"/>
                  </a:lnTo>
                  <a:cubicBezTo>
                    <a:pt x="167" y="1002"/>
                    <a:pt x="167" y="1035"/>
                    <a:pt x="201" y="1035"/>
                  </a:cubicBezTo>
                  <a:cubicBezTo>
                    <a:pt x="234" y="1068"/>
                    <a:pt x="234" y="1068"/>
                    <a:pt x="267" y="1102"/>
                  </a:cubicBezTo>
                  <a:cubicBezTo>
                    <a:pt x="267" y="1102"/>
                    <a:pt x="301" y="1135"/>
                    <a:pt x="301" y="1135"/>
                  </a:cubicBezTo>
                  <a:cubicBezTo>
                    <a:pt x="367" y="1168"/>
                    <a:pt x="401" y="1202"/>
                    <a:pt x="467" y="1202"/>
                  </a:cubicBezTo>
                  <a:lnTo>
                    <a:pt x="501" y="1202"/>
                  </a:lnTo>
                  <a:cubicBezTo>
                    <a:pt x="534" y="1235"/>
                    <a:pt x="534" y="1235"/>
                    <a:pt x="568" y="1235"/>
                  </a:cubicBezTo>
                  <a:lnTo>
                    <a:pt x="701" y="1235"/>
                  </a:lnTo>
                  <a:cubicBezTo>
                    <a:pt x="734" y="1235"/>
                    <a:pt x="768" y="1235"/>
                    <a:pt x="801" y="1202"/>
                  </a:cubicBezTo>
                  <a:cubicBezTo>
                    <a:pt x="834" y="1202"/>
                    <a:pt x="868" y="1202"/>
                    <a:pt x="901" y="1168"/>
                  </a:cubicBezTo>
                  <a:lnTo>
                    <a:pt x="934" y="1168"/>
                  </a:lnTo>
                  <a:cubicBezTo>
                    <a:pt x="968" y="1135"/>
                    <a:pt x="968" y="1135"/>
                    <a:pt x="1001" y="1102"/>
                  </a:cubicBezTo>
                  <a:cubicBezTo>
                    <a:pt x="1035" y="1102"/>
                    <a:pt x="1035" y="1068"/>
                    <a:pt x="1068" y="1068"/>
                  </a:cubicBezTo>
                  <a:cubicBezTo>
                    <a:pt x="1068" y="1068"/>
                    <a:pt x="1068" y="1035"/>
                    <a:pt x="1068" y="1035"/>
                  </a:cubicBezTo>
                  <a:cubicBezTo>
                    <a:pt x="1101" y="1002"/>
                    <a:pt x="1135" y="968"/>
                    <a:pt x="1168" y="935"/>
                  </a:cubicBezTo>
                  <a:cubicBezTo>
                    <a:pt x="1201" y="902"/>
                    <a:pt x="1201" y="868"/>
                    <a:pt x="1235" y="835"/>
                  </a:cubicBezTo>
                  <a:cubicBezTo>
                    <a:pt x="1235" y="801"/>
                    <a:pt x="1235" y="801"/>
                    <a:pt x="1235" y="801"/>
                  </a:cubicBezTo>
                  <a:cubicBezTo>
                    <a:pt x="1235" y="768"/>
                    <a:pt x="1235" y="768"/>
                    <a:pt x="1235" y="735"/>
                  </a:cubicBezTo>
                  <a:cubicBezTo>
                    <a:pt x="1235" y="701"/>
                    <a:pt x="1268" y="668"/>
                    <a:pt x="1268" y="635"/>
                  </a:cubicBezTo>
                  <a:lnTo>
                    <a:pt x="1268" y="601"/>
                  </a:lnTo>
                  <a:cubicBezTo>
                    <a:pt x="1268" y="568"/>
                    <a:pt x="1235" y="501"/>
                    <a:pt x="1235" y="468"/>
                  </a:cubicBezTo>
                  <a:cubicBezTo>
                    <a:pt x="1235" y="401"/>
                    <a:pt x="1201" y="368"/>
                    <a:pt x="1168" y="334"/>
                  </a:cubicBezTo>
                  <a:cubicBezTo>
                    <a:pt x="1168" y="334"/>
                    <a:pt x="1168" y="334"/>
                    <a:pt x="1168" y="301"/>
                  </a:cubicBezTo>
                  <a:cubicBezTo>
                    <a:pt x="1168" y="301"/>
                    <a:pt x="1135" y="268"/>
                    <a:pt x="1135" y="234"/>
                  </a:cubicBezTo>
                  <a:cubicBezTo>
                    <a:pt x="1135" y="234"/>
                    <a:pt x="1101" y="234"/>
                    <a:pt x="1101" y="201"/>
                  </a:cubicBezTo>
                  <a:lnTo>
                    <a:pt x="1068" y="201"/>
                  </a:lnTo>
                  <a:cubicBezTo>
                    <a:pt x="1068" y="168"/>
                    <a:pt x="1035" y="168"/>
                    <a:pt x="1035" y="134"/>
                  </a:cubicBezTo>
                  <a:lnTo>
                    <a:pt x="1001" y="134"/>
                  </a:lnTo>
                  <a:cubicBezTo>
                    <a:pt x="1001" y="101"/>
                    <a:pt x="1001" y="101"/>
                    <a:pt x="968" y="101"/>
                  </a:cubicBezTo>
                  <a:cubicBezTo>
                    <a:pt x="968" y="101"/>
                    <a:pt x="934" y="68"/>
                    <a:pt x="901" y="68"/>
                  </a:cubicBezTo>
                  <a:cubicBezTo>
                    <a:pt x="901" y="68"/>
                    <a:pt x="901" y="68"/>
                    <a:pt x="901" y="34"/>
                  </a:cubicBezTo>
                  <a:lnTo>
                    <a:pt x="768" y="34"/>
                  </a:lnTo>
                  <a:cubicBezTo>
                    <a:pt x="734" y="1"/>
                    <a:pt x="668" y="1"/>
                    <a:pt x="6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18"/>
            <p:cNvSpPr/>
            <p:nvPr/>
          </p:nvSpPr>
          <p:spPr>
            <a:xfrm rot="-1715943">
              <a:off x="859968" y="1580812"/>
              <a:ext cx="69608" cy="65492"/>
            </a:xfrm>
            <a:custGeom>
              <a:avLst/>
              <a:gdLst/>
              <a:ahLst/>
              <a:cxnLst/>
              <a:rect l="l" t="t" r="r" b="b"/>
              <a:pathLst>
                <a:path w="1336" h="1257" extrusionOk="0">
                  <a:moveTo>
                    <a:pt x="683" y="1"/>
                  </a:moveTo>
                  <a:cubicBezTo>
                    <a:pt x="528" y="1"/>
                    <a:pt x="368" y="61"/>
                    <a:pt x="268" y="181"/>
                  </a:cubicBezTo>
                  <a:cubicBezTo>
                    <a:pt x="234" y="214"/>
                    <a:pt x="201" y="214"/>
                    <a:pt x="168" y="247"/>
                  </a:cubicBezTo>
                  <a:cubicBezTo>
                    <a:pt x="134" y="281"/>
                    <a:pt x="134" y="314"/>
                    <a:pt x="134" y="347"/>
                  </a:cubicBezTo>
                  <a:cubicBezTo>
                    <a:pt x="1" y="581"/>
                    <a:pt x="34" y="881"/>
                    <a:pt x="234" y="1081"/>
                  </a:cubicBezTo>
                  <a:cubicBezTo>
                    <a:pt x="335" y="1148"/>
                    <a:pt x="435" y="1215"/>
                    <a:pt x="601" y="1248"/>
                  </a:cubicBezTo>
                  <a:cubicBezTo>
                    <a:pt x="630" y="1254"/>
                    <a:pt x="660" y="1257"/>
                    <a:pt x="690" y="1257"/>
                  </a:cubicBezTo>
                  <a:cubicBezTo>
                    <a:pt x="835" y="1257"/>
                    <a:pt x="991" y="1192"/>
                    <a:pt x="1102" y="1081"/>
                  </a:cubicBezTo>
                  <a:cubicBezTo>
                    <a:pt x="1202" y="981"/>
                    <a:pt x="1269" y="881"/>
                    <a:pt x="1269" y="748"/>
                  </a:cubicBezTo>
                  <a:cubicBezTo>
                    <a:pt x="1335" y="548"/>
                    <a:pt x="1269" y="381"/>
                    <a:pt x="1135" y="214"/>
                  </a:cubicBezTo>
                  <a:cubicBezTo>
                    <a:pt x="1102" y="181"/>
                    <a:pt x="1102" y="181"/>
                    <a:pt x="1068" y="147"/>
                  </a:cubicBezTo>
                  <a:cubicBezTo>
                    <a:pt x="1035" y="147"/>
                    <a:pt x="1002" y="114"/>
                    <a:pt x="968" y="81"/>
                  </a:cubicBezTo>
                  <a:cubicBezTo>
                    <a:pt x="888" y="27"/>
                    <a:pt x="787" y="1"/>
                    <a:pt x="6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18"/>
            <p:cNvSpPr/>
            <p:nvPr/>
          </p:nvSpPr>
          <p:spPr>
            <a:xfrm rot="-1715943">
              <a:off x="994123" y="1507410"/>
              <a:ext cx="71275" cy="64867"/>
            </a:xfrm>
            <a:custGeom>
              <a:avLst/>
              <a:gdLst/>
              <a:ahLst/>
              <a:cxnLst/>
              <a:rect l="l" t="t" r="r" b="b"/>
              <a:pathLst>
                <a:path w="1368" h="1245" extrusionOk="0">
                  <a:moveTo>
                    <a:pt x="681" y="1"/>
                  </a:moveTo>
                  <a:cubicBezTo>
                    <a:pt x="537" y="1"/>
                    <a:pt x="391" y="53"/>
                    <a:pt x="267" y="177"/>
                  </a:cubicBezTo>
                  <a:cubicBezTo>
                    <a:pt x="0" y="444"/>
                    <a:pt x="34" y="810"/>
                    <a:pt x="234" y="1044"/>
                  </a:cubicBezTo>
                  <a:cubicBezTo>
                    <a:pt x="351" y="1177"/>
                    <a:pt x="517" y="1244"/>
                    <a:pt x="684" y="1244"/>
                  </a:cubicBezTo>
                  <a:cubicBezTo>
                    <a:pt x="851" y="1244"/>
                    <a:pt x="1018" y="1177"/>
                    <a:pt x="1135" y="1044"/>
                  </a:cubicBezTo>
                  <a:cubicBezTo>
                    <a:pt x="1368" y="810"/>
                    <a:pt x="1368" y="410"/>
                    <a:pt x="1135" y="177"/>
                  </a:cubicBezTo>
                  <a:cubicBezTo>
                    <a:pt x="1010" y="70"/>
                    <a:pt x="846" y="1"/>
                    <a:pt x="6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18"/>
            <p:cNvSpPr/>
            <p:nvPr/>
          </p:nvSpPr>
          <p:spPr>
            <a:xfrm rot="-1715943">
              <a:off x="1131523" y="1433242"/>
              <a:ext cx="67837" cy="64606"/>
            </a:xfrm>
            <a:custGeom>
              <a:avLst/>
              <a:gdLst/>
              <a:ahLst/>
              <a:cxnLst/>
              <a:rect l="l" t="t" r="r" b="b"/>
              <a:pathLst>
                <a:path w="1302" h="1240" extrusionOk="0">
                  <a:moveTo>
                    <a:pt x="656" y="0"/>
                  </a:moveTo>
                  <a:cubicBezTo>
                    <a:pt x="479" y="0"/>
                    <a:pt x="316" y="75"/>
                    <a:pt x="201" y="213"/>
                  </a:cubicBezTo>
                  <a:cubicBezTo>
                    <a:pt x="134" y="280"/>
                    <a:pt x="67" y="346"/>
                    <a:pt x="67" y="447"/>
                  </a:cubicBezTo>
                  <a:cubicBezTo>
                    <a:pt x="1" y="613"/>
                    <a:pt x="34" y="813"/>
                    <a:pt x="134" y="980"/>
                  </a:cubicBezTo>
                  <a:cubicBezTo>
                    <a:pt x="234" y="1114"/>
                    <a:pt x="334" y="1180"/>
                    <a:pt x="501" y="1214"/>
                  </a:cubicBezTo>
                  <a:cubicBezTo>
                    <a:pt x="561" y="1231"/>
                    <a:pt x="619" y="1239"/>
                    <a:pt x="675" y="1239"/>
                  </a:cubicBezTo>
                  <a:cubicBezTo>
                    <a:pt x="836" y="1239"/>
                    <a:pt x="978" y="1171"/>
                    <a:pt x="1101" y="1047"/>
                  </a:cubicBezTo>
                  <a:cubicBezTo>
                    <a:pt x="1168" y="980"/>
                    <a:pt x="1201" y="914"/>
                    <a:pt x="1235" y="813"/>
                  </a:cubicBezTo>
                  <a:cubicBezTo>
                    <a:pt x="1301" y="580"/>
                    <a:pt x="1268" y="380"/>
                    <a:pt x="1068" y="180"/>
                  </a:cubicBezTo>
                  <a:cubicBezTo>
                    <a:pt x="1035" y="146"/>
                    <a:pt x="968" y="80"/>
                    <a:pt x="901" y="46"/>
                  </a:cubicBezTo>
                  <a:cubicBezTo>
                    <a:pt x="819" y="15"/>
                    <a:pt x="736" y="0"/>
                    <a:pt x="6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6" name="Google Shape;1916;p18"/>
          <p:cNvSpPr/>
          <p:nvPr/>
        </p:nvSpPr>
        <p:spPr>
          <a:xfrm rot="5400000">
            <a:off x="708900" y="-939081"/>
            <a:ext cx="1890000" cy="3516300"/>
          </a:xfrm>
          <a:prstGeom prst="rtTriangle">
            <a:avLst/>
          </a:pr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7" name="Google Shape;1917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918" name="Google Shape;1918;p18"/>
          <p:cNvSpPr/>
          <p:nvPr/>
        </p:nvSpPr>
        <p:spPr>
          <a:xfrm rot="-5400000">
            <a:off x="7686600" y="3576922"/>
            <a:ext cx="1103400" cy="2052900"/>
          </a:xfrm>
          <a:prstGeom prst="rtTriangle">
            <a:avLst/>
          </a:pr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9">
    <p:spTree>
      <p:nvGrpSpPr>
        <p:cNvPr id="1" name="Shape 2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2" name="Google Shape;2322;p24"/>
          <p:cNvSpPr/>
          <p:nvPr/>
        </p:nvSpPr>
        <p:spPr>
          <a:xfrm rot="5400000">
            <a:off x="708900" y="-939081"/>
            <a:ext cx="1890000" cy="3516300"/>
          </a:xfrm>
          <a:prstGeom prst="rtTriangle">
            <a:avLst/>
          </a:pr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3" name="Google Shape;2323;p24"/>
          <p:cNvSpPr/>
          <p:nvPr/>
        </p:nvSpPr>
        <p:spPr>
          <a:xfrm rot="-5400000">
            <a:off x="7686600" y="3576922"/>
            <a:ext cx="1103400" cy="2052900"/>
          </a:xfrm>
          <a:prstGeom prst="rtTriangle">
            <a:avLst/>
          </a:pr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4" name="Google Shape;2324;p2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325" name="Google Shape;2325;p24"/>
          <p:cNvSpPr txBox="1">
            <a:spLocks noGrp="1"/>
          </p:cNvSpPr>
          <p:nvPr>
            <p:ph type="subTitle" idx="1"/>
          </p:nvPr>
        </p:nvSpPr>
        <p:spPr>
          <a:xfrm>
            <a:off x="720025" y="3579600"/>
            <a:ext cx="19551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Barlow Condensed"/>
              <a:buNone/>
              <a:defRPr b="1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2326" name="Google Shape;2326;p24"/>
          <p:cNvSpPr txBox="1">
            <a:spLocks noGrp="1"/>
          </p:cNvSpPr>
          <p:nvPr>
            <p:ph type="subTitle" idx="2"/>
          </p:nvPr>
        </p:nvSpPr>
        <p:spPr>
          <a:xfrm>
            <a:off x="720025" y="3983700"/>
            <a:ext cx="1955100" cy="6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7" name="Google Shape;2327;p24"/>
          <p:cNvSpPr txBox="1">
            <a:spLocks noGrp="1"/>
          </p:cNvSpPr>
          <p:nvPr>
            <p:ph type="subTitle" idx="3"/>
          </p:nvPr>
        </p:nvSpPr>
        <p:spPr>
          <a:xfrm>
            <a:off x="720025" y="1698125"/>
            <a:ext cx="19551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Barlow Condensed"/>
              <a:buNone/>
              <a:defRPr b="1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2328" name="Google Shape;2328;p24"/>
          <p:cNvSpPr txBox="1">
            <a:spLocks noGrp="1"/>
          </p:cNvSpPr>
          <p:nvPr>
            <p:ph type="subTitle" idx="4"/>
          </p:nvPr>
        </p:nvSpPr>
        <p:spPr>
          <a:xfrm>
            <a:off x="720025" y="2060125"/>
            <a:ext cx="1955100" cy="6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9" name="Google Shape;2329;p24"/>
          <p:cNvSpPr txBox="1">
            <a:spLocks noGrp="1"/>
          </p:cNvSpPr>
          <p:nvPr>
            <p:ph type="subTitle" idx="5"/>
          </p:nvPr>
        </p:nvSpPr>
        <p:spPr>
          <a:xfrm>
            <a:off x="6468900" y="3578775"/>
            <a:ext cx="19551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Barlow Condensed"/>
              <a:buNone/>
              <a:defRPr b="1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2330" name="Google Shape;2330;p24"/>
          <p:cNvSpPr txBox="1">
            <a:spLocks noGrp="1"/>
          </p:cNvSpPr>
          <p:nvPr>
            <p:ph type="subTitle" idx="6"/>
          </p:nvPr>
        </p:nvSpPr>
        <p:spPr>
          <a:xfrm>
            <a:off x="6468903" y="3982875"/>
            <a:ext cx="1955100" cy="6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1" name="Google Shape;2331;p24"/>
          <p:cNvSpPr txBox="1">
            <a:spLocks noGrp="1"/>
          </p:cNvSpPr>
          <p:nvPr>
            <p:ph type="subTitle" idx="7"/>
          </p:nvPr>
        </p:nvSpPr>
        <p:spPr>
          <a:xfrm>
            <a:off x="6468825" y="1698125"/>
            <a:ext cx="19551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Barlow Condensed"/>
              <a:buNone/>
              <a:defRPr b="1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2332" name="Google Shape;2332;p24"/>
          <p:cNvSpPr txBox="1">
            <a:spLocks noGrp="1"/>
          </p:cNvSpPr>
          <p:nvPr>
            <p:ph type="subTitle" idx="8"/>
          </p:nvPr>
        </p:nvSpPr>
        <p:spPr>
          <a:xfrm>
            <a:off x="6468829" y="2059831"/>
            <a:ext cx="1955100" cy="6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333" name="Google Shape;2333;p24"/>
          <p:cNvGrpSpPr/>
          <p:nvPr/>
        </p:nvGrpSpPr>
        <p:grpSpPr>
          <a:xfrm flipH="1">
            <a:off x="291385" y="3465414"/>
            <a:ext cx="285483" cy="1137254"/>
            <a:chOff x="4756900" y="1098725"/>
            <a:chExt cx="160150" cy="637975"/>
          </a:xfrm>
        </p:grpSpPr>
        <p:sp>
          <p:nvSpPr>
            <p:cNvPr id="2334" name="Google Shape;2334;p24"/>
            <p:cNvSpPr/>
            <p:nvPr/>
          </p:nvSpPr>
          <p:spPr>
            <a:xfrm>
              <a:off x="4756900" y="1578250"/>
              <a:ext cx="158475" cy="158450"/>
            </a:xfrm>
            <a:custGeom>
              <a:avLst/>
              <a:gdLst/>
              <a:ahLst/>
              <a:cxnLst/>
              <a:rect l="l" t="t" r="r" b="b"/>
              <a:pathLst>
                <a:path w="6339" h="6338" extrusionOk="0">
                  <a:moveTo>
                    <a:pt x="3169" y="0"/>
                  </a:moveTo>
                  <a:lnTo>
                    <a:pt x="1" y="3169"/>
                  </a:lnTo>
                  <a:lnTo>
                    <a:pt x="3169" y="6338"/>
                  </a:lnTo>
                  <a:lnTo>
                    <a:pt x="6338" y="3169"/>
                  </a:lnTo>
                  <a:lnTo>
                    <a:pt x="3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24"/>
            <p:cNvSpPr/>
            <p:nvPr/>
          </p:nvSpPr>
          <p:spPr>
            <a:xfrm>
              <a:off x="4758575" y="1418408"/>
              <a:ext cx="158475" cy="158475"/>
            </a:xfrm>
            <a:custGeom>
              <a:avLst/>
              <a:gdLst/>
              <a:ahLst/>
              <a:cxnLst/>
              <a:rect l="l" t="t" r="r" b="b"/>
              <a:pathLst>
                <a:path w="6339" h="6339" extrusionOk="0">
                  <a:moveTo>
                    <a:pt x="3169" y="1"/>
                  </a:moveTo>
                  <a:lnTo>
                    <a:pt x="0" y="3170"/>
                  </a:lnTo>
                  <a:lnTo>
                    <a:pt x="3169" y="6339"/>
                  </a:lnTo>
                  <a:lnTo>
                    <a:pt x="6338" y="3170"/>
                  </a:lnTo>
                  <a:lnTo>
                    <a:pt x="31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24"/>
            <p:cNvSpPr/>
            <p:nvPr/>
          </p:nvSpPr>
          <p:spPr>
            <a:xfrm>
              <a:off x="4756900" y="1258567"/>
              <a:ext cx="158475" cy="158475"/>
            </a:xfrm>
            <a:custGeom>
              <a:avLst/>
              <a:gdLst/>
              <a:ahLst/>
              <a:cxnLst/>
              <a:rect l="l" t="t" r="r" b="b"/>
              <a:pathLst>
                <a:path w="6339" h="6339" extrusionOk="0">
                  <a:moveTo>
                    <a:pt x="3169" y="0"/>
                  </a:moveTo>
                  <a:lnTo>
                    <a:pt x="1" y="3169"/>
                  </a:lnTo>
                  <a:lnTo>
                    <a:pt x="3169" y="6338"/>
                  </a:lnTo>
                  <a:lnTo>
                    <a:pt x="6338" y="3169"/>
                  </a:lnTo>
                  <a:lnTo>
                    <a:pt x="3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24"/>
            <p:cNvSpPr/>
            <p:nvPr/>
          </p:nvSpPr>
          <p:spPr>
            <a:xfrm>
              <a:off x="4758575" y="1098725"/>
              <a:ext cx="158475" cy="158475"/>
            </a:xfrm>
            <a:custGeom>
              <a:avLst/>
              <a:gdLst/>
              <a:ahLst/>
              <a:cxnLst/>
              <a:rect l="l" t="t" r="r" b="b"/>
              <a:pathLst>
                <a:path w="6339" h="6339" extrusionOk="0">
                  <a:moveTo>
                    <a:pt x="3169" y="1"/>
                  </a:moveTo>
                  <a:lnTo>
                    <a:pt x="0" y="3170"/>
                  </a:lnTo>
                  <a:lnTo>
                    <a:pt x="3169" y="6339"/>
                  </a:lnTo>
                  <a:lnTo>
                    <a:pt x="6338" y="3170"/>
                  </a:lnTo>
                  <a:lnTo>
                    <a:pt x="31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12">
    <p:spTree>
      <p:nvGrpSpPr>
        <p:cNvPr id="1" name="Shape 2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8" name="Google Shape;2588;p2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589" name="Google Shape;2589;p26">
            <a:hlinkClick r:id=""/>
          </p:cNvPr>
          <p:cNvSpPr/>
          <p:nvPr/>
        </p:nvSpPr>
        <p:spPr>
          <a:xfrm rot="10800000">
            <a:off x="-198271" y="-235074"/>
            <a:ext cx="9618854" cy="775080"/>
          </a:xfrm>
          <a:custGeom>
            <a:avLst/>
            <a:gdLst/>
            <a:ahLst/>
            <a:cxnLst/>
            <a:rect l="l" t="t" r="r" b="b"/>
            <a:pathLst>
              <a:path w="365875" h="21533" extrusionOk="0">
                <a:moveTo>
                  <a:pt x="0" y="4313"/>
                </a:moveTo>
                <a:lnTo>
                  <a:pt x="64" y="21533"/>
                </a:lnTo>
                <a:lnTo>
                  <a:pt x="365875" y="20859"/>
                </a:lnTo>
                <a:lnTo>
                  <a:pt x="365875" y="7465"/>
                </a:lnTo>
                <a:lnTo>
                  <a:pt x="32" y="0"/>
                </a:lnTo>
                <a:close/>
              </a:path>
            </a:pathLst>
          </a:cu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90" name="Google Shape;2590;p26">
            <a:hlinkClick r:id=""/>
          </p:cNvPr>
          <p:cNvSpPr/>
          <p:nvPr/>
        </p:nvSpPr>
        <p:spPr>
          <a:xfrm>
            <a:off x="-198662" y="4373293"/>
            <a:ext cx="9619601" cy="770272"/>
          </a:xfrm>
          <a:custGeom>
            <a:avLst/>
            <a:gdLst/>
            <a:ahLst/>
            <a:cxnLst/>
            <a:rect l="l" t="t" r="r" b="b"/>
            <a:pathLst>
              <a:path w="366182" h="26902" extrusionOk="0">
                <a:moveTo>
                  <a:pt x="21" y="26902"/>
                </a:moveTo>
                <a:lnTo>
                  <a:pt x="366182" y="26902"/>
                </a:lnTo>
                <a:lnTo>
                  <a:pt x="366014" y="8526"/>
                </a:ln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4">
    <p:spTree>
      <p:nvGrpSpPr>
        <p:cNvPr id="1" name="Shape 2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6" name="Google Shape;2606;p28"/>
          <p:cNvSpPr/>
          <p:nvPr/>
        </p:nvSpPr>
        <p:spPr>
          <a:xfrm>
            <a:off x="0" y="-288450"/>
            <a:ext cx="9756252" cy="5431898"/>
          </a:xfrm>
          <a:custGeom>
            <a:avLst/>
            <a:gdLst/>
            <a:ahLst/>
            <a:cxnLst/>
            <a:rect l="l" t="t" r="r" b="b"/>
            <a:pathLst>
              <a:path w="40899" h="40899" extrusionOk="0">
                <a:moveTo>
                  <a:pt x="1" y="1"/>
                </a:moveTo>
                <a:lnTo>
                  <a:pt x="1" y="40899"/>
                </a:lnTo>
                <a:lnTo>
                  <a:pt x="40898" y="40899"/>
                </a:lnTo>
                <a:lnTo>
                  <a:pt x="40898" y="33082"/>
                </a:lnTo>
                <a:lnTo>
                  <a:pt x="7817" y="1"/>
                </a:lnTo>
                <a:close/>
              </a:path>
            </a:pathLst>
          </a:custGeom>
          <a:solidFill>
            <a:schemeClr val="lt2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07" name="Google Shape;2607;p28"/>
          <p:cNvGrpSpPr/>
          <p:nvPr/>
        </p:nvGrpSpPr>
        <p:grpSpPr>
          <a:xfrm>
            <a:off x="8471895" y="539989"/>
            <a:ext cx="285483" cy="1137254"/>
            <a:chOff x="4756900" y="1098725"/>
            <a:chExt cx="160150" cy="637975"/>
          </a:xfrm>
        </p:grpSpPr>
        <p:sp>
          <p:nvSpPr>
            <p:cNvPr id="2608" name="Google Shape;2608;p28"/>
            <p:cNvSpPr/>
            <p:nvPr/>
          </p:nvSpPr>
          <p:spPr>
            <a:xfrm>
              <a:off x="4756900" y="1578250"/>
              <a:ext cx="158475" cy="158450"/>
            </a:xfrm>
            <a:custGeom>
              <a:avLst/>
              <a:gdLst/>
              <a:ahLst/>
              <a:cxnLst/>
              <a:rect l="l" t="t" r="r" b="b"/>
              <a:pathLst>
                <a:path w="6339" h="6338" extrusionOk="0">
                  <a:moveTo>
                    <a:pt x="3169" y="0"/>
                  </a:moveTo>
                  <a:lnTo>
                    <a:pt x="1" y="3169"/>
                  </a:lnTo>
                  <a:lnTo>
                    <a:pt x="3169" y="6338"/>
                  </a:lnTo>
                  <a:lnTo>
                    <a:pt x="6338" y="3169"/>
                  </a:lnTo>
                  <a:lnTo>
                    <a:pt x="3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28"/>
            <p:cNvSpPr/>
            <p:nvPr/>
          </p:nvSpPr>
          <p:spPr>
            <a:xfrm>
              <a:off x="4758575" y="1418408"/>
              <a:ext cx="158475" cy="158475"/>
            </a:xfrm>
            <a:custGeom>
              <a:avLst/>
              <a:gdLst/>
              <a:ahLst/>
              <a:cxnLst/>
              <a:rect l="l" t="t" r="r" b="b"/>
              <a:pathLst>
                <a:path w="6339" h="6339" extrusionOk="0">
                  <a:moveTo>
                    <a:pt x="3169" y="1"/>
                  </a:moveTo>
                  <a:lnTo>
                    <a:pt x="0" y="3170"/>
                  </a:lnTo>
                  <a:lnTo>
                    <a:pt x="3169" y="6339"/>
                  </a:lnTo>
                  <a:lnTo>
                    <a:pt x="6338" y="3170"/>
                  </a:lnTo>
                  <a:lnTo>
                    <a:pt x="31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28"/>
            <p:cNvSpPr/>
            <p:nvPr/>
          </p:nvSpPr>
          <p:spPr>
            <a:xfrm>
              <a:off x="4756900" y="1258567"/>
              <a:ext cx="158475" cy="158475"/>
            </a:xfrm>
            <a:custGeom>
              <a:avLst/>
              <a:gdLst/>
              <a:ahLst/>
              <a:cxnLst/>
              <a:rect l="l" t="t" r="r" b="b"/>
              <a:pathLst>
                <a:path w="6339" h="6339" extrusionOk="0">
                  <a:moveTo>
                    <a:pt x="3169" y="0"/>
                  </a:moveTo>
                  <a:lnTo>
                    <a:pt x="1" y="3169"/>
                  </a:lnTo>
                  <a:lnTo>
                    <a:pt x="3169" y="6338"/>
                  </a:lnTo>
                  <a:lnTo>
                    <a:pt x="6338" y="3169"/>
                  </a:lnTo>
                  <a:lnTo>
                    <a:pt x="3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28"/>
            <p:cNvSpPr/>
            <p:nvPr/>
          </p:nvSpPr>
          <p:spPr>
            <a:xfrm>
              <a:off x="4758575" y="1098725"/>
              <a:ext cx="158475" cy="158475"/>
            </a:xfrm>
            <a:custGeom>
              <a:avLst/>
              <a:gdLst/>
              <a:ahLst/>
              <a:cxnLst/>
              <a:rect l="l" t="t" r="r" b="b"/>
              <a:pathLst>
                <a:path w="6339" h="6339" extrusionOk="0">
                  <a:moveTo>
                    <a:pt x="3169" y="1"/>
                  </a:moveTo>
                  <a:lnTo>
                    <a:pt x="0" y="3170"/>
                  </a:lnTo>
                  <a:lnTo>
                    <a:pt x="3169" y="6339"/>
                  </a:lnTo>
                  <a:lnTo>
                    <a:pt x="6338" y="3170"/>
                  </a:lnTo>
                  <a:lnTo>
                    <a:pt x="31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2" name="Google Shape;2612;p28"/>
          <p:cNvGrpSpPr/>
          <p:nvPr/>
        </p:nvGrpSpPr>
        <p:grpSpPr>
          <a:xfrm rot="5400000">
            <a:off x="1145895" y="3892164"/>
            <a:ext cx="285483" cy="1137254"/>
            <a:chOff x="4756900" y="1098725"/>
            <a:chExt cx="160150" cy="637975"/>
          </a:xfrm>
        </p:grpSpPr>
        <p:sp>
          <p:nvSpPr>
            <p:cNvPr id="2613" name="Google Shape;2613;p28"/>
            <p:cNvSpPr/>
            <p:nvPr/>
          </p:nvSpPr>
          <p:spPr>
            <a:xfrm>
              <a:off x="4756900" y="1578250"/>
              <a:ext cx="158475" cy="158450"/>
            </a:xfrm>
            <a:custGeom>
              <a:avLst/>
              <a:gdLst/>
              <a:ahLst/>
              <a:cxnLst/>
              <a:rect l="l" t="t" r="r" b="b"/>
              <a:pathLst>
                <a:path w="6339" h="6338" extrusionOk="0">
                  <a:moveTo>
                    <a:pt x="3169" y="0"/>
                  </a:moveTo>
                  <a:lnTo>
                    <a:pt x="1" y="3169"/>
                  </a:lnTo>
                  <a:lnTo>
                    <a:pt x="3169" y="6338"/>
                  </a:lnTo>
                  <a:lnTo>
                    <a:pt x="6338" y="3169"/>
                  </a:lnTo>
                  <a:lnTo>
                    <a:pt x="316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28"/>
            <p:cNvSpPr/>
            <p:nvPr/>
          </p:nvSpPr>
          <p:spPr>
            <a:xfrm>
              <a:off x="4758575" y="1418408"/>
              <a:ext cx="158475" cy="158475"/>
            </a:xfrm>
            <a:custGeom>
              <a:avLst/>
              <a:gdLst/>
              <a:ahLst/>
              <a:cxnLst/>
              <a:rect l="l" t="t" r="r" b="b"/>
              <a:pathLst>
                <a:path w="6339" h="6339" extrusionOk="0">
                  <a:moveTo>
                    <a:pt x="3169" y="1"/>
                  </a:moveTo>
                  <a:lnTo>
                    <a:pt x="0" y="3170"/>
                  </a:lnTo>
                  <a:lnTo>
                    <a:pt x="3169" y="6339"/>
                  </a:lnTo>
                  <a:lnTo>
                    <a:pt x="6338" y="3170"/>
                  </a:lnTo>
                  <a:lnTo>
                    <a:pt x="31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28"/>
            <p:cNvSpPr/>
            <p:nvPr/>
          </p:nvSpPr>
          <p:spPr>
            <a:xfrm>
              <a:off x="4756900" y="1258567"/>
              <a:ext cx="158475" cy="158475"/>
            </a:xfrm>
            <a:custGeom>
              <a:avLst/>
              <a:gdLst/>
              <a:ahLst/>
              <a:cxnLst/>
              <a:rect l="l" t="t" r="r" b="b"/>
              <a:pathLst>
                <a:path w="6339" h="6339" extrusionOk="0">
                  <a:moveTo>
                    <a:pt x="3169" y="0"/>
                  </a:moveTo>
                  <a:lnTo>
                    <a:pt x="1" y="3169"/>
                  </a:lnTo>
                  <a:lnTo>
                    <a:pt x="3169" y="6338"/>
                  </a:lnTo>
                  <a:lnTo>
                    <a:pt x="6338" y="3169"/>
                  </a:lnTo>
                  <a:lnTo>
                    <a:pt x="316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28"/>
            <p:cNvSpPr/>
            <p:nvPr/>
          </p:nvSpPr>
          <p:spPr>
            <a:xfrm>
              <a:off x="4758575" y="1098725"/>
              <a:ext cx="158475" cy="158475"/>
            </a:xfrm>
            <a:custGeom>
              <a:avLst/>
              <a:gdLst/>
              <a:ahLst/>
              <a:cxnLst/>
              <a:rect l="l" t="t" r="r" b="b"/>
              <a:pathLst>
                <a:path w="6339" h="6339" extrusionOk="0">
                  <a:moveTo>
                    <a:pt x="3169" y="1"/>
                  </a:moveTo>
                  <a:lnTo>
                    <a:pt x="0" y="3170"/>
                  </a:lnTo>
                  <a:lnTo>
                    <a:pt x="3169" y="6339"/>
                  </a:lnTo>
                  <a:lnTo>
                    <a:pt x="6338" y="3170"/>
                  </a:lnTo>
                  <a:lnTo>
                    <a:pt x="31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arlow Condensed"/>
              <a:buNone/>
              <a:defRPr sz="3200" b="1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Char char="●"/>
              <a:defRPr sz="18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6" r:id="rId2"/>
    <p:sldLayoutId id="2147483658" r:id="rId3"/>
    <p:sldLayoutId id="2147483659" r:id="rId4"/>
    <p:sldLayoutId id="2147483663" r:id="rId5"/>
    <p:sldLayoutId id="2147483664" r:id="rId6"/>
    <p:sldLayoutId id="2147483670" r:id="rId7"/>
    <p:sldLayoutId id="2147483672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7" name="Google Shape;2837;p35"/>
          <p:cNvSpPr txBox="1">
            <a:spLocks noGrp="1"/>
          </p:cNvSpPr>
          <p:nvPr>
            <p:ph type="subTitle" idx="1"/>
          </p:nvPr>
        </p:nvSpPr>
        <p:spPr>
          <a:xfrm>
            <a:off x="4608683" y="3457300"/>
            <a:ext cx="4442981" cy="7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latin typeface="Bahnschrift Light SemiCondensed" panose="020B0502040204020203" pitchFamily="34" charset="0"/>
              </a:rPr>
              <a:t>Або як сподобатись роботодавцю з першого резюме</a:t>
            </a:r>
            <a:endParaRPr dirty="0">
              <a:latin typeface="Bahnschrift Light SemiCondensed" panose="020B0502040204020203" pitchFamily="34" charset="0"/>
              <a:sym typeface="Barlow"/>
            </a:endParaRPr>
          </a:p>
        </p:txBody>
      </p:sp>
      <p:sp>
        <p:nvSpPr>
          <p:cNvPr id="2838" name="Google Shape;2838;p35"/>
          <p:cNvSpPr txBox="1">
            <a:spLocks noGrp="1"/>
          </p:cNvSpPr>
          <p:nvPr>
            <p:ph type="ctrTitle"/>
          </p:nvPr>
        </p:nvSpPr>
        <p:spPr>
          <a:xfrm>
            <a:off x="4544688" y="2050450"/>
            <a:ext cx="4570972" cy="176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sv-SE" b="0" dirty="0">
                <a:latin typeface="Arial Black" panose="020B0A04020102020204" pitchFamily="34" charset="0"/>
              </a:rPr>
              <a:t>Soft Skills </a:t>
            </a:r>
            <a:r>
              <a:rPr lang="uk-UA" sz="3200" b="0" dirty="0" smtClean="0">
                <a:latin typeface="Arial Black" panose="020B0A04020102020204" pitchFamily="34" charset="0"/>
              </a:rPr>
              <a:t/>
            </a:r>
            <a:br>
              <a:rPr lang="uk-UA" sz="3200" b="0" dirty="0" smtClean="0">
                <a:latin typeface="Arial Black" panose="020B0A04020102020204" pitchFamily="34" charset="0"/>
              </a:rPr>
            </a:br>
            <a:r>
              <a:rPr lang="sv-SE" b="0" dirty="0" smtClean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Hard </a:t>
            </a:r>
            <a:r>
              <a:rPr lang="sv-SE" b="0" dirty="0">
                <a:solidFill>
                  <a:schemeClr val="accent3">
                    <a:lumMod val="75000"/>
                  </a:schemeClr>
                </a:solidFill>
                <a:latin typeface="Arial Black" panose="020B0A04020102020204" pitchFamily="34" charset="0"/>
              </a:rPr>
              <a:t>Skills</a:t>
            </a:r>
            <a:r>
              <a:rPr lang="sv-SE" b="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/>
            </a:r>
            <a:br>
              <a:rPr lang="sv-SE" b="0" dirty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endParaRPr dirty="0">
              <a:solidFill>
                <a:schemeClr val="accent3">
                  <a:lumMod val="60000"/>
                  <a:lumOff val="40000"/>
                </a:schemeClr>
              </a:solidFill>
              <a:sym typeface="Barlow Condensed"/>
            </a:endParaRPr>
          </a:p>
        </p:txBody>
      </p:sp>
      <p:grpSp>
        <p:nvGrpSpPr>
          <p:cNvPr id="2839" name="Google Shape;2839;p35"/>
          <p:cNvGrpSpPr/>
          <p:nvPr/>
        </p:nvGrpSpPr>
        <p:grpSpPr>
          <a:xfrm>
            <a:off x="972817" y="1217929"/>
            <a:ext cx="3114905" cy="2971071"/>
            <a:chOff x="972817" y="1217929"/>
            <a:chExt cx="3114905" cy="2971071"/>
          </a:xfrm>
        </p:grpSpPr>
        <p:grpSp>
          <p:nvGrpSpPr>
            <p:cNvPr id="2840" name="Google Shape;2840;p35"/>
            <p:cNvGrpSpPr/>
            <p:nvPr/>
          </p:nvGrpSpPr>
          <p:grpSpPr>
            <a:xfrm>
              <a:off x="972817" y="1217929"/>
              <a:ext cx="3114905" cy="2415184"/>
              <a:chOff x="1873775" y="1655675"/>
              <a:chExt cx="3939925" cy="3054875"/>
            </a:xfrm>
          </p:grpSpPr>
          <p:sp>
            <p:nvSpPr>
              <p:cNvPr id="2841" name="Google Shape;2841;p35"/>
              <p:cNvSpPr/>
              <p:nvPr/>
            </p:nvSpPr>
            <p:spPr>
              <a:xfrm>
                <a:off x="1914050" y="1655675"/>
                <a:ext cx="3784050" cy="3054875"/>
              </a:xfrm>
              <a:custGeom>
                <a:avLst/>
                <a:gdLst/>
                <a:ahLst/>
                <a:cxnLst/>
                <a:rect l="l" t="t" r="r" b="b"/>
                <a:pathLst>
                  <a:path w="151362" h="122195" fill="none" extrusionOk="0">
                    <a:moveTo>
                      <a:pt x="143934" y="66977"/>
                    </a:moveTo>
                    <a:cubicBezTo>
                      <a:pt x="142699" y="67312"/>
                      <a:pt x="142783" y="68568"/>
                      <a:pt x="143536" y="72250"/>
                    </a:cubicBezTo>
                    <a:cubicBezTo>
                      <a:pt x="144290" y="75933"/>
                      <a:pt x="141486" y="77858"/>
                      <a:pt x="141486" y="77858"/>
                    </a:cubicBezTo>
                    <a:cubicBezTo>
                      <a:pt x="145378" y="71371"/>
                      <a:pt x="139812" y="66245"/>
                      <a:pt x="138536" y="67187"/>
                    </a:cubicBezTo>
                    <a:cubicBezTo>
                      <a:pt x="137406" y="68003"/>
                      <a:pt x="137908" y="69237"/>
                      <a:pt x="139728" y="72376"/>
                    </a:cubicBezTo>
                    <a:cubicBezTo>
                      <a:pt x="141528" y="75514"/>
                      <a:pt x="139268" y="77669"/>
                      <a:pt x="139268" y="77669"/>
                    </a:cubicBezTo>
                    <a:cubicBezTo>
                      <a:pt x="139686" y="74928"/>
                      <a:pt x="139205" y="72020"/>
                      <a:pt x="136778" y="71288"/>
                    </a:cubicBezTo>
                    <a:cubicBezTo>
                      <a:pt x="135083" y="70765"/>
                      <a:pt x="134539" y="71936"/>
                      <a:pt x="134497" y="72794"/>
                    </a:cubicBezTo>
                    <a:cubicBezTo>
                      <a:pt x="133849" y="70283"/>
                      <a:pt x="126630" y="69154"/>
                      <a:pt x="128471" y="76226"/>
                    </a:cubicBezTo>
                    <a:cubicBezTo>
                      <a:pt x="129476" y="80013"/>
                      <a:pt x="131296" y="81812"/>
                      <a:pt x="132928" y="82691"/>
                    </a:cubicBezTo>
                    <a:cubicBezTo>
                      <a:pt x="132740" y="84093"/>
                      <a:pt x="132217" y="87106"/>
                      <a:pt x="130773" y="90182"/>
                    </a:cubicBezTo>
                    <a:cubicBezTo>
                      <a:pt x="128283" y="95496"/>
                      <a:pt x="124266" y="98509"/>
                      <a:pt x="118826" y="99158"/>
                    </a:cubicBezTo>
                    <a:cubicBezTo>
                      <a:pt x="108280" y="100413"/>
                      <a:pt x="102087" y="93027"/>
                      <a:pt x="99869" y="89701"/>
                    </a:cubicBezTo>
                    <a:lnTo>
                      <a:pt x="102861" y="87964"/>
                    </a:lnTo>
                    <a:cubicBezTo>
                      <a:pt x="103237" y="87755"/>
                      <a:pt x="103489" y="87357"/>
                      <a:pt x="103572" y="86918"/>
                    </a:cubicBezTo>
                    <a:cubicBezTo>
                      <a:pt x="103614" y="86478"/>
                      <a:pt x="103468" y="86039"/>
                      <a:pt x="103175" y="85725"/>
                    </a:cubicBezTo>
                    <a:lnTo>
                      <a:pt x="100936" y="83444"/>
                    </a:lnTo>
                    <a:cubicBezTo>
                      <a:pt x="102421" y="83403"/>
                      <a:pt x="104054" y="83235"/>
                      <a:pt x="105811" y="82879"/>
                    </a:cubicBezTo>
                    <a:cubicBezTo>
                      <a:pt x="110184" y="81980"/>
                      <a:pt x="115959" y="79678"/>
                      <a:pt x="118533" y="73715"/>
                    </a:cubicBezTo>
                    <a:cubicBezTo>
                      <a:pt x="119621" y="71225"/>
                      <a:pt x="119767" y="68923"/>
                      <a:pt x="119746" y="67710"/>
                    </a:cubicBezTo>
                    <a:cubicBezTo>
                      <a:pt x="124266" y="65555"/>
                      <a:pt x="126672" y="61726"/>
                      <a:pt x="126777" y="56620"/>
                    </a:cubicBezTo>
                    <a:cubicBezTo>
                      <a:pt x="126839" y="53628"/>
                      <a:pt x="126065" y="50992"/>
                      <a:pt x="125668" y="49862"/>
                    </a:cubicBezTo>
                    <a:cubicBezTo>
                      <a:pt x="126149" y="49046"/>
                      <a:pt x="126505" y="48042"/>
                      <a:pt x="126714" y="46828"/>
                    </a:cubicBezTo>
                    <a:cubicBezTo>
                      <a:pt x="127823" y="40174"/>
                      <a:pt x="124391" y="35885"/>
                      <a:pt x="124245" y="35697"/>
                    </a:cubicBezTo>
                    <a:cubicBezTo>
                      <a:pt x="124182" y="35634"/>
                      <a:pt x="124119" y="35571"/>
                      <a:pt x="124056" y="35529"/>
                    </a:cubicBezTo>
                    <a:cubicBezTo>
                      <a:pt x="124119" y="35257"/>
                      <a:pt x="124161" y="35006"/>
                      <a:pt x="124203" y="34734"/>
                    </a:cubicBezTo>
                    <a:cubicBezTo>
                      <a:pt x="125082" y="29399"/>
                      <a:pt x="123366" y="21971"/>
                      <a:pt x="115792" y="18225"/>
                    </a:cubicBezTo>
                    <a:cubicBezTo>
                      <a:pt x="114955" y="13225"/>
                      <a:pt x="111356" y="9647"/>
                      <a:pt x="105351" y="7889"/>
                    </a:cubicBezTo>
                    <a:cubicBezTo>
                      <a:pt x="101647" y="6801"/>
                      <a:pt x="98111" y="6717"/>
                      <a:pt x="96814" y="6717"/>
                    </a:cubicBezTo>
                    <a:cubicBezTo>
                      <a:pt x="96542" y="6445"/>
                      <a:pt x="96270" y="6173"/>
                      <a:pt x="95998" y="5881"/>
                    </a:cubicBezTo>
                    <a:cubicBezTo>
                      <a:pt x="94701" y="4583"/>
                      <a:pt x="93236" y="3098"/>
                      <a:pt x="91227" y="1968"/>
                    </a:cubicBezTo>
                    <a:cubicBezTo>
                      <a:pt x="89219" y="817"/>
                      <a:pt x="86666" y="1"/>
                      <a:pt x="83151" y="1"/>
                    </a:cubicBezTo>
                    <a:cubicBezTo>
                      <a:pt x="80556" y="1"/>
                      <a:pt x="78234" y="1696"/>
                      <a:pt x="76560" y="4772"/>
                    </a:cubicBezTo>
                    <a:cubicBezTo>
                      <a:pt x="76246" y="5378"/>
                      <a:pt x="75953" y="6027"/>
                      <a:pt x="75681" y="6738"/>
                    </a:cubicBezTo>
                    <a:cubicBezTo>
                      <a:pt x="75430" y="6027"/>
                      <a:pt x="75137" y="5378"/>
                      <a:pt x="74802" y="4772"/>
                    </a:cubicBezTo>
                    <a:cubicBezTo>
                      <a:pt x="73149" y="1696"/>
                      <a:pt x="70806" y="1"/>
                      <a:pt x="68232" y="1"/>
                    </a:cubicBezTo>
                    <a:cubicBezTo>
                      <a:pt x="64717" y="1"/>
                      <a:pt x="62144" y="817"/>
                      <a:pt x="60135" y="1968"/>
                    </a:cubicBezTo>
                    <a:cubicBezTo>
                      <a:pt x="58126" y="3098"/>
                      <a:pt x="56682" y="4583"/>
                      <a:pt x="55385" y="5881"/>
                    </a:cubicBezTo>
                    <a:cubicBezTo>
                      <a:pt x="55092" y="6173"/>
                      <a:pt x="54820" y="6445"/>
                      <a:pt x="54548" y="6717"/>
                    </a:cubicBezTo>
                    <a:cubicBezTo>
                      <a:pt x="53251" y="6717"/>
                      <a:pt x="49715" y="6801"/>
                      <a:pt x="46011" y="7889"/>
                    </a:cubicBezTo>
                    <a:cubicBezTo>
                      <a:pt x="40006" y="9647"/>
                      <a:pt x="36407" y="13225"/>
                      <a:pt x="35571" y="18225"/>
                    </a:cubicBezTo>
                    <a:cubicBezTo>
                      <a:pt x="27996" y="21971"/>
                      <a:pt x="26301" y="29399"/>
                      <a:pt x="27159" y="34734"/>
                    </a:cubicBezTo>
                    <a:cubicBezTo>
                      <a:pt x="27201" y="35006"/>
                      <a:pt x="27264" y="35257"/>
                      <a:pt x="27306" y="35529"/>
                    </a:cubicBezTo>
                    <a:cubicBezTo>
                      <a:pt x="27243" y="35571"/>
                      <a:pt x="27180" y="35634"/>
                      <a:pt x="27138" y="35697"/>
                    </a:cubicBezTo>
                    <a:cubicBezTo>
                      <a:pt x="26992" y="35885"/>
                      <a:pt x="23539" y="40174"/>
                      <a:pt x="24648" y="46828"/>
                    </a:cubicBezTo>
                    <a:cubicBezTo>
                      <a:pt x="24858" y="48042"/>
                      <a:pt x="25234" y="49046"/>
                      <a:pt x="25695" y="49862"/>
                    </a:cubicBezTo>
                    <a:cubicBezTo>
                      <a:pt x="25297" y="50992"/>
                      <a:pt x="24523" y="53628"/>
                      <a:pt x="24586" y="56620"/>
                    </a:cubicBezTo>
                    <a:cubicBezTo>
                      <a:pt x="24690" y="61726"/>
                      <a:pt x="27117" y="65555"/>
                      <a:pt x="31616" y="67710"/>
                    </a:cubicBezTo>
                    <a:cubicBezTo>
                      <a:pt x="31616" y="68923"/>
                      <a:pt x="31762" y="71225"/>
                      <a:pt x="32830" y="73715"/>
                    </a:cubicBezTo>
                    <a:cubicBezTo>
                      <a:pt x="35424" y="79678"/>
                      <a:pt x="41178" y="81980"/>
                      <a:pt x="45572" y="82879"/>
                    </a:cubicBezTo>
                    <a:cubicBezTo>
                      <a:pt x="47330" y="83235"/>
                      <a:pt x="48941" y="83403"/>
                      <a:pt x="50426" y="83444"/>
                    </a:cubicBezTo>
                    <a:lnTo>
                      <a:pt x="48208" y="85725"/>
                    </a:lnTo>
                    <a:cubicBezTo>
                      <a:pt x="47895" y="86039"/>
                      <a:pt x="47748" y="86478"/>
                      <a:pt x="47811" y="86918"/>
                    </a:cubicBezTo>
                    <a:cubicBezTo>
                      <a:pt x="47874" y="87357"/>
                      <a:pt x="48125" y="87755"/>
                      <a:pt x="48501" y="87964"/>
                    </a:cubicBezTo>
                    <a:lnTo>
                      <a:pt x="51514" y="89701"/>
                    </a:lnTo>
                    <a:cubicBezTo>
                      <a:pt x="49296" y="93027"/>
                      <a:pt x="43103" y="100413"/>
                      <a:pt x="32537" y="99158"/>
                    </a:cubicBezTo>
                    <a:cubicBezTo>
                      <a:pt x="27096" y="98509"/>
                      <a:pt x="23079" y="95496"/>
                      <a:pt x="20589" y="90182"/>
                    </a:cubicBezTo>
                    <a:cubicBezTo>
                      <a:pt x="19145" y="87106"/>
                      <a:pt x="18622" y="84093"/>
                      <a:pt x="18434" y="82691"/>
                    </a:cubicBezTo>
                    <a:cubicBezTo>
                      <a:pt x="20066" y="81812"/>
                      <a:pt x="21886" y="80013"/>
                      <a:pt x="22891" y="76226"/>
                    </a:cubicBezTo>
                    <a:cubicBezTo>
                      <a:pt x="24732" y="69154"/>
                      <a:pt x="17513" y="70283"/>
                      <a:pt x="16865" y="72794"/>
                    </a:cubicBezTo>
                    <a:cubicBezTo>
                      <a:pt x="16823" y="71936"/>
                      <a:pt x="16279" y="70765"/>
                      <a:pt x="14584" y="71288"/>
                    </a:cubicBezTo>
                    <a:cubicBezTo>
                      <a:pt x="12157" y="72020"/>
                      <a:pt x="11697" y="74928"/>
                      <a:pt x="12094" y="77669"/>
                    </a:cubicBezTo>
                    <a:cubicBezTo>
                      <a:pt x="12094" y="77669"/>
                      <a:pt x="9834" y="75514"/>
                      <a:pt x="11634" y="72376"/>
                    </a:cubicBezTo>
                    <a:cubicBezTo>
                      <a:pt x="13454" y="69237"/>
                      <a:pt x="13956" y="68003"/>
                      <a:pt x="12827" y="67187"/>
                    </a:cubicBezTo>
                    <a:cubicBezTo>
                      <a:pt x="11550" y="66245"/>
                      <a:pt x="5985" y="71371"/>
                      <a:pt x="9876" y="77858"/>
                    </a:cubicBezTo>
                    <a:cubicBezTo>
                      <a:pt x="9876" y="77858"/>
                      <a:pt x="7073" y="75933"/>
                      <a:pt x="7826" y="72250"/>
                    </a:cubicBezTo>
                    <a:cubicBezTo>
                      <a:pt x="8579" y="68568"/>
                      <a:pt x="8663" y="67291"/>
                      <a:pt x="7428" y="66977"/>
                    </a:cubicBezTo>
                    <a:cubicBezTo>
                      <a:pt x="5482" y="66475"/>
                      <a:pt x="0" y="81059"/>
                      <a:pt x="13873" y="83277"/>
                    </a:cubicBezTo>
                    <a:cubicBezTo>
                      <a:pt x="14082" y="84993"/>
                      <a:pt x="14710" y="88424"/>
                      <a:pt x="16342" y="92002"/>
                    </a:cubicBezTo>
                    <a:cubicBezTo>
                      <a:pt x="19522" y="98823"/>
                      <a:pt x="24920" y="102882"/>
                      <a:pt x="31993" y="103740"/>
                    </a:cubicBezTo>
                    <a:cubicBezTo>
                      <a:pt x="32976" y="103845"/>
                      <a:pt x="33938" y="103908"/>
                      <a:pt x="34922" y="103908"/>
                    </a:cubicBezTo>
                    <a:cubicBezTo>
                      <a:pt x="40718" y="103908"/>
                      <a:pt x="46095" y="101794"/>
                      <a:pt x="50636" y="97693"/>
                    </a:cubicBezTo>
                    <a:cubicBezTo>
                      <a:pt x="52937" y="95622"/>
                      <a:pt x="54548" y="93467"/>
                      <a:pt x="55511" y="92002"/>
                    </a:cubicBezTo>
                    <a:lnTo>
                      <a:pt x="58273" y="93613"/>
                    </a:lnTo>
                    <a:lnTo>
                      <a:pt x="55866" y="108511"/>
                    </a:lnTo>
                    <a:cubicBezTo>
                      <a:pt x="50594" y="108553"/>
                      <a:pt x="44714" y="108992"/>
                      <a:pt x="43438" y="110603"/>
                    </a:cubicBezTo>
                    <a:cubicBezTo>
                      <a:pt x="41052" y="113679"/>
                      <a:pt x="71434" y="116085"/>
                      <a:pt x="71434" y="116085"/>
                    </a:cubicBezTo>
                    <a:cubicBezTo>
                      <a:pt x="71434" y="116085"/>
                      <a:pt x="72773" y="122195"/>
                      <a:pt x="74237" y="122195"/>
                    </a:cubicBezTo>
                    <a:cubicBezTo>
                      <a:pt x="75702" y="122195"/>
                      <a:pt x="74237" y="113407"/>
                      <a:pt x="74237" y="113407"/>
                    </a:cubicBezTo>
                    <a:lnTo>
                      <a:pt x="65219" y="112298"/>
                    </a:lnTo>
                    <a:lnTo>
                      <a:pt x="86143" y="112298"/>
                    </a:lnTo>
                    <a:lnTo>
                      <a:pt x="77125" y="113407"/>
                    </a:lnTo>
                    <a:cubicBezTo>
                      <a:pt x="77125" y="113407"/>
                      <a:pt x="75660" y="122195"/>
                      <a:pt x="77125" y="122195"/>
                    </a:cubicBezTo>
                    <a:cubicBezTo>
                      <a:pt x="78589" y="122195"/>
                      <a:pt x="79929" y="116085"/>
                      <a:pt x="79929" y="116085"/>
                    </a:cubicBezTo>
                    <a:cubicBezTo>
                      <a:pt x="79929" y="116085"/>
                      <a:pt x="110310" y="113679"/>
                      <a:pt x="107924" y="110603"/>
                    </a:cubicBezTo>
                    <a:cubicBezTo>
                      <a:pt x="106648" y="108992"/>
                      <a:pt x="100768" y="108553"/>
                      <a:pt x="95496" y="108511"/>
                    </a:cubicBezTo>
                    <a:lnTo>
                      <a:pt x="93090" y="93613"/>
                    </a:lnTo>
                    <a:lnTo>
                      <a:pt x="95851" y="92002"/>
                    </a:lnTo>
                    <a:cubicBezTo>
                      <a:pt x="96814" y="93467"/>
                      <a:pt x="98425" y="95622"/>
                      <a:pt x="100727" y="97693"/>
                    </a:cubicBezTo>
                    <a:cubicBezTo>
                      <a:pt x="105246" y="101794"/>
                      <a:pt x="110644" y="103908"/>
                      <a:pt x="116440" y="103908"/>
                    </a:cubicBezTo>
                    <a:cubicBezTo>
                      <a:pt x="117424" y="103908"/>
                      <a:pt x="118386" y="103845"/>
                      <a:pt x="119370" y="103740"/>
                    </a:cubicBezTo>
                    <a:cubicBezTo>
                      <a:pt x="126442" y="102882"/>
                      <a:pt x="131861" y="98823"/>
                      <a:pt x="135020" y="92002"/>
                    </a:cubicBezTo>
                    <a:cubicBezTo>
                      <a:pt x="136652" y="88424"/>
                      <a:pt x="137280" y="84993"/>
                      <a:pt x="137489" y="83277"/>
                    </a:cubicBezTo>
                    <a:cubicBezTo>
                      <a:pt x="151362" y="81059"/>
                      <a:pt x="145880" y="66475"/>
                      <a:pt x="143934" y="66977"/>
                    </a:cubicBezTo>
                    <a:close/>
                    <a:moveTo>
                      <a:pt x="14626" y="75849"/>
                    </a:moveTo>
                    <a:cubicBezTo>
                      <a:pt x="15421" y="73840"/>
                      <a:pt x="16384" y="74949"/>
                      <a:pt x="16823" y="73317"/>
                    </a:cubicBezTo>
                    <a:cubicBezTo>
                      <a:pt x="16844" y="73443"/>
                      <a:pt x="16865" y="73589"/>
                      <a:pt x="16928" y="73715"/>
                    </a:cubicBezTo>
                    <a:cubicBezTo>
                      <a:pt x="16928" y="73715"/>
                      <a:pt x="17137" y="74594"/>
                      <a:pt x="18978" y="74384"/>
                    </a:cubicBezTo>
                    <a:cubicBezTo>
                      <a:pt x="20819" y="74175"/>
                      <a:pt x="19522" y="79029"/>
                      <a:pt x="18225" y="79322"/>
                    </a:cubicBezTo>
                    <a:cubicBezTo>
                      <a:pt x="16928" y="79615"/>
                      <a:pt x="13308" y="79155"/>
                      <a:pt x="14626" y="75849"/>
                    </a:cubicBezTo>
                    <a:close/>
                    <a:moveTo>
                      <a:pt x="133137" y="79322"/>
                    </a:moveTo>
                    <a:cubicBezTo>
                      <a:pt x="131840" y="79029"/>
                      <a:pt x="130543" y="74175"/>
                      <a:pt x="132384" y="74384"/>
                    </a:cubicBezTo>
                    <a:cubicBezTo>
                      <a:pt x="134225" y="74594"/>
                      <a:pt x="134435" y="73715"/>
                      <a:pt x="134435" y="73715"/>
                    </a:cubicBezTo>
                    <a:cubicBezTo>
                      <a:pt x="134497" y="73589"/>
                      <a:pt x="134518" y="73443"/>
                      <a:pt x="134539" y="73317"/>
                    </a:cubicBezTo>
                    <a:cubicBezTo>
                      <a:pt x="134979" y="74949"/>
                      <a:pt x="135941" y="73840"/>
                      <a:pt x="136736" y="75849"/>
                    </a:cubicBezTo>
                    <a:cubicBezTo>
                      <a:pt x="138054" y="79155"/>
                      <a:pt x="134435" y="79615"/>
                      <a:pt x="133137" y="79322"/>
                    </a:cubicBezTo>
                    <a:close/>
                  </a:path>
                </a:pathLst>
              </a:custGeom>
              <a:noFill/>
              <a:ln w="7847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2" name="Google Shape;2842;p35"/>
              <p:cNvSpPr/>
              <p:nvPr/>
            </p:nvSpPr>
            <p:spPr>
              <a:xfrm>
                <a:off x="1919900" y="3329775"/>
                <a:ext cx="1408600" cy="923600"/>
              </a:xfrm>
              <a:custGeom>
                <a:avLst/>
                <a:gdLst/>
                <a:ahLst/>
                <a:cxnLst/>
                <a:rect l="l" t="t" r="r" b="b"/>
                <a:pathLst>
                  <a:path w="56344" h="36944" extrusionOk="0">
                    <a:moveTo>
                      <a:pt x="16589" y="6353"/>
                    </a:moveTo>
                    <a:cubicBezTo>
                      <a:pt x="16610" y="6479"/>
                      <a:pt x="16631" y="6625"/>
                      <a:pt x="16694" y="6751"/>
                    </a:cubicBezTo>
                    <a:cubicBezTo>
                      <a:pt x="16694" y="6751"/>
                      <a:pt x="16861" y="7453"/>
                      <a:pt x="18210" y="7453"/>
                    </a:cubicBezTo>
                    <a:cubicBezTo>
                      <a:pt x="18371" y="7453"/>
                      <a:pt x="18548" y="7443"/>
                      <a:pt x="18744" y="7420"/>
                    </a:cubicBezTo>
                    <a:cubicBezTo>
                      <a:pt x="18783" y="7416"/>
                      <a:pt x="18820" y="7414"/>
                      <a:pt x="18856" y="7414"/>
                    </a:cubicBezTo>
                    <a:cubicBezTo>
                      <a:pt x="20531" y="7414"/>
                      <a:pt x="19261" y="12072"/>
                      <a:pt x="17991" y="12358"/>
                    </a:cubicBezTo>
                    <a:cubicBezTo>
                      <a:pt x="17784" y="12405"/>
                      <a:pt x="17519" y="12433"/>
                      <a:pt x="17224" y="12433"/>
                    </a:cubicBezTo>
                    <a:cubicBezTo>
                      <a:pt x="15666" y="12433"/>
                      <a:pt x="13284" y="11665"/>
                      <a:pt x="14392" y="8885"/>
                    </a:cubicBezTo>
                    <a:cubicBezTo>
                      <a:pt x="15187" y="6876"/>
                      <a:pt x="16150" y="7985"/>
                      <a:pt x="16589" y="6353"/>
                    </a:cubicBezTo>
                    <a:close/>
                    <a:moveTo>
                      <a:pt x="7093" y="1"/>
                    </a:moveTo>
                    <a:cubicBezTo>
                      <a:pt x="5069" y="1"/>
                      <a:pt x="1" y="14133"/>
                      <a:pt x="13639" y="16313"/>
                    </a:cubicBezTo>
                    <a:cubicBezTo>
                      <a:pt x="13848" y="18050"/>
                      <a:pt x="14476" y="21460"/>
                      <a:pt x="16129" y="25038"/>
                    </a:cubicBezTo>
                    <a:cubicBezTo>
                      <a:pt x="19288" y="31859"/>
                      <a:pt x="24686" y="35918"/>
                      <a:pt x="31759" y="36776"/>
                    </a:cubicBezTo>
                    <a:cubicBezTo>
                      <a:pt x="32742" y="36881"/>
                      <a:pt x="33725" y="36944"/>
                      <a:pt x="34688" y="36944"/>
                    </a:cubicBezTo>
                    <a:cubicBezTo>
                      <a:pt x="40484" y="36944"/>
                      <a:pt x="45882" y="34830"/>
                      <a:pt x="50402" y="30750"/>
                    </a:cubicBezTo>
                    <a:cubicBezTo>
                      <a:pt x="54335" y="27193"/>
                      <a:pt x="56260" y="23406"/>
                      <a:pt x="56344" y="23239"/>
                    </a:cubicBezTo>
                    <a:lnTo>
                      <a:pt x="52201" y="21188"/>
                    </a:lnTo>
                    <a:cubicBezTo>
                      <a:pt x="52142" y="21306"/>
                      <a:pt x="46525" y="32337"/>
                      <a:pt x="34673" y="32337"/>
                    </a:cubicBezTo>
                    <a:cubicBezTo>
                      <a:pt x="33909" y="32337"/>
                      <a:pt x="33119" y="32292"/>
                      <a:pt x="32303" y="32194"/>
                    </a:cubicBezTo>
                    <a:cubicBezTo>
                      <a:pt x="26862" y="31545"/>
                      <a:pt x="22845" y="28532"/>
                      <a:pt x="20355" y="23218"/>
                    </a:cubicBezTo>
                    <a:cubicBezTo>
                      <a:pt x="18911" y="20163"/>
                      <a:pt x="18388" y="17129"/>
                      <a:pt x="18200" y="15727"/>
                    </a:cubicBezTo>
                    <a:cubicBezTo>
                      <a:pt x="19832" y="14869"/>
                      <a:pt x="21652" y="13049"/>
                      <a:pt x="22657" y="9262"/>
                    </a:cubicBezTo>
                    <a:cubicBezTo>
                      <a:pt x="23705" y="5281"/>
                      <a:pt x="21870" y="3899"/>
                      <a:pt x="19949" y="3899"/>
                    </a:cubicBezTo>
                    <a:cubicBezTo>
                      <a:pt x="18457" y="3899"/>
                      <a:pt x="16914" y="4733"/>
                      <a:pt x="16631" y="5830"/>
                    </a:cubicBezTo>
                    <a:cubicBezTo>
                      <a:pt x="16596" y="5120"/>
                      <a:pt x="16231" y="4194"/>
                      <a:pt x="15132" y="4194"/>
                    </a:cubicBezTo>
                    <a:cubicBezTo>
                      <a:pt x="14904" y="4194"/>
                      <a:pt x="14645" y="4234"/>
                      <a:pt x="14350" y="4324"/>
                    </a:cubicBezTo>
                    <a:cubicBezTo>
                      <a:pt x="11944" y="5056"/>
                      <a:pt x="11463" y="7964"/>
                      <a:pt x="11881" y="10705"/>
                    </a:cubicBezTo>
                    <a:cubicBezTo>
                      <a:pt x="11881" y="10705"/>
                      <a:pt x="9600" y="8550"/>
                      <a:pt x="11421" y="5412"/>
                    </a:cubicBezTo>
                    <a:cubicBezTo>
                      <a:pt x="13220" y="2273"/>
                      <a:pt x="13722" y="1039"/>
                      <a:pt x="12593" y="223"/>
                    </a:cubicBezTo>
                    <a:cubicBezTo>
                      <a:pt x="12490" y="147"/>
                      <a:pt x="12361" y="111"/>
                      <a:pt x="12210" y="111"/>
                    </a:cubicBezTo>
                    <a:cubicBezTo>
                      <a:pt x="10486" y="111"/>
                      <a:pt x="6064" y="4927"/>
                      <a:pt x="9663" y="10894"/>
                    </a:cubicBezTo>
                    <a:cubicBezTo>
                      <a:pt x="9663" y="10894"/>
                      <a:pt x="6839" y="8969"/>
                      <a:pt x="7592" y="5286"/>
                    </a:cubicBezTo>
                    <a:cubicBezTo>
                      <a:pt x="8345" y="1604"/>
                      <a:pt x="8429" y="348"/>
                      <a:pt x="7194" y="13"/>
                    </a:cubicBezTo>
                    <a:cubicBezTo>
                      <a:pt x="7161" y="5"/>
                      <a:pt x="7127" y="1"/>
                      <a:pt x="7093" y="1"/>
                    </a:cubicBezTo>
                    <a:close/>
                  </a:path>
                </a:pathLst>
              </a:custGeom>
              <a:solidFill>
                <a:srgbClr val="EF76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3" name="Google Shape;2843;p35"/>
              <p:cNvSpPr/>
              <p:nvPr/>
            </p:nvSpPr>
            <p:spPr>
              <a:xfrm>
                <a:off x="3202950" y="3580650"/>
                <a:ext cx="234875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9395" h="13497" extrusionOk="0">
                    <a:moveTo>
                      <a:pt x="9165" y="1"/>
                    </a:moveTo>
                    <a:lnTo>
                      <a:pt x="0" y="9417"/>
                    </a:lnTo>
                    <a:lnTo>
                      <a:pt x="7072" y="13497"/>
                    </a:lnTo>
                    <a:lnTo>
                      <a:pt x="9395" y="1"/>
                    </a:lnTo>
                    <a:close/>
                  </a:path>
                </a:pathLst>
              </a:custGeom>
              <a:solidFill>
                <a:srgbClr val="D176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4" name="Google Shape;2844;p35"/>
              <p:cNvSpPr/>
              <p:nvPr/>
            </p:nvSpPr>
            <p:spPr>
              <a:xfrm>
                <a:off x="3107750" y="3508475"/>
                <a:ext cx="410125" cy="502200"/>
              </a:xfrm>
              <a:custGeom>
                <a:avLst/>
                <a:gdLst/>
                <a:ahLst/>
                <a:cxnLst/>
                <a:rect l="l" t="t" r="r" b="b"/>
                <a:pathLst>
                  <a:path w="16405" h="20088" extrusionOk="0">
                    <a:moveTo>
                      <a:pt x="13203" y="2888"/>
                    </a:moveTo>
                    <a:lnTo>
                      <a:pt x="10880" y="16384"/>
                    </a:lnTo>
                    <a:lnTo>
                      <a:pt x="3808" y="12304"/>
                    </a:lnTo>
                    <a:lnTo>
                      <a:pt x="12973" y="2888"/>
                    </a:lnTo>
                    <a:close/>
                    <a:moveTo>
                      <a:pt x="12387" y="0"/>
                    </a:moveTo>
                    <a:cubicBezTo>
                      <a:pt x="11989" y="0"/>
                      <a:pt x="11613" y="168"/>
                      <a:pt x="11341" y="440"/>
                    </a:cubicBezTo>
                    <a:lnTo>
                      <a:pt x="460" y="11613"/>
                    </a:lnTo>
                    <a:cubicBezTo>
                      <a:pt x="147" y="11927"/>
                      <a:pt x="0" y="12366"/>
                      <a:pt x="63" y="12806"/>
                    </a:cubicBezTo>
                    <a:cubicBezTo>
                      <a:pt x="126" y="13245"/>
                      <a:pt x="377" y="13643"/>
                      <a:pt x="774" y="13852"/>
                    </a:cubicBezTo>
                    <a:lnTo>
                      <a:pt x="11236" y="19899"/>
                    </a:lnTo>
                    <a:cubicBezTo>
                      <a:pt x="11445" y="20024"/>
                      <a:pt x="11696" y="20087"/>
                      <a:pt x="11947" y="20087"/>
                    </a:cubicBezTo>
                    <a:cubicBezTo>
                      <a:pt x="12157" y="20087"/>
                      <a:pt x="12366" y="20045"/>
                      <a:pt x="12554" y="19962"/>
                    </a:cubicBezTo>
                    <a:cubicBezTo>
                      <a:pt x="12994" y="19752"/>
                      <a:pt x="13287" y="19355"/>
                      <a:pt x="13370" y="18894"/>
                    </a:cubicBezTo>
                    <a:lnTo>
                      <a:pt x="16320" y="1695"/>
                    </a:lnTo>
                    <a:cubicBezTo>
                      <a:pt x="16404" y="1277"/>
                      <a:pt x="16279" y="837"/>
                      <a:pt x="16007" y="524"/>
                    </a:cubicBezTo>
                    <a:cubicBezTo>
                      <a:pt x="15735" y="189"/>
                      <a:pt x="15337" y="0"/>
                      <a:pt x="14919" y="0"/>
                    </a:cubicBezTo>
                    <a:close/>
                  </a:path>
                </a:pathLst>
              </a:custGeom>
              <a:solidFill>
                <a:srgbClr val="4411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5" name="Google Shape;2845;p35"/>
              <p:cNvSpPr/>
              <p:nvPr/>
            </p:nvSpPr>
            <p:spPr>
              <a:xfrm>
                <a:off x="4284175" y="3329775"/>
                <a:ext cx="1408075" cy="923600"/>
              </a:xfrm>
              <a:custGeom>
                <a:avLst/>
                <a:gdLst/>
                <a:ahLst/>
                <a:cxnLst/>
                <a:rect l="l" t="t" r="r" b="b"/>
                <a:pathLst>
                  <a:path w="56323" h="36944" extrusionOk="0">
                    <a:moveTo>
                      <a:pt x="39734" y="6353"/>
                    </a:moveTo>
                    <a:cubicBezTo>
                      <a:pt x="40174" y="7985"/>
                      <a:pt x="41136" y="6876"/>
                      <a:pt x="41931" y="8885"/>
                    </a:cubicBezTo>
                    <a:cubicBezTo>
                      <a:pt x="43039" y="11665"/>
                      <a:pt x="40657" y="12433"/>
                      <a:pt x="39099" y="12433"/>
                    </a:cubicBezTo>
                    <a:cubicBezTo>
                      <a:pt x="38804" y="12433"/>
                      <a:pt x="38539" y="12405"/>
                      <a:pt x="38332" y="12358"/>
                    </a:cubicBezTo>
                    <a:cubicBezTo>
                      <a:pt x="37062" y="12072"/>
                      <a:pt x="35793" y="7414"/>
                      <a:pt x="37467" y="7414"/>
                    </a:cubicBezTo>
                    <a:cubicBezTo>
                      <a:pt x="37503" y="7414"/>
                      <a:pt x="37540" y="7416"/>
                      <a:pt x="37579" y="7420"/>
                    </a:cubicBezTo>
                    <a:cubicBezTo>
                      <a:pt x="37775" y="7443"/>
                      <a:pt x="37952" y="7453"/>
                      <a:pt x="38113" y="7453"/>
                    </a:cubicBezTo>
                    <a:cubicBezTo>
                      <a:pt x="39463" y="7453"/>
                      <a:pt x="39630" y="6751"/>
                      <a:pt x="39630" y="6751"/>
                    </a:cubicBezTo>
                    <a:cubicBezTo>
                      <a:pt x="39692" y="6625"/>
                      <a:pt x="39713" y="6479"/>
                      <a:pt x="39734" y="6353"/>
                    </a:cubicBezTo>
                    <a:close/>
                    <a:moveTo>
                      <a:pt x="49231" y="1"/>
                    </a:moveTo>
                    <a:cubicBezTo>
                      <a:pt x="49196" y="1"/>
                      <a:pt x="49162" y="5"/>
                      <a:pt x="49129" y="13"/>
                    </a:cubicBezTo>
                    <a:cubicBezTo>
                      <a:pt x="47894" y="348"/>
                      <a:pt x="47978" y="1604"/>
                      <a:pt x="48731" y="5286"/>
                    </a:cubicBezTo>
                    <a:cubicBezTo>
                      <a:pt x="49485" y="8969"/>
                      <a:pt x="46681" y="10894"/>
                      <a:pt x="46681" y="10894"/>
                    </a:cubicBezTo>
                    <a:cubicBezTo>
                      <a:pt x="50261" y="4927"/>
                      <a:pt x="45838" y="111"/>
                      <a:pt x="44113" y="111"/>
                    </a:cubicBezTo>
                    <a:cubicBezTo>
                      <a:pt x="43963" y="111"/>
                      <a:pt x="43833" y="147"/>
                      <a:pt x="43731" y="223"/>
                    </a:cubicBezTo>
                    <a:cubicBezTo>
                      <a:pt x="42601" y="1039"/>
                      <a:pt x="43124" y="2273"/>
                      <a:pt x="44923" y="5412"/>
                    </a:cubicBezTo>
                    <a:cubicBezTo>
                      <a:pt x="46723" y="8550"/>
                      <a:pt x="44463" y="10705"/>
                      <a:pt x="44463" y="10705"/>
                    </a:cubicBezTo>
                    <a:cubicBezTo>
                      <a:pt x="44881" y="7964"/>
                      <a:pt x="44400" y="5056"/>
                      <a:pt x="41994" y="4324"/>
                    </a:cubicBezTo>
                    <a:cubicBezTo>
                      <a:pt x="41699" y="4234"/>
                      <a:pt x="41439" y="4194"/>
                      <a:pt x="41210" y="4194"/>
                    </a:cubicBezTo>
                    <a:cubicBezTo>
                      <a:pt x="40106" y="4194"/>
                      <a:pt x="39727" y="5120"/>
                      <a:pt x="39692" y="5830"/>
                    </a:cubicBezTo>
                    <a:cubicBezTo>
                      <a:pt x="39409" y="4733"/>
                      <a:pt x="37870" y="3899"/>
                      <a:pt x="36383" y="3899"/>
                    </a:cubicBezTo>
                    <a:cubicBezTo>
                      <a:pt x="34468" y="3899"/>
                      <a:pt x="32639" y="5281"/>
                      <a:pt x="33687" y="9262"/>
                    </a:cubicBezTo>
                    <a:cubicBezTo>
                      <a:pt x="34671" y="13049"/>
                      <a:pt x="36491" y="14869"/>
                      <a:pt x="38123" y="15727"/>
                    </a:cubicBezTo>
                    <a:cubicBezTo>
                      <a:pt x="37956" y="17129"/>
                      <a:pt x="37412" y="20163"/>
                      <a:pt x="35968" y="23218"/>
                    </a:cubicBezTo>
                    <a:cubicBezTo>
                      <a:pt x="33478" y="28532"/>
                      <a:pt x="29461" y="31545"/>
                      <a:pt x="24041" y="32194"/>
                    </a:cubicBezTo>
                    <a:cubicBezTo>
                      <a:pt x="23224" y="32292"/>
                      <a:pt x="22433" y="32337"/>
                      <a:pt x="21668" y="32337"/>
                    </a:cubicBezTo>
                    <a:cubicBezTo>
                      <a:pt x="9798" y="32337"/>
                      <a:pt x="4181" y="21306"/>
                      <a:pt x="4122" y="21188"/>
                    </a:cubicBezTo>
                    <a:lnTo>
                      <a:pt x="0" y="23239"/>
                    </a:lnTo>
                    <a:cubicBezTo>
                      <a:pt x="63" y="23385"/>
                      <a:pt x="1988" y="27193"/>
                      <a:pt x="5922" y="30750"/>
                    </a:cubicBezTo>
                    <a:cubicBezTo>
                      <a:pt x="10462" y="34830"/>
                      <a:pt x="15839" y="36944"/>
                      <a:pt x="21635" y="36944"/>
                    </a:cubicBezTo>
                    <a:cubicBezTo>
                      <a:pt x="22619" y="36944"/>
                      <a:pt x="23581" y="36881"/>
                      <a:pt x="24565" y="36776"/>
                    </a:cubicBezTo>
                    <a:cubicBezTo>
                      <a:pt x="31637" y="35918"/>
                      <a:pt x="37056" y="31880"/>
                      <a:pt x="40215" y="25038"/>
                    </a:cubicBezTo>
                    <a:cubicBezTo>
                      <a:pt x="41868" y="21460"/>
                      <a:pt x="42475" y="18050"/>
                      <a:pt x="42684" y="16313"/>
                    </a:cubicBezTo>
                    <a:cubicBezTo>
                      <a:pt x="56322" y="14133"/>
                      <a:pt x="51255" y="1"/>
                      <a:pt x="49231" y="1"/>
                    </a:cubicBezTo>
                    <a:close/>
                  </a:path>
                </a:pathLst>
              </a:custGeom>
              <a:solidFill>
                <a:srgbClr val="EF76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6" name="Google Shape;2846;p35"/>
              <p:cNvSpPr/>
              <p:nvPr/>
            </p:nvSpPr>
            <p:spPr>
              <a:xfrm>
                <a:off x="4174325" y="3580650"/>
                <a:ext cx="234875" cy="337425"/>
              </a:xfrm>
              <a:custGeom>
                <a:avLst/>
                <a:gdLst/>
                <a:ahLst/>
                <a:cxnLst/>
                <a:rect l="l" t="t" r="r" b="b"/>
                <a:pathLst>
                  <a:path w="9395" h="13497" extrusionOk="0">
                    <a:moveTo>
                      <a:pt x="0" y="1"/>
                    </a:moveTo>
                    <a:lnTo>
                      <a:pt x="2323" y="13497"/>
                    </a:lnTo>
                    <a:lnTo>
                      <a:pt x="9395" y="9417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rgbClr val="D176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7" name="Google Shape;2847;p35"/>
              <p:cNvSpPr/>
              <p:nvPr/>
            </p:nvSpPr>
            <p:spPr>
              <a:xfrm>
                <a:off x="4094275" y="3508475"/>
                <a:ext cx="410150" cy="502725"/>
              </a:xfrm>
              <a:custGeom>
                <a:avLst/>
                <a:gdLst/>
                <a:ahLst/>
                <a:cxnLst/>
                <a:rect l="l" t="t" r="r" b="b"/>
                <a:pathLst>
                  <a:path w="16406" h="20109" extrusionOk="0">
                    <a:moveTo>
                      <a:pt x="3432" y="2888"/>
                    </a:moveTo>
                    <a:lnTo>
                      <a:pt x="12597" y="12304"/>
                    </a:lnTo>
                    <a:lnTo>
                      <a:pt x="5525" y="16384"/>
                    </a:lnTo>
                    <a:lnTo>
                      <a:pt x="3202" y="2888"/>
                    </a:lnTo>
                    <a:close/>
                    <a:moveTo>
                      <a:pt x="1487" y="0"/>
                    </a:moveTo>
                    <a:cubicBezTo>
                      <a:pt x="1068" y="0"/>
                      <a:pt x="671" y="189"/>
                      <a:pt x="399" y="524"/>
                    </a:cubicBezTo>
                    <a:cubicBezTo>
                      <a:pt x="127" y="858"/>
                      <a:pt x="1" y="1277"/>
                      <a:pt x="85" y="1695"/>
                    </a:cubicBezTo>
                    <a:lnTo>
                      <a:pt x="3035" y="18894"/>
                    </a:lnTo>
                    <a:cubicBezTo>
                      <a:pt x="3119" y="19376"/>
                      <a:pt x="3432" y="19752"/>
                      <a:pt x="3851" y="19962"/>
                    </a:cubicBezTo>
                    <a:cubicBezTo>
                      <a:pt x="4039" y="20045"/>
                      <a:pt x="4248" y="20108"/>
                      <a:pt x="4458" y="20108"/>
                    </a:cubicBezTo>
                    <a:cubicBezTo>
                      <a:pt x="4709" y="20108"/>
                      <a:pt x="4960" y="20024"/>
                      <a:pt x="5169" y="19899"/>
                    </a:cubicBezTo>
                    <a:lnTo>
                      <a:pt x="15652" y="13873"/>
                    </a:lnTo>
                    <a:cubicBezTo>
                      <a:pt x="16028" y="13643"/>
                      <a:pt x="16280" y="13245"/>
                      <a:pt x="16342" y="12806"/>
                    </a:cubicBezTo>
                    <a:cubicBezTo>
                      <a:pt x="16405" y="12366"/>
                      <a:pt x="16259" y="11927"/>
                      <a:pt x="15966" y="11613"/>
                    </a:cubicBezTo>
                    <a:lnTo>
                      <a:pt x="5065" y="440"/>
                    </a:lnTo>
                    <a:cubicBezTo>
                      <a:pt x="4793" y="168"/>
                      <a:pt x="4416" y="0"/>
                      <a:pt x="4039" y="0"/>
                    </a:cubicBezTo>
                    <a:close/>
                  </a:path>
                </a:pathLst>
              </a:custGeom>
              <a:solidFill>
                <a:srgbClr val="4411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8" name="Google Shape;2848;p35"/>
              <p:cNvSpPr/>
              <p:nvPr/>
            </p:nvSpPr>
            <p:spPr>
              <a:xfrm>
                <a:off x="2940350" y="3439950"/>
                <a:ext cx="1731450" cy="1270600"/>
              </a:xfrm>
              <a:custGeom>
                <a:avLst/>
                <a:gdLst/>
                <a:ahLst/>
                <a:cxnLst/>
                <a:rect l="l" t="t" r="r" b="b"/>
                <a:pathLst>
                  <a:path w="69258" h="50824" extrusionOk="0">
                    <a:moveTo>
                      <a:pt x="45991" y="2867"/>
                    </a:moveTo>
                    <a:lnTo>
                      <a:pt x="50866" y="32934"/>
                    </a:lnTo>
                    <a:lnTo>
                      <a:pt x="18413" y="32934"/>
                    </a:lnTo>
                    <a:lnTo>
                      <a:pt x="23268" y="2867"/>
                    </a:lnTo>
                    <a:close/>
                    <a:moveTo>
                      <a:pt x="22054" y="0"/>
                    </a:moveTo>
                    <a:cubicBezTo>
                      <a:pt x="21343" y="0"/>
                      <a:pt x="20736" y="503"/>
                      <a:pt x="20631" y="1193"/>
                    </a:cubicBezTo>
                    <a:lnTo>
                      <a:pt x="14814" y="37140"/>
                    </a:lnTo>
                    <a:cubicBezTo>
                      <a:pt x="9542" y="37182"/>
                      <a:pt x="3662" y="37621"/>
                      <a:pt x="2407" y="39232"/>
                    </a:cubicBezTo>
                    <a:cubicBezTo>
                      <a:pt x="0" y="42308"/>
                      <a:pt x="30382" y="44714"/>
                      <a:pt x="30382" y="44714"/>
                    </a:cubicBezTo>
                    <a:cubicBezTo>
                      <a:pt x="30382" y="44714"/>
                      <a:pt x="31721" y="50824"/>
                      <a:pt x="33185" y="50824"/>
                    </a:cubicBezTo>
                    <a:cubicBezTo>
                      <a:pt x="34650" y="50824"/>
                      <a:pt x="33185" y="42036"/>
                      <a:pt x="33185" y="42036"/>
                    </a:cubicBezTo>
                    <a:lnTo>
                      <a:pt x="24188" y="40927"/>
                    </a:lnTo>
                    <a:lnTo>
                      <a:pt x="45091" y="40927"/>
                    </a:lnTo>
                    <a:lnTo>
                      <a:pt x="36094" y="42036"/>
                    </a:lnTo>
                    <a:cubicBezTo>
                      <a:pt x="36094" y="42036"/>
                      <a:pt x="34608" y="50824"/>
                      <a:pt x="36094" y="50824"/>
                    </a:cubicBezTo>
                    <a:cubicBezTo>
                      <a:pt x="37558" y="50824"/>
                      <a:pt x="38877" y="44714"/>
                      <a:pt x="38877" y="44714"/>
                    </a:cubicBezTo>
                    <a:cubicBezTo>
                      <a:pt x="38877" y="44714"/>
                      <a:pt x="69258" y="42308"/>
                      <a:pt x="66872" y="39232"/>
                    </a:cubicBezTo>
                    <a:cubicBezTo>
                      <a:pt x="65596" y="37621"/>
                      <a:pt x="59716" y="37182"/>
                      <a:pt x="54444" y="37140"/>
                    </a:cubicBezTo>
                    <a:lnTo>
                      <a:pt x="48648" y="1193"/>
                    </a:lnTo>
                    <a:cubicBezTo>
                      <a:pt x="48522" y="503"/>
                      <a:pt x="47916" y="0"/>
                      <a:pt x="47225" y="0"/>
                    </a:cubicBezTo>
                    <a:close/>
                  </a:path>
                </a:pathLst>
              </a:custGeom>
              <a:solidFill>
                <a:srgbClr val="4411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9" name="Google Shape;2849;p35"/>
              <p:cNvSpPr/>
              <p:nvPr/>
            </p:nvSpPr>
            <p:spPr>
              <a:xfrm>
                <a:off x="3400675" y="3511600"/>
                <a:ext cx="811325" cy="751725"/>
              </a:xfrm>
              <a:custGeom>
                <a:avLst/>
                <a:gdLst/>
                <a:ahLst/>
                <a:cxnLst/>
                <a:rect l="l" t="t" r="r" b="b"/>
                <a:pathLst>
                  <a:path w="32453" h="30069" extrusionOk="0">
                    <a:moveTo>
                      <a:pt x="4855" y="1"/>
                    </a:moveTo>
                    <a:lnTo>
                      <a:pt x="3641" y="7471"/>
                    </a:lnTo>
                    <a:lnTo>
                      <a:pt x="0" y="30068"/>
                    </a:lnTo>
                    <a:lnTo>
                      <a:pt x="32453" y="30068"/>
                    </a:lnTo>
                    <a:lnTo>
                      <a:pt x="28833" y="7764"/>
                    </a:lnTo>
                    <a:lnTo>
                      <a:pt x="27578" y="1"/>
                    </a:lnTo>
                    <a:close/>
                  </a:path>
                </a:pathLst>
              </a:custGeom>
              <a:solidFill>
                <a:srgbClr val="FEB2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0" name="Google Shape;2850;p35"/>
              <p:cNvSpPr/>
              <p:nvPr/>
            </p:nvSpPr>
            <p:spPr>
              <a:xfrm>
                <a:off x="3491675" y="3511600"/>
                <a:ext cx="629850" cy="282800"/>
              </a:xfrm>
              <a:custGeom>
                <a:avLst/>
                <a:gdLst/>
                <a:ahLst/>
                <a:cxnLst/>
                <a:rect l="l" t="t" r="r" b="b"/>
                <a:pathLst>
                  <a:path w="25194" h="11312" extrusionOk="0">
                    <a:moveTo>
                      <a:pt x="1215" y="1"/>
                    </a:moveTo>
                    <a:lnTo>
                      <a:pt x="1" y="7471"/>
                    </a:lnTo>
                    <a:cubicBezTo>
                      <a:pt x="814" y="7980"/>
                      <a:pt x="6298" y="11311"/>
                      <a:pt x="13361" y="11311"/>
                    </a:cubicBezTo>
                    <a:cubicBezTo>
                      <a:pt x="17024" y="11311"/>
                      <a:pt x="21112" y="10415"/>
                      <a:pt x="25193" y="7764"/>
                    </a:cubicBezTo>
                    <a:lnTo>
                      <a:pt x="23938" y="1"/>
                    </a:lnTo>
                    <a:close/>
                  </a:path>
                </a:pathLst>
              </a:custGeom>
              <a:solidFill>
                <a:srgbClr val="D176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1" name="Google Shape;2851;p35"/>
              <p:cNvSpPr/>
              <p:nvPr/>
            </p:nvSpPr>
            <p:spPr>
              <a:xfrm>
                <a:off x="3543475" y="3350500"/>
                <a:ext cx="525725" cy="29975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11990" extrusionOk="0">
                    <a:moveTo>
                      <a:pt x="10504" y="1"/>
                    </a:moveTo>
                    <a:cubicBezTo>
                      <a:pt x="10044" y="1068"/>
                      <a:pt x="9249" y="1946"/>
                      <a:pt x="8161" y="2595"/>
                    </a:cubicBezTo>
                    <a:cubicBezTo>
                      <a:pt x="6529" y="3578"/>
                      <a:pt x="5043" y="3955"/>
                      <a:pt x="3746" y="3955"/>
                    </a:cubicBezTo>
                    <a:cubicBezTo>
                      <a:pt x="2804" y="3955"/>
                      <a:pt x="1967" y="3746"/>
                      <a:pt x="1214" y="3453"/>
                    </a:cubicBezTo>
                    <a:cubicBezTo>
                      <a:pt x="1214" y="3662"/>
                      <a:pt x="1214" y="3850"/>
                      <a:pt x="1193" y="4060"/>
                    </a:cubicBezTo>
                    <a:cubicBezTo>
                      <a:pt x="1172" y="4374"/>
                      <a:pt x="1130" y="4687"/>
                      <a:pt x="1068" y="5001"/>
                    </a:cubicBezTo>
                    <a:cubicBezTo>
                      <a:pt x="1068" y="5085"/>
                      <a:pt x="1047" y="5190"/>
                      <a:pt x="1026" y="5273"/>
                    </a:cubicBezTo>
                    <a:cubicBezTo>
                      <a:pt x="984" y="5483"/>
                      <a:pt x="942" y="5671"/>
                      <a:pt x="879" y="5880"/>
                    </a:cubicBezTo>
                    <a:cubicBezTo>
                      <a:pt x="858" y="5985"/>
                      <a:pt x="837" y="6089"/>
                      <a:pt x="796" y="6194"/>
                    </a:cubicBezTo>
                    <a:cubicBezTo>
                      <a:pt x="775" y="6278"/>
                      <a:pt x="733" y="6382"/>
                      <a:pt x="712" y="6487"/>
                    </a:cubicBezTo>
                    <a:cubicBezTo>
                      <a:pt x="670" y="6591"/>
                      <a:pt x="628" y="6675"/>
                      <a:pt x="586" y="6780"/>
                    </a:cubicBezTo>
                    <a:cubicBezTo>
                      <a:pt x="544" y="6884"/>
                      <a:pt x="524" y="6989"/>
                      <a:pt x="482" y="7094"/>
                    </a:cubicBezTo>
                    <a:cubicBezTo>
                      <a:pt x="398" y="7303"/>
                      <a:pt x="314" y="7491"/>
                      <a:pt x="210" y="7679"/>
                    </a:cubicBezTo>
                    <a:cubicBezTo>
                      <a:pt x="168" y="7784"/>
                      <a:pt x="126" y="7889"/>
                      <a:pt x="84" y="7972"/>
                    </a:cubicBezTo>
                    <a:cubicBezTo>
                      <a:pt x="42" y="8035"/>
                      <a:pt x="21" y="8077"/>
                      <a:pt x="0" y="8140"/>
                    </a:cubicBezTo>
                    <a:cubicBezTo>
                      <a:pt x="2553" y="10504"/>
                      <a:pt x="6319" y="11990"/>
                      <a:pt x="10504" y="11990"/>
                    </a:cubicBezTo>
                    <a:cubicBezTo>
                      <a:pt x="14689" y="11990"/>
                      <a:pt x="18455" y="10504"/>
                      <a:pt x="21029" y="8140"/>
                    </a:cubicBezTo>
                    <a:cubicBezTo>
                      <a:pt x="20945" y="7993"/>
                      <a:pt x="20861" y="7847"/>
                      <a:pt x="20798" y="7679"/>
                    </a:cubicBezTo>
                    <a:cubicBezTo>
                      <a:pt x="20568" y="7198"/>
                      <a:pt x="20380" y="6696"/>
                      <a:pt x="20234" y="6194"/>
                    </a:cubicBezTo>
                    <a:cubicBezTo>
                      <a:pt x="20192" y="6089"/>
                      <a:pt x="20171" y="5985"/>
                      <a:pt x="20129" y="5880"/>
                    </a:cubicBezTo>
                    <a:cubicBezTo>
                      <a:pt x="20087" y="5671"/>
                      <a:pt x="20024" y="5483"/>
                      <a:pt x="20003" y="5273"/>
                    </a:cubicBezTo>
                    <a:cubicBezTo>
                      <a:pt x="19982" y="5190"/>
                      <a:pt x="19962" y="5085"/>
                      <a:pt x="19941" y="5001"/>
                    </a:cubicBezTo>
                    <a:cubicBezTo>
                      <a:pt x="19899" y="4687"/>
                      <a:pt x="19857" y="4374"/>
                      <a:pt x="19836" y="4060"/>
                    </a:cubicBezTo>
                    <a:cubicBezTo>
                      <a:pt x="19815" y="3850"/>
                      <a:pt x="19815" y="3662"/>
                      <a:pt x="19815" y="3453"/>
                    </a:cubicBezTo>
                    <a:cubicBezTo>
                      <a:pt x="19062" y="3746"/>
                      <a:pt x="18204" y="3955"/>
                      <a:pt x="17262" y="3955"/>
                    </a:cubicBezTo>
                    <a:cubicBezTo>
                      <a:pt x="15965" y="3955"/>
                      <a:pt x="14500" y="3578"/>
                      <a:pt x="12868" y="2595"/>
                    </a:cubicBezTo>
                    <a:cubicBezTo>
                      <a:pt x="11759" y="1946"/>
                      <a:pt x="10985" y="1068"/>
                      <a:pt x="10504" y="1"/>
                    </a:cubicBezTo>
                    <a:close/>
                  </a:path>
                </a:pathLst>
              </a:custGeom>
              <a:solidFill>
                <a:srgbClr val="EF76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2" name="Google Shape;2852;p35"/>
              <p:cNvSpPr/>
              <p:nvPr/>
            </p:nvSpPr>
            <p:spPr>
              <a:xfrm>
                <a:off x="2555350" y="2953475"/>
                <a:ext cx="969850" cy="729550"/>
              </a:xfrm>
              <a:custGeom>
                <a:avLst/>
                <a:gdLst/>
                <a:ahLst/>
                <a:cxnLst/>
                <a:rect l="l" t="t" r="r" b="b"/>
                <a:pathLst>
                  <a:path w="38794" h="29182" extrusionOk="0">
                    <a:moveTo>
                      <a:pt x="1884" y="0"/>
                    </a:moveTo>
                    <a:lnTo>
                      <a:pt x="1884" y="0"/>
                    </a:lnTo>
                    <a:cubicBezTo>
                      <a:pt x="963" y="3390"/>
                      <a:pt x="1" y="10776"/>
                      <a:pt x="7638" y="13957"/>
                    </a:cubicBezTo>
                    <a:cubicBezTo>
                      <a:pt x="8140" y="14166"/>
                      <a:pt x="8433" y="14668"/>
                      <a:pt x="8349" y="15191"/>
                    </a:cubicBezTo>
                    <a:cubicBezTo>
                      <a:pt x="8307" y="15630"/>
                      <a:pt x="7261" y="25988"/>
                      <a:pt x="20380" y="28666"/>
                    </a:cubicBezTo>
                    <a:cubicBezTo>
                      <a:pt x="22160" y="29027"/>
                      <a:pt x="23771" y="29181"/>
                      <a:pt x="25225" y="29181"/>
                    </a:cubicBezTo>
                    <a:cubicBezTo>
                      <a:pt x="31509" y="29181"/>
                      <a:pt x="34840" y="26298"/>
                      <a:pt x="36115" y="24837"/>
                    </a:cubicBezTo>
                    <a:cubicBezTo>
                      <a:pt x="37998" y="22661"/>
                      <a:pt x="38793" y="19899"/>
                      <a:pt x="38165" y="17702"/>
                    </a:cubicBezTo>
                    <a:cubicBezTo>
                      <a:pt x="37998" y="17555"/>
                      <a:pt x="37872" y="17430"/>
                      <a:pt x="37768" y="17304"/>
                    </a:cubicBezTo>
                    <a:cubicBezTo>
                      <a:pt x="34316" y="17971"/>
                      <a:pt x="31117" y="18304"/>
                      <a:pt x="28178" y="18304"/>
                    </a:cubicBezTo>
                    <a:cubicBezTo>
                      <a:pt x="21888" y="18304"/>
                      <a:pt x="16788" y="16778"/>
                      <a:pt x="12952" y="13726"/>
                    </a:cubicBezTo>
                    <a:cubicBezTo>
                      <a:pt x="7722" y="9584"/>
                      <a:pt x="6424" y="3871"/>
                      <a:pt x="6110" y="1486"/>
                    </a:cubicBezTo>
                    <a:cubicBezTo>
                      <a:pt x="5022" y="1381"/>
                      <a:pt x="3348" y="1068"/>
                      <a:pt x="1884" y="0"/>
                    </a:cubicBezTo>
                    <a:close/>
                  </a:path>
                </a:pathLst>
              </a:custGeom>
              <a:solidFill>
                <a:srgbClr val="EF7668"/>
              </a:solidFill>
              <a:ln w="9525" cap="flat" cmpd="sng">
                <a:solidFill>
                  <a:srgbClr val="EF766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3" name="Google Shape;2853;p35"/>
              <p:cNvSpPr/>
              <p:nvPr/>
            </p:nvSpPr>
            <p:spPr>
              <a:xfrm>
                <a:off x="2572625" y="1714800"/>
                <a:ext cx="1227700" cy="1675000"/>
              </a:xfrm>
              <a:custGeom>
                <a:avLst/>
                <a:gdLst/>
                <a:ahLst/>
                <a:cxnLst/>
                <a:rect l="l" t="t" r="r" b="b"/>
                <a:pathLst>
                  <a:path w="49108" h="67000" extrusionOk="0">
                    <a:moveTo>
                      <a:pt x="18918" y="50536"/>
                    </a:moveTo>
                    <a:cubicBezTo>
                      <a:pt x="18979" y="50536"/>
                      <a:pt x="19041" y="50541"/>
                      <a:pt x="19103" y="50552"/>
                    </a:cubicBezTo>
                    <a:cubicBezTo>
                      <a:pt x="19752" y="50677"/>
                      <a:pt x="20191" y="51284"/>
                      <a:pt x="20087" y="51912"/>
                    </a:cubicBezTo>
                    <a:cubicBezTo>
                      <a:pt x="20066" y="51975"/>
                      <a:pt x="19564" y="55281"/>
                      <a:pt x="21300" y="56934"/>
                    </a:cubicBezTo>
                    <a:cubicBezTo>
                      <a:pt x="21982" y="57616"/>
                      <a:pt x="23005" y="57957"/>
                      <a:pt x="24312" y="57957"/>
                    </a:cubicBezTo>
                    <a:cubicBezTo>
                      <a:pt x="24489" y="57957"/>
                      <a:pt x="24671" y="57950"/>
                      <a:pt x="24857" y="57938"/>
                    </a:cubicBezTo>
                    <a:cubicBezTo>
                      <a:pt x="24146" y="56473"/>
                      <a:pt x="23895" y="55071"/>
                      <a:pt x="23895" y="55009"/>
                    </a:cubicBezTo>
                    <a:cubicBezTo>
                      <a:pt x="23769" y="54360"/>
                      <a:pt x="24209" y="53753"/>
                      <a:pt x="24857" y="53649"/>
                    </a:cubicBezTo>
                    <a:cubicBezTo>
                      <a:pt x="24922" y="53638"/>
                      <a:pt x="24986" y="53633"/>
                      <a:pt x="25049" y="53633"/>
                    </a:cubicBezTo>
                    <a:cubicBezTo>
                      <a:pt x="25622" y="53633"/>
                      <a:pt x="26123" y="54048"/>
                      <a:pt x="26217" y="54632"/>
                    </a:cubicBezTo>
                    <a:cubicBezTo>
                      <a:pt x="26217" y="54674"/>
                      <a:pt x="27013" y="59151"/>
                      <a:pt x="29921" y="59214"/>
                    </a:cubicBezTo>
                    <a:cubicBezTo>
                      <a:pt x="30591" y="59235"/>
                      <a:pt x="31093" y="59779"/>
                      <a:pt x="31093" y="60428"/>
                    </a:cubicBezTo>
                    <a:cubicBezTo>
                      <a:pt x="31072" y="61076"/>
                      <a:pt x="30549" y="61579"/>
                      <a:pt x="29921" y="61579"/>
                    </a:cubicBezTo>
                    <a:lnTo>
                      <a:pt x="29879" y="61579"/>
                    </a:lnTo>
                    <a:cubicBezTo>
                      <a:pt x="28561" y="61558"/>
                      <a:pt x="27389" y="61055"/>
                      <a:pt x="26427" y="60135"/>
                    </a:cubicBezTo>
                    <a:cubicBezTo>
                      <a:pt x="25694" y="60260"/>
                      <a:pt x="24983" y="60302"/>
                      <a:pt x="24334" y="60302"/>
                    </a:cubicBezTo>
                    <a:cubicBezTo>
                      <a:pt x="22388" y="60302"/>
                      <a:pt x="20798" y="59758"/>
                      <a:pt x="19647" y="58628"/>
                    </a:cubicBezTo>
                    <a:cubicBezTo>
                      <a:pt x="17011" y="56097"/>
                      <a:pt x="17722" y="51703"/>
                      <a:pt x="17743" y="51535"/>
                    </a:cubicBezTo>
                    <a:cubicBezTo>
                      <a:pt x="17857" y="50951"/>
                      <a:pt x="18360" y="50536"/>
                      <a:pt x="18918" y="50536"/>
                    </a:cubicBezTo>
                    <a:close/>
                    <a:moveTo>
                      <a:pt x="41868" y="0"/>
                    </a:moveTo>
                    <a:cubicBezTo>
                      <a:pt x="35821" y="0"/>
                      <a:pt x="33101" y="2762"/>
                      <a:pt x="30695" y="5189"/>
                    </a:cubicBezTo>
                    <a:cubicBezTo>
                      <a:pt x="30277" y="5608"/>
                      <a:pt x="29879" y="6005"/>
                      <a:pt x="29461" y="6403"/>
                    </a:cubicBezTo>
                    <a:cubicBezTo>
                      <a:pt x="29247" y="6597"/>
                      <a:pt x="28980" y="6719"/>
                      <a:pt x="28675" y="6719"/>
                    </a:cubicBezTo>
                    <a:cubicBezTo>
                      <a:pt x="28651" y="6719"/>
                      <a:pt x="28627" y="6718"/>
                      <a:pt x="28603" y="6717"/>
                    </a:cubicBezTo>
                    <a:cubicBezTo>
                      <a:pt x="28595" y="6717"/>
                      <a:pt x="28437" y="6711"/>
                      <a:pt x="28159" y="6711"/>
                    </a:cubicBezTo>
                    <a:cubicBezTo>
                      <a:pt x="26985" y="6711"/>
                      <a:pt x="23657" y="6807"/>
                      <a:pt x="20275" y="7805"/>
                    </a:cubicBezTo>
                    <a:cubicBezTo>
                      <a:pt x="14982" y="9374"/>
                      <a:pt x="12010" y="12387"/>
                      <a:pt x="11487" y="16718"/>
                    </a:cubicBezTo>
                    <a:cubicBezTo>
                      <a:pt x="11487" y="17430"/>
                      <a:pt x="11780" y="22870"/>
                      <a:pt x="16404" y="22870"/>
                    </a:cubicBezTo>
                    <a:lnTo>
                      <a:pt x="16425" y="22870"/>
                    </a:lnTo>
                    <a:cubicBezTo>
                      <a:pt x="17074" y="22870"/>
                      <a:pt x="17597" y="23393"/>
                      <a:pt x="17597" y="24042"/>
                    </a:cubicBezTo>
                    <a:cubicBezTo>
                      <a:pt x="17597" y="24711"/>
                      <a:pt x="17074" y="25234"/>
                      <a:pt x="16425" y="25234"/>
                    </a:cubicBezTo>
                    <a:lnTo>
                      <a:pt x="16404" y="25234"/>
                    </a:lnTo>
                    <a:cubicBezTo>
                      <a:pt x="14479" y="25234"/>
                      <a:pt x="12868" y="24607"/>
                      <a:pt x="11634" y="23372"/>
                    </a:cubicBezTo>
                    <a:cubicBezTo>
                      <a:pt x="10190" y="21928"/>
                      <a:pt x="9562" y="19941"/>
                      <a:pt x="9311" y="18497"/>
                    </a:cubicBezTo>
                    <a:cubicBezTo>
                      <a:pt x="3704" y="21782"/>
                      <a:pt x="2406" y="27494"/>
                      <a:pt x="3139" y="31993"/>
                    </a:cubicBezTo>
                    <a:cubicBezTo>
                      <a:pt x="3746" y="35633"/>
                      <a:pt x="5691" y="38437"/>
                      <a:pt x="7805" y="38646"/>
                    </a:cubicBezTo>
                    <a:cubicBezTo>
                      <a:pt x="8453" y="38709"/>
                      <a:pt x="8914" y="39295"/>
                      <a:pt x="8851" y="39944"/>
                    </a:cubicBezTo>
                    <a:cubicBezTo>
                      <a:pt x="8788" y="40550"/>
                      <a:pt x="8286" y="41011"/>
                      <a:pt x="7679" y="41011"/>
                    </a:cubicBezTo>
                    <a:cubicBezTo>
                      <a:pt x="7658" y="41011"/>
                      <a:pt x="7616" y="41011"/>
                      <a:pt x="7575" y="40990"/>
                    </a:cubicBezTo>
                    <a:cubicBezTo>
                      <a:pt x="5210" y="40760"/>
                      <a:pt x="3139" y="38876"/>
                      <a:pt x="1862" y="36010"/>
                    </a:cubicBezTo>
                    <a:cubicBezTo>
                      <a:pt x="1067" y="37495"/>
                      <a:pt x="0" y="40320"/>
                      <a:pt x="628" y="44086"/>
                    </a:cubicBezTo>
                    <a:cubicBezTo>
                      <a:pt x="1330" y="48315"/>
                      <a:pt x="4708" y="48706"/>
                      <a:pt x="5960" y="48706"/>
                    </a:cubicBezTo>
                    <a:cubicBezTo>
                      <a:pt x="6164" y="48706"/>
                      <a:pt x="6312" y="48695"/>
                      <a:pt x="6382" y="48690"/>
                    </a:cubicBezTo>
                    <a:lnTo>
                      <a:pt x="6445" y="48690"/>
                    </a:lnTo>
                    <a:cubicBezTo>
                      <a:pt x="6473" y="48690"/>
                      <a:pt x="6491" y="48680"/>
                      <a:pt x="6513" y="48680"/>
                    </a:cubicBezTo>
                    <a:cubicBezTo>
                      <a:pt x="6524" y="48680"/>
                      <a:pt x="6535" y="48683"/>
                      <a:pt x="6549" y="48690"/>
                    </a:cubicBezTo>
                    <a:cubicBezTo>
                      <a:pt x="6819" y="48703"/>
                      <a:pt x="7080" y="48709"/>
                      <a:pt x="7331" y="48709"/>
                    </a:cubicBezTo>
                    <a:cubicBezTo>
                      <a:pt x="11538" y="48709"/>
                      <a:pt x="13145" y="46990"/>
                      <a:pt x="13224" y="46911"/>
                    </a:cubicBezTo>
                    <a:cubicBezTo>
                      <a:pt x="13452" y="46637"/>
                      <a:pt x="13774" y="46500"/>
                      <a:pt x="14101" y="46500"/>
                    </a:cubicBezTo>
                    <a:cubicBezTo>
                      <a:pt x="14373" y="46500"/>
                      <a:pt x="14649" y="46595"/>
                      <a:pt x="14877" y="46786"/>
                    </a:cubicBezTo>
                    <a:cubicBezTo>
                      <a:pt x="15379" y="47204"/>
                      <a:pt x="15421" y="47957"/>
                      <a:pt x="15002" y="48459"/>
                    </a:cubicBezTo>
                    <a:cubicBezTo>
                      <a:pt x="14919" y="48564"/>
                      <a:pt x="12847" y="50908"/>
                      <a:pt x="7826" y="51054"/>
                    </a:cubicBezTo>
                    <a:cubicBezTo>
                      <a:pt x="8181" y="53272"/>
                      <a:pt x="9437" y="58042"/>
                      <a:pt x="13747" y="61453"/>
                    </a:cubicBezTo>
                    <a:cubicBezTo>
                      <a:pt x="17166" y="64141"/>
                      <a:pt x="21765" y="65494"/>
                      <a:pt x="27485" y="65494"/>
                    </a:cubicBezTo>
                    <a:cubicBezTo>
                      <a:pt x="30448" y="65494"/>
                      <a:pt x="33710" y="65131"/>
                      <a:pt x="37265" y="64403"/>
                    </a:cubicBezTo>
                    <a:cubicBezTo>
                      <a:pt x="37338" y="64390"/>
                      <a:pt x="37410" y="64384"/>
                      <a:pt x="37482" y="64384"/>
                    </a:cubicBezTo>
                    <a:cubicBezTo>
                      <a:pt x="37866" y="64384"/>
                      <a:pt x="38229" y="64567"/>
                      <a:pt x="38458" y="64885"/>
                    </a:cubicBezTo>
                    <a:cubicBezTo>
                      <a:pt x="38541" y="64989"/>
                      <a:pt x="38772" y="65282"/>
                      <a:pt x="39127" y="65617"/>
                    </a:cubicBezTo>
                    <a:cubicBezTo>
                      <a:pt x="39232" y="65680"/>
                      <a:pt x="39316" y="65742"/>
                      <a:pt x="39399" y="65847"/>
                    </a:cubicBezTo>
                    <a:cubicBezTo>
                      <a:pt x="40086" y="66408"/>
                      <a:pt x="41144" y="67000"/>
                      <a:pt x="42525" y="67000"/>
                    </a:cubicBezTo>
                    <a:cubicBezTo>
                      <a:pt x="43460" y="67000"/>
                      <a:pt x="44544" y="66728"/>
                      <a:pt x="45760" y="65993"/>
                    </a:cubicBezTo>
                    <a:cubicBezTo>
                      <a:pt x="46660" y="65449"/>
                      <a:pt x="47204" y="64738"/>
                      <a:pt x="47392" y="63776"/>
                    </a:cubicBezTo>
                    <a:cubicBezTo>
                      <a:pt x="47957" y="61076"/>
                      <a:pt x="45718" y="57185"/>
                      <a:pt x="44798" y="55908"/>
                    </a:cubicBezTo>
                    <a:cubicBezTo>
                      <a:pt x="44630" y="55657"/>
                      <a:pt x="44547" y="55343"/>
                      <a:pt x="44609" y="55029"/>
                    </a:cubicBezTo>
                    <a:cubicBezTo>
                      <a:pt x="44672" y="54716"/>
                      <a:pt x="44840" y="54444"/>
                      <a:pt x="45091" y="54276"/>
                    </a:cubicBezTo>
                    <a:cubicBezTo>
                      <a:pt x="45237" y="54172"/>
                      <a:pt x="48187" y="51933"/>
                      <a:pt x="46974" y="46723"/>
                    </a:cubicBezTo>
                    <a:lnTo>
                      <a:pt x="46974" y="46723"/>
                    </a:lnTo>
                    <a:cubicBezTo>
                      <a:pt x="44505" y="50196"/>
                      <a:pt x="41220" y="50866"/>
                      <a:pt x="41073" y="50908"/>
                    </a:cubicBezTo>
                    <a:cubicBezTo>
                      <a:pt x="40990" y="50908"/>
                      <a:pt x="40320" y="51033"/>
                      <a:pt x="39295" y="51033"/>
                    </a:cubicBezTo>
                    <a:cubicBezTo>
                      <a:pt x="37495" y="51033"/>
                      <a:pt x="34671" y="50656"/>
                      <a:pt x="32390" y="48564"/>
                    </a:cubicBezTo>
                    <a:cubicBezTo>
                      <a:pt x="29858" y="46262"/>
                      <a:pt x="28686" y="42580"/>
                      <a:pt x="28896" y="37600"/>
                    </a:cubicBezTo>
                    <a:lnTo>
                      <a:pt x="28896" y="37600"/>
                    </a:lnTo>
                    <a:cubicBezTo>
                      <a:pt x="27892" y="37761"/>
                      <a:pt x="26770" y="37863"/>
                      <a:pt x="25607" y="37863"/>
                    </a:cubicBezTo>
                    <a:cubicBezTo>
                      <a:pt x="21314" y="37863"/>
                      <a:pt x="16468" y="36466"/>
                      <a:pt x="15002" y="31428"/>
                    </a:cubicBezTo>
                    <a:cubicBezTo>
                      <a:pt x="14835" y="30800"/>
                      <a:pt x="15191" y="30151"/>
                      <a:pt x="15818" y="29963"/>
                    </a:cubicBezTo>
                    <a:cubicBezTo>
                      <a:pt x="15923" y="29935"/>
                      <a:pt x="16028" y="29922"/>
                      <a:pt x="16132" y="29922"/>
                    </a:cubicBezTo>
                    <a:cubicBezTo>
                      <a:pt x="16649" y="29922"/>
                      <a:pt x="17123" y="30256"/>
                      <a:pt x="17262" y="30779"/>
                    </a:cubicBezTo>
                    <a:cubicBezTo>
                      <a:pt x="18384" y="34634"/>
                      <a:pt x="22296" y="35466"/>
                      <a:pt x="25470" y="35466"/>
                    </a:cubicBezTo>
                    <a:cubicBezTo>
                      <a:pt x="27862" y="35466"/>
                      <a:pt x="29834" y="34994"/>
                      <a:pt x="29879" y="34985"/>
                    </a:cubicBezTo>
                    <a:cubicBezTo>
                      <a:pt x="29973" y="34964"/>
                      <a:pt x="30069" y="34953"/>
                      <a:pt x="30164" y="34953"/>
                    </a:cubicBezTo>
                    <a:cubicBezTo>
                      <a:pt x="30448" y="34953"/>
                      <a:pt x="30727" y="35047"/>
                      <a:pt x="30946" y="35236"/>
                    </a:cubicBezTo>
                    <a:cubicBezTo>
                      <a:pt x="31218" y="35487"/>
                      <a:pt x="31386" y="35863"/>
                      <a:pt x="31344" y="36240"/>
                    </a:cubicBezTo>
                    <a:cubicBezTo>
                      <a:pt x="30883" y="41262"/>
                      <a:pt x="31762" y="44819"/>
                      <a:pt x="33980" y="46827"/>
                    </a:cubicBezTo>
                    <a:cubicBezTo>
                      <a:pt x="35706" y="48394"/>
                      <a:pt x="37903" y="48680"/>
                      <a:pt x="39290" y="48680"/>
                    </a:cubicBezTo>
                    <a:cubicBezTo>
                      <a:pt x="40089" y="48680"/>
                      <a:pt x="40619" y="48585"/>
                      <a:pt x="40634" y="48585"/>
                    </a:cubicBezTo>
                    <a:cubicBezTo>
                      <a:pt x="40738" y="48564"/>
                      <a:pt x="43772" y="47895"/>
                      <a:pt x="45718" y="44296"/>
                    </a:cubicBezTo>
                    <a:cubicBezTo>
                      <a:pt x="49108" y="38081"/>
                      <a:pt x="46639" y="28205"/>
                      <a:pt x="43856" y="20798"/>
                    </a:cubicBezTo>
                    <a:cubicBezTo>
                      <a:pt x="40990" y="20631"/>
                      <a:pt x="38332" y="18016"/>
                      <a:pt x="36993" y="16467"/>
                    </a:cubicBezTo>
                    <a:cubicBezTo>
                      <a:pt x="35717" y="18078"/>
                      <a:pt x="33708" y="19606"/>
                      <a:pt x="30570" y="20464"/>
                    </a:cubicBezTo>
                    <a:cubicBezTo>
                      <a:pt x="30465" y="20485"/>
                      <a:pt x="30360" y="20506"/>
                      <a:pt x="30256" y="20506"/>
                    </a:cubicBezTo>
                    <a:cubicBezTo>
                      <a:pt x="29733" y="20506"/>
                      <a:pt x="29251" y="20150"/>
                      <a:pt x="29105" y="19627"/>
                    </a:cubicBezTo>
                    <a:cubicBezTo>
                      <a:pt x="28938" y="18999"/>
                      <a:pt x="29314" y="18350"/>
                      <a:pt x="29942" y="18183"/>
                    </a:cubicBezTo>
                    <a:cubicBezTo>
                      <a:pt x="38081" y="15944"/>
                      <a:pt x="36930" y="8746"/>
                      <a:pt x="36868" y="8454"/>
                    </a:cubicBezTo>
                    <a:cubicBezTo>
                      <a:pt x="36763" y="7805"/>
                      <a:pt x="37181" y="7198"/>
                      <a:pt x="37830" y="7073"/>
                    </a:cubicBezTo>
                    <a:cubicBezTo>
                      <a:pt x="37895" y="7062"/>
                      <a:pt x="37959" y="7057"/>
                      <a:pt x="38022" y="7057"/>
                    </a:cubicBezTo>
                    <a:cubicBezTo>
                      <a:pt x="38594" y="7057"/>
                      <a:pt x="39096" y="7470"/>
                      <a:pt x="39190" y="8035"/>
                    </a:cubicBezTo>
                    <a:cubicBezTo>
                      <a:pt x="39211" y="8140"/>
                      <a:pt x="39609" y="10483"/>
                      <a:pt x="38730" y="13182"/>
                    </a:cubicBezTo>
                    <a:cubicBezTo>
                      <a:pt x="38625" y="13559"/>
                      <a:pt x="38479" y="13935"/>
                      <a:pt x="38290" y="14333"/>
                    </a:cubicBezTo>
                    <a:cubicBezTo>
                      <a:pt x="39399" y="15756"/>
                      <a:pt x="41994" y="18455"/>
                      <a:pt x="44170" y="18455"/>
                    </a:cubicBezTo>
                    <a:lnTo>
                      <a:pt x="44233" y="18455"/>
                    </a:lnTo>
                    <a:cubicBezTo>
                      <a:pt x="45132" y="18434"/>
                      <a:pt x="45928" y="17890"/>
                      <a:pt x="46639" y="16823"/>
                    </a:cubicBezTo>
                    <a:cubicBezTo>
                      <a:pt x="48501" y="13956"/>
                      <a:pt x="48920" y="8223"/>
                      <a:pt x="46388" y="3536"/>
                    </a:cubicBezTo>
                    <a:cubicBezTo>
                      <a:pt x="46032" y="2867"/>
                      <a:pt x="45467" y="1988"/>
                      <a:pt x="44714" y="1277"/>
                    </a:cubicBezTo>
                    <a:cubicBezTo>
                      <a:pt x="43961" y="565"/>
                      <a:pt x="42998" y="0"/>
                      <a:pt x="41868" y="0"/>
                    </a:cubicBezTo>
                    <a:close/>
                  </a:path>
                </a:pathLst>
              </a:custGeom>
              <a:solidFill>
                <a:srgbClr val="EF7668"/>
              </a:solidFill>
              <a:ln w="9525" cap="flat" cmpd="sng">
                <a:solidFill>
                  <a:srgbClr val="EF766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4" name="Google Shape;2854;p35"/>
              <p:cNvSpPr/>
              <p:nvPr/>
            </p:nvSpPr>
            <p:spPr>
              <a:xfrm>
                <a:off x="4086975" y="2953475"/>
                <a:ext cx="969825" cy="729550"/>
              </a:xfrm>
              <a:custGeom>
                <a:avLst/>
                <a:gdLst/>
                <a:ahLst/>
                <a:cxnLst/>
                <a:rect l="l" t="t" r="r" b="b"/>
                <a:pathLst>
                  <a:path w="38793" h="29182" extrusionOk="0">
                    <a:moveTo>
                      <a:pt x="36930" y="0"/>
                    </a:moveTo>
                    <a:lnTo>
                      <a:pt x="36930" y="0"/>
                    </a:lnTo>
                    <a:cubicBezTo>
                      <a:pt x="35445" y="1068"/>
                      <a:pt x="33792" y="1381"/>
                      <a:pt x="32683" y="1486"/>
                    </a:cubicBezTo>
                    <a:cubicBezTo>
                      <a:pt x="32369" y="3871"/>
                      <a:pt x="31072" y="9584"/>
                      <a:pt x="25841" y="13726"/>
                    </a:cubicBezTo>
                    <a:cubicBezTo>
                      <a:pt x="22005" y="16778"/>
                      <a:pt x="16905" y="18304"/>
                      <a:pt x="10622" y="18304"/>
                    </a:cubicBezTo>
                    <a:cubicBezTo>
                      <a:pt x="7686" y="18304"/>
                      <a:pt x="4491" y="17971"/>
                      <a:pt x="1046" y="17304"/>
                    </a:cubicBezTo>
                    <a:cubicBezTo>
                      <a:pt x="921" y="17430"/>
                      <a:pt x="795" y="17555"/>
                      <a:pt x="649" y="17702"/>
                    </a:cubicBezTo>
                    <a:cubicBezTo>
                      <a:pt x="0" y="19899"/>
                      <a:pt x="795" y="22661"/>
                      <a:pt x="2699" y="24837"/>
                    </a:cubicBezTo>
                    <a:cubicBezTo>
                      <a:pt x="3974" y="26298"/>
                      <a:pt x="7291" y="29181"/>
                      <a:pt x="13571" y="29181"/>
                    </a:cubicBezTo>
                    <a:cubicBezTo>
                      <a:pt x="15023" y="29181"/>
                      <a:pt x="16633" y="29027"/>
                      <a:pt x="18413" y="28666"/>
                    </a:cubicBezTo>
                    <a:cubicBezTo>
                      <a:pt x="31532" y="25988"/>
                      <a:pt x="30486" y="15630"/>
                      <a:pt x="30444" y="15191"/>
                    </a:cubicBezTo>
                    <a:cubicBezTo>
                      <a:pt x="30360" y="14668"/>
                      <a:pt x="30674" y="14166"/>
                      <a:pt x="31155" y="13957"/>
                    </a:cubicBezTo>
                    <a:cubicBezTo>
                      <a:pt x="38792" y="10776"/>
                      <a:pt x="37830" y="3390"/>
                      <a:pt x="36930" y="0"/>
                    </a:cubicBezTo>
                    <a:close/>
                  </a:path>
                </a:pathLst>
              </a:custGeom>
              <a:solidFill>
                <a:srgbClr val="EF7668"/>
              </a:solidFill>
              <a:ln w="9525" cap="flat" cmpd="sng">
                <a:solidFill>
                  <a:srgbClr val="EF766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5" name="Google Shape;2855;p35"/>
              <p:cNvSpPr/>
              <p:nvPr/>
            </p:nvSpPr>
            <p:spPr>
              <a:xfrm>
                <a:off x="3811825" y="1714800"/>
                <a:ext cx="1227700" cy="1675100"/>
              </a:xfrm>
              <a:custGeom>
                <a:avLst/>
                <a:gdLst/>
                <a:ahLst/>
                <a:cxnLst/>
                <a:rect l="l" t="t" r="r" b="b"/>
                <a:pathLst>
                  <a:path w="49108" h="67004" extrusionOk="0">
                    <a:moveTo>
                      <a:pt x="30182" y="50557"/>
                    </a:moveTo>
                    <a:cubicBezTo>
                      <a:pt x="30752" y="50557"/>
                      <a:pt x="31250" y="50953"/>
                      <a:pt x="31344" y="51535"/>
                    </a:cubicBezTo>
                    <a:cubicBezTo>
                      <a:pt x="31386" y="51724"/>
                      <a:pt x="32097" y="56097"/>
                      <a:pt x="29461" y="58649"/>
                    </a:cubicBezTo>
                    <a:cubicBezTo>
                      <a:pt x="28310" y="59758"/>
                      <a:pt x="26720" y="60323"/>
                      <a:pt x="24774" y="60323"/>
                    </a:cubicBezTo>
                    <a:cubicBezTo>
                      <a:pt x="24125" y="60323"/>
                      <a:pt x="23414" y="60260"/>
                      <a:pt x="22681" y="60135"/>
                    </a:cubicBezTo>
                    <a:cubicBezTo>
                      <a:pt x="21719" y="61055"/>
                      <a:pt x="20547" y="61558"/>
                      <a:pt x="19229" y="61579"/>
                    </a:cubicBezTo>
                    <a:lnTo>
                      <a:pt x="19187" y="61579"/>
                    </a:lnTo>
                    <a:cubicBezTo>
                      <a:pt x="18559" y="61579"/>
                      <a:pt x="18036" y="61076"/>
                      <a:pt x="18015" y="60428"/>
                    </a:cubicBezTo>
                    <a:cubicBezTo>
                      <a:pt x="18015" y="59779"/>
                      <a:pt x="18518" y="59235"/>
                      <a:pt x="19166" y="59214"/>
                    </a:cubicBezTo>
                    <a:cubicBezTo>
                      <a:pt x="22075" y="59172"/>
                      <a:pt x="22870" y="54695"/>
                      <a:pt x="22891" y="54632"/>
                    </a:cubicBezTo>
                    <a:cubicBezTo>
                      <a:pt x="22983" y="54058"/>
                      <a:pt x="23469" y="53648"/>
                      <a:pt x="24029" y="53648"/>
                    </a:cubicBezTo>
                    <a:cubicBezTo>
                      <a:pt x="24102" y="53648"/>
                      <a:pt x="24176" y="53655"/>
                      <a:pt x="24251" y="53669"/>
                    </a:cubicBezTo>
                    <a:cubicBezTo>
                      <a:pt x="24878" y="53774"/>
                      <a:pt x="25318" y="54381"/>
                      <a:pt x="25213" y="55009"/>
                    </a:cubicBezTo>
                    <a:cubicBezTo>
                      <a:pt x="25213" y="55071"/>
                      <a:pt x="24962" y="56473"/>
                      <a:pt x="24251" y="57938"/>
                    </a:cubicBezTo>
                    <a:cubicBezTo>
                      <a:pt x="24438" y="57950"/>
                      <a:pt x="24620" y="57957"/>
                      <a:pt x="24797" y="57957"/>
                    </a:cubicBezTo>
                    <a:cubicBezTo>
                      <a:pt x="26099" y="57957"/>
                      <a:pt x="27108" y="57618"/>
                      <a:pt x="27808" y="56954"/>
                    </a:cubicBezTo>
                    <a:cubicBezTo>
                      <a:pt x="29544" y="55281"/>
                      <a:pt x="29042" y="51975"/>
                      <a:pt x="29021" y="51933"/>
                    </a:cubicBezTo>
                    <a:cubicBezTo>
                      <a:pt x="28917" y="51284"/>
                      <a:pt x="29356" y="50677"/>
                      <a:pt x="29984" y="50573"/>
                    </a:cubicBezTo>
                    <a:cubicBezTo>
                      <a:pt x="30051" y="50562"/>
                      <a:pt x="30117" y="50557"/>
                      <a:pt x="30182" y="50557"/>
                    </a:cubicBezTo>
                    <a:close/>
                    <a:moveTo>
                      <a:pt x="7219" y="0"/>
                    </a:moveTo>
                    <a:cubicBezTo>
                      <a:pt x="6089" y="0"/>
                      <a:pt x="5147" y="565"/>
                      <a:pt x="4394" y="1277"/>
                    </a:cubicBezTo>
                    <a:cubicBezTo>
                      <a:pt x="3641" y="1988"/>
                      <a:pt x="3076" y="2867"/>
                      <a:pt x="2720" y="3536"/>
                    </a:cubicBezTo>
                    <a:cubicBezTo>
                      <a:pt x="189" y="8223"/>
                      <a:pt x="607" y="13977"/>
                      <a:pt x="2469" y="16823"/>
                    </a:cubicBezTo>
                    <a:cubicBezTo>
                      <a:pt x="3181" y="17890"/>
                      <a:pt x="3955" y="18434"/>
                      <a:pt x="4875" y="18455"/>
                    </a:cubicBezTo>
                    <a:lnTo>
                      <a:pt x="4938" y="18455"/>
                    </a:lnTo>
                    <a:cubicBezTo>
                      <a:pt x="7114" y="18455"/>
                      <a:pt x="9688" y="15756"/>
                      <a:pt x="10818" y="14333"/>
                    </a:cubicBezTo>
                    <a:cubicBezTo>
                      <a:pt x="10629" y="13935"/>
                      <a:pt x="10483" y="13559"/>
                      <a:pt x="10378" y="13182"/>
                    </a:cubicBezTo>
                    <a:cubicBezTo>
                      <a:pt x="9500" y="10504"/>
                      <a:pt x="9897" y="8140"/>
                      <a:pt x="9918" y="8035"/>
                    </a:cubicBezTo>
                    <a:cubicBezTo>
                      <a:pt x="10011" y="7480"/>
                      <a:pt x="10496" y="7072"/>
                      <a:pt x="11056" y="7072"/>
                    </a:cubicBezTo>
                    <a:cubicBezTo>
                      <a:pt x="11129" y="7072"/>
                      <a:pt x="11203" y="7079"/>
                      <a:pt x="11278" y="7093"/>
                    </a:cubicBezTo>
                    <a:cubicBezTo>
                      <a:pt x="11906" y="7198"/>
                      <a:pt x="12345" y="7805"/>
                      <a:pt x="12241" y="8454"/>
                    </a:cubicBezTo>
                    <a:cubicBezTo>
                      <a:pt x="12178" y="8746"/>
                      <a:pt x="11027" y="15944"/>
                      <a:pt x="19166" y="18183"/>
                    </a:cubicBezTo>
                    <a:cubicBezTo>
                      <a:pt x="19794" y="18350"/>
                      <a:pt x="20171" y="18999"/>
                      <a:pt x="19982" y="19648"/>
                    </a:cubicBezTo>
                    <a:cubicBezTo>
                      <a:pt x="19857" y="20171"/>
                      <a:pt x="19376" y="20506"/>
                      <a:pt x="18852" y="20506"/>
                    </a:cubicBezTo>
                    <a:cubicBezTo>
                      <a:pt x="18748" y="20506"/>
                      <a:pt x="18643" y="20485"/>
                      <a:pt x="18539" y="20464"/>
                    </a:cubicBezTo>
                    <a:cubicBezTo>
                      <a:pt x="15400" y="19606"/>
                      <a:pt x="13391" y="18078"/>
                      <a:pt x="12115" y="16467"/>
                    </a:cubicBezTo>
                    <a:cubicBezTo>
                      <a:pt x="10776" y="18016"/>
                      <a:pt x="8119" y="20631"/>
                      <a:pt x="5231" y="20798"/>
                    </a:cubicBezTo>
                    <a:cubicBezTo>
                      <a:pt x="2448" y="28205"/>
                      <a:pt x="0" y="38081"/>
                      <a:pt x="3369" y="44296"/>
                    </a:cubicBezTo>
                    <a:cubicBezTo>
                      <a:pt x="5336" y="47895"/>
                      <a:pt x="8370" y="48564"/>
                      <a:pt x="8474" y="48585"/>
                    </a:cubicBezTo>
                    <a:cubicBezTo>
                      <a:pt x="8490" y="48585"/>
                      <a:pt x="9019" y="48680"/>
                      <a:pt x="9819" y="48680"/>
                    </a:cubicBezTo>
                    <a:cubicBezTo>
                      <a:pt x="11205" y="48680"/>
                      <a:pt x="13402" y="48394"/>
                      <a:pt x="15128" y="46827"/>
                    </a:cubicBezTo>
                    <a:cubicBezTo>
                      <a:pt x="17346" y="44819"/>
                      <a:pt x="18225" y="41262"/>
                      <a:pt x="17764" y="36240"/>
                    </a:cubicBezTo>
                    <a:cubicBezTo>
                      <a:pt x="17723" y="35863"/>
                      <a:pt x="17869" y="35487"/>
                      <a:pt x="18162" y="35236"/>
                    </a:cubicBezTo>
                    <a:cubicBezTo>
                      <a:pt x="18382" y="35047"/>
                      <a:pt x="18660" y="34953"/>
                      <a:pt x="18945" y="34953"/>
                    </a:cubicBezTo>
                    <a:cubicBezTo>
                      <a:pt x="19039" y="34953"/>
                      <a:pt x="19135" y="34964"/>
                      <a:pt x="19229" y="34985"/>
                    </a:cubicBezTo>
                    <a:cubicBezTo>
                      <a:pt x="19274" y="34994"/>
                      <a:pt x="21246" y="35466"/>
                      <a:pt x="23636" y="35466"/>
                    </a:cubicBezTo>
                    <a:cubicBezTo>
                      <a:pt x="26808" y="35466"/>
                      <a:pt x="30715" y="34634"/>
                      <a:pt x="31825" y="30779"/>
                    </a:cubicBezTo>
                    <a:cubicBezTo>
                      <a:pt x="31982" y="30256"/>
                      <a:pt x="32459" y="29922"/>
                      <a:pt x="32976" y="29922"/>
                    </a:cubicBezTo>
                    <a:cubicBezTo>
                      <a:pt x="33080" y="29922"/>
                      <a:pt x="33185" y="29935"/>
                      <a:pt x="33290" y="29963"/>
                    </a:cubicBezTo>
                    <a:cubicBezTo>
                      <a:pt x="33917" y="30151"/>
                      <a:pt x="34273" y="30800"/>
                      <a:pt x="34106" y="31428"/>
                    </a:cubicBezTo>
                    <a:cubicBezTo>
                      <a:pt x="32640" y="36466"/>
                      <a:pt x="27794" y="37863"/>
                      <a:pt x="23501" y="37863"/>
                    </a:cubicBezTo>
                    <a:cubicBezTo>
                      <a:pt x="22338" y="37863"/>
                      <a:pt x="21216" y="37761"/>
                      <a:pt x="20212" y="37600"/>
                    </a:cubicBezTo>
                    <a:lnTo>
                      <a:pt x="20212" y="37600"/>
                    </a:lnTo>
                    <a:cubicBezTo>
                      <a:pt x="20422" y="42580"/>
                      <a:pt x="19250" y="46262"/>
                      <a:pt x="16718" y="48564"/>
                    </a:cubicBezTo>
                    <a:cubicBezTo>
                      <a:pt x="14417" y="50656"/>
                      <a:pt x="11592" y="51033"/>
                      <a:pt x="9792" y="51033"/>
                    </a:cubicBezTo>
                    <a:cubicBezTo>
                      <a:pt x="8788" y="51033"/>
                      <a:pt x="8098" y="50908"/>
                      <a:pt x="8035" y="50908"/>
                    </a:cubicBezTo>
                    <a:cubicBezTo>
                      <a:pt x="7868" y="50866"/>
                      <a:pt x="4603" y="50196"/>
                      <a:pt x="2114" y="46723"/>
                    </a:cubicBezTo>
                    <a:lnTo>
                      <a:pt x="2114" y="46723"/>
                    </a:lnTo>
                    <a:cubicBezTo>
                      <a:pt x="921" y="51933"/>
                      <a:pt x="3871" y="54172"/>
                      <a:pt x="4018" y="54276"/>
                    </a:cubicBezTo>
                    <a:cubicBezTo>
                      <a:pt x="4269" y="54444"/>
                      <a:pt x="4436" y="54716"/>
                      <a:pt x="4499" y="55029"/>
                    </a:cubicBezTo>
                    <a:cubicBezTo>
                      <a:pt x="4541" y="55343"/>
                      <a:pt x="4478" y="55657"/>
                      <a:pt x="4290" y="55929"/>
                    </a:cubicBezTo>
                    <a:cubicBezTo>
                      <a:pt x="3390" y="57185"/>
                      <a:pt x="1151" y="61076"/>
                      <a:pt x="1695" y="63776"/>
                    </a:cubicBezTo>
                    <a:cubicBezTo>
                      <a:pt x="1904" y="64738"/>
                      <a:pt x="2427" y="65470"/>
                      <a:pt x="3327" y="66014"/>
                    </a:cubicBezTo>
                    <a:cubicBezTo>
                      <a:pt x="4537" y="66737"/>
                      <a:pt x="5615" y="67004"/>
                      <a:pt x="6548" y="67004"/>
                    </a:cubicBezTo>
                    <a:cubicBezTo>
                      <a:pt x="7939" y="67004"/>
                      <a:pt x="9008" y="66410"/>
                      <a:pt x="9709" y="65847"/>
                    </a:cubicBezTo>
                    <a:cubicBezTo>
                      <a:pt x="9772" y="65763"/>
                      <a:pt x="9876" y="65680"/>
                      <a:pt x="9960" y="65617"/>
                    </a:cubicBezTo>
                    <a:cubicBezTo>
                      <a:pt x="10337" y="65282"/>
                      <a:pt x="10567" y="64989"/>
                      <a:pt x="10629" y="64885"/>
                    </a:cubicBezTo>
                    <a:cubicBezTo>
                      <a:pt x="10851" y="64577"/>
                      <a:pt x="11212" y="64396"/>
                      <a:pt x="11576" y="64396"/>
                    </a:cubicBezTo>
                    <a:cubicBezTo>
                      <a:pt x="11658" y="64396"/>
                      <a:pt x="11741" y="64405"/>
                      <a:pt x="11822" y="64424"/>
                    </a:cubicBezTo>
                    <a:cubicBezTo>
                      <a:pt x="15381" y="65144"/>
                      <a:pt x="18645" y="65505"/>
                      <a:pt x="21607" y="65505"/>
                    </a:cubicBezTo>
                    <a:cubicBezTo>
                      <a:pt x="27336" y="65505"/>
                      <a:pt x="31934" y="64156"/>
                      <a:pt x="35340" y="61453"/>
                    </a:cubicBezTo>
                    <a:cubicBezTo>
                      <a:pt x="39671" y="58042"/>
                      <a:pt x="40927" y="53272"/>
                      <a:pt x="41283" y="51054"/>
                    </a:cubicBezTo>
                    <a:cubicBezTo>
                      <a:pt x="36240" y="50928"/>
                      <a:pt x="34189" y="48564"/>
                      <a:pt x="34085" y="48459"/>
                    </a:cubicBezTo>
                    <a:cubicBezTo>
                      <a:pt x="33666" y="47957"/>
                      <a:pt x="33729" y="47204"/>
                      <a:pt x="34210" y="46786"/>
                    </a:cubicBezTo>
                    <a:cubicBezTo>
                      <a:pt x="34439" y="46595"/>
                      <a:pt x="34714" y="46500"/>
                      <a:pt x="34989" y="46500"/>
                    </a:cubicBezTo>
                    <a:cubicBezTo>
                      <a:pt x="35318" y="46500"/>
                      <a:pt x="35645" y="46637"/>
                      <a:pt x="35884" y="46911"/>
                    </a:cubicBezTo>
                    <a:cubicBezTo>
                      <a:pt x="35943" y="46990"/>
                      <a:pt x="37549" y="48709"/>
                      <a:pt x="41756" y="48709"/>
                    </a:cubicBezTo>
                    <a:cubicBezTo>
                      <a:pt x="42008" y="48709"/>
                      <a:pt x="42268" y="48703"/>
                      <a:pt x="42538" y="48690"/>
                    </a:cubicBezTo>
                    <a:lnTo>
                      <a:pt x="42705" y="48690"/>
                    </a:lnTo>
                    <a:cubicBezTo>
                      <a:pt x="42776" y="48695"/>
                      <a:pt x="42923" y="48706"/>
                      <a:pt x="43127" y="48706"/>
                    </a:cubicBezTo>
                    <a:cubicBezTo>
                      <a:pt x="44379" y="48706"/>
                      <a:pt x="47758" y="48315"/>
                      <a:pt x="48459" y="44086"/>
                    </a:cubicBezTo>
                    <a:cubicBezTo>
                      <a:pt x="49108" y="40341"/>
                      <a:pt x="48041" y="37495"/>
                      <a:pt x="47225" y="36010"/>
                    </a:cubicBezTo>
                    <a:cubicBezTo>
                      <a:pt x="45969" y="38876"/>
                      <a:pt x="43898" y="40760"/>
                      <a:pt x="41534" y="41011"/>
                    </a:cubicBezTo>
                    <a:lnTo>
                      <a:pt x="41429" y="41011"/>
                    </a:lnTo>
                    <a:cubicBezTo>
                      <a:pt x="40822" y="41011"/>
                      <a:pt x="40299" y="40550"/>
                      <a:pt x="40236" y="39944"/>
                    </a:cubicBezTo>
                    <a:cubicBezTo>
                      <a:pt x="40174" y="39295"/>
                      <a:pt x="40655" y="38709"/>
                      <a:pt x="41303" y="38646"/>
                    </a:cubicBezTo>
                    <a:cubicBezTo>
                      <a:pt x="43396" y="38437"/>
                      <a:pt x="45363" y="35654"/>
                      <a:pt x="45969" y="31993"/>
                    </a:cubicBezTo>
                    <a:cubicBezTo>
                      <a:pt x="46702" y="27494"/>
                      <a:pt x="45384" y="21782"/>
                      <a:pt x="39797" y="18497"/>
                    </a:cubicBezTo>
                    <a:cubicBezTo>
                      <a:pt x="39525" y="19920"/>
                      <a:pt x="38918" y="21928"/>
                      <a:pt x="37454" y="23372"/>
                    </a:cubicBezTo>
                    <a:cubicBezTo>
                      <a:pt x="36219" y="24607"/>
                      <a:pt x="34629" y="25234"/>
                      <a:pt x="32704" y="25234"/>
                    </a:cubicBezTo>
                    <a:lnTo>
                      <a:pt x="32683" y="25234"/>
                    </a:lnTo>
                    <a:cubicBezTo>
                      <a:pt x="32013" y="25234"/>
                      <a:pt x="31490" y="24711"/>
                      <a:pt x="31490" y="24063"/>
                    </a:cubicBezTo>
                    <a:cubicBezTo>
                      <a:pt x="31490" y="23414"/>
                      <a:pt x="32034" y="22870"/>
                      <a:pt x="32683" y="22870"/>
                    </a:cubicBezTo>
                    <a:lnTo>
                      <a:pt x="32704" y="22870"/>
                    </a:lnTo>
                    <a:cubicBezTo>
                      <a:pt x="37328" y="22870"/>
                      <a:pt x="37600" y="17430"/>
                      <a:pt x="37621" y="16718"/>
                    </a:cubicBezTo>
                    <a:cubicBezTo>
                      <a:pt x="37077" y="12387"/>
                      <a:pt x="34127" y="9374"/>
                      <a:pt x="28812" y="7805"/>
                    </a:cubicBezTo>
                    <a:cubicBezTo>
                      <a:pt x="25430" y="6807"/>
                      <a:pt x="22102" y="6711"/>
                      <a:pt x="20928" y="6711"/>
                    </a:cubicBezTo>
                    <a:cubicBezTo>
                      <a:pt x="20650" y="6711"/>
                      <a:pt x="20492" y="6717"/>
                      <a:pt x="20484" y="6717"/>
                    </a:cubicBezTo>
                    <a:cubicBezTo>
                      <a:pt x="20462" y="6718"/>
                      <a:pt x="20439" y="6719"/>
                      <a:pt x="20416" y="6719"/>
                    </a:cubicBezTo>
                    <a:cubicBezTo>
                      <a:pt x="20126" y="6719"/>
                      <a:pt x="19840" y="6597"/>
                      <a:pt x="19627" y="6403"/>
                    </a:cubicBezTo>
                    <a:cubicBezTo>
                      <a:pt x="19229" y="6026"/>
                      <a:pt x="18831" y="5608"/>
                      <a:pt x="18392" y="5189"/>
                    </a:cubicBezTo>
                    <a:cubicBezTo>
                      <a:pt x="15986" y="2762"/>
                      <a:pt x="13266" y="0"/>
                      <a:pt x="7219" y="0"/>
                    </a:cubicBezTo>
                    <a:close/>
                  </a:path>
                </a:pathLst>
              </a:custGeom>
              <a:solidFill>
                <a:srgbClr val="EF7668"/>
              </a:solidFill>
              <a:ln w="9525" cap="flat" cmpd="sng">
                <a:solidFill>
                  <a:srgbClr val="EF766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6" name="Google Shape;2856;p35"/>
              <p:cNvSpPr/>
              <p:nvPr/>
            </p:nvSpPr>
            <p:spPr>
              <a:xfrm>
                <a:off x="2997900" y="2978575"/>
                <a:ext cx="3525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4103" h="11028" extrusionOk="0">
                    <a:moveTo>
                      <a:pt x="1877" y="0"/>
                    </a:moveTo>
                    <a:cubicBezTo>
                      <a:pt x="1331" y="0"/>
                      <a:pt x="843" y="410"/>
                      <a:pt x="732" y="984"/>
                    </a:cubicBezTo>
                    <a:cubicBezTo>
                      <a:pt x="711" y="1152"/>
                      <a:pt x="0" y="5546"/>
                      <a:pt x="2636" y="8077"/>
                    </a:cubicBezTo>
                    <a:cubicBezTo>
                      <a:pt x="3787" y="9207"/>
                      <a:pt x="5377" y="9772"/>
                      <a:pt x="7323" y="9772"/>
                    </a:cubicBezTo>
                    <a:cubicBezTo>
                      <a:pt x="7972" y="9772"/>
                      <a:pt x="8683" y="9709"/>
                      <a:pt x="9416" y="9584"/>
                    </a:cubicBezTo>
                    <a:cubicBezTo>
                      <a:pt x="10378" y="10504"/>
                      <a:pt x="11550" y="11007"/>
                      <a:pt x="12868" y="11028"/>
                    </a:cubicBezTo>
                    <a:lnTo>
                      <a:pt x="12910" y="11028"/>
                    </a:lnTo>
                    <a:cubicBezTo>
                      <a:pt x="13538" y="11028"/>
                      <a:pt x="14061" y="10525"/>
                      <a:pt x="14082" y="9877"/>
                    </a:cubicBezTo>
                    <a:cubicBezTo>
                      <a:pt x="14103" y="9228"/>
                      <a:pt x="13580" y="8684"/>
                      <a:pt x="12931" y="8663"/>
                    </a:cubicBezTo>
                    <a:cubicBezTo>
                      <a:pt x="10023" y="8600"/>
                      <a:pt x="9227" y="4144"/>
                      <a:pt x="9206" y="4081"/>
                    </a:cubicBezTo>
                    <a:cubicBezTo>
                      <a:pt x="9112" y="3497"/>
                      <a:pt x="8611" y="3082"/>
                      <a:pt x="8038" y="3082"/>
                    </a:cubicBezTo>
                    <a:cubicBezTo>
                      <a:pt x="7975" y="3082"/>
                      <a:pt x="7911" y="3087"/>
                      <a:pt x="7846" y="3098"/>
                    </a:cubicBezTo>
                    <a:cubicBezTo>
                      <a:pt x="7198" y="3202"/>
                      <a:pt x="6758" y="3809"/>
                      <a:pt x="6884" y="4458"/>
                    </a:cubicBezTo>
                    <a:cubicBezTo>
                      <a:pt x="6884" y="4520"/>
                      <a:pt x="7135" y="5922"/>
                      <a:pt x="7846" y="7387"/>
                    </a:cubicBezTo>
                    <a:cubicBezTo>
                      <a:pt x="7660" y="7399"/>
                      <a:pt x="7478" y="7406"/>
                      <a:pt x="7301" y="7406"/>
                    </a:cubicBezTo>
                    <a:cubicBezTo>
                      <a:pt x="5994" y="7406"/>
                      <a:pt x="4971" y="7065"/>
                      <a:pt x="4289" y="6383"/>
                    </a:cubicBezTo>
                    <a:cubicBezTo>
                      <a:pt x="2553" y="4730"/>
                      <a:pt x="3055" y="1424"/>
                      <a:pt x="3076" y="1361"/>
                    </a:cubicBezTo>
                    <a:cubicBezTo>
                      <a:pt x="3180" y="733"/>
                      <a:pt x="2741" y="126"/>
                      <a:pt x="2092" y="22"/>
                    </a:cubicBezTo>
                    <a:cubicBezTo>
                      <a:pt x="2020" y="7"/>
                      <a:pt x="1948" y="0"/>
                      <a:pt x="1877" y="0"/>
                    </a:cubicBezTo>
                    <a:close/>
                  </a:path>
                </a:pathLst>
              </a:custGeom>
              <a:solidFill>
                <a:srgbClr val="EF56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7" name="Google Shape;2857;p35"/>
              <p:cNvSpPr/>
              <p:nvPr/>
            </p:nvSpPr>
            <p:spPr>
              <a:xfrm>
                <a:off x="4262200" y="2978575"/>
                <a:ext cx="3520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4083" h="11028" extrusionOk="0">
                    <a:moveTo>
                      <a:pt x="12191" y="0"/>
                    </a:moveTo>
                    <a:cubicBezTo>
                      <a:pt x="12118" y="0"/>
                      <a:pt x="12044" y="7"/>
                      <a:pt x="11969" y="22"/>
                    </a:cubicBezTo>
                    <a:cubicBezTo>
                      <a:pt x="11341" y="126"/>
                      <a:pt x="10902" y="733"/>
                      <a:pt x="11006" y="1361"/>
                    </a:cubicBezTo>
                    <a:cubicBezTo>
                      <a:pt x="11027" y="1424"/>
                      <a:pt x="11529" y="4730"/>
                      <a:pt x="9793" y="6383"/>
                    </a:cubicBezTo>
                    <a:cubicBezTo>
                      <a:pt x="9111" y="7065"/>
                      <a:pt x="8088" y="7406"/>
                      <a:pt x="6781" y="7406"/>
                    </a:cubicBezTo>
                    <a:cubicBezTo>
                      <a:pt x="6604" y="7406"/>
                      <a:pt x="6423" y="7399"/>
                      <a:pt x="6236" y="7387"/>
                    </a:cubicBezTo>
                    <a:cubicBezTo>
                      <a:pt x="6947" y="5922"/>
                      <a:pt x="7198" y="4520"/>
                      <a:pt x="7198" y="4458"/>
                    </a:cubicBezTo>
                    <a:cubicBezTo>
                      <a:pt x="7303" y="3809"/>
                      <a:pt x="6884" y="3202"/>
                      <a:pt x="6236" y="3098"/>
                    </a:cubicBezTo>
                    <a:cubicBezTo>
                      <a:pt x="6171" y="3087"/>
                      <a:pt x="6107" y="3082"/>
                      <a:pt x="6044" y="3082"/>
                    </a:cubicBezTo>
                    <a:cubicBezTo>
                      <a:pt x="5472" y="3082"/>
                      <a:pt x="4970" y="3497"/>
                      <a:pt x="4876" y="4081"/>
                    </a:cubicBezTo>
                    <a:cubicBezTo>
                      <a:pt x="4876" y="4144"/>
                      <a:pt x="4081" y="8600"/>
                      <a:pt x="1151" y="8663"/>
                    </a:cubicBezTo>
                    <a:cubicBezTo>
                      <a:pt x="503" y="8684"/>
                      <a:pt x="0" y="9228"/>
                      <a:pt x="0" y="9877"/>
                    </a:cubicBezTo>
                    <a:cubicBezTo>
                      <a:pt x="21" y="10525"/>
                      <a:pt x="544" y="11028"/>
                      <a:pt x="1193" y="11028"/>
                    </a:cubicBezTo>
                    <a:lnTo>
                      <a:pt x="1214" y="11028"/>
                    </a:lnTo>
                    <a:cubicBezTo>
                      <a:pt x="2532" y="11007"/>
                      <a:pt x="3704" y="10504"/>
                      <a:pt x="4666" y="9584"/>
                    </a:cubicBezTo>
                    <a:cubicBezTo>
                      <a:pt x="5399" y="9709"/>
                      <a:pt x="6110" y="9772"/>
                      <a:pt x="6759" y="9772"/>
                    </a:cubicBezTo>
                    <a:cubicBezTo>
                      <a:pt x="8726" y="9772"/>
                      <a:pt x="10295" y="9207"/>
                      <a:pt x="11446" y="8077"/>
                    </a:cubicBezTo>
                    <a:cubicBezTo>
                      <a:pt x="14082" y="5546"/>
                      <a:pt x="13371" y="1152"/>
                      <a:pt x="13350" y="984"/>
                    </a:cubicBezTo>
                    <a:cubicBezTo>
                      <a:pt x="13239" y="410"/>
                      <a:pt x="12751" y="0"/>
                      <a:pt x="12191" y="0"/>
                    </a:cubicBezTo>
                    <a:close/>
                  </a:path>
                </a:pathLst>
              </a:custGeom>
              <a:solidFill>
                <a:srgbClr val="EF56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8" name="Google Shape;2858;p35"/>
              <p:cNvSpPr/>
              <p:nvPr/>
            </p:nvSpPr>
            <p:spPr>
              <a:xfrm>
                <a:off x="2502525" y="1656200"/>
                <a:ext cx="2607100" cy="2085600"/>
              </a:xfrm>
              <a:custGeom>
                <a:avLst/>
                <a:gdLst/>
                <a:ahLst/>
                <a:cxnLst/>
                <a:rect l="l" t="t" r="r" b="b"/>
                <a:pathLst>
                  <a:path w="104284" h="83424" extrusionOk="0">
                    <a:moveTo>
                      <a:pt x="59612" y="2344"/>
                    </a:moveTo>
                    <a:cubicBezTo>
                      <a:pt x="65659" y="2344"/>
                      <a:pt x="68379" y="5106"/>
                      <a:pt x="70785" y="7533"/>
                    </a:cubicBezTo>
                    <a:cubicBezTo>
                      <a:pt x="71203" y="7952"/>
                      <a:pt x="71601" y="8349"/>
                      <a:pt x="72020" y="8747"/>
                    </a:cubicBezTo>
                    <a:cubicBezTo>
                      <a:pt x="72233" y="8941"/>
                      <a:pt x="72518" y="9063"/>
                      <a:pt x="72809" y="9063"/>
                    </a:cubicBezTo>
                    <a:cubicBezTo>
                      <a:pt x="72832" y="9063"/>
                      <a:pt x="72855" y="9062"/>
                      <a:pt x="72877" y="9061"/>
                    </a:cubicBezTo>
                    <a:cubicBezTo>
                      <a:pt x="72885" y="9061"/>
                      <a:pt x="73043" y="9055"/>
                      <a:pt x="73321" y="9055"/>
                    </a:cubicBezTo>
                    <a:cubicBezTo>
                      <a:pt x="74495" y="9055"/>
                      <a:pt x="77823" y="9151"/>
                      <a:pt x="81205" y="10149"/>
                    </a:cubicBezTo>
                    <a:cubicBezTo>
                      <a:pt x="86499" y="11718"/>
                      <a:pt x="89470" y="14731"/>
                      <a:pt x="90014" y="19062"/>
                    </a:cubicBezTo>
                    <a:cubicBezTo>
                      <a:pt x="89993" y="19774"/>
                      <a:pt x="89700" y="25214"/>
                      <a:pt x="85076" y="25214"/>
                    </a:cubicBezTo>
                    <a:lnTo>
                      <a:pt x="85055" y="25214"/>
                    </a:lnTo>
                    <a:cubicBezTo>
                      <a:pt x="84406" y="25214"/>
                      <a:pt x="83883" y="25737"/>
                      <a:pt x="83883" y="26386"/>
                    </a:cubicBezTo>
                    <a:cubicBezTo>
                      <a:pt x="83883" y="27055"/>
                      <a:pt x="84406" y="27578"/>
                      <a:pt x="85055" y="27578"/>
                    </a:cubicBezTo>
                    <a:lnTo>
                      <a:pt x="85097" y="27578"/>
                    </a:lnTo>
                    <a:cubicBezTo>
                      <a:pt x="87001" y="27578"/>
                      <a:pt x="88612" y="26951"/>
                      <a:pt x="89846" y="25716"/>
                    </a:cubicBezTo>
                    <a:cubicBezTo>
                      <a:pt x="91311" y="24272"/>
                      <a:pt x="91918" y="22285"/>
                      <a:pt x="92169" y="20841"/>
                    </a:cubicBezTo>
                    <a:cubicBezTo>
                      <a:pt x="97776" y="24126"/>
                      <a:pt x="99074" y="29838"/>
                      <a:pt x="98341" y="34337"/>
                    </a:cubicBezTo>
                    <a:cubicBezTo>
                      <a:pt x="97756" y="37977"/>
                      <a:pt x="95789" y="40781"/>
                      <a:pt x="93675" y="40990"/>
                    </a:cubicBezTo>
                    <a:cubicBezTo>
                      <a:pt x="93027" y="41053"/>
                      <a:pt x="92567" y="41639"/>
                      <a:pt x="92629" y="42288"/>
                    </a:cubicBezTo>
                    <a:cubicBezTo>
                      <a:pt x="92692" y="42894"/>
                      <a:pt x="93194" y="43355"/>
                      <a:pt x="93801" y="43355"/>
                    </a:cubicBezTo>
                    <a:cubicBezTo>
                      <a:pt x="93843" y="43355"/>
                      <a:pt x="93885" y="43355"/>
                      <a:pt x="93927" y="43334"/>
                    </a:cubicBezTo>
                    <a:cubicBezTo>
                      <a:pt x="96270" y="43104"/>
                      <a:pt x="98341" y="41220"/>
                      <a:pt x="99618" y="38354"/>
                    </a:cubicBezTo>
                    <a:cubicBezTo>
                      <a:pt x="100413" y="39839"/>
                      <a:pt x="101480" y="42685"/>
                      <a:pt x="100852" y="46430"/>
                    </a:cubicBezTo>
                    <a:cubicBezTo>
                      <a:pt x="100151" y="50659"/>
                      <a:pt x="96772" y="51050"/>
                      <a:pt x="95520" y="51050"/>
                    </a:cubicBezTo>
                    <a:cubicBezTo>
                      <a:pt x="95316" y="51050"/>
                      <a:pt x="95169" y="51039"/>
                      <a:pt x="95098" y="51034"/>
                    </a:cubicBezTo>
                    <a:lnTo>
                      <a:pt x="94931" y="51034"/>
                    </a:lnTo>
                    <a:cubicBezTo>
                      <a:pt x="94661" y="51047"/>
                      <a:pt x="94400" y="51053"/>
                      <a:pt x="94149" y="51053"/>
                    </a:cubicBezTo>
                    <a:cubicBezTo>
                      <a:pt x="89942" y="51053"/>
                      <a:pt x="88335" y="49334"/>
                      <a:pt x="88256" y="49255"/>
                    </a:cubicBezTo>
                    <a:cubicBezTo>
                      <a:pt x="88028" y="48981"/>
                      <a:pt x="87706" y="48844"/>
                      <a:pt x="87380" y="48844"/>
                    </a:cubicBezTo>
                    <a:cubicBezTo>
                      <a:pt x="87107" y="48844"/>
                      <a:pt x="86832" y="48939"/>
                      <a:pt x="86603" y="49130"/>
                    </a:cubicBezTo>
                    <a:cubicBezTo>
                      <a:pt x="86101" y="49548"/>
                      <a:pt x="86059" y="50301"/>
                      <a:pt x="86478" y="50803"/>
                    </a:cubicBezTo>
                    <a:cubicBezTo>
                      <a:pt x="86561" y="50908"/>
                      <a:pt x="88633" y="53272"/>
                      <a:pt x="93655" y="53398"/>
                    </a:cubicBezTo>
                    <a:cubicBezTo>
                      <a:pt x="93299" y="55616"/>
                      <a:pt x="92043" y="60386"/>
                      <a:pt x="87733" y="63797"/>
                    </a:cubicBezTo>
                    <a:cubicBezTo>
                      <a:pt x="84314" y="66485"/>
                      <a:pt x="79715" y="67838"/>
                      <a:pt x="73995" y="67838"/>
                    </a:cubicBezTo>
                    <a:cubicBezTo>
                      <a:pt x="71033" y="67838"/>
                      <a:pt x="67770" y="67475"/>
                      <a:pt x="64215" y="66747"/>
                    </a:cubicBezTo>
                    <a:cubicBezTo>
                      <a:pt x="64142" y="66734"/>
                      <a:pt x="64070" y="66728"/>
                      <a:pt x="63998" y="66728"/>
                    </a:cubicBezTo>
                    <a:cubicBezTo>
                      <a:pt x="63614" y="66728"/>
                      <a:pt x="63251" y="66911"/>
                      <a:pt x="63022" y="67229"/>
                    </a:cubicBezTo>
                    <a:cubicBezTo>
                      <a:pt x="62939" y="67333"/>
                      <a:pt x="62709" y="67626"/>
                      <a:pt x="62353" y="67961"/>
                    </a:cubicBezTo>
                    <a:cubicBezTo>
                      <a:pt x="62248" y="68024"/>
                      <a:pt x="62164" y="68107"/>
                      <a:pt x="62081" y="68191"/>
                    </a:cubicBezTo>
                    <a:cubicBezTo>
                      <a:pt x="61395" y="68752"/>
                      <a:pt x="60337" y="69344"/>
                      <a:pt x="58955" y="69344"/>
                    </a:cubicBezTo>
                    <a:cubicBezTo>
                      <a:pt x="58020" y="69344"/>
                      <a:pt x="56937" y="69072"/>
                      <a:pt x="55720" y="68337"/>
                    </a:cubicBezTo>
                    <a:cubicBezTo>
                      <a:pt x="54820" y="67814"/>
                      <a:pt x="54276" y="67082"/>
                      <a:pt x="54088" y="66120"/>
                    </a:cubicBezTo>
                    <a:cubicBezTo>
                      <a:pt x="53523" y="63420"/>
                      <a:pt x="55762" y="59529"/>
                      <a:pt x="56683" y="58252"/>
                    </a:cubicBezTo>
                    <a:cubicBezTo>
                      <a:pt x="56850" y="58001"/>
                      <a:pt x="56934" y="57687"/>
                      <a:pt x="56871" y="57373"/>
                    </a:cubicBezTo>
                    <a:cubicBezTo>
                      <a:pt x="56829" y="57060"/>
                      <a:pt x="56641" y="56788"/>
                      <a:pt x="56390" y="56599"/>
                    </a:cubicBezTo>
                    <a:cubicBezTo>
                      <a:pt x="56264" y="56516"/>
                      <a:pt x="53314" y="54277"/>
                      <a:pt x="54506" y="49067"/>
                    </a:cubicBezTo>
                    <a:lnTo>
                      <a:pt x="54506" y="49067"/>
                    </a:lnTo>
                    <a:cubicBezTo>
                      <a:pt x="56996" y="52540"/>
                      <a:pt x="60260" y="53210"/>
                      <a:pt x="60407" y="53252"/>
                    </a:cubicBezTo>
                    <a:cubicBezTo>
                      <a:pt x="60491" y="53252"/>
                      <a:pt x="61181" y="53377"/>
                      <a:pt x="62185" y="53377"/>
                    </a:cubicBezTo>
                    <a:cubicBezTo>
                      <a:pt x="63985" y="53377"/>
                      <a:pt x="66810" y="53000"/>
                      <a:pt x="69090" y="50908"/>
                    </a:cubicBezTo>
                    <a:cubicBezTo>
                      <a:pt x="71622" y="48606"/>
                      <a:pt x="72794" y="44924"/>
                      <a:pt x="72584" y="39944"/>
                    </a:cubicBezTo>
                    <a:lnTo>
                      <a:pt x="72584" y="39944"/>
                    </a:lnTo>
                    <a:cubicBezTo>
                      <a:pt x="73582" y="40099"/>
                      <a:pt x="74697" y="40199"/>
                      <a:pt x="75854" y="40199"/>
                    </a:cubicBezTo>
                    <a:cubicBezTo>
                      <a:pt x="80157" y="40199"/>
                      <a:pt x="85026" y="38818"/>
                      <a:pt x="86478" y="33772"/>
                    </a:cubicBezTo>
                    <a:cubicBezTo>
                      <a:pt x="86666" y="33144"/>
                      <a:pt x="86289" y="32495"/>
                      <a:pt x="85683" y="32307"/>
                    </a:cubicBezTo>
                    <a:cubicBezTo>
                      <a:pt x="85578" y="32279"/>
                      <a:pt x="85472" y="32266"/>
                      <a:pt x="85368" y="32266"/>
                    </a:cubicBezTo>
                    <a:cubicBezTo>
                      <a:pt x="84846" y="32266"/>
                      <a:pt x="84357" y="32600"/>
                      <a:pt x="84218" y="33123"/>
                    </a:cubicBezTo>
                    <a:cubicBezTo>
                      <a:pt x="83096" y="36978"/>
                      <a:pt x="79184" y="37810"/>
                      <a:pt x="76010" y="37810"/>
                    </a:cubicBezTo>
                    <a:cubicBezTo>
                      <a:pt x="73618" y="37810"/>
                      <a:pt x="71646" y="37338"/>
                      <a:pt x="71601" y="37329"/>
                    </a:cubicBezTo>
                    <a:cubicBezTo>
                      <a:pt x="71507" y="37308"/>
                      <a:pt x="71413" y="37297"/>
                      <a:pt x="71320" y="37297"/>
                    </a:cubicBezTo>
                    <a:cubicBezTo>
                      <a:pt x="71041" y="37297"/>
                      <a:pt x="70775" y="37391"/>
                      <a:pt x="70555" y="37580"/>
                    </a:cubicBezTo>
                    <a:cubicBezTo>
                      <a:pt x="70262" y="37831"/>
                      <a:pt x="70115" y="38207"/>
                      <a:pt x="70136" y="38584"/>
                    </a:cubicBezTo>
                    <a:cubicBezTo>
                      <a:pt x="70597" y="43606"/>
                      <a:pt x="69718" y="47163"/>
                      <a:pt x="67521" y="49171"/>
                    </a:cubicBezTo>
                    <a:cubicBezTo>
                      <a:pt x="65795" y="50738"/>
                      <a:pt x="63590" y="51024"/>
                      <a:pt x="62202" y="51024"/>
                    </a:cubicBezTo>
                    <a:cubicBezTo>
                      <a:pt x="61403" y="51024"/>
                      <a:pt x="60875" y="50929"/>
                      <a:pt x="60867" y="50929"/>
                    </a:cubicBezTo>
                    <a:cubicBezTo>
                      <a:pt x="60742" y="50908"/>
                      <a:pt x="57729" y="50239"/>
                      <a:pt x="55762" y="46640"/>
                    </a:cubicBezTo>
                    <a:cubicBezTo>
                      <a:pt x="52372" y="40425"/>
                      <a:pt x="54841" y="30549"/>
                      <a:pt x="57624" y="23142"/>
                    </a:cubicBezTo>
                    <a:cubicBezTo>
                      <a:pt x="60491" y="22975"/>
                      <a:pt x="63148" y="20360"/>
                      <a:pt x="64487" y="18811"/>
                    </a:cubicBezTo>
                    <a:cubicBezTo>
                      <a:pt x="65763" y="20422"/>
                      <a:pt x="67772" y="21950"/>
                      <a:pt x="70931" y="22808"/>
                    </a:cubicBezTo>
                    <a:cubicBezTo>
                      <a:pt x="71036" y="22829"/>
                      <a:pt x="71141" y="22850"/>
                      <a:pt x="71245" y="22850"/>
                    </a:cubicBezTo>
                    <a:cubicBezTo>
                      <a:pt x="71748" y="22850"/>
                      <a:pt x="72229" y="22494"/>
                      <a:pt x="72375" y="21971"/>
                    </a:cubicBezTo>
                    <a:cubicBezTo>
                      <a:pt x="72543" y="21343"/>
                      <a:pt x="72166" y="20694"/>
                      <a:pt x="71538" y="20527"/>
                    </a:cubicBezTo>
                    <a:cubicBezTo>
                      <a:pt x="63420" y="18288"/>
                      <a:pt x="64571" y="11090"/>
                      <a:pt x="64613" y="10798"/>
                    </a:cubicBezTo>
                    <a:cubicBezTo>
                      <a:pt x="64738" y="10149"/>
                      <a:pt x="64299" y="9542"/>
                      <a:pt x="63650" y="9417"/>
                    </a:cubicBezTo>
                    <a:cubicBezTo>
                      <a:pt x="63588" y="9406"/>
                      <a:pt x="63525" y="9401"/>
                      <a:pt x="63463" y="9401"/>
                    </a:cubicBezTo>
                    <a:cubicBezTo>
                      <a:pt x="62903" y="9401"/>
                      <a:pt x="62384" y="9814"/>
                      <a:pt x="62290" y="10379"/>
                    </a:cubicBezTo>
                    <a:cubicBezTo>
                      <a:pt x="62269" y="10484"/>
                      <a:pt x="61892" y="12827"/>
                      <a:pt x="62750" y="15526"/>
                    </a:cubicBezTo>
                    <a:cubicBezTo>
                      <a:pt x="62876" y="15903"/>
                      <a:pt x="63022" y="16279"/>
                      <a:pt x="63190" y="16677"/>
                    </a:cubicBezTo>
                    <a:cubicBezTo>
                      <a:pt x="62081" y="18100"/>
                      <a:pt x="59486" y="20799"/>
                      <a:pt x="57310" y="20799"/>
                    </a:cubicBezTo>
                    <a:lnTo>
                      <a:pt x="57247" y="20799"/>
                    </a:lnTo>
                    <a:cubicBezTo>
                      <a:pt x="56348" y="20778"/>
                      <a:pt x="55574" y="20234"/>
                      <a:pt x="54862" y="19167"/>
                    </a:cubicBezTo>
                    <a:cubicBezTo>
                      <a:pt x="52979" y="16300"/>
                      <a:pt x="52581" y="10567"/>
                      <a:pt x="55113" y="5880"/>
                    </a:cubicBezTo>
                    <a:cubicBezTo>
                      <a:pt x="55469" y="5211"/>
                      <a:pt x="56013" y="4332"/>
                      <a:pt x="56787" y="3621"/>
                    </a:cubicBezTo>
                    <a:cubicBezTo>
                      <a:pt x="57540" y="2909"/>
                      <a:pt x="58482" y="2344"/>
                      <a:pt x="59612" y="2344"/>
                    </a:cubicBezTo>
                    <a:close/>
                    <a:moveTo>
                      <a:pt x="44672" y="2344"/>
                    </a:moveTo>
                    <a:cubicBezTo>
                      <a:pt x="45802" y="2344"/>
                      <a:pt x="46765" y="2909"/>
                      <a:pt x="47518" y="3621"/>
                    </a:cubicBezTo>
                    <a:cubicBezTo>
                      <a:pt x="48271" y="4332"/>
                      <a:pt x="48836" y="5211"/>
                      <a:pt x="49192" y="5880"/>
                    </a:cubicBezTo>
                    <a:cubicBezTo>
                      <a:pt x="51724" y="10567"/>
                      <a:pt x="51305" y="16321"/>
                      <a:pt x="49443" y="19167"/>
                    </a:cubicBezTo>
                    <a:cubicBezTo>
                      <a:pt x="48732" y="20234"/>
                      <a:pt x="47957" y="20778"/>
                      <a:pt x="47037" y="20799"/>
                    </a:cubicBezTo>
                    <a:lnTo>
                      <a:pt x="46974" y="20799"/>
                    </a:lnTo>
                    <a:cubicBezTo>
                      <a:pt x="44798" y="20799"/>
                      <a:pt x="42203" y="18100"/>
                      <a:pt x="41094" y="16677"/>
                    </a:cubicBezTo>
                    <a:cubicBezTo>
                      <a:pt x="41283" y="16279"/>
                      <a:pt x="41429" y="15903"/>
                      <a:pt x="41534" y="15526"/>
                    </a:cubicBezTo>
                    <a:cubicBezTo>
                      <a:pt x="42413" y="12848"/>
                      <a:pt x="42015" y="10484"/>
                      <a:pt x="41994" y="10379"/>
                    </a:cubicBezTo>
                    <a:cubicBezTo>
                      <a:pt x="41902" y="9824"/>
                      <a:pt x="41416" y="9416"/>
                      <a:pt x="40857" y="9416"/>
                    </a:cubicBezTo>
                    <a:cubicBezTo>
                      <a:pt x="40783" y="9416"/>
                      <a:pt x="40709" y="9423"/>
                      <a:pt x="40634" y="9437"/>
                    </a:cubicBezTo>
                    <a:cubicBezTo>
                      <a:pt x="40006" y="9542"/>
                      <a:pt x="39567" y="10149"/>
                      <a:pt x="39672" y="10798"/>
                    </a:cubicBezTo>
                    <a:cubicBezTo>
                      <a:pt x="39734" y="11090"/>
                      <a:pt x="40885" y="18288"/>
                      <a:pt x="32746" y="20527"/>
                    </a:cubicBezTo>
                    <a:cubicBezTo>
                      <a:pt x="32118" y="20694"/>
                      <a:pt x="31742" y="21343"/>
                      <a:pt x="31909" y="21992"/>
                    </a:cubicBezTo>
                    <a:cubicBezTo>
                      <a:pt x="32055" y="22515"/>
                      <a:pt x="32537" y="22850"/>
                      <a:pt x="33060" y="22850"/>
                    </a:cubicBezTo>
                    <a:cubicBezTo>
                      <a:pt x="33164" y="22850"/>
                      <a:pt x="33269" y="22829"/>
                      <a:pt x="33374" y="22808"/>
                    </a:cubicBezTo>
                    <a:cubicBezTo>
                      <a:pt x="36512" y="21950"/>
                      <a:pt x="38521" y="20422"/>
                      <a:pt x="39797" y="18811"/>
                    </a:cubicBezTo>
                    <a:cubicBezTo>
                      <a:pt x="41136" y="20360"/>
                      <a:pt x="43794" y="22975"/>
                      <a:pt x="46660" y="23142"/>
                    </a:cubicBezTo>
                    <a:cubicBezTo>
                      <a:pt x="49443" y="30549"/>
                      <a:pt x="51912" y="40425"/>
                      <a:pt x="48543" y="46640"/>
                    </a:cubicBezTo>
                    <a:cubicBezTo>
                      <a:pt x="46576" y="50239"/>
                      <a:pt x="43542" y="50908"/>
                      <a:pt x="43438" y="50929"/>
                    </a:cubicBezTo>
                    <a:cubicBezTo>
                      <a:pt x="43423" y="50929"/>
                      <a:pt x="42893" y="51024"/>
                      <a:pt x="42094" y="51024"/>
                    </a:cubicBezTo>
                    <a:cubicBezTo>
                      <a:pt x="40707" y="51024"/>
                      <a:pt x="38510" y="50738"/>
                      <a:pt x="36784" y="49171"/>
                    </a:cubicBezTo>
                    <a:cubicBezTo>
                      <a:pt x="34566" y="47163"/>
                      <a:pt x="33687" y="43606"/>
                      <a:pt x="34148" y="38584"/>
                    </a:cubicBezTo>
                    <a:cubicBezTo>
                      <a:pt x="34190" y="38207"/>
                      <a:pt x="34043" y="37831"/>
                      <a:pt x="33750" y="37580"/>
                    </a:cubicBezTo>
                    <a:cubicBezTo>
                      <a:pt x="33531" y="37391"/>
                      <a:pt x="33252" y="37297"/>
                      <a:pt x="32968" y="37297"/>
                    </a:cubicBezTo>
                    <a:cubicBezTo>
                      <a:pt x="32873" y="37297"/>
                      <a:pt x="32777" y="37308"/>
                      <a:pt x="32683" y="37329"/>
                    </a:cubicBezTo>
                    <a:cubicBezTo>
                      <a:pt x="32638" y="37338"/>
                      <a:pt x="30666" y="37810"/>
                      <a:pt x="28276" y="37810"/>
                    </a:cubicBezTo>
                    <a:cubicBezTo>
                      <a:pt x="25104" y="37810"/>
                      <a:pt x="21197" y="36978"/>
                      <a:pt x="20087" y="33123"/>
                    </a:cubicBezTo>
                    <a:cubicBezTo>
                      <a:pt x="19930" y="32600"/>
                      <a:pt x="19454" y="32266"/>
                      <a:pt x="18936" y="32266"/>
                    </a:cubicBezTo>
                    <a:cubicBezTo>
                      <a:pt x="18832" y="32266"/>
                      <a:pt x="18727" y="32279"/>
                      <a:pt x="18622" y="32307"/>
                    </a:cubicBezTo>
                    <a:cubicBezTo>
                      <a:pt x="17995" y="32495"/>
                      <a:pt x="17639" y="33144"/>
                      <a:pt x="17806" y="33772"/>
                    </a:cubicBezTo>
                    <a:cubicBezTo>
                      <a:pt x="19272" y="38810"/>
                      <a:pt x="24118" y="40207"/>
                      <a:pt x="28411" y="40207"/>
                    </a:cubicBezTo>
                    <a:cubicBezTo>
                      <a:pt x="29574" y="40207"/>
                      <a:pt x="30696" y="40105"/>
                      <a:pt x="31700" y="39944"/>
                    </a:cubicBezTo>
                    <a:lnTo>
                      <a:pt x="31700" y="39944"/>
                    </a:lnTo>
                    <a:cubicBezTo>
                      <a:pt x="31490" y="44924"/>
                      <a:pt x="32662" y="48606"/>
                      <a:pt x="35194" y="50908"/>
                    </a:cubicBezTo>
                    <a:cubicBezTo>
                      <a:pt x="37496" y="53000"/>
                      <a:pt x="40320" y="53377"/>
                      <a:pt x="42120" y="53377"/>
                    </a:cubicBezTo>
                    <a:cubicBezTo>
                      <a:pt x="43124" y="53377"/>
                      <a:pt x="43814" y="53252"/>
                      <a:pt x="43877" y="53252"/>
                    </a:cubicBezTo>
                    <a:cubicBezTo>
                      <a:pt x="44045" y="53210"/>
                      <a:pt x="47309" y="52540"/>
                      <a:pt x="49799" y="49067"/>
                    </a:cubicBezTo>
                    <a:lnTo>
                      <a:pt x="49799" y="49067"/>
                    </a:lnTo>
                    <a:cubicBezTo>
                      <a:pt x="50991" y="54277"/>
                      <a:pt x="48041" y="56516"/>
                      <a:pt x="47895" y="56620"/>
                    </a:cubicBezTo>
                    <a:cubicBezTo>
                      <a:pt x="47644" y="56788"/>
                      <a:pt x="47476" y="57060"/>
                      <a:pt x="47413" y="57373"/>
                    </a:cubicBezTo>
                    <a:cubicBezTo>
                      <a:pt x="47371" y="57687"/>
                      <a:pt x="47434" y="58001"/>
                      <a:pt x="47623" y="58273"/>
                    </a:cubicBezTo>
                    <a:cubicBezTo>
                      <a:pt x="48522" y="59529"/>
                      <a:pt x="50761" y="63420"/>
                      <a:pt x="50217" y="66120"/>
                    </a:cubicBezTo>
                    <a:cubicBezTo>
                      <a:pt x="50008" y="67082"/>
                      <a:pt x="49485" y="67814"/>
                      <a:pt x="48585" y="68358"/>
                    </a:cubicBezTo>
                    <a:cubicBezTo>
                      <a:pt x="47375" y="69081"/>
                      <a:pt x="46297" y="69348"/>
                      <a:pt x="45364" y="69348"/>
                    </a:cubicBezTo>
                    <a:cubicBezTo>
                      <a:pt x="43973" y="69348"/>
                      <a:pt x="42905" y="68754"/>
                      <a:pt x="42203" y="68191"/>
                    </a:cubicBezTo>
                    <a:cubicBezTo>
                      <a:pt x="42141" y="68107"/>
                      <a:pt x="42036" y="68024"/>
                      <a:pt x="41952" y="67961"/>
                    </a:cubicBezTo>
                    <a:cubicBezTo>
                      <a:pt x="41576" y="67626"/>
                      <a:pt x="41345" y="67333"/>
                      <a:pt x="41283" y="67229"/>
                    </a:cubicBezTo>
                    <a:cubicBezTo>
                      <a:pt x="41061" y="66921"/>
                      <a:pt x="40700" y="66740"/>
                      <a:pt x="40336" y="66740"/>
                    </a:cubicBezTo>
                    <a:cubicBezTo>
                      <a:pt x="40254" y="66740"/>
                      <a:pt x="40171" y="66749"/>
                      <a:pt x="40090" y="66768"/>
                    </a:cubicBezTo>
                    <a:cubicBezTo>
                      <a:pt x="36532" y="67488"/>
                      <a:pt x="33267" y="67849"/>
                      <a:pt x="30305" y="67849"/>
                    </a:cubicBezTo>
                    <a:cubicBezTo>
                      <a:pt x="24576" y="67849"/>
                      <a:pt x="19979" y="66500"/>
                      <a:pt x="16572" y="63797"/>
                    </a:cubicBezTo>
                    <a:cubicBezTo>
                      <a:pt x="12241" y="60386"/>
                      <a:pt x="10985" y="55616"/>
                      <a:pt x="10630" y="53398"/>
                    </a:cubicBezTo>
                    <a:cubicBezTo>
                      <a:pt x="15672" y="53272"/>
                      <a:pt x="17723" y="50908"/>
                      <a:pt x="17827" y="50803"/>
                    </a:cubicBezTo>
                    <a:cubicBezTo>
                      <a:pt x="18246" y="50301"/>
                      <a:pt x="18183" y="49548"/>
                      <a:pt x="17702" y="49130"/>
                    </a:cubicBezTo>
                    <a:cubicBezTo>
                      <a:pt x="17474" y="48939"/>
                      <a:pt x="17198" y="48844"/>
                      <a:pt x="16923" y="48844"/>
                    </a:cubicBezTo>
                    <a:cubicBezTo>
                      <a:pt x="16594" y="48844"/>
                      <a:pt x="16268" y="48981"/>
                      <a:pt x="16028" y="49255"/>
                    </a:cubicBezTo>
                    <a:cubicBezTo>
                      <a:pt x="15969" y="49334"/>
                      <a:pt x="14363" y="51053"/>
                      <a:pt x="10156" y="51053"/>
                    </a:cubicBezTo>
                    <a:cubicBezTo>
                      <a:pt x="9905" y="51053"/>
                      <a:pt x="9644" y="51047"/>
                      <a:pt x="9374" y="51034"/>
                    </a:cubicBezTo>
                    <a:lnTo>
                      <a:pt x="9186" y="51034"/>
                    </a:lnTo>
                    <a:cubicBezTo>
                      <a:pt x="9118" y="51039"/>
                      <a:pt x="8973" y="51050"/>
                      <a:pt x="8772" y="51050"/>
                    </a:cubicBezTo>
                    <a:cubicBezTo>
                      <a:pt x="7533" y="51050"/>
                      <a:pt x="4155" y="50659"/>
                      <a:pt x="3453" y="46430"/>
                    </a:cubicBezTo>
                    <a:cubicBezTo>
                      <a:pt x="2804" y="42685"/>
                      <a:pt x="3892" y="39839"/>
                      <a:pt x="4687" y="38354"/>
                    </a:cubicBezTo>
                    <a:cubicBezTo>
                      <a:pt x="5943" y="41220"/>
                      <a:pt x="8014" y="43104"/>
                      <a:pt x="10379" y="43355"/>
                    </a:cubicBezTo>
                    <a:lnTo>
                      <a:pt x="10504" y="43355"/>
                    </a:lnTo>
                    <a:cubicBezTo>
                      <a:pt x="11090" y="43355"/>
                      <a:pt x="11613" y="42894"/>
                      <a:pt x="11655" y="42288"/>
                    </a:cubicBezTo>
                    <a:cubicBezTo>
                      <a:pt x="11739" y="41639"/>
                      <a:pt x="11257" y="41053"/>
                      <a:pt x="10609" y="40990"/>
                    </a:cubicBezTo>
                    <a:cubicBezTo>
                      <a:pt x="8516" y="40781"/>
                      <a:pt x="6550" y="37998"/>
                      <a:pt x="5943" y="34337"/>
                    </a:cubicBezTo>
                    <a:cubicBezTo>
                      <a:pt x="5210" y="29838"/>
                      <a:pt x="6508" y="24126"/>
                      <a:pt x="12115" y="20841"/>
                    </a:cubicBezTo>
                    <a:cubicBezTo>
                      <a:pt x="12366" y="22264"/>
                      <a:pt x="12994" y="24272"/>
                      <a:pt x="14438" y="25716"/>
                    </a:cubicBezTo>
                    <a:cubicBezTo>
                      <a:pt x="15693" y="26951"/>
                      <a:pt x="17283" y="27578"/>
                      <a:pt x="19208" y="27578"/>
                    </a:cubicBezTo>
                    <a:lnTo>
                      <a:pt x="19229" y="27578"/>
                    </a:lnTo>
                    <a:cubicBezTo>
                      <a:pt x="19878" y="27578"/>
                      <a:pt x="20401" y="27055"/>
                      <a:pt x="20401" y="26407"/>
                    </a:cubicBezTo>
                    <a:cubicBezTo>
                      <a:pt x="20401" y="25758"/>
                      <a:pt x="19878" y="25214"/>
                      <a:pt x="19229" y="25214"/>
                    </a:cubicBezTo>
                    <a:lnTo>
                      <a:pt x="19208" y="25214"/>
                    </a:lnTo>
                    <a:cubicBezTo>
                      <a:pt x="14584" y="25214"/>
                      <a:pt x="14312" y="19774"/>
                      <a:pt x="14291" y="19062"/>
                    </a:cubicBezTo>
                    <a:cubicBezTo>
                      <a:pt x="14814" y="14731"/>
                      <a:pt x="17786" y="11718"/>
                      <a:pt x="23079" y="10149"/>
                    </a:cubicBezTo>
                    <a:cubicBezTo>
                      <a:pt x="26461" y="9151"/>
                      <a:pt x="29803" y="9055"/>
                      <a:pt x="30982" y="9055"/>
                    </a:cubicBezTo>
                    <a:cubicBezTo>
                      <a:pt x="31262" y="9055"/>
                      <a:pt x="31420" y="9061"/>
                      <a:pt x="31428" y="9061"/>
                    </a:cubicBezTo>
                    <a:cubicBezTo>
                      <a:pt x="31450" y="9062"/>
                      <a:pt x="31473" y="9063"/>
                      <a:pt x="31496" y="9063"/>
                    </a:cubicBezTo>
                    <a:cubicBezTo>
                      <a:pt x="31784" y="9063"/>
                      <a:pt x="32053" y="8941"/>
                      <a:pt x="32286" y="8747"/>
                    </a:cubicBezTo>
                    <a:cubicBezTo>
                      <a:pt x="32683" y="8370"/>
                      <a:pt x="33081" y="7952"/>
                      <a:pt x="33520" y="7533"/>
                    </a:cubicBezTo>
                    <a:cubicBezTo>
                      <a:pt x="35926" y="5106"/>
                      <a:pt x="38646" y="2344"/>
                      <a:pt x="44672" y="2344"/>
                    </a:cubicBezTo>
                    <a:close/>
                    <a:moveTo>
                      <a:pt x="52142" y="67773"/>
                    </a:moveTo>
                    <a:cubicBezTo>
                      <a:pt x="52623" y="68840"/>
                      <a:pt x="53397" y="69718"/>
                      <a:pt x="54486" y="70367"/>
                    </a:cubicBezTo>
                    <a:cubicBezTo>
                      <a:pt x="56118" y="71350"/>
                      <a:pt x="57603" y="71706"/>
                      <a:pt x="58900" y="71706"/>
                    </a:cubicBezTo>
                    <a:cubicBezTo>
                      <a:pt x="59842" y="71706"/>
                      <a:pt x="60700" y="71518"/>
                      <a:pt x="61432" y="71225"/>
                    </a:cubicBezTo>
                    <a:cubicBezTo>
                      <a:pt x="61432" y="71434"/>
                      <a:pt x="61453" y="71622"/>
                      <a:pt x="61453" y="71832"/>
                    </a:cubicBezTo>
                    <a:cubicBezTo>
                      <a:pt x="61474" y="72146"/>
                      <a:pt x="61516" y="72459"/>
                      <a:pt x="61579" y="72773"/>
                    </a:cubicBezTo>
                    <a:cubicBezTo>
                      <a:pt x="61600" y="72857"/>
                      <a:pt x="61600" y="72962"/>
                      <a:pt x="61620" y="73045"/>
                    </a:cubicBezTo>
                    <a:cubicBezTo>
                      <a:pt x="61662" y="73234"/>
                      <a:pt x="61704" y="73443"/>
                      <a:pt x="61767" y="73652"/>
                    </a:cubicBezTo>
                    <a:cubicBezTo>
                      <a:pt x="61788" y="73757"/>
                      <a:pt x="61830" y="73861"/>
                      <a:pt x="61851" y="73945"/>
                    </a:cubicBezTo>
                    <a:cubicBezTo>
                      <a:pt x="62018" y="74447"/>
                      <a:pt x="62206" y="74949"/>
                      <a:pt x="62436" y="75451"/>
                    </a:cubicBezTo>
                    <a:cubicBezTo>
                      <a:pt x="62513" y="75644"/>
                      <a:pt x="62608" y="75818"/>
                      <a:pt x="62704" y="75991"/>
                    </a:cubicBezTo>
                    <a:lnTo>
                      <a:pt x="62704" y="75991"/>
                    </a:lnTo>
                    <a:cubicBezTo>
                      <a:pt x="62699" y="75986"/>
                      <a:pt x="62693" y="75980"/>
                      <a:pt x="62688" y="75975"/>
                    </a:cubicBezTo>
                    <a:cubicBezTo>
                      <a:pt x="62688" y="75954"/>
                      <a:pt x="62667" y="75933"/>
                      <a:pt x="62646" y="75912"/>
                    </a:cubicBezTo>
                    <a:cubicBezTo>
                      <a:pt x="60093" y="78276"/>
                      <a:pt x="56327" y="79762"/>
                      <a:pt x="52142" y="79762"/>
                    </a:cubicBezTo>
                    <a:cubicBezTo>
                      <a:pt x="47957" y="79762"/>
                      <a:pt x="44191" y="78276"/>
                      <a:pt x="41638" y="75912"/>
                    </a:cubicBezTo>
                    <a:cubicBezTo>
                      <a:pt x="41627" y="75934"/>
                      <a:pt x="41611" y="75956"/>
                      <a:pt x="41594" y="75977"/>
                    </a:cubicBezTo>
                    <a:lnTo>
                      <a:pt x="41594" y="75977"/>
                    </a:lnTo>
                    <a:cubicBezTo>
                      <a:pt x="41636" y="75906"/>
                      <a:pt x="41669" y="75825"/>
                      <a:pt x="41701" y="75744"/>
                    </a:cubicBezTo>
                    <a:cubicBezTo>
                      <a:pt x="41764" y="75661"/>
                      <a:pt x="41806" y="75556"/>
                      <a:pt x="41848" y="75451"/>
                    </a:cubicBezTo>
                    <a:cubicBezTo>
                      <a:pt x="41952" y="75263"/>
                      <a:pt x="42036" y="75075"/>
                      <a:pt x="42099" y="74866"/>
                    </a:cubicBezTo>
                    <a:cubicBezTo>
                      <a:pt x="42141" y="74761"/>
                      <a:pt x="42182" y="74656"/>
                      <a:pt x="42224" y="74552"/>
                    </a:cubicBezTo>
                    <a:cubicBezTo>
                      <a:pt x="42266" y="74447"/>
                      <a:pt x="42308" y="74363"/>
                      <a:pt x="42350" y="74259"/>
                    </a:cubicBezTo>
                    <a:cubicBezTo>
                      <a:pt x="42371" y="74154"/>
                      <a:pt x="42413" y="74050"/>
                      <a:pt x="42434" y="73966"/>
                    </a:cubicBezTo>
                    <a:cubicBezTo>
                      <a:pt x="42475" y="73861"/>
                      <a:pt x="42496" y="73757"/>
                      <a:pt x="42517" y="73652"/>
                    </a:cubicBezTo>
                    <a:cubicBezTo>
                      <a:pt x="42580" y="73443"/>
                      <a:pt x="42622" y="73255"/>
                      <a:pt x="42664" y="73045"/>
                    </a:cubicBezTo>
                    <a:cubicBezTo>
                      <a:pt x="42685" y="72962"/>
                      <a:pt x="42706" y="72878"/>
                      <a:pt x="42706" y="72773"/>
                    </a:cubicBezTo>
                    <a:cubicBezTo>
                      <a:pt x="42768" y="72459"/>
                      <a:pt x="42810" y="72146"/>
                      <a:pt x="42831" y="71832"/>
                    </a:cubicBezTo>
                    <a:cubicBezTo>
                      <a:pt x="42852" y="71622"/>
                      <a:pt x="42852" y="71434"/>
                      <a:pt x="42852" y="71225"/>
                    </a:cubicBezTo>
                    <a:cubicBezTo>
                      <a:pt x="43584" y="71518"/>
                      <a:pt x="44442" y="71727"/>
                      <a:pt x="45384" y="71727"/>
                    </a:cubicBezTo>
                    <a:cubicBezTo>
                      <a:pt x="46681" y="71727"/>
                      <a:pt x="48167" y="71350"/>
                      <a:pt x="49799" y="70367"/>
                    </a:cubicBezTo>
                    <a:cubicBezTo>
                      <a:pt x="50887" y="69718"/>
                      <a:pt x="51682" y="68840"/>
                      <a:pt x="52142" y="67773"/>
                    </a:cubicBezTo>
                    <a:close/>
                    <a:moveTo>
                      <a:pt x="3997" y="51891"/>
                    </a:moveTo>
                    <a:lnTo>
                      <a:pt x="3997" y="51891"/>
                    </a:lnTo>
                    <a:cubicBezTo>
                      <a:pt x="5461" y="52959"/>
                      <a:pt x="7135" y="53272"/>
                      <a:pt x="8223" y="53377"/>
                    </a:cubicBezTo>
                    <a:cubicBezTo>
                      <a:pt x="8537" y="55762"/>
                      <a:pt x="9835" y="61475"/>
                      <a:pt x="15065" y="65617"/>
                    </a:cubicBezTo>
                    <a:cubicBezTo>
                      <a:pt x="18901" y="68669"/>
                      <a:pt x="24001" y="70195"/>
                      <a:pt x="30291" y="70195"/>
                    </a:cubicBezTo>
                    <a:cubicBezTo>
                      <a:pt x="33230" y="70195"/>
                      <a:pt x="36429" y="69862"/>
                      <a:pt x="39881" y="69195"/>
                    </a:cubicBezTo>
                    <a:cubicBezTo>
                      <a:pt x="39985" y="69321"/>
                      <a:pt x="40111" y="69446"/>
                      <a:pt x="40278" y="69593"/>
                    </a:cubicBezTo>
                    <a:cubicBezTo>
                      <a:pt x="40906" y="71790"/>
                      <a:pt x="40111" y="74552"/>
                      <a:pt x="38228" y="76728"/>
                    </a:cubicBezTo>
                    <a:cubicBezTo>
                      <a:pt x="36953" y="78189"/>
                      <a:pt x="33622" y="81072"/>
                      <a:pt x="27338" y="81072"/>
                    </a:cubicBezTo>
                    <a:cubicBezTo>
                      <a:pt x="25884" y="81072"/>
                      <a:pt x="24273" y="80918"/>
                      <a:pt x="22493" y="80557"/>
                    </a:cubicBezTo>
                    <a:cubicBezTo>
                      <a:pt x="9374" y="77879"/>
                      <a:pt x="10420" y="67521"/>
                      <a:pt x="10462" y="67082"/>
                    </a:cubicBezTo>
                    <a:cubicBezTo>
                      <a:pt x="10546" y="66559"/>
                      <a:pt x="10253" y="66057"/>
                      <a:pt x="9751" y="65848"/>
                    </a:cubicBezTo>
                    <a:cubicBezTo>
                      <a:pt x="2114" y="62667"/>
                      <a:pt x="3076" y="55281"/>
                      <a:pt x="3997" y="51891"/>
                    </a:cubicBezTo>
                    <a:close/>
                    <a:moveTo>
                      <a:pt x="100308" y="51891"/>
                    </a:moveTo>
                    <a:lnTo>
                      <a:pt x="100308" y="51891"/>
                    </a:lnTo>
                    <a:cubicBezTo>
                      <a:pt x="101208" y="55281"/>
                      <a:pt x="102170" y="62667"/>
                      <a:pt x="94533" y="65848"/>
                    </a:cubicBezTo>
                    <a:cubicBezTo>
                      <a:pt x="94052" y="66057"/>
                      <a:pt x="93738" y="66559"/>
                      <a:pt x="93822" y="67082"/>
                    </a:cubicBezTo>
                    <a:cubicBezTo>
                      <a:pt x="93864" y="67521"/>
                      <a:pt x="94910" y="77879"/>
                      <a:pt x="81791" y="80557"/>
                    </a:cubicBezTo>
                    <a:cubicBezTo>
                      <a:pt x="80011" y="80918"/>
                      <a:pt x="78401" y="81072"/>
                      <a:pt x="76949" y="81072"/>
                    </a:cubicBezTo>
                    <a:cubicBezTo>
                      <a:pt x="70669" y="81072"/>
                      <a:pt x="67352" y="78189"/>
                      <a:pt x="66077" y="76728"/>
                    </a:cubicBezTo>
                    <a:cubicBezTo>
                      <a:pt x="64173" y="74552"/>
                      <a:pt x="63378" y="71790"/>
                      <a:pt x="64027" y="69593"/>
                    </a:cubicBezTo>
                    <a:cubicBezTo>
                      <a:pt x="64173" y="69446"/>
                      <a:pt x="64299" y="69321"/>
                      <a:pt x="64424" y="69195"/>
                    </a:cubicBezTo>
                    <a:cubicBezTo>
                      <a:pt x="67869" y="69862"/>
                      <a:pt x="71064" y="70195"/>
                      <a:pt x="74000" y="70195"/>
                    </a:cubicBezTo>
                    <a:cubicBezTo>
                      <a:pt x="80283" y="70195"/>
                      <a:pt x="85383" y="68669"/>
                      <a:pt x="89219" y="65617"/>
                    </a:cubicBezTo>
                    <a:cubicBezTo>
                      <a:pt x="94450" y="61475"/>
                      <a:pt x="95747" y="55762"/>
                      <a:pt x="96061" y="53377"/>
                    </a:cubicBezTo>
                    <a:cubicBezTo>
                      <a:pt x="97170" y="53272"/>
                      <a:pt x="98823" y="52959"/>
                      <a:pt x="100308" y="51891"/>
                    </a:cubicBezTo>
                    <a:close/>
                    <a:moveTo>
                      <a:pt x="44672" y="1"/>
                    </a:moveTo>
                    <a:cubicBezTo>
                      <a:pt x="41157" y="1"/>
                      <a:pt x="38605" y="796"/>
                      <a:pt x="36596" y="1947"/>
                    </a:cubicBezTo>
                    <a:cubicBezTo>
                      <a:pt x="34587" y="3098"/>
                      <a:pt x="33123" y="4562"/>
                      <a:pt x="31825" y="5860"/>
                    </a:cubicBezTo>
                    <a:cubicBezTo>
                      <a:pt x="31553" y="6152"/>
                      <a:pt x="31281" y="6424"/>
                      <a:pt x="31009" y="6696"/>
                    </a:cubicBezTo>
                    <a:cubicBezTo>
                      <a:pt x="29691" y="6696"/>
                      <a:pt x="26176" y="6780"/>
                      <a:pt x="22472" y="7868"/>
                    </a:cubicBezTo>
                    <a:cubicBezTo>
                      <a:pt x="16467" y="9647"/>
                      <a:pt x="12868" y="13204"/>
                      <a:pt x="12032" y="18204"/>
                    </a:cubicBezTo>
                    <a:cubicBezTo>
                      <a:pt x="4457" y="21950"/>
                      <a:pt x="2741" y="29378"/>
                      <a:pt x="3620" y="34713"/>
                    </a:cubicBezTo>
                    <a:cubicBezTo>
                      <a:pt x="3662" y="34985"/>
                      <a:pt x="3704" y="35257"/>
                      <a:pt x="3767" y="35508"/>
                    </a:cubicBezTo>
                    <a:cubicBezTo>
                      <a:pt x="3704" y="35550"/>
                      <a:pt x="3641" y="35613"/>
                      <a:pt x="3578" y="35676"/>
                    </a:cubicBezTo>
                    <a:cubicBezTo>
                      <a:pt x="3432" y="35864"/>
                      <a:pt x="0" y="40153"/>
                      <a:pt x="1109" y="46807"/>
                    </a:cubicBezTo>
                    <a:cubicBezTo>
                      <a:pt x="1298" y="48042"/>
                      <a:pt x="1674" y="49025"/>
                      <a:pt x="2156" y="49841"/>
                    </a:cubicBezTo>
                    <a:cubicBezTo>
                      <a:pt x="1758" y="50992"/>
                      <a:pt x="984" y="53607"/>
                      <a:pt x="1047" y="56599"/>
                    </a:cubicBezTo>
                    <a:cubicBezTo>
                      <a:pt x="1130" y="61726"/>
                      <a:pt x="3557" y="65534"/>
                      <a:pt x="8077" y="67689"/>
                    </a:cubicBezTo>
                    <a:cubicBezTo>
                      <a:pt x="8056" y="68902"/>
                      <a:pt x="8202" y="71204"/>
                      <a:pt x="9291" y="73694"/>
                    </a:cubicBezTo>
                    <a:cubicBezTo>
                      <a:pt x="11864" y="79657"/>
                      <a:pt x="17639" y="81980"/>
                      <a:pt x="22012" y="82858"/>
                    </a:cubicBezTo>
                    <a:cubicBezTo>
                      <a:pt x="23958" y="83256"/>
                      <a:pt x="25736" y="83423"/>
                      <a:pt x="27348" y="83423"/>
                    </a:cubicBezTo>
                    <a:cubicBezTo>
                      <a:pt x="34587" y="83423"/>
                      <a:pt x="38479" y="80013"/>
                      <a:pt x="39985" y="78276"/>
                    </a:cubicBezTo>
                    <a:cubicBezTo>
                      <a:pt x="40048" y="78213"/>
                      <a:pt x="40111" y="78151"/>
                      <a:pt x="40174" y="78067"/>
                    </a:cubicBezTo>
                    <a:cubicBezTo>
                      <a:pt x="43187" y="80724"/>
                      <a:pt x="47434" y="82377"/>
                      <a:pt x="52142" y="82377"/>
                    </a:cubicBezTo>
                    <a:cubicBezTo>
                      <a:pt x="56826" y="82377"/>
                      <a:pt x="61092" y="80726"/>
                      <a:pt x="64104" y="78072"/>
                    </a:cubicBezTo>
                    <a:lnTo>
                      <a:pt x="64104" y="78072"/>
                    </a:lnTo>
                    <a:cubicBezTo>
                      <a:pt x="64168" y="78147"/>
                      <a:pt x="64229" y="78211"/>
                      <a:pt x="64278" y="78276"/>
                    </a:cubicBezTo>
                    <a:cubicBezTo>
                      <a:pt x="65784" y="80013"/>
                      <a:pt x="69697" y="83423"/>
                      <a:pt x="76916" y="83423"/>
                    </a:cubicBezTo>
                    <a:cubicBezTo>
                      <a:pt x="78527" y="83423"/>
                      <a:pt x="80305" y="83256"/>
                      <a:pt x="82251" y="82858"/>
                    </a:cubicBezTo>
                    <a:cubicBezTo>
                      <a:pt x="86645" y="81980"/>
                      <a:pt x="92399" y="79657"/>
                      <a:pt x="94994" y="73694"/>
                    </a:cubicBezTo>
                    <a:cubicBezTo>
                      <a:pt x="96061" y="71204"/>
                      <a:pt x="96207" y="68902"/>
                      <a:pt x="96207" y="67689"/>
                    </a:cubicBezTo>
                    <a:cubicBezTo>
                      <a:pt x="100706" y="65534"/>
                      <a:pt x="103133" y="61726"/>
                      <a:pt x="103238" y="56599"/>
                    </a:cubicBezTo>
                    <a:cubicBezTo>
                      <a:pt x="103300" y="53607"/>
                      <a:pt x="102526" y="50992"/>
                      <a:pt x="102129" y="49841"/>
                    </a:cubicBezTo>
                    <a:cubicBezTo>
                      <a:pt x="102589" y="49025"/>
                      <a:pt x="102966" y="48042"/>
                      <a:pt x="103175" y="46807"/>
                    </a:cubicBezTo>
                    <a:cubicBezTo>
                      <a:pt x="104284" y="40174"/>
                      <a:pt x="100831" y="35864"/>
                      <a:pt x="100685" y="35676"/>
                    </a:cubicBezTo>
                    <a:cubicBezTo>
                      <a:pt x="100643" y="35613"/>
                      <a:pt x="100580" y="35550"/>
                      <a:pt x="100517" y="35508"/>
                    </a:cubicBezTo>
                    <a:cubicBezTo>
                      <a:pt x="100580" y="35257"/>
                      <a:pt x="100622" y="34985"/>
                      <a:pt x="100664" y="34713"/>
                    </a:cubicBezTo>
                    <a:cubicBezTo>
                      <a:pt x="101543" y="29378"/>
                      <a:pt x="99827" y="21950"/>
                      <a:pt x="92253" y="18204"/>
                    </a:cubicBezTo>
                    <a:cubicBezTo>
                      <a:pt x="91416" y="13204"/>
                      <a:pt x="87817" y="9647"/>
                      <a:pt x="81812" y="7868"/>
                    </a:cubicBezTo>
                    <a:cubicBezTo>
                      <a:pt x="78108" y="6780"/>
                      <a:pt x="74572" y="6696"/>
                      <a:pt x="73275" y="6696"/>
                    </a:cubicBezTo>
                    <a:cubicBezTo>
                      <a:pt x="73003" y="6424"/>
                      <a:pt x="72731" y="6152"/>
                      <a:pt x="72438" y="5860"/>
                    </a:cubicBezTo>
                    <a:cubicBezTo>
                      <a:pt x="71162" y="4562"/>
                      <a:pt x="69697" y="3098"/>
                      <a:pt x="67688" y="1947"/>
                    </a:cubicBezTo>
                    <a:cubicBezTo>
                      <a:pt x="65680" y="796"/>
                      <a:pt x="63106" y="1"/>
                      <a:pt x="59612" y="1"/>
                    </a:cubicBezTo>
                    <a:cubicBezTo>
                      <a:pt x="57017" y="1"/>
                      <a:pt x="54674" y="1675"/>
                      <a:pt x="53021" y="4751"/>
                    </a:cubicBezTo>
                    <a:cubicBezTo>
                      <a:pt x="52686" y="5357"/>
                      <a:pt x="52393" y="6027"/>
                      <a:pt x="52142" y="6717"/>
                    </a:cubicBezTo>
                    <a:cubicBezTo>
                      <a:pt x="51891" y="6027"/>
                      <a:pt x="51577" y="5357"/>
                      <a:pt x="51263" y="4751"/>
                    </a:cubicBezTo>
                    <a:cubicBezTo>
                      <a:pt x="49610" y="1675"/>
                      <a:pt x="47267" y="1"/>
                      <a:pt x="44672" y="1"/>
                    </a:cubicBezTo>
                    <a:close/>
                  </a:path>
                </a:pathLst>
              </a:custGeom>
              <a:solidFill>
                <a:srgbClr val="EF56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9" name="Google Shape;2859;p35"/>
              <p:cNvSpPr/>
              <p:nvPr/>
            </p:nvSpPr>
            <p:spPr>
              <a:xfrm>
                <a:off x="3520450" y="3329075"/>
                <a:ext cx="571250" cy="236450"/>
              </a:xfrm>
              <a:custGeom>
                <a:avLst/>
                <a:gdLst/>
                <a:ahLst/>
                <a:cxnLst/>
                <a:rect l="l" t="t" r="r" b="b"/>
                <a:pathLst>
                  <a:path w="22850" h="9458" extrusionOk="0">
                    <a:moveTo>
                      <a:pt x="1559" y="1"/>
                    </a:moveTo>
                    <a:cubicBezTo>
                      <a:pt x="569" y="1"/>
                      <a:pt x="1" y="466"/>
                      <a:pt x="1" y="1862"/>
                    </a:cubicBezTo>
                    <a:cubicBezTo>
                      <a:pt x="1" y="3473"/>
                      <a:pt x="754" y="4979"/>
                      <a:pt x="2051" y="6193"/>
                    </a:cubicBezTo>
                    <a:cubicBezTo>
                      <a:pt x="3223" y="7323"/>
                      <a:pt x="4834" y="8223"/>
                      <a:pt x="6738" y="8788"/>
                    </a:cubicBezTo>
                    <a:cubicBezTo>
                      <a:pt x="8182" y="9227"/>
                      <a:pt x="9751" y="9457"/>
                      <a:pt x="11425" y="9457"/>
                    </a:cubicBezTo>
                    <a:cubicBezTo>
                      <a:pt x="13099" y="9457"/>
                      <a:pt x="14689" y="9227"/>
                      <a:pt x="16112" y="8788"/>
                    </a:cubicBezTo>
                    <a:cubicBezTo>
                      <a:pt x="17995" y="8223"/>
                      <a:pt x="19627" y="7323"/>
                      <a:pt x="20799" y="6193"/>
                    </a:cubicBezTo>
                    <a:cubicBezTo>
                      <a:pt x="22096" y="4979"/>
                      <a:pt x="22849" y="3473"/>
                      <a:pt x="22849" y="1862"/>
                    </a:cubicBezTo>
                    <a:cubicBezTo>
                      <a:pt x="22849" y="466"/>
                      <a:pt x="22282" y="1"/>
                      <a:pt x="21292" y="1"/>
                    </a:cubicBezTo>
                    <a:cubicBezTo>
                      <a:pt x="20115" y="1"/>
                      <a:pt x="18342" y="658"/>
                      <a:pt x="16217" y="1192"/>
                    </a:cubicBezTo>
                    <a:cubicBezTo>
                      <a:pt x="14752" y="1548"/>
                      <a:pt x="13141" y="1862"/>
                      <a:pt x="11425" y="1862"/>
                    </a:cubicBezTo>
                    <a:cubicBezTo>
                      <a:pt x="9709" y="1862"/>
                      <a:pt x="8098" y="1548"/>
                      <a:pt x="6634" y="1192"/>
                    </a:cubicBezTo>
                    <a:cubicBezTo>
                      <a:pt x="4509" y="658"/>
                      <a:pt x="2735" y="1"/>
                      <a:pt x="1559" y="1"/>
                    </a:cubicBezTo>
                    <a:close/>
                  </a:path>
                </a:pathLst>
              </a:custGeom>
              <a:solidFill>
                <a:srgbClr val="4411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0" name="Google Shape;2860;p35"/>
              <p:cNvSpPr/>
              <p:nvPr/>
            </p:nvSpPr>
            <p:spPr>
              <a:xfrm>
                <a:off x="3688900" y="3433150"/>
                <a:ext cx="234350" cy="118250"/>
              </a:xfrm>
              <a:custGeom>
                <a:avLst/>
                <a:gdLst/>
                <a:ahLst/>
                <a:cxnLst/>
                <a:rect l="l" t="t" r="r" b="b"/>
                <a:pathLst>
                  <a:path w="9374" h="4730" extrusionOk="0">
                    <a:moveTo>
                      <a:pt x="4687" y="0"/>
                    </a:moveTo>
                    <a:cubicBezTo>
                      <a:pt x="2302" y="0"/>
                      <a:pt x="335" y="1758"/>
                      <a:pt x="0" y="4060"/>
                    </a:cubicBezTo>
                    <a:cubicBezTo>
                      <a:pt x="1444" y="4478"/>
                      <a:pt x="3013" y="4729"/>
                      <a:pt x="4687" y="4729"/>
                    </a:cubicBezTo>
                    <a:cubicBezTo>
                      <a:pt x="6361" y="4729"/>
                      <a:pt x="7951" y="4478"/>
                      <a:pt x="9374" y="4060"/>
                    </a:cubicBezTo>
                    <a:cubicBezTo>
                      <a:pt x="9039" y="1758"/>
                      <a:pt x="7072" y="0"/>
                      <a:pt x="4687" y="0"/>
                    </a:cubicBezTo>
                    <a:close/>
                  </a:path>
                </a:pathLst>
              </a:custGeom>
              <a:solidFill>
                <a:srgbClr val="EF56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1" name="Google Shape;2861;p35"/>
              <p:cNvSpPr/>
              <p:nvPr/>
            </p:nvSpPr>
            <p:spPr>
              <a:xfrm>
                <a:off x="3203975" y="3051175"/>
                <a:ext cx="426875" cy="246750"/>
              </a:xfrm>
              <a:custGeom>
                <a:avLst/>
                <a:gdLst/>
                <a:ahLst/>
                <a:cxnLst/>
                <a:rect l="l" t="t" r="r" b="b"/>
                <a:pathLst>
                  <a:path w="17075" h="9870" extrusionOk="0">
                    <a:moveTo>
                      <a:pt x="659" y="0"/>
                    </a:moveTo>
                    <a:cubicBezTo>
                      <a:pt x="375" y="0"/>
                      <a:pt x="123" y="218"/>
                      <a:pt x="85" y="507"/>
                    </a:cubicBezTo>
                    <a:cubicBezTo>
                      <a:pt x="85" y="507"/>
                      <a:pt x="85" y="612"/>
                      <a:pt x="64" y="800"/>
                    </a:cubicBezTo>
                    <a:cubicBezTo>
                      <a:pt x="43" y="905"/>
                      <a:pt x="22" y="1030"/>
                      <a:pt x="22" y="1177"/>
                    </a:cubicBezTo>
                    <a:cubicBezTo>
                      <a:pt x="1" y="1240"/>
                      <a:pt x="1" y="1323"/>
                      <a:pt x="1" y="1407"/>
                    </a:cubicBezTo>
                    <a:cubicBezTo>
                      <a:pt x="1" y="1491"/>
                      <a:pt x="1" y="1574"/>
                      <a:pt x="1" y="1679"/>
                    </a:cubicBezTo>
                    <a:cubicBezTo>
                      <a:pt x="1" y="1846"/>
                      <a:pt x="1" y="2056"/>
                      <a:pt x="1" y="2286"/>
                    </a:cubicBezTo>
                    <a:cubicBezTo>
                      <a:pt x="43" y="2516"/>
                      <a:pt x="64" y="2767"/>
                      <a:pt x="106" y="3018"/>
                    </a:cubicBezTo>
                    <a:cubicBezTo>
                      <a:pt x="147" y="3290"/>
                      <a:pt x="231" y="3562"/>
                      <a:pt x="294" y="3855"/>
                    </a:cubicBezTo>
                    <a:cubicBezTo>
                      <a:pt x="378" y="4148"/>
                      <a:pt x="503" y="4420"/>
                      <a:pt x="608" y="4734"/>
                    </a:cubicBezTo>
                    <a:cubicBezTo>
                      <a:pt x="754" y="5048"/>
                      <a:pt x="901" y="5362"/>
                      <a:pt x="1089" y="5676"/>
                    </a:cubicBezTo>
                    <a:cubicBezTo>
                      <a:pt x="1277" y="5968"/>
                      <a:pt x="1466" y="6303"/>
                      <a:pt x="1717" y="6596"/>
                    </a:cubicBezTo>
                    <a:cubicBezTo>
                      <a:pt x="2198" y="7203"/>
                      <a:pt x="2805" y="7768"/>
                      <a:pt x="3474" y="8270"/>
                    </a:cubicBezTo>
                    <a:cubicBezTo>
                      <a:pt x="3663" y="8375"/>
                      <a:pt x="3830" y="8500"/>
                      <a:pt x="4018" y="8626"/>
                    </a:cubicBezTo>
                    <a:cubicBezTo>
                      <a:pt x="4207" y="8730"/>
                      <a:pt x="4416" y="8835"/>
                      <a:pt x="4604" y="8940"/>
                    </a:cubicBezTo>
                    <a:lnTo>
                      <a:pt x="4897" y="9086"/>
                    </a:lnTo>
                    <a:lnTo>
                      <a:pt x="5211" y="9212"/>
                    </a:lnTo>
                    <a:cubicBezTo>
                      <a:pt x="5420" y="9295"/>
                      <a:pt x="5629" y="9379"/>
                      <a:pt x="5839" y="9442"/>
                    </a:cubicBezTo>
                    <a:cubicBezTo>
                      <a:pt x="6048" y="9505"/>
                      <a:pt x="6278" y="9567"/>
                      <a:pt x="6487" y="9630"/>
                    </a:cubicBezTo>
                    <a:cubicBezTo>
                      <a:pt x="6697" y="9693"/>
                      <a:pt x="6969" y="9714"/>
                      <a:pt x="7199" y="9756"/>
                    </a:cubicBezTo>
                    <a:lnTo>
                      <a:pt x="7575" y="9818"/>
                    </a:lnTo>
                    <a:lnTo>
                      <a:pt x="7743" y="9818"/>
                    </a:lnTo>
                    <a:lnTo>
                      <a:pt x="7889" y="9839"/>
                    </a:lnTo>
                    <a:lnTo>
                      <a:pt x="8454" y="9860"/>
                    </a:lnTo>
                    <a:cubicBezTo>
                      <a:pt x="8503" y="9867"/>
                      <a:pt x="8524" y="9870"/>
                      <a:pt x="8532" y="9870"/>
                    </a:cubicBezTo>
                    <a:cubicBezTo>
                      <a:pt x="8547" y="9870"/>
                      <a:pt x="8510" y="9860"/>
                      <a:pt x="8538" y="9860"/>
                    </a:cubicBezTo>
                    <a:lnTo>
                      <a:pt x="8873" y="9860"/>
                    </a:lnTo>
                    <a:lnTo>
                      <a:pt x="9228" y="9839"/>
                    </a:lnTo>
                    <a:cubicBezTo>
                      <a:pt x="9458" y="9818"/>
                      <a:pt x="9668" y="9797"/>
                      <a:pt x="9898" y="9756"/>
                    </a:cubicBezTo>
                    <a:cubicBezTo>
                      <a:pt x="10358" y="9693"/>
                      <a:pt x="10798" y="9567"/>
                      <a:pt x="11237" y="9442"/>
                    </a:cubicBezTo>
                    <a:cubicBezTo>
                      <a:pt x="11446" y="9379"/>
                      <a:pt x="11655" y="9295"/>
                      <a:pt x="11865" y="9212"/>
                    </a:cubicBezTo>
                    <a:lnTo>
                      <a:pt x="12179" y="9086"/>
                    </a:lnTo>
                    <a:lnTo>
                      <a:pt x="12471" y="8940"/>
                    </a:lnTo>
                    <a:cubicBezTo>
                      <a:pt x="12660" y="8835"/>
                      <a:pt x="12869" y="8730"/>
                      <a:pt x="13036" y="8626"/>
                    </a:cubicBezTo>
                    <a:cubicBezTo>
                      <a:pt x="13225" y="8500"/>
                      <a:pt x="13413" y="8375"/>
                      <a:pt x="13580" y="8270"/>
                    </a:cubicBezTo>
                    <a:cubicBezTo>
                      <a:pt x="14271" y="7768"/>
                      <a:pt x="14878" y="7203"/>
                      <a:pt x="15338" y="6575"/>
                    </a:cubicBezTo>
                    <a:cubicBezTo>
                      <a:pt x="15589" y="6282"/>
                      <a:pt x="15777" y="5968"/>
                      <a:pt x="15987" y="5655"/>
                    </a:cubicBezTo>
                    <a:cubicBezTo>
                      <a:pt x="16154" y="5341"/>
                      <a:pt x="16300" y="5027"/>
                      <a:pt x="16447" y="4734"/>
                    </a:cubicBezTo>
                    <a:cubicBezTo>
                      <a:pt x="16552" y="4420"/>
                      <a:pt x="16698" y="4127"/>
                      <a:pt x="16761" y="3834"/>
                    </a:cubicBezTo>
                    <a:cubicBezTo>
                      <a:pt x="16824" y="3541"/>
                      <a:pt x="16907" y="3290"/>
                      <a:pt x="16949" y="3018"/>
                    </a:cubicBezTo>
                    <a:cubicBezTo>
                      <a:pt x="16991" y="2767"/>
                      <a:pt x="17033" y="2516"/>
                      <a:pt x="17054" y="2286"/>
                    </a:cubicBezTo>
                    <a:cubicBezTo>
                      <a:pt x="17075" y="2056"/>
                      <a:pt x="17075" y="1826"/>
                      <a:pt x="17075" y="1637"/>
                    </a:cubicBezTo>
                    <a:cubicBezTo>
                      <a:pt x="17075" y="1554"/>
                      <a:pt x="17075" y="1449"/>
                      <a:pt x="17075" y="1365"/>
                    </a:cubicBezTo>
                    <a:cubicBezTo>
                      <a:pt x="17075" y="1282"/>
                      <a:pt x="17054" y="1219"/>
                      <a:pt x="17054" y="1156"/>
                    </a:cubicBezTo>
                    <a:cubicBezTo>
                      <a:pt x="17033" y="1030"/>
                      <a:pt x="17012" y="905"/>
                      <a:pt x="17012" y="821"/>
                    </a:cubicBezTo>
                    <a:cubicBezTo>
                      <a:pt x="16991" y="633"/>
                      <a:pt x="16970" y="549"/>
                      <a:pt x="16970" y="549"/>
                    </a:cubicBezTo>
                    <a:cubicBezTo>
                      <a:pt x="16949" y="319"/>
                      <a:pt x="16761" y="110"/>
                      <a:pt x="16531" y="47"/>
                    </a:cubicBezTo>
                    <a:cubicBezTo>
                      <a:pt x="16484" y="34"/>
                      <a:pt x="16436" y="29"/>
                      <a:pt x="16390" y="29"/>
                    </a:cubicBezTo>
                    <a:cubicBezTo>
                      <a:pt x="16128" y="29"/>
                      <a:pt x="15890" y="220"/>
                      <a:pt x="15819" y="486"/>
                    </a:cubicBezTo>
                    <a:cubicBezTo>
                      <a:pt x="15819" y="486"/>
                      <a:pt x="15798" y="570"/>
                      <a:pt x="15756" y="758"/>
                    </a:cubicBezTo>
                    <a:cubicBezTo>
                      <a:pt x="15736" y="842"/>
                      <a:pt x="15715" y="947"/>
                      <a:pt x="15673" y="1072"/>
                    </a:cubicBezTo>
                    <a:cubicBezTo>
                      <a:pt x="15673" y="1135"/>
                      <a:pt x="15652" y="1219"/>
                      <a:pt x="15631" y="1282"/>
                    </a:cubicBezTo>
                    <a:cubicBezTo>
                      <a:pt x="15610" y="1344"/>
                      <a:pt x="15589" y="1428"/>
                      <a:pt x="15568" y="1491"/>
                    </a:cubicBezTo>
                    <a:cubicBezTo>
                      <a:pt x="15505" y="1616"/>
                      <a:pt x="15464" y="1784"/>
                      <a:pt x="15401" y="1951"/>
                    </a:cubicBezTo>
                    <a:cubicBezTo>
                      <a:pt x="15317" y="2118"/>
                      <a:pt x="15254" y="2286"/>
                      <a:pt x="15171" y="2495"/>
                    </a:cubicBezTo>
                    <a:cubicBezTo>
                      <a:pt x="15087" y="2683"/>
                      <a:pt x="14982" y="2872"/>
                      <a:pt x="14878" y="3081"/>
                    </a:cubicBezTo>
                    <a:cubicBezTo>
                      <a:pt x="14752" y="3269"/>
                      <a:pt x="14627" y="3479"/>
                      <a:pt x="14480" y="3688"/>
                    </a:cubicBezTo>
                    <a:cubicBezTo>
                      <a:pt x="14334" y="3897"/>
                      <a:pt x="14187" y="4106"/>
                      <a:pt x="14020" y="4295"/>
                    </a:cubicBezTo>
                    <a:cubicBezTo>
                      <a:pt x="13832" y="4483"/>
                      <a:pt x="13664" y="4713"/>
                      <a:pt x="13455" y="4880"/>
                    </a:cubicBezTo>
                    <a:cubicBezTo>
                      <a:pt x="13057" y="5278"/>
                      <a:pt x="12555" y="5613"/>
                      <a:pt x="12053" y="5927"/>
                    </a:cubicBezTo>
                    <a:cubicBezTo>
                      <a:pt x="11551" y="6220"/>
                      <a:pt x="10965" y="6450"/>
                      <a:pt x="10379" y="6617"/>
                    </a:cubicBezTo>
                    <a:cubicBezTo>
                      <a:pt x="10233" y="6659"/>
                      <a:pt x="10086" y="6701"/>
                      <a:pt x="9919" y="6722"/>
                    </a:cubicBezTo>
                    <a:cubicBezTo>
                      <a:pt x="9772" y="6764"/>
                      <a:pt x="9626" y="6764"/>
                      <a:pt x="9458" y="6805"/>
                    </a:cubicBezTo>
                    <a:cubicBezTo>
                      <a:pt x="9312" y="6826"/>
                      <a:pt x="9166" y="6847"/>
                      <a:pt x="8998" y="6847"/>
                    </a:cubicBezTo>
                    <a:lnTo>
                      <a:pt x="8768" y="6868"/>
                    </a:lnTo>
                    <a:lnTo>
                      <a:pt x="8601" y="6868"/>
                    </a:lnTo>
                    <a:lnTo>
                      <a:pt x="8036" y="6847"/>
                    </a:lnTo>
                    <a:lnTo>
                      <a:pt x="7889" y="6847"/>
                    </a:lnTo>
                    <a:cubicBezTo>
                      <a:pt x="7826" y="6847"/>
                      <a:pt x="7785" y="6826"/>
                      <a:pt x="7764" y="6826"/>
                    </a:cubicBezTo>
                    <a:lnTo>
                      <a:pt x="7554" y="6784"/>
                    </a:lnTo>
                    <a:lnTo>
                      <a:pt x="7345" y="6764"/>
                    </a:lnTo>
                    <a:cubicBezTo>
                      <a:pt x="7282" y="6764"/>
                      <a:pt x="7220" y="6743"/>
                      <a:pt x="7136" y="6722"/>
                    </a:cubicBezTo>
                    <a:cubicBezTo>
                      <a:pt x="6989" y="6701"/>
                      <a:pt x="6843" y="6659"/>
                      <a:pt x="6676" y="6617"/>
                    </a:cubicBezTo>
                    <a:cubicBezTo>
                      <a:pt x="6090" y="6450"/>
                      <a:pt x="5525" y="6240"/>
                      <a:pt x="5002" y="5927"/>
                    </a:cubicBezTo>
                    <a:cubicBezTo>
                      <a:pt x="4500" y="5613"/>
                      <a:pt x="4018" y="5299"/>
                      <a:pt x="3621" y="4901"/>
                    </a:cubicBezTo>
                    <a:cubicBezTo>
                      <a:pt x="3391" y="4713"/>
                      <a:pt x="3244" y="4504"/>
                      <a:pt x="3056" y="4295"/>
                    </a:cubicBezTo>
                    <a:cubicBezTo>
                      <a:pt x="2868" y="4106"/>
                      <a:pt x="2721" y="3897"/>
                      <a:pt x="2575" y="3688"/>
                    </a:cubicBezTo>
                    <a:cubicBezTo>
                      <a:pt x="2449" y="3479"/>
                      <a:pt x="2303" y="3290"/>
                      <a:pt x="2198" y="3081"/>
                    </a:cubicBezTo>
                    <a:cubicBezTo>
                      <a:pt x="2093" y="2872"/>
                      <a:pt x="1968" y="2683"/>
                      <a:pt x="1884" y="2495"/>
                    </a:cubicBezTo>
                    <a:cubicBezTo>
                      <a:pt x="1800" y="2307"/>
                      <a:pt x="1738" y="2118"/>
                      <a:pt x="1654" y="1951"/>
                    </a:cubicBezTo>
                    <a:cubicBezTo>
                      <a:pt x="1591" y="1784"/>
                      <a:pt x="1549" y="1616"/>
                      <a:pt x="1487" y="1470"/>
                    </a:cubicBezTo>
                    <a:cubicBezTo>
                      <a:pt x="1382" y="1177"/>
                      <a:pt x="1361" y="926"/>
                      <a:pt x="1298" y="758"/>
                    </a:cubicBezTo>
                    <a:cubicBezTo>
                      <a:pt x="1256" y="591"/>
                      <a:pt x="1235" y="507"/>
                      <a:pt x="1235" y="507"/>
                    </a:cubicBezTo>
                    <a:lnTo>
                      <a:pt x="1215" y="445"/>
                    </a:lnTo>
                    <a:cubicBezTo>
                      <a:pt x="1173" y="214"/>
                      <a:pt x="984" y="47"/>
                      <a:pt x="733" y="5"/>
                    </a:cubicBezTo>
                    <a:cubicBezTo>
                      <a:pt x="709" y="2"/>
                      <a:pt x="684" y="0"/>
                      <a:pt x="659" y="0"/>
                    </a:cubicBezTo>
                    <a:close/>
                  </a:path>
                </a:pathLst>
              </a:custGeom>
              <a:solidFill>
                <a:srgbClr val="4411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2" name="Google Shape;2862;p35"/>
              <p:cNvSpPr/>
              <p:nvPr/>
            </p:nvSpPr>
            <p:spPr>
              <a:xfrm>
                <a:off x="3982350" y="3051175"/>
                <a:ext cx="427375" cy="246750"/>
              </a:xfrm>
              <a:custGeom>
                <a:avLst/>
                <a:gdLst/>
                <a:ahLst/>
                <a:cxnLst/>
                <a:rect l="l" t="t" r="r" b="b"/>
                <a:pathLst>
                  <a:path w="17095" h="9870" extrusionOk="0">
                    <a:moveTo>
                      <a:pt x="680" y="0"/>
                    </a:moveTo>
                    <a:cubicBezTo>
                      <a:pt x="395" y="0"/>
                      <a:pt x="143" y="218"/>
                      <a:pt x="105" y="507"/>
                    </a:cubicBezTo>
                    <a:cubicBezTo>
                      <a:pt x="105" y="507"/>
                      <a:pt x="84" y="612"/>
                      <a:pt x="63" y="800"/>
                    </a:cubicBezTo>
                    <a:cubicBezTo>
                      <a:pt x="42" y="905"/>
                      <a:pt x="42" y="1030"/>
                      <a:pt x="21" y="1177"/>
                    </a:cubicBezTo>
                    <a:cubicBezTo>
                      <a:pt x="21" y="1240"/>
                      <a:pt x="0" y="1323"/>
                      <a:pt x="0" y="1407"/>
                    </a:cubicBezTo>
                    <a:cubicBezTo>
                      <a:pt x="0" y="1491"/>
                      <a:pt x="0" y="1574"/>
                      <a:pt x="0" y="1679"/>
                    </a:cubicBezTo>
                    <a:cubicBezTo>
                      <a:pt x="0" y="1846"/>
                      <a:pt x="0" y="2056"/>
                      <a:pt x="21" y="2286"/>
                    </a:cubicBezTo>
                    <a:cubicBezTo>
                      <a:pt x="42" y="2516"/>
                      <a:pt x="84" y="2767"/>
                      <a:pt x="105" y="3018"/>
                    </a:cubicBezTo>
                    <a:cubicBezTo>
                      <a:pt x="147" y="3290"/>
                      <a:pt x="230" y="3562"/>
                      <a:pt x="314" y="3855"/>
                    </a:cubicBezTo>
                    <a:cubicBezTo>
                      <a:pt x="377" y="4148"/>
                      <a:pt x="503" y="4420"/>
                      <a:pt x="628" y="4734"/>
                    </a:cubicBezTo>
                    <a:cubicBezTo>
                      <a:pt x="754" y="5048"/>
                      <a:pt x="921" y="5362"/>
                      <a:pt x="1088" y="5676"/>
                    </a:cubicBezTo>
                    <a:cubicBezTo>
                      <a:pt x="1298" y="5968"/>
                      <a:pt x="1486" y="6303"/>
                      <a:pt x="1737" y="6596"/>
                    </a:cubicBezTo>
                    <a:cubicBezTo>
                      <a:pt x="2197" y="7203"/>
                      <a:pt x="2804" y="7768"/>
                      <a:pt x="3495" y="8270"/>
                    </a:cubicBezTo>
                    <a:cubicBezTo>
                      <a:pt x="3662" y="8375"/>
                      <a:pt x="3850" y="8500"/>
                      <a:pt x="4018" y="8626"/>
                    </a:cubicBezTo>
                    <a:cubicBezTo>
                      <a:pt x="4206" y="8730"/>
                      <a:pt x="4415" y="8835"/>
                      <a:pt x="4604" y="8940"/>
                    </a:cubicBezTo>
                    <a:lnTo>
                      <a:pt x="4896" y="9086"/>
                    </a:lnTo>
                    <a:lnTo>
                      <a:pt x="5210" y="9212"/>
                    </a:lnTo>
                    <a:cubicBezTo>
                      <a:pt x="5420" y="9295"/>
                      <a:pt x="5629" y="9379"/>
                      <a:pt x="5838" y="9442"/>
                    </a:cubicBezTo>
                    <a:cubicBezTo>
                      <a:pt x="6068" y="9505"/>
                      <a:pt x="6277" y="9567"/>
                      <a:pt x="6508" y="9630"/>
                    </a:cubicBezTo>
                    <a:cubicBezTo>
                      <a:pt x="6717" y="9693"/>
                      <a:pt x="6968" y="9714"/>
                      <a:pt x="7219" y="9756"/>
                    </a:cubicBezTo>
                    <a:lnTo>
                      <a:pt x="7575" y="9818"/>
                    </a:lnTo>
                    <a:lnTo>
                      <a:pt x="7742" y="9818"/>
                    </a:lnTo>
                    <a:lnTo>
                      <a:pt x="7889" y="9839"/>
                    </a:lnTo>
                    <a:lnTo>
                      <a:pt x="8453" y="9860"/>
                    </a:lnTo>
                    <a:cubicBezTo>
                      <a:pt x="8509" y="9867"/>
                      <a:pt x="8535" y="9870"/>
                      <a:pt x="8546" y="9870"/>
                    </a:cubicBezTo>
                    <a:cubicBezTo>
                      <a:pt x="8567" y="9870"/>
                      <a:pt x="8530" y="9860"/>
                      <a:pt x="8558" y="9860"/>
                    </a:cubicBezTo>
                    <a:lnTo>
                      <a:pt x="8893" y="9860"/>
                    </a:lnTo>
                    <a:lnTo>
                      <a:pt x="9228" y="9839"/>
                    </a:lnTo>
                    <a:cubicBezTo>
                      <a:pt x="9458" y="9818"/>
                      <a:pt x="9688" y="9797"/>
                      <a:pt x="9918" y="9756"/>
                    </a:cubicBezTo>
                    <a:cubicBezTo>
                      <a:pt x="10378" y="9693"/>
                      <a:pt x="10797" y="9567"/>
                      <a:pt x="11236" y="9442"/>
                    </a:cubicBezTo>
                    <a:cubicBezTo>
                      <a:pt x="11446" y="9379"/>
                      <a:pt x="11655" y="9295"/>
                      <a:pt x="11864" y="9212"/>
                    </a:cubicBezTo>
                    <a:lnTo>
                      <a:pt x="12178" y="9086"/>
                    </a:lnTo>
                    <a:lnTo>
                      <a:pt x="12471" y="8940"/>
                    </a:lnTo>
                    <a:cubicBezTo>
                      <a:pt x="12680" y="8835"/>
                      <a:pt x="12868" y="8730"/>
                      <a:pt x="13057" y="8626"/>
                    </a:cubicBezTo>
                    <a:cubicBezTo>
                      <a:pt x="13224" y="8500"/>
                      <a:pt x="13412" y="8375"/>
                      <a:pt x="13580" y="8270"/>
                    </a:cubicBezTo>
                    <a:cubicBezTo>
                      <a:pt x="14270" y="7768"/>
                      <a:pt x="14877" y="7203"/>
                      <a:pt x="15358" y="6575"/>
                    </a:cubicBezTo>
                    <a:cubicBezTo>
                      <a:pt x="15609" y="6282"/>
                      <a:pt x="15798" y="5968"/>
                      <a:pt x="15986" y="5655"/>
                    </a:cubicBezTo>
                    <a:cubicBezTo>
                      <a:pt x="16174" y="5341"/>
                      <a:pt x="16321" y="5027"/>
                      <a:pt x="16467" y="4734"/>
                    </a:cubicBezTo>
                    <a:cubicBezTo>
                      <a:pt x="16572" y="4420"/>
                      <a:pt x="16697" y="4127"/>
                      <a:pt x="16781" y="3834"/>
                    </a:cubicBezTo>
                    <a:cubicBezTo>
                      <a:pt x="16844" y="3541"/>
                      <a:pt x="16928" y="3290"/>
                      <a:pt x="16969" y="3018"/>
                    </a:cubicBezTo>
                    <a:cubicBezTo>
                      <a:pt x="17011" y="2767"/>
                      <a:pt x="17053" y="2516"/>
                      <a:pt x="17074" y="2286"/>
                    </a:cubicBezTo>
                    <a:cubicBezTo>
                      <a:pt x="17074" y="2056"/>
                      <a:pt x="17074" y="1826"/>
                      <a:pt x="17095" y="1637"/>
                    </a:cubicBezTo>
                    <a:cubicBezTo>
                      <a:pt x="17095" y="1554"/>
                      <a:pt x="17095" y="1449"/>
                      <a:pt x="17095" y="1365"/>
                    </a:cubicBezTo>
                    <a:cubicBezTo>
                      <a:pt x="17074" y="1282"/>
                      <a:pt x="17074" y="1219"/>
                      <a:pt x="17074" y="1156"/>
                    </a:cubicBezTo>
                    <a:cubicBezTo>
                      <a:pt x="17053" y="1030"/>
                      <a:pt x="17032" y="905"/>
                      <a:pt x="17032" y="821"/>
                    </a:cubicBezTo>
                    <a:cubicBezTo>
                      <a:pt x="16990" y="633"/>
                      <a:pt x="16990" y="549"/>
                      <a:pt x="16990" y="549"/>
                    </a:cubicBezTo>
                    <a:cubicBezTo>
                      <a:pt x="16948" y="319"/>
                      <a:pt x="16781" y="110"/>
                      <a:pt x="16551" y="47"/>
                    </a:cubicBezTo>
                    <a:cubicBezTo>
                      <a:pt x="16501" y="34"/>
                      <a:pt x="16451" y="29"/>
                      <a:pt x="16402" y="29"/>
                    </a:cubicBezTo>
                    <a:cubicBezTo>
                      <a:pt x="16128" y="29"/>
                      <a:pt x="15893" y="220"/>
                      <a:pt x="15840" y="486"/>
                    </a:cubicBezTo>
                    <a:cubicBezTo>
                      <a:pt x="15840" y="486"/>
                      <a:pt x="15819" y="570"/>
                      <a:pt x="15756" y="758"/>
                    </a:cubicBezTo>
                    <a:cubicBezTo>
                      <a:pt x="15735" y="842"/>
                      <a:pt x="15714" y="947"/>
                      <a:pt x="15693" y="1072"/>
                    </a:cubicBezTo>
                    <a:cubicBezTo>
                      <a:pt x="15672" y="1135"/>
                      <a:pt x="15651" y="1219"/>
                      <a:pt x="15651" y="1282"/>
                    </a:cubicBezTo>
                    <a:cubicBezTo>
                      <a:pt x="15609" y="1344"/>
                      <a:pt x="15588" y="1428"/>
                      <a:pt x="15568" y="1491"/>
                    </a:cubicBezTo>
                    <a:cubicBezTo>
                      <a:pt x="15526" y="1616"/>
                      <a:pt x="15463" y="1784"/>
                      <a:pt x="15421" y="1951"/>
                    </a:cubicBezTo>
                    <a:cubicBezTo>
                      <a:pt x="15337" y="2118"/>
                      <a:pt x="15275" y="2286"/>
                      <a:pt x="15191" y="2495"/>
                    </a:cubicBezTo>
                    <a:cubicBezTo>
                      <a:pt x="15107" y="2683"/>
                      <a:pt x="14982" y="2872"/>
                      <a:pt x="14877" y="3081"/>
                    </a:cubicBezTo>
                    <a:cubicBezTo>
                      <a:pt x="14772" y="3269"/>
                      <a:pt x="14626" y="3479"/>
                      <a:pt x="14500" y="3688"/>
                    </a:cubicBezTo>
                    <a:cubicBezTo>
                      <a:pt x="14354" y="3897"/>
                      <a:pt x="14187" y="4106"/>
                      <a:pt x="14019" y="4295"/>
                    </a:cubicBezTo>
                    <a:cubicBezTo>
                      <a:pt x="13831" y="4483"/>
                      <a:pt x="13684" y="4713"/>
                      <a:pt x="13454" y="4880"/>
                    </a:cubicBezTo>
                    <a:cubicBezTo>
                      <a:pt x="13057" y="5278"/>
                      <a:pt x="12575" y="5613"/>
                      <a:pt x="12073" y="5927"/>
                    </a:cubicBezTo>
                    <a:cubicBezTo>
                      <a:pt x="11550" y="6220"/>
                      <a:pt x="10985" y="6450"/>
                      <a:pt x="10378" y="6617"/>
                    </a:cubicBezTo>
                    <a:cubicBezTo>
                      <a:pt x="10232" y="6659"/>
                      <a:pt x="10086" y="6701"/>
                      <a:pt x="9939" y="6722"/>
                    </a:cubicBezTo>
                    <a:cubicBezTo>
                      <a:pt x="9793" y="6764"/>
                      <a:pt x="9625" y="6764"/>
                      <a:pt x="9479" y="6805"/>
                    </a:cubicBezTo>
                    <a:cubicBezTo>
                      <a:pt x="9311" y="6826"/>
                      <a:pt x="9165" y="6847"/>
                      <a:pt x="9018" y="6847"/>
                    </a:cubicBezTo>
                    <a:lnTo>
                      <a:pt x="8767" y="6868"/>
                    </a:lnTo>
                    <a:lnTo>
                      <a:pt x="8621" y="6868"/>
                    </a:lnTo>
                    <a:lnTo>
                      <a:pt x="8035" y="6847"/>
                    </a:lnTo>
                    <a:lnTo>
                      <a:pt x="7889" y="6847"/>
                    </a:lnTo>
                    <a:cubicBezTo>
                      <a:pt x="7847" y="6847"/>
                      <a:pt x="7805" y="6826"/>
                      <a:pt x="7763" y="6826"/>
                    </a:cubicBezTo>
                    <a:lnTo>
                      <a:pt x="7554" y="6784"/>
                    </a:lnTo>
                    <a:lnTo>
                      <a:pt x="7365" y="6764"/>
                    </a:lnTo>
                    <a:cubicBezTo>
                      <a:pt x="7303" y="6764"/>
                      <a:pt x="7219" y="6743"/>
                      <a:pt x="7156" y="6722"/>
                    </a:cubicBezTo>
                    <a:cubicBezTo>
                      <a:pt x="6989" y="6701"/>
                      <a:pt x="6842" y="6659"/>
                      <a:pt x="6696" y="6617"/>
                    </a:cubicBezTo>
                    <a:cubicBezTo>
                      <a:pt x="6110" y="6450"/>
                      <a:pt x="5524" y="6240"/>
                      <a:pt x="5022" y="5927"/>
                    </a:cubicBezTo>
                    <a:cubicBezTo>
                      <a:pt x="4499" y="5613"/>
                      <a:pt x="4018" y="5299"/>
                      <a:pt x="3620" y="4901"/>
                    </a:cubicBezTo>
                    <a:cubicBezTo>
                      <a:pt x="3411" y="4713"/>
                      <a:pt x="3243" y="4504"/>
                      <a:pt x="3055" y="4295"/>
                    </a:cubicBezTo>
                    <a:cubicBezTo>
                      <a:pt x="2888" y="4106"/>
                      <a:pt x="2741" y="3897"/>
                      <a:pt x="2574" y="3688"/>
                    </a:cubicBezTo>
                    <a:cubicBezTo>
                      <a:pt x="2448" y="3479"/>
                      <a:pt x="2302" y="3290"/>
                      <a:pt x="2197" y="3081"/>
                    </a:cubicBezTo>
                    <a:cubicBezTo>
                      <a:pt x="2093" y="2872"/>
                      <a:pt x="1967" y="2683"/>
                      <a:pt x="1883" y="2495"/>
                    </a:cubicBezTo>
                    <a:cubicBezTo>
                      <a:pt x="1821" y="2307"/>
                      <a:pt x="1737" y="2118"/>
                      <a:pt x="1653" y="1951"/>
                    </a:cubicBezTo>
                    <a:cubicBezTo>
                      <a:pt x="1611" y="1784"/>
                      <a:pt x="1549" y="1616"/>
                      <a:pt x="1507" y="1470"/>
                    </a:cubicBezTo>
                    <a:cubicBezTo>
                      <a:pt x="1402" y="1177"/>
                      <a:pt x="1360" y="926"/>
                      <a:pt x="1319" y="758"/>
                    </a:cubicBezTo>
                    <a:cubicBezTo>
                      <a:pt x="1277" y="591"/>
                      <a:pt x="1256" y="507"/>
                      <a:pt x="1256" y="507"/>
                    </a:cubicBezTo>
                    <a:lnTo>
                      <a:pt x="1235" y="445"/>
                    </a:lnTo>
                    <a:cubicBezTo>
                      <a:pt x="1172" y="214"/>
                      <a:pt x="984" y="47"/>
                      <a:pt x="754" y="5"/>
                    </a:cubicBezTo>
                    <a:cubicBezTo>
                      <a:pt x="729" y="2"/>
                      <a:pt x="704" y="0"/>
                      <a:pt x="680" y="0"/>
                    </a:cubicBezTo>
                    <a:close/>
                  </a:path>
                </a:pathLst>
              </a:custGeom>
              <a:solidFill>
                <a:srgbClr val="4411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3" name="Google Shape;2863;p35"/>
              <p:cNvSpPr/>
              <p:nvPr/>
            </p:nvSpPr>
            <p:spPr>
              <a:xfrm>
                <a:off x="3243225" y="2227725"/>
                <a:ext cx="376650" cy="321425"/>
              </a:xfrm>
              <a:custGeom>
                <a:avLst/>
                <a:gdLst/>
                <a:ahLst/>
                <a:cxnLst/>
                <a:rect l="l" t="t" r="r" b="b"/>
                <a:pathLst>
                  <a:path w="15066" h="12857" extrusionOk="0">
                    <a:moveTo>
                      <a:pt x="13729" y="1"/>
                    </a:moveTo>
                    <a:cubicBezTo>
                      <a:pt x="13680" y="1"/>
                      <a:pt x="13630" y="4"/>
                      <a:pt x="13580" y="9"/>
                    </a:cubicBezTo>
                    <a:cubicBezTo>
                      <a:pt x="2532" y="1139"/>
                      <a:pt x="168" y="11183"/>
                      <a:pt x="147" y="11266"/>
                    </a:cubicBezTo>
                    <a:cubicBezTo>
                      <a:pt x="0" y="11978"/>
                      <a:pt x="440" y="12668"/>
                      <a:pt x="1130" y="12815"/>
                    </a:cubicBezTo>
                    <a:cubicBezTo>
                      <a:pt x="1235" y="12836"/>
                      <a:pt x="1318" y="12857"/>
                      <a:pt x="1423" y="12857"/>
                    </a:cubicBezTo>
                    <a:cubicBezTo>
                      <a:pt x="2009" y="12857"/>
                      <a:pt x="2553" y="12438"/>
                      <a:pt x="2678" y="11831"/>
                    </a:cubicBezTo>
                    <a:cubicBezTo>
                      <a:pt x="2699" y="11748"/>
                      <a:pt x="4645" y="3525"/>
                      <a:pt x="13852" y="2583"/>
                    </a:cubicBezTo>
                    <a:cubicBezTo>
                      <a:pt x="14563" y="2520"/>
                      <a:pt x="15065" y="1872"/>
                      <a:pt x="15003" y="1160"/>
                    </a:cubicBezTo>
                    <a:cubicBezTo>
                      <a:pt x="14925" y="499"/>
                      <a:pt x="14377" y="1"/>
                      <a:pt x="13729" y="1"/>
                    </a:cubicBezTo>
                    <a:close/>
                  </a:path>
                </a:pathLst>
              </a:custGeom>
              <a:solidFill>
                <a:srgbClr val="4411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4" name="Google Shape;2864;p35"/>
              <p:cNvSpPr/>
              <p:nvPr/>
            </p:nvSpPr>
            <p:spPr>
              <a:xfrm>
                <a:off x="3992275" y="2227725"/>
                <a:ext cx="376650" cy="321425"/>
              </a:xfrm>
              <a:custGeom>
                <a:avLst/>
                <a:gdLst/>
                <a:ahLst/>
                <a:cxnLst/>
                <a:rect l="l" t="t" r="r" b="b"/>
                <a:pathLst>
                  <a:path w="15066" h="12857" extrusionOk="0">
                    <a:moveTo>
                      <a:pt x="1341" y="1"/>
                    </a:moveTo>
                    <a:cubicBezTo>
                      <a:pt x="707" y="1"/>
                      <a:pt x="143" y="499"/>
                      <a:pt x="85" y="1160"/>
                    </a:cubicBezTo>
                    <a:cubicBezTo>
                      <a:pt x="1" y="1872"/>
                      <a:pt x="524" y="2520"/>
                      <a:pt x="1235" y="2583"/>
                    </a:cubicBezTo>
                    <a:cubicBezTo>
                      <a:pt x="10379" y="3525"/>
                      <a:pt x="12325" y="11496"/>
                      <a:pt x="12388" y="11852"/>
                    </a:cubicBezTo>
                    <a:cubicBezTo>
                      <a:pt x="12534" y="12438"/>
                      <a:pt x="13057" y="12857"/>
                      <a:pt x="13664" y="12857"/>
                    </a:cubicBezTo>
                    <a:cubicBezTo>
                      <a:pt x="13748" y="12857"/>
                      <a:pt x="13831" y="12836"/>
                      <a:pt x="13936" y="12815"/>
                    </a:cubicBezTo>
                    <a:cubicBezTo>
                      <a:pt x="14626" y="12668"/>
                      <a:pt x="15066" y="11978"/>
                      <a:pt x="14919" y="11266"/>
                    </a:cubicBezTo>
                    <a:cubicBezTo>
                      <a:pt x="14899" y="11183"/>
                      <a:pt x="12534" y="1139"/>
                      <a:pt x="1486" y="9"/>
                    </a:cubicBezTo>
                    <a:cubicBezTo>
                      <a:pt x="1438" y="4"/>
                      <a:pt x="1389" y="1"/>
                      <a:pt x="1341" y="1"/>
                    </a:cubicBezTo>
                    <a:close/>
                  </a:path>
                </a:pathLst>
              </a:custGeom>
              <a:solidFill>
                <a:srgbClr val="4411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5" name="Google Shape;2865;p35"/>
              <p:cNvSpPr/>
              <p:nvPr/>
            </p:nvSpPr>
            <p:spPr>
              <a:xfrm>
                <a:off x="2133225" y="2193950"/>
                <a:ext cx="207175" cy="207700"/>
              </a:xfrm>
              <a:custGeom>
                <a:avLst/>
                <a:gdLst/>
                <a:ahLst/>
                <a:cxnLst/>
                <a:rect l="l" t="t" r="r" b="b"/>
                <a:pathLst>
                  <a:path w="8287" h="8308" extrusionOk="0">
                    <a:moveTo>
                      <a:pt x="4143" y="0"/>
                    </a:moveTo>
                    <a:cubicBezTo>
                      <a:pt x="4143" y="2888"/>
                      <a:pt x="2867" y="4143"/>
                      <a:pt x="0" y="4143"/>
                    </a:cubicBezTo>
                    <a:cubicBezTo>
                      <a:pt x="2867" y="4143"/>
                      <a:pt x="4143" y="5420"/>
                      <a:pt x="4143" y="8307"/>
                    </a:cubicBezTo>
                    <a:cubicBezTo>
                      <a:pt x="4143" y="5420"/>
                      <a:pt x="5420" y="4143"/>
                      <a:pt x="8286" y="4143"/>
                    </a:cubicBezTo>
                    <a:cubicBezTo>
                      <a:pt x="5420" y="4143"/>
                      <a:pt x="4143" y="2888"/>
                      <a:pt x="41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6" name="Google Shape;2866;p35"/>
              <p:cNvSpPr/>
              <p:nvPr/>
            </p:nvSpPr>
            <p:spPr>
              <a:xfrm>
                <a:off x="1873775" y="2449750"/>
                <a:ext cx="289275" cy="289275"/>
              </a:xfrm>
              <a:custGeom>
                <a:avLst/>
                <a:gdLst/>
                <a:ahLst/>
                <a:cxnLst/>
                <a:rect l="l" t="t" r="r" b="b"/>
                <a:pathLst>
                  <a:path w="11571" h="11571" extrusionOk="0">
                    <a:moveTo>
                      <a:pt x="5796" y="0"/>
                    </a:moveTo>
                    <a:cubicBezTo>
                      <a:pt x="5796" y="4017"/>
                      <a:pt x="4018" y="5796"/>
                      <a:pt x="0" y="5796"/>
                    </a:cubicBezTo>
                    <a:cubicBezTo>
                      <a:pt x="4018" y="5796"/>
                      <a:pt x="5796" y="7574"/>
                      <a:pt x="5796" y="11571"/>
                    </a:cubicBezTo>
                    <a:cubicBezTo>
                      <a:pt x="5796" y="7574"/>
                      <a:pt x="7575" y="5796"/>
                      <a:pt x="11571" y="5796"/>
                    </a:cubicBezTo>
                    <a:cubicBezTo>
                      <a:pt x="7575" y="5796"/>
                      <a:pt x="5796" y="4017"/>
                      <a:pt x="57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7" name="Google Shape;2867;p35"/>
              <p:cNvSpPr/>
              <p:nvPr/>
            </p:nvSpPr>
            <p:spPr>
              <a:xfrm>
                <a:off x="2270275" y="2469100"/>
                <a:ext cx="43950" cy="43950"/>
              </a:xfrm>
              <a:custGeom>
                <a:avLst/>
                <a:gdLst/>
                <a:ahLst/>
                <a:cxnLst/>
                <a:rect l="l" t="t" r="r" b="b"/>
                <a:pathLst>
                  <a:path w="1758" h="1758" extrusionOk="0">
                    <a:moveTo>
                      <a:pt x="879" y="0"/>
                    </a:moveTo>
                    <a:cubicBezTo>
                      <a:pt x="377" y="0"/>
                      <a:pt x="0" y="398"/>
                      <a:pt x="0" y="879"/>
                    </a:cubicBezTo>
                    <a:cubicBezTo>
                      <a:pt x="0" y="1360"/>
                      <a:pt x="377" y="1758"/>
                      <a:pt x="879" y="1758"/>
                    </a:cubicBezTo>
                    <a:cubicBezTo>
                      <a:pt x="1360" y="1758"/>
                      <a:pt x="1758" y="1381"/>
                      <a:pt x="1758" y="879"/>
                    </a:cubicBezTo>
                    <a:cubicBezTo>
                      <a:pt x="1758" y="398"/>
                      <a:pt x="1360" y="0"/>
                      <a:pt x="8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8" name="Google Shape;2868;p35"/>
              <p:cNvSpPr/>
              <p:nvPr/>
            </p:nvSpPr>
            <p:spPr>
              <a:xfrm>
                <a:off x="1916150" y="2275025"/>
                <a:ext cx="72200" cy="71700"/>
              </a:xfrm>
              <a:custGeom>
                <a:avLst/>
                <a:gdLst/>
                <a:ahLst/>
                <a:cxnLst/>
                <a:rect l="l" t="t" r="r" b="b"/>
                <a:pathLst>
                  <a:path w="2888" h="2868" extrusionOk="0">
                    <a:moveTo>
                      <a:pt x="1444" y="1"/>
                    </a:moveTo>
                    <a:cubicBezTo>
                      <a:pt x="649" y="1"/>
                      <a:pt x="0" y="649"/>
                      <a:pt x="0" y="1444"/>
                    </a:cubicBezTo>
                    <a:cubicBezTo>
                      <a:pt x="0" y="2239"/>
                      <a:pt x="649" y="2867"/>
                      <a:pt x="1444" y="2867"/>
                    </a:cubicBezTo>
                    <a:cubicBezTo>
                      <a:pt x="2239" y="2867"/>
                      <a:pt x="2888" y="2218"/>
                      <a:pt x="2888" y="1444"/>
                    </a:cubicBezTo>
                    <a:cubicBezTo>
                      <a:pt x="2888" y="649"/>
                      <a:pt x="2239" y="1"/>
                      <a:pt x="144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9" name="Google Shape;2869;p35"/>
              <p:cNvSpPr/>
              <p:nvPr/>
            </p:nvSpPr>
            <p:spPr>
              <a:xfrm>
                <a:off x="2185525" y="2666300"/>
                <a:ext cx="42400" cy="42400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1696" extrusionOk="0">
                    <a:moveTo>
                      <a:pt x="838" y="0"/>
                    </a:moveTo>
                    <a:cubicBezTo>
                      <a:pt x="377" y="0"/>
                      <a:pt x="1" y="377"/>
                      <a:pt x="1" y="858"/>
                    </a:cubicBezTo>
                    <a:cubicBezTo>
                      <a:pt x="1" y="1319"/>
                      <a:pt x="377" y="1695"/>
                      <a:pt x="838" y="1695"/>
                    </a:cubicBezTo>
                    <a:cubicBezTo>
                      <a:pt x="1298" y="1695"/>
                      <a:pt x="1696" y="1319"/>
                      <a:pt x="1696" y="858"/>
                    </a:cubicBezTo>
                    <a:cubicBezTo>
                      <a:pt x="1696" y="398"/>
                      <a:pt x="1319" y="0"/>
                      <a:pt x="8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0" name="Google Shape;2870;p35"/>
              <p:cNvSpPr/>
              <p:nvPr/>
            </p:nvSpPr>
            <p:spPr>
              <a:xfrm>
                <a:off x="5347100" y="2549125"/>
                <a:ext cx="207150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86" h="8287" extrusionOk="0">
                    <a:moveTo>
                      <a:pt x="4143" y="1"/>
                    </a:moveTo>
                    <a:cubicBezTo>
                      <a:pt x="4143" y="2867"/>
                      <a:pt x="2867" y="4143"/>
                      <a:pt x="0" y="4143"/>
                    </a:cubicBezTo>
                    <a:cubicBezTo>
                      <a:pt x="2867" y="4143"/>
                      <a:pt x="4143" y="5420"/>
                      <a:pt x="4143" y="8286"/>
                    </a:cubicBezTo>
                    <a:cubicBezTo>
                      <a:pt x="4143" y="5420"/>
                      <a:pt x="5419" y="4143"/>
                      <a:pt x="8286" y="4143"/>
                    </a:cubicBezTo>
                    <a:cubicBezTo>
                      <a:pt x="5419" y="4143"/>
                      <a:pt x="4143" y="2867"/>
                      <a:pt x="414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1" name="Google Shape;2871;p35"/>
              <p:cNvSpPr/>
              <p:nvPr/>
            </p:nvSpPr>
            <p:spPr>
              <a:xfrm>
                <a:off x="5524425" y="2804925"/>
                <a:ext cx="289275" cy="289275"/>
              </a:xfrm>
              <a:custGeom>
                <a:avLst/>
                <a:gdLst/>
                <a:ahLst/>
                <a:cxnLst/>
                <a:rect l="l" t="t" r="r" b="b"/>
                <a:pathLst>
                  <a:path w="11571" h="11571" extrusionOk="0">
                    <a:moveTo>
                      <a:pt x="5775" y="0"/>
                    </a:moveTo>
                    <a:cubicBezTo>
                      <a:pt x="5775" y="3997"/>
                      <a:pt x="3997" y="5775"/>
                      <a:pt x="0" y="5775"/>
                    </a:cubicBezTo>
                    <a:cubicBezTo>
                      <a:pt x="3997" y="5775"/>
                      <a:pt x="5775" y="7554"/>
                      <a:pt x="5775" y="11571"/>
                    </a:cubicBezTo>
                    <a:cubicBezTo>
                      <a:pt x="5775" y="7554"/>
                      <a:pt x="7554" y="5775"/>
                      <a:pt x="11571" y="5775"/>
                    </a:cubicBezTo>
                    <a:cubicBezTo>
                      <a:pt x="7554" y="5775"/>
                      <a:pt x="5775" y="3997"/>
                      <a:pt x="57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2" name="Google Shape;2872;p35"/>
              <p:cNvSpPr/>
              <p:nvPr/>
            </p:nvSpPr>
            <p:spPr>
              <a:xfrm>
                <a:off x="5373250" y="2824275"/>
                <a:ext cx="43950" cy="43950"/>
              </a:xfrm>
              <a:custGeom>
                <a:avLst/>
                <a:gdLst/>
                <a:ahLst/>
                <a:cxnLst/>
                <a:rect l="l" t="t" r="r" b="b"/>
                <a:pathLst>
                  <a:path w="1758" h="1758" extrusionOk="0">
                    <a:moveTo>
                      <a:pt x="879" y="0"/>
                    </a:moveTo>
                    <a:cubicBezTo>
                      <a:pt x="398" y="0"/>
                      <a:pt x="0" y="398"/>
                      <a:pt x="0" y="879"/>
                    </a:cubicBezTo>
                    <a:cubicBezTo>
                      <a:pt x="0" y="1360"/>
                      <a:pt x="398" y="1758"/>
                      <a:pt x="879" y="1758"/>
                    </a:cubicBezTo>
                    <a:cubicBezTo>
                      <a:pt x="1381" y="1758"/>
                      <a:pt x="1758" y="1360"/>
                      <a:pt x="1758" y="879"/>
                    </a:cubicBezTo>
                    <a:cubicBezTo>
                      <a:pt x="1758" y="398"/>
                      <a:pt x="1381" y="0"/>
                      <a:pt x="8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3" name="Google Shape;2873;p35"/>
              <p:cNvSpPr/>
              <p:nvPr/>
            </p:nvSpPr>
            <p:spPr>
              <a:xfrm>
                <a:off x="5699650" y="2630200"/>
                <a:ext cx="71700" cy="71700"/>
              </a:xfrm>
              <a:custGeom>
                <a:avLst/>
                <a:gdLst/>
                <a:ahLst/>
                <a:cxnLst/>
                <a:rect l="l" t="t" r="r" b="b"/>
                <a:pathLst>
                  <a:path w="2868" h="2868" extrusionOk="0">
                    <a:moveTo>
                      <a:pt x="1423" y="1"/>
                    </a:moveTo>
                    <a:cubicBezTo>
                      <a:pt x="628" y="1"/>
                      <a:pt x="1" y="628"/>
                      <a:pt x="1" y="1423"/>
                    </a:cubicBezTo>
                    <a:cubicBezTo>
                      <a:pt x="1" y="2219"/>
                      <a:pt x="628" y="2867"/>
                      <a:pt x="1423" y="2867"/>
                    </a:cubicBezTo>
                    <a:cubicBezTo>
                      <a:pt x="2218" y="2867"/>
                      <a:pt x="2867" y="2219"/>
                      <a:pt x="2867" y="1423"/>
                    </a:cubicBezTo>
                    <a:cubicBezTo>
                      <a:pt x="2867" y="628"/>
                      <a:pt x="2218" y="1"/>
                      <a:pt x="142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4" name="Google Shape;2874;p35"/>
              <p:cNvSpPr/>
              <p:nvPr/>
            </p:nvSpPr>
            <p:spPr>
              <a:xfrm>
                <a:off x="5459550" y="3021475"/>
                <a:ext cx="42400" cy="42400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1696" extrusionOk="0">
                    <a:moveTo>
                      <a:pt x="858" y="1"/>
                    </a:moveTo>
                    <a:cubicBezTo>
                      <a:pt x="398" y="1"/>
                      <a:pt x="1" y="377"/>
                      <a:pt x="1" y="838"/>
                    </a:cubicBezTo>
                    <a:cubicBezTo>
                      <a:pt x="1" y="1319"/>
                      <a:pt x="398" y="1695"/>
                      <a:pt x="858" y="1695"/>
                    </a:cubicBezTo>
                    <a:cubicBezTo>
                      <a:pt x="1319" y="1695"/>
                      <a:pt x="1695" y="1319"/>
                      <a:pt x="1695" y="838"/>
                    </a:cubicBezTo>
                    <a:cubicBezTo>
                      <a:pt x="1695" y="377"/>
                      <a:pt x="1319" y="1"/>
                      <a:pt x="8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75" name="Google Shape;2875;p35"/>
            <p:cNvSpPr/>
            <p:nvPr/>
          </p:nvSpPr>
          <p:spPr>
            <a:xfrm>
              <a:off x="1425675" y="3983800"/>
              <a:ext cx="2209200" cy="2052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89" name="Google Shape;5489;p68"/>
          <p:cNvGrpSpPr/>
          <p:nvPr/>
        </p:nvGrpSpPr>
        <p:grpSpPr>
          <a:xfrm>
            <a:off x="4418962" y="1862073"/>
            <a:ext cx="3410723" cy="2234903"/>
            <a:chOff x="238125" y="516200"/>
            <a:chExt cx="7142875" cy="4680425"/>
          </a:xfrm>
        </p:grpSpPr>
        <p:sp>
          <p:nvSpPr>
            <p:cNvPr id="5490" name="Google Shape;5490;p68"/>
            <p:cNvSpPr/>
            <p:nvPr/>
          </p:nvSpPr>
          <p:spPr>
            <a:xfrm>
              <a:off x="238125" y="516200"/>
              <a:ext cx="7142875" cy="4680425"/>
            </a:xfrm>
            <a:custGeom>
              <a:avLst/>
              <a:gdLst/>
              <a:ahLst/>
              <a:cxnLst/>
              <a:rect l="l" t="t" r="r" b="b"/>
              <a:pathLst>
                <a:path w="285715" h="187217" extrusionOk="0">
                  <a:moveTo>
                    <a:pt x="0" y="0"/>
                  </a:moveTo>
                  <a:lnTo>
                    <a:pt x="0" y="187217"/>
                  </a:lnTo>
                  <a:lnTo>
                    <a:pt x="285714" y="187217"/>
                  </a:lnTo>
                  <a:lnTo>
                    <a:pt x="285714" y="0"/>
                  </a:lnTo>
                  <a:close/>
                </a:path>
              </a:pathLst>
            </a:custGeom>
            <a:solidFill>
              <a:schemeClr val="lt2"/>
            </a:solidFill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5491;p68"/>
            <p:cNvSpPr/>
            <p:nvPr/>
          </p:nvSpPr>
          <p:spPr>
            <a:xfrm>
              <a:off x="359275" y="4548725"/>
              <a:ext cx="6913700" cy="38600"/>
            </a:xfrm>
            <a:custGeom>
              <a:avLst/>
              <a:gdLst/>
              <a:ahLst/>
              <a:cxnLst/>
              <a:rect l="l" t="t" r="r" b="b"/>
              <a:pathLst>
                <a:path w="276548" h="1544" extrusionOk="0">
                  <a:moveTo>
                    <a:pt x="0" y="1"/>
                  </a:moveTo>
                  <a:lnTo>
                    <a:pt x="0" y="1543"/>
                  </a:lnTo>
                  <a:lnTo>
                    <a:pt x="276547" y="1543"/>
                  </a:lnTo>
                  <a:lnTo>
                    <a:pt x="276547" y="1"/>
                  </a:lnTo>
                  <a:close/>
                </a:path>
              </a:pathLst>
            </a:custGeom>
            <a:solidFill>
              <a:srgbClr val="DBE2E8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5492;p68"/>
            <p:cNvSpPr/>
            <p:nvPr/>
          </p:nvSpPr>
          <p:spPr>
            <a:xfrm>
              <a:off x="359275" y="4548725"/>
              <a:ext cx="1205000" cy="38600"/>
            </a:xfrm>
            <a:custGeom>
              <a:avLst/>
              <a:gdLst/>
              <a:ahLst/>
              <a:cxnLst/>
              <a:rect l="l" t="t" r="r" b="b"/>
              <a:pathLst>
                <a:path w="48200" h="1544" extrusionOk="0">
                  <a:moveTo>
                    <a:pt x="0" y="1"/>
                  </a:moveTo>
                  <a:lnTo>
                    <a:pt x="0" y="1543"/>
                  </a:lnTo>
                  <a:lnTo>
                    <a:pt x="48199" y="1543"/>
                  </a:lnTo>
                  <a:lnTo>
                    <a:pt x="48199" y="1"/>
                  </a:lnTo>
                  <a:close/>
                </a:path>
              </a:pathLst>
            </a:custGeom>
            <a:solidFill>
              <a:srgbClr val="EF7668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68"/>
            <p:cNvSpPr/>
            <p:nvPr/>
          </p:nvSpPr>
          <p:spPr>
            <a:xfrm>
              <a:off x="1683675" y="4763375"/>
              <a:ext cx="183075" cy="257700"/>
            </a:xfrm>
            <a:custGeom>
              <a:avLst/>
              <a:gdLst/>
              <a:ahLst/>
              <a:cxnLst/>
              <a:rect l="l" t="t" r="r" b="b"/>
              <a:pathLst>
                <a:path w="7323" h="10308" extrusionOk="0">
                  <a:moveTo>
                    <a:pt x="0" y="0"/>
                  </a:moveTo>
                  <a:lnTo>
                    <a:pt x="0" y="10308"/>
                  </a:lnTo>
                  <a:lnTo>
                    <a:pt x="7322" y="5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68"/>
            <p:cNvSpPr/>
            <p:nvPr/>
          </p:nvSpPr>
          <p:spPr>
            <a:xfrm>
              <a:off x="1898500" y="4763375"/>
              <a:ext cx="42900" cy="257700"/>
            </a:xfrm>
            <a:custGeom>
              <a:avLst/>
              <a:gdLst/>
              <a:ahLst/>
              <a:cxnLst/>
              <a:rect l="l" t="t" r="r" b="b"/>
              <a:pathLst>
                <a:path w="1716" h="10308" extrusionOk="0">
                  <a:moveTo>
                    <a:pt x="1" y="0"/>
                  </a:moveTo>
                  <a:lnTo>
                    <a:pt x="1" y="10308"/>
                  </a:lnTo>
                  <a:lnTo>
                    <a:pt x="1715" y="10308"/>
                  </a:lnTo>
                  <a:lnTo>
                    <a:pt x="171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68"/>
            <p:cNvSpPr/>
            <p:nvPr/>
          </p:nvSpPr>
          <p:spPr>
            <a:xfrm>
              <a:off x="1164125" y="4763375"/>
              <a:ext cx="183150" cy="257700"/>
            </a:xfrm>
            <a:custGeom>
              <a:avLst/>
              <a:gdLst/>
              <a:ahLst/>
              <a:cxnLst/>
              <a:rect l="l" t="t" r="r" b="b"/>
              <a:pathLst>
                <a:path w="7326" h="10308" extrusionOk="0">
                  <a:moveTo>
                    <a:pt x="1" y="0"/>
                  </a:moveTo>
                  <a:lnTo>
                    <a:pt x="1" y="10308"/>
                  </a:lnTo>
                  <a:lnTo>
                    <a:pt x="7325" y="51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68"/>
            <p:cNvSpPr/>
            <p:nvPr/>
          </p:nvSpPr>
          <p:spPr>
            <a:xfrm>
              <a:off x="644650" y="4763375"/>
              <a:ext cx="183125" cy="257700"/>
            </a:xfrm>
            <a:custGeom>
              <a:avLst/>
              <a:gdLst/>
              <a:ahLst/>
              <a:cxnLst/>
              <a:rect l="l" t="t" r="r" b="b"/>
              <a:pathLst>
                <a:path w="7325" h="10308" extrusionOk="0">
                  <a:moveTo>
                    <a:pt x="7325" y="0"/>
                  </a:moveTo>
                  <a:lnTo>
                    <a:pt x="0" y="5154"/>
                  </a:lnTo>
                  <a:lnTo>
                    <a:pt x="7325" y="10308"/>
                  </a:lnTo>
                  <a:lnTo>
                    <a:pt x="732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68"/>
            <p:cNvSpPr/>
            <p:nvPr/>
          </p:nvSpPr>
          <p:spPr>
            <a:xfrm>
              <a:off x="570000" y="4763375"/>
              <a:ext cx="42875" cy="257700"/>
            </a:xfrm>
            <a:custGeom>
              <a:avLst/>
              <a:gdLst/>
              <a:ahLst/>
              <a:cxnLst/>
              <a:rect l="l" t="t" r="r" b="b"/>
              <a:pathLst>
                <a:path w="1715" h="10308" extrusionOk="0">
                  <a:moveTo>
                    <a:pt x="0" y="0"/>
                  </a:moveTo>
                  <a:lnTo>
                    <a:pt x="0" y="10308"/>
                  </a:lnTo>
                  <a:lnTo>
                    <a:pt x="1715" y="10308"/>
                  </a:lnTo>
                  <a:lnTo>
                    <a:pt x="171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68"/>
            <p:cNvSpPr/>
            <p:nvPr/>
          </p:nvSpPr>
          <p:spPr>
            <a:xfrm>
              <a:off x="5682525" y="4718575"/>
              <a:ext cx="334600" cy="327625"/>
            </a:xfrm>
            <a:custGeom>
              <a:avLst/>
              <a:gdLst/>
              <a:ahLst/>
              <a:cxnLst/>
              <a:rect l="l" t="t" r="r" b="b"/>
              <a:pathLst>
                <a:path w="13384" h="13105" extrusionOk="0">
                  <a:moveTo>
                    <a:pt x="6692" y="4452"/>
                  </a:moveTo>
                  <a:cubicBezTo>
                    <a:pt x="7873" y="4452"/>
                    <a:pt x="8837" y="5395"/>
                    <a:pt x="8837" y="6551"/>
                  </a:cubicBezTo>
                  <a:cubicBezTo>
                    <a:pt x="8837" y="7710"/>
                    <a:pt x="7873" y="8653"/>
                    <a:pt x="6692" y="8653"/>
                  </a:cubicBezTo>
                  <a:cubicBezTo>
                    <a:pt x="5508" y="8653"/>
                    <a:pt x="4544" y="7710"/>
                    <a:pt x="4544" y="6551"/>
                  </a:cubicBezTo>
                  <a:cubicBezTo>
                    <a:pt x="4544" y="5395"/>
                    <a:pt x="5508" y="4452"/>
                    <a:pt x="6692" y="4452"/>
                  </a:cubicBezTo>
                  <a:close/>
                  <a:moveTo>
                    <a:pt x="5928" y="1"/>
                  </a:moveTo>
                  <a:cubicBezTo>
                    <a:pt x="5825" y="1"/>
                    <a:pt x="5157" y="1802"/>
                    <a:pt x="5157" y="1802"/>
                  </a:cubicBezTo>
                  <a:lnTo>
                    <a:pt x="4339" y="2133"/>
                  </a:lnTo>
                  <a:cubicBezTo>
                    <a:pt x="4339" y="2133"/>
                    <a:pt x="2680" y="1429"/>
                    <a:pt x="2476" y="1429"/>
                  </a:cubicBezTo>
                  <a:cubicBezTo>
                    <a:pt x="2467" y="1429"/>
                    <a:pt x="2461" y="1430"/>
                    <a:pt x="2458" y="1433"/>
                  </a:cubicBezTo>
                  <a:lnTo>
                    <a:pt x="1417" y="2451"/>
                  </a:lnTo>
                  <a:cubicBezTo>
                    <a:pt x="1346" y="2520"/>
                    <a:pt x="2173" y="4257"/>
                    <a:pt x="2173" y="4257"/>
                  </a:cubicBezTo>
                  <a:lnTo>
                    <a:pt x="1835" y="5060"/>
                  </a:lnTo>
                  <a:cubicBezTo>
                    <a:pt x="1835" y="5060"/>
                    <a:pt x="0" y="5767"/>
                    <a:pt x="0" y="5862"/>
                  </a:cubicBezTo>
                  <a:lnTo>
                    <a:pt x="0" y="7300"/>
                  </a:lnTo>
                  <a:cubicBezTo>
                    <a:pt x="0" y="7402"/>
                    <a:pt x="1840" y="8058"/>
                    <a:pt x="1840" y="8058"/>
                  </a:cubicBezTo>
                  <a:lnTo>
                    <a:pt x="2179" y="8858"/>
                  </a:lnTo>
                  <a:cubicBezTo>
                    <a:pt x="2179" y="8858"/>
                    <a:pt x="1392" y="10631"/>
                    <a:pt x="1461" y="10698"/>
                  </a:cubicBezTo>
                  <a:lnTo>
                    <a:pt x="2501" y="11718"/>
                  </a:lnTo>
                  <a:cubicBezTo>
                    <a:pt x="2504" y="11721"/>
                    <a:pt x="2510" y="11722"/>
                    <a:pt x="2518" y="11722"/>
                  </a:cubicBezTo>
                  <a:cubicBezTo>
                    <a:pt x="2713" y="11722"/>
                    <a:pt x="4347" y="10977"/>
                    <a:pt x="4347" y="10977"/>
                  </a:cubicBezTo>
                  <a:lnTo>
                    <a:pt x="5167" y="11308"/>
                  </a:lnTo>
                  <a:cubicBezTo>
                    <a:pt x="5167" y="11308"/>
                    <a:pt x="5890" y="13104"/>
                    <a:pt x="5989" y="13104"/>
                  </a:cubicBezTo>
                  <a:lnTo>
                    <a:pt x="7458" y="13104"/>
                  </a:lnTo>
                  <a:cubicBezTo>
                    <a:pt x="7558" y="13104"/>
                    <a:pt x="8229" y="11303"/>
                    <a:pt x="8229" y="11303"/>
                  </a:cubicBezTo>
                  <a:lnTo>
                    <a:pt x="9050" y="10972"/>
                  </a:lnTo>
                  <a:cubicBezTo>
                    <a:pt x="9050" y="10972"/>
                    <a:pt x="10709" y="11678"/>
                    <a:pt x="10908" y="11678"/>
                  </a:cubicBezTo>
                  <a:cubicBezTo>
                    <a:pt x="10917" y="11678"/>
                    <a:pt x="10923" y="11677"/>
                    <a:pt x="10925" y="11674"/>
                  </a:cubicBezTo>
                  <a:lnTo>
                    <a:pt x="11966" y="10657"/>
                  </a:lnTo>
                  <a:cubicBezTo>
                    <a:pt x="12038" y="10585"/>
                    <a:pt x="11210" y="8848"/>
                    <a:pt x="11210" y="8848"/>
                  </a:cubicBezTo>
                  <a:lnTo>
                    <a:pt x="11548" y="8048"/>
                  </a:lnTo>
                  <a:cubicBezTo>
                    <a:pt x="11548" y="8048"/>
                    <a:pt x="13383" y="7338"/>
                    <a:pt x="13383" y="7241"/>
                  </a:cubicBezTo>
                  <a:lnTo>
                    <a:pt x="13383" y="5803"/>
                  </a:lnTo>
                  <a:cubicBezTo>
                    <a:pt x="13383" y="5703"/>
                    <a:pt x="11543" y="5049"/>
                    <a:pt x="11543" y="5049"/>
                  </a:cubicBezTo>
                  <a:lnTo>
                    <a:pt x="11207" y="4247"/>
                  </a:lnTo>
                  <a:cubicBezTo>
                    <a:pt x="11207" y="4247"/>
                    <a:pt x="11992" y="2474"/>
                    <a:pt x="11922" y="2405"/>
                  </a:cubicBezTo>
                  <a:lnTo>
                    <a:pt x="10882" y="1390"/>
                  </a:lnTo>
                  <a:cubicBezTo>
                    <a:pt x="10879" y="1387"/>
                    <a:pt x="10873" y="1385"/>
                    <a:pt x="10864" y="1385"/>
                  </a:cubicBezTo>
                  <a:cubicBezTo>
                    <a:pt x="10663" y="1385"/>
                    <a:pt x="9037" y="2128"/>
                    <a:pt x="9037" y="2128"/>
                  </a:cubicBezTo>
                  <a:lnTo>
                    <a:pt x="8217" y="1797"/>
                  </a:lnTo>
                  <a:cubicBezTo>
                    <a:pt x="8217" y="1797"/>
                    <a:pt x="7494" y="1"/>
                    <a:pt x="739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68"/>
            <p:cNvSpPr/>
            <p:nvPr/>
          </p:nvSpPr>
          <p:spPr>
            <a:xfrm>
              <a:off x="6254150" y="4754575"/>
              <a:ext cx="381750" cy="251200"/>
            </a:xfrm>
            <a:custGeom>
              <a:avLst/>
              <a:gdLst/>
              <a:ahLst/>
              <a:cxnLst/>
              <a:rect l="l" t="t" r="r" b="b"/>
              <a:pathLst>
                <a:path w="15270" h="10048" extrusionOk="0">
                  <a:moveTo>
                    <a:pt x="14145" y="1126"/>
                  </a:moveTo>
                  <a:lnTo>
                    <a:pt x="14145" y="8922"/>
                  </a:lnTo>
                  <a:lnTo>
                    <a:pt x="1123" y="8922"/>
                  </a:lnTo>
                  <a:lnTo>
                    <a:pt x="1123" y="1126"/>
                  </a:lnTo>
                  <a:close/>
                  <a:moveTo>
                    <a:pt x="1" y="1"/>
                  </a:moveTo>
                  <a:lnTo>
                    <a:pt x="1" y="10047"/>
                  </a:lnTo>
                  <a:lnTo>
                    <a:pt x="15270" y="10047"/>
                  </a:lnTo>
                  <a:lnTo>
                    <a:pt x="1527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68"/>
            <p:cNvSpPr/>
            <p:nvPr/>
          </p:nvSpPr>
          <p:spPr>
            <a:xfrm>
              <a:off x="7046075" y="4727925"/>
              <a:ext cx="125025" cy="125025"/>
            </a:xfrm>
            <a:custGeom>
              <a:avLst/>
              <a:gdLst/>
              <a:ahLst/>
              <a:cxnLst/>
              <a:rect l="l" t="t" r="r" b="b"/>
              <a:pathLst>
                <a:path w="5001" h="5001" extrusionOk="0">
                  <a:moveTo>
                    <a:pt x="0" y="1"/>
                  </a:moveTo>
                  <a:lnTo>
                    <a:pt x="0" y="1126"/>
                  </a:lnTo>
                  <a:lnTo>
                    <a:pt x="3875" y="1126"/>
                  </a:lnTo>
                  <a:lnTo>
                    <a:pt x="3875" y="5001"/>
                  </a:lnTo>
                  <a:lnTo>
                    <a:pt x="5000" y="5001"/>
                  </a:lnTo>
                  <a:lnTo>
                    <a:pt x="500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68"/>
            <p:cNvSpPr/>
            <p:nvPr/>
          </p:nvSpPr>
          <p:spPr>
            <a:xfrm>
              <a:off x="6866600" y="4727925"/>
              <a:ext cx="125025" cy="125025"/>
            </a:xfrm>
            <a:custGeom>
              <a:avLst/>
              <a:gdLst/>
              <a:ahLst/>
              <a:cxnLst/>
              <a:rect l="l" t="t" r="r" b="b"/>
              <a:pathLst>
                <a:path w="5001" h="5001" extrusionOk="0">
                  <a:moveTo>
                    <a:pt x="1" y="1"/>
                  </a:moveTo>
                  <a:lnTo>
                    <a:pt x="1" y="5001"/>
                  </a:lnTo>
                  <a:lnTo>
                    <a:pt x="1123" y="5001"/>
                  </a:lnTo>
                  <a:lnTo>
                    <a:pt x="1123" y="1126"/>
                  </a:lnTo>
                  <a:lnTo>
                    <a:pt x="5001" y="1126"/>
                  </a:lnTo>
                  <a:lnTo>
                    <a:pt x="5001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68"/>
            <p:cNvSpPr/>
            <p:nvPr/>
          </p:nvSpPr>
          <p:spPr>
            <a:xfrm>
              <a:off x="7046075" y="4907400"/>
              <a:ext cx="125025" cy="125025"/>
            </a:xfrm>
            <a:custGeom>
              <a:avLst/>
              <a:gdLst/>
              <a:ahLst/>
              <a:cxnLst/>
              <a:rect l="l" t="t" r="r" b="b"/>
              <a:pathLst>
                <a:path w="5001" h="5001" extrusionOk="0">
                  <a:moveTo>
                    <a:pt x="3875" y="0"/>
                  </a:moveTo>
                  <a:lnTo>
                    <a:pt x="3875" y="3875"/>
                  </a:lnTo>
                  <a:lnTo>
                    <a:pt x="0" y="3875"/>
                  </a:lnTo>
                  <a:lnTo>
                    <a:pt x="0" y="5000"/>
                  </a:lnTo>
                  <a:lnTo>
                    <a:pt x="5000" y="5000"/>
                  </a:lnTo>
                  <a:lnTo>
                    <a:pt x="500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68"/>
            <p:cNvSpPr/>
            <p:nvPr/>
          </p:nvSpPr>
          <p:spPr>
            <a:xfrm>
              <a:off x="6866600" y="4907400"/>
              <a:ext cx="125025" cy="125025"/>
            </a:xfrm>
            <a:custGeom>
              <a:avLst/>
              <a:gdLst/>
              <a:ahLst/>
              <a:cxnLst/>
              <a:rect l="l" t="t" r="r" b="b"/>
              <a:pathLst>
                <a:path w="5001" h="5001" extrusionOk="0">
                  <a:moveTo>
                    <a:pt x="1" y="0"/>
                  </a:moveTo>
                  <a:lnTo>
                    <a:pt x="1" y="5000"/>
                  </a:lnTo>
                  <a:lnTo>
                    <a:pt x="5001" y="5000"/>
                  </a:lnTo>
                  <a:lnTo>
                    <a:pt x="5001" y="3875"/>
                  </a:lnTo>
                  <a:lnTo>
                    <a:pt x="1123" y="3875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504" name="Google Shape;5504;p68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874" y="1886570"/>
            <a:ext cx="3352064" cy="1915502"/>
          </a:xfrm>
          <a:prstGeom prst="rect">
            <a:avLst/>
          </a:prstGeom>
          <a:noFill/>
          <a:ln>
            <a:noFill/>
          </a:ln>
        </p:spPr>
      </p:pic>
      <p:sp>
        <p:nvSpPr>
          <p:cNvPr id="5505" name="Google Shape;5505;p68"/>
          <p:cNvSpPr txBox="1">
            <a:spLocks noGrp="1"/>
          </p:cNvSpPr>
          <p:nvPr>
            <p:ph type="title"/>
          </p:nvPr>
        </p:nvSpPr>
        <p:spPr>
          <a:xfrm>
            <a:off x="1767964" y="36335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/>
              <a:t>Інтернет-магазин одягу пропонує вакансію менеджера</a:t>
            </a:r>
            <a:endParaRPr dirty="0"/>
          </a:p>
        </p:txBody>
      </p:sp>
      <p:sp>
        <p:nvSpPr>
          <p:cNvPr id="5506" name="Google Shape;5506;p68"/>
          <p:cNvSpPr txBox="1"/>
          <p:nvPr/>
        </p:nvSpPr>
        <p:spPr>
          <a:xfrm>
            <a:off x="4418963" y="4346275"/>
            <a:ext cx="34107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Insert your multimedia content here</a:t>
            </a:r>
            <a:endParaRPr sz="12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507" name="Google Shape;5507;p68"/>
          <p:cNvSpPr txBox="1">
            <a:spLocks noGrp="1"/>
          </p:cNvSpPr>
          <p:nvPr>
            <p:ph type="subTitle" idx="4294967295"/>
          </p:nvPr>
        </p:nvSpPr>
        <p:spPr>
          <a:xfrm flipH="1">
            <a:off x="1196618" y="1886570"/>
            <a:ext cx="2891949" cy="29075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dirty="0" smtClean="0"/>
              <a:t>Молода, швидко </a:t>
            </a:r>
            <a:r>
              <a:rPr lang="uk-UA" sz="1600" b="1" dirty="0" err="1" smtClean="0"/>
              <a:t>розвиваючася</a:t>
            </a:r>
            <a:r>
              <a:rPr lang="uk-UA" sz="1600" b="1" dirty="0" smtClean="0"/>
              <a:t> команда, яка активно набирає популярності серед користувачів </a:t>
            </a:r>
            <a:r>
              <a:rPr lang="en-US" sz="1600" b="1" dirty="0" smtClean="0"/>
              <a:t>Instagram</a:t>
            </a:r>
            <a:r>
              <a:rPr lang="uk-UA" sz="1600" b="1" dirty="0" smtClean="0"/>
              <a:t>,</a:t>
            </a: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dirty="0" smtClean="0"/>
              <a:t>Шукає в свою команду людину яка вміє зацікавити потенційного покупця, з невичерпною енергією та ідеями, які вміє правильно втілювати в життя</a:t>
            </a: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</a:endParaRPr>
          </a:p>
        </p:txBody>
      </p:sp>
      <p:grpSp>
        <p:nvGrpSpPr>
          <p:cNvPr id="5508" name="Google Shape;5508;p68"/>
          <p:cNvGrpSpPr/>
          <p:nvPr/>
        </p:nvGrpSpPr>
        <p:grpSpPr>
          <a:xfrm rot="-609559">
            <a:off x="263634" y="3137571"/>
            <a:ext cx="501815" cy="837892"/>
            <a:chOff x="2060225" y="3042700"/>
            <a:chExt cx="501775" cy="837825"/>
          </a:xfrm>
        </p:grpSpPr>
        <p:sp>
          <p:nvSpPr>
            <p:cNvPr id="5509" name="Google Shape;5509;p68"/>
            <p:cNvSpPr/>
            <p:nvPr/>
          </p:nvSpPr>
          <p:spPr>
            <a:xfrm>
              <a:off x="2060225" y="3056450"/>
              <a:ext cx="501775" cy="824075"/>
            </a:xfrm>
            <a:custGeom>
              <a:avLst/>
              <a:gdLst/>
              <a:ahLst/>
              <a:cxnLst/>
              <a:rect l="l" t="t" r="r" b="b"/>
              <a:pathLst>
                <a:path w="20071" h="32963" extrusionOk="0">
                  <a:moveTo>
                    <a:pt x="4269" y="0"/>
                  </a:moveTo>
                  <a:cubicBezTo>
                    <a:pt x="3705" y="0"/>
                    <a:pt x="3184" y="232"/>
                    <a:pt x="2822" y="623"/>
                  </a:cubicBezTo>
                  <a:cubicBezTo>
                    <a:pt x="1216" y="984"/>
                    <a:pt x="0" y="2431"/>
                    <a:pt x="0" y="4153"/>
                  </a:cubicBezTo>
                  <a:lnTo>
                    <a:pt x="0" y="29345"/>
                  </a:lnTo>
                  <a:cubicBezTo>
                    <a:pt x="0" y="31342"/>
                    <a:pt x="1621" y="32963"/>
                    <a:pt x="3618" y="32963"/>
                  </a:cubicBezTo>
                  <a:lnTo>
                    <a:pt x="16453" y="32963"/>
                  </a:lnTo>
                  <a:cubicBezTo>
                    <a:pt x="18450" y="32963"/>
                    <a:pt x="20070" y="31342"/>
                    <a:pt x="20070" y="29345"/>
                  </a:cubicBezTo>
                  <a:lnTo>
                    <a:pt x="20070" y="4153"/>
                  </a:lnTo>
                  <a:cubicBezTo>
                    <a:pt x="20070" y="2156"/>
                    <a:pt x="18450" y="536"/>
                    <a:pt x="16453" y="536"/>
                  </a:cubicBezTo>
                  <a:lnTo>
                    <a:pt x="7539" y="536"/>
                  </a:lnTo>
                  <a:cubicBezTo>
                    <a:pt x="7192" y="203"/>
                    <a:pt x="6700" y="0"/>
                    <a:pt x="6179" y="0"/>
                  </a:cubicBezTo>
                  <a:close/>
                </a:path>
              </a:pathLst>
            </a:custGeom>
            <a:solidFill>
              <a:srgbClr val="4E86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68"/>
            <p:cNvSpPr/>
            <p:nvPr/>
          </p:nvSpPr>
          <p:spPr>
            <a:xfrm>
              <a:off x="2060225" y="3042700"/>
              <a:ext cx="501775" cy="824075"/>
            </a:xfrm>
            <a:custGeom>
              <a:avLst/>
              <a:gdLst/>
              <a:ahLst/>
              <a:cxnLst/>
              <a:rect l="l" t="t" r="r" b="b"/>
              <a:pathLst>
                <a:path w="20071" h="32963" extrusionOk="0">
                  <a:moveTo>
                    <a:pt x="4269" y="1"/>
                  </a:moveTo>
                  <a:cubicBezTo>
                    <a:pt x="3705" y="1"/>
                    <a:pt x="3184" y="247"/>
                    <a:pt x="2822" y="637"/>
                  </a:cubicBezTo>
                  <a:cubicBezTo>
                    <a:pt x="1216" y="984"/>
                    <a:pt x="0" y="2431"/>
                    <a:pt x="0" y="4168"/>
                  </a:cubicBezTo>
                  <a:lnTo>
                    <a:pt x="0" y="29345"/>
                  </a:lnTo>
                  <a:cubicBezTo>
                    <a:pt x="0" y="31342"/>
                    <a:pt x="1621" y="32963"/>
                    <a:pt x="3618" y="32963"/>
                  </a:cubicBezTo>
                  <a:lnTo>
                    <a:pt x="16453" y="32963"/>
                  </a:lnTo>
                  <a:cubicBezTo>
                    <a:pt x="18450" y="32963"/>
                    <a:pt x="20070" y="31342"/>
                    <a:pt x="20070" y="29345"/>
                  </a:cubicBezTo>
                  <a:lnTo>
                    <a:pt x="20070" y="4168"/>
                  </a:lnTo>
                  <a:cubicBezTo>
                    <a:pt x="20070" y="2171"/>
                    <a:pt x="18450" y="550"/>
                    <a:pt x="16453" y="550"/>
                  </a:cubicBezTo>
                  <a:lnTo>
                    <a:pt x="7539" y="550"/>
                  </a:lnTo>
                  <a:cubicBezTo>
                    <a:pt x="7192" y="203"/>
                    <a:pt x="6700" y="1"/>
                    <a:pt x="61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68"/>
            <p:cNvSpPr/>
            <p:nvPr/>
          </p:nvSpPr>
          <p:spPr>
            <a:xfrm>
              <a:off x="2096400" y="3133125"/>
              <a:ext cx="429425" cy="697475"/>
            </a:xfrm>
            <a:custGeom>
              <a:avLst/>
              <a:gdLst/>
              <a:ahLst/>
              <a:cxnLst/>
              <a:rect l="l" t="t" r="r" b="b"/>
              <a:pathLst>
                <a:path w="17177" h="27899" extrusionOk="0">
                  <a:moveTo>
                    <a:pt x="2171" y="1"/>
                  </a:moveTo>
                  <a:cubicBezTo>
                    <a:pt x="970" y="1"/>
                    <a:pt x="0" y="970"/>
                    <a:pt x="0" y="2171"/>
                  </a:cubicBezTo>
                  <a:lnTo>
                    <a:pt x="0" y="25728"/>
                  </a:lnTo>
                  <a:cubicBezTo>
                    <a:pt x="0" y="26929"/>
                    <a:pt x="970" y="27899"/>
                    <a:pt x="2171" y="27899"/>
                  </a:cubicBezTo>
                  <a:lnTo>
                    <a:pt x="15006" y="27899"/>
                  </a:lnTo>
                  <a:cubicBezTo>
                    <a:pt x="16207" y="27899"/>
                    <a:pt x="17176" y="26929"/>
                    <a:pt x="17176" y="25728"/>
                  </a:cubicBezTo>
                  <a:lnTo>
                    <a:pt x="17176" y="2171"/>
                  </a:lnTo>
                  <a:cubicBezTo>
                    <a:pt x="17176" y="970"/>
                    <a:pt x="16207" y="1"/>
                    <a:pt x="15006" y="1"/>
                  </a:cubicBezTo>
                  <a:close/>
                </a:path>
              </a:pathLst>
            </a:custGeom>
            <a:solidFill>
              <a:srgbClr val="2A2D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68"/>
            <p:cNvSpPr/>
            <p:nvPr/>
          </p:nvSpPr>
          <p:spPr>
            <a:xfrm>
              <a:off x="2177425" y="3798375"/>
              <a:ext cx="264825" cy="9075"/>
            </a:xfrm>
            <a:custGeom>
              <a:avLst/>
              <a:gdLst/>
              <a:ahLst/>
              <a:cxnLst/>
              <a:rect l="l" t="t" r="r" b="b"/>
              <a:pathLst>
                <a:path w="10593" h="363" extrusionOk="0">
                  <a:moveTo>
                    <a:pt x="174" y="1"/>
                  </a:moveTo>
                  <a:cubicBezTo>
                    <a:pt x="73" y="1"/>
                    <a:pt x="1" y="88"/>
                    <a:pt x="1" y="189"/>
                  </a:cubicBezTo>
                  <a:cubicBezTo>
                    <a:pt x="1" y="276"/>
                    <a:pt x="73" y="363"/>
                    <a:pt x="174" y="363"/>
                  </a:cubicBezTo>
                  <a:lnTo>
                    <a:pt x="10405" y="363"/>
                  </a:lnTo>
                  <a:cubicBezTo>
                    <a:pt x="10506" y="363"/>
                    <a:pt x="10593" y="276"/>
                    <a:pt x="10593" y="189"/>
                  </a:cubicBezTo>
                  <a:cubicBezTo>
                    <a:pt x="10593" y="88"/>
                    <a:pt x="10506" y="1"/>
                    <a:pt x="10405" y="1"/>
                  </a:cubicBezTo>
                  <a:close/>
                </a:path>
              </a:pathLst>
            </a:custGeom>
            <a:solidFill>
              <a:srgbClr val="1D1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68"/>
            <p:cNvSpPr/>
            <p:nvPr/>
          </p:nvSpPr>
          <p:spPr>
            <a:xfrm>
              <a:off x="2177425" y="3812850"/>
              <a:ext cx="264825" cy="9075"/>
            </a:xfrm>
            <a:custGeom>
              <a:avLst/>
              <a:gdLst/>
              <a:ahLst/>
              <a:cxnLst/>
              <a:rect l="l" t="t" r="r" b="b"/>
              <a:pathLst>
                <a:path w="10593" h="363" extrusionOk="0">
                  <a:moveTo>
                    <a:pt x="174" y="1"/>
                  </a:moveTo>
                  <a:cubicBezTo>
                    <a:pt x="73" y="1"/>
                    <a:pt x="1" y="88"/>
                    <a:pt x="1" y="174"/>
                  </a:cubicBezTo>
                  <a:cubicBezTo>
                    <a:pt x="1" y="276"/>
                    <a:pt x="73" y="363"/>
                    <a:pt x="174" y="363"/>
                  </a:cubicBezTo>
                  <a:lnTo>
                    <a:pt x="10405" y="363"/>
                  </a:lnTo>
                  <a:cubicBezTo>
                    <a:pt x="10506" y="363"/>
                    <a:pt x="10593" y="276"/>
                    <a:pt x="10593" y="174"/>
                  </a:cubicBezTo>
                  <a:cubicBezTo>
                    <a:pt x="10593" y="88"/>
                    <a:pt x="10506" y="1"/>
                    <a:pt x="10405" y="1"/>
                  </a:cubicBezTo>
                  <a:close/>
                </a:path>
              </a:pathLst>
            </a:custGeom>
            <a:solidFill>
              <a:srgbClr val="1D1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68"/>
            <p:cNvSpPr/>
            <p:nvPr/>
          </p:nvSpPr>
          <p:spPr>
            <a:xfrm>
              <a:off x="2153550" y="3078875"/>
              <a:ext cx="74550" cy="27150"/>
            </a:xfrm>
            <a:custGeom>
              <a:avLst/>
              <a:gdLst/>
              <a:ahLst/>
              <a:cxnLst/>
              <a:rect l="l" t="t" r="r" b="b"/>
              <a:pathLst>
                <a:path w="2982" h="1086" extrusionOk="0">
                  <a:moveTo>
                    <a:pt x="536" y="1"/>
                  </a:moveTo>
                  <a:cubicBezTo>
                    <a:pt x="247" y="1"/>
                    <a:pt x="1" y="247"/>
                    <a:pt x="1" y="550"/>
                  </a:cubicBezTo>
                  <a:cubicBezTo>
                    <a:pt x="1" y="840"/>
                    <a:pt x="247" y="1086"/>
                    <a:pt x="536" y="1086"/>
                  </a:cubicBezTo>
                  <a:lnTo>
                    <a:pt x="2446" y="1086"/>
                  </a:lnTo>
                  <a:cubicBezTo>
                    <a:pt x="2750" y="1086"/>
                    <a:pt x="2981" y="840"/>
                    <a:pt x="2981" y="550"/>
                  </a:cubicBezTo>
                  <a:cubicBezTo>
                    <a:pt x="2981" y="247"/>
                    <a:pt x="2750" y="1"/>
                    <a:pt x="2446" y="1"/>
                  </a:cubicBezTo>
                  <a:close/>
                </a:path>
              </a:pathLst>
            </a:custGeom>
            <a:solidFill>
              <a:srgbClr val="3D53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68"/>
            <p:cNvSpPr/>
            <p:nvPr/>
          </p:nvSpPr>
          <p:spPr>
            <a:xfrm>
              <a:off x="2096400" y="3092625"/>
              <a:ext cx="429425" cy="697475"/>
            </a:xfrm>
            <a:custGeom>
              <a:avLst/>
              <a:gdLst/>
              <a:ahLst/>
              <a:cxnLst/>
              <a:rect l="l" t="t" r="r" b="b"/>
              <a:pathLst>
                <a:path w="17177" h="27899" extrusionOk="0">
                  <a:moveTo>
                    <a:pt x="2171" y="0"/>
                  </a:moveTo>
                  <a:cubicBezTo>
                    <a:pt x="970" y="0"/>
                    <a:pt x="0" y="970"/>
                    <a:pt x="0" y="2171"/>
                  </a:cubicBezTo>
                  <a:lnTo>
                    <a:pt x="0" y="25728"/>
                  </a:lnTo>
                  <a:cubicBezTo>
                    <a:pt x="0" y="26929"/>
                    <a:pt x="970" y="27898"/>
                    <a:pt x="2171" y="27898"/>
                  </a:cubicBezTo>
                  <a:lnTo>
                    <a:pt x="15006" y="27898"/>
                  </a:lnTo>
                  <a:cubicBezTo>
                    <a:pt x="16207" y="27898"/>
                    <a:pt x="17176" y="26929"/>
                    <a:pt x="17176" y="25728"/>
                  </a:cubicBezTo>
                  <a:lnTo>
                    <a:pt x="17176" y="2171"/>
                  </a:lnTo>
                  <a:cubicBezTo>
                    <a:pt x="17176" y="970"/>
                    <a:pt x="16207" y="0"/>
                    <a:pt x="15006" y="0"/>
                  </a:cubicBezTo>
                  <a:close/>
                </a:path>
              </a:pathLst>
            </a:custGeom>
            <a:solidFill>
              <a:srgbClr val="3A56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68"/>
            <p:cNvSpPr/>
            <p:nvPr/>
          </p:nvSpPr>
          <p:spPr>
            <a:xfrm>
              <a:off x="2139450" y="3126625"/>
              <a:ext cx="342950" cy="588575"/>
            </a:xfrm>
            <a:custGeom>
              <a:avLst/>
              <a:gdLst/>
              <a:ahLst/>
              <a:cxnLst/>
              <a:rect l="l" t="t" r="r" b="b"/>
              <a:pathLst>
                <a:path w="13718" h="23543" extrusionOk="0">
                  <a:moveTo>
                    <a:pt x="0" y="1"/>
                  </a:moveTo>
                  <a:lnTo>
                    <a:pt x="0" y="23543"/>
                  </a:lnTo>
                  <a:lnTo>
                    <a:pt x="13718" y="23543"/>
                  </a:lnTo>
                  <a:lnTo>
                    <a:pt x="13718" y="1"/>
                  </a:lnTo>
                  <a:close/>
                </a:path>
              </a:pathLst>
            </a:custGeom>
            <a:solidFill>
              <a:srgbClr val="EF76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68"/>
            <p:cNvSpPr/>
            <p:nvPr/>
          </p:nvSpPr>
          <p:spPr>
            <a:xfrm>
              <a:off x="2415100" y="3457250"/>
              <a:ext cx="48125" cy="48500"/>
            </a:xfrm>
            <a:custGeom>
              <a:avLst/>
              <a:gdLst/>
              <a:ahLst/>
              <a:cxnLst/>
              <a:rect l="l" t="t" r="r" b="b"/>
              <a:pathLst>
                <a:path w="1925" h="1940" extrusionOk="0">
                  <a:moveTo>
                    <a:pt x="955" y="1"/>
                  </a:moveTo>
                  <a:cubicBezTo>
                    <a:pt x="434" y="1"/>
                    <a:pt x="0" y="435"/>
                    <a:pt x="0" y="970"/>
                  </a:cubicBezTo>
                  <a:cubicBezTo>
                    <a:pt x="0" y="1506"/>
                    <a:pt x="434" y="1940"/>
                    <a:pt x="955" y="1940"/>
                  </a:cubicBezTo>
                  <a:cubicBezTo>
                    <a:pt x="1491" y="1940"/>
                    <a:pt x="1925" y="1506"/>
                    <a:pt x="1925" y="970"/>
                  </a:cubicBezTo>
                  <a:cubicBezTo>
                    <a:pt x="1925" y="435"/>
                    <a:pt x="1491" y="1"/>
                    <a:pt x="955" y="1"/>
                  </a:cubicBezTo>
                  <a:close/>
                </a:path>
              </a:pathLst>
            </a:custGeom>
            <a:solidFill>
              <a:srgbClr val="EAA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68"/>
            <p:cNvSpPr/>
            <p:nvPr/>
          </p:nvSpPr>
          <p:spPr>
            <a:xfrm>
              <a:off x="2160075" y="3457250"/>
              <a:ext cx="48125" cy="48500"/>
            </a:xfrm>
            <a:custGeom>
              <a:avLst/>
              <a:gdLst/>
              <a:ahLst/>
              <a:cxnLst/>
              <a:rect l="l" t="t" r="r" b="b"/>
              <a:pathLst>
                <a:path w="1925" h="1940" extrusionOk="0">
                  <a:moveTo>
                    <a:pt x="955" y="1"/>
                  </a:moveTo>
                  <a:cubicBezTo>
                    <a:pt x="434" y="1"/>
                    <a:pt x="0" y="435"/>
                    <a:pt x="0" y="970"/>
                  </a:cubicBezTo>
                  <a:cubicBezTo>
                    <a:pt x="0" y="1506"/>
                    <a:pt x="434" y="1940"/>
                    <a:pt x="955" y="1940"/>
                  </a:cubicBezTo>
                  <a:cubicBezTo>
                    <a:pt x="1491" y="1940"/>
                    <a:pt x="1925" y="1506"/>
                    <a:pt x="1925" y="970"/>
                  </a:cubicBezTo>
                  <a:cubicBezTo>
                    <a:pt x="1925" y="435"/>
                    <a:pt x="1491" y="1"/>
                    <a:pt x="955" y="1"/>
                  </a:cubicBezTo>
                  <a:close/>
                </a:path>
              </a:pathLst>
            </a:custGeom>
            <a:solidFill>
              <a:srgbClr val="EAA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68"/>
            <p:cNvSpPr/>
            <p:nvPr/>
          </p:nvSpPr>
          <p:spPr>
            <a:xfrm>
              <a:off x="2252675" y="3474975"/>
              <a:ext cx="121200" cy="71300"/>
            </a:xfrm>
            <a:custGeom>
              <a:avLst/>
              <a:gdLst/>
              <a:ahLst/>
              <a:cxnLst/>
              <a:rect l="l" t="t" r="r" b="b"/>
              <a:pathLst>
                <a:path w="4848" h="2852" extrusionOk="0">
                  <a:moveTo>
                    <a:pt x="420" y="1"/>
                  </a:moveTo>
                  <a:cubicBezTo>
                    <a:pt x="189" y="1"/>
                    <a:pt x="0" y="189"/>
                    <a:pt x="0" y="421"/>
                  </a:cubicBezTo>
                  <a:cubicBezTo>
                    <a:pt x="0" y="1766"/>
                    <a:pt x="1086" y="2852"/>
                    <a:pt x="2431" y="2852"/>
                  </a:cubicBezTo>
                  <a:cubicBezTo>
                    <a:pt x="3763" y="2852"/>
                    <a:pt x="4848" y="1766"/>
                    <a:pt x="4848" y="421"/>
                  </a:cubicBezTo>
                  <a:cubicBezTo>
                    <a:pt x="4848" y="189"/>
                    <a:pt x="4660" y="1"/>
                    <a:pt x="4428" y="1"/>
                  </a:cubicBezTo>
                  <a:cubicBezTo>
                    <a:pt x="4197" y="1"/>
                    <a:pt x="4009" y="189"/>
                    <a:pt x="4009" y="421"/>
                  </a:cubicBezTo>
                  <a:cubicBezTo>
                    <a:pt x="4009" y="1303"/>
                    <a:pt x="3300" y="2012"/>
                    <a:pt x="2431" y="2012"/>
                  </a:cubicBezTo>
                  <a:cubicBezTo>
                    <a:pt x="1549" y="2012"/>
                    <a:pt x="840" y="1303"/>
                    <a:pt x="840" y="421"/>
                  </a:cubicBezTo>
                  <a:cubicBezTo>
                    <a:pt x="840" y="189"/>
                    <a:pt x="652" y="1"/>
                    <a:pt x="420" y="1"/>
                  </a:cubicBezTo>
                  <a:close/>
                </a:path>
              </a:pathLst>
            </a:custGeom>
            <a:solidFill>
              <a:srgbClr val="3140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68"/>
            <p:cNvSpPr/>
            <p:nvPr/>
          </p:nvSpPr>
          <p:spPr>
            <a:xfrm>
              <a:off x="2178150" y="3371525"/>
              <a:ext cx="124100" cy="72750"/>
            </a:xfrm>
            <a:custGeom>
              <a:avLst/>
              <a:gdLst/>
              <a:ahLst/>
              <a:cxnLst/>
              <a:rect l="l" t="t" r="r" b="b"/>
              <a:pathLst>
                <a:path w="4964" h="2910" extrusionOk="0">
                  <a:moveTo>
                    <a:pt x="2475" y="1"/>
                  </a:moveTo>
                  <a:cubicBezTo>
                    <a:pt x="1115" y="1"/>
                    <a:pt x="1" y="1115"/>
                    <a:pt x="1" y="2475"/>
                  </a:cubicBezTo>
                  <a:cubicBezTo>
                    <a:pt x="1" y="2721"/>
                    <a:pt x="189" y="2909"/>
                    <a:pt x="420" y="2909"/>
                  </a:cubicBezTo>
                  <a:cubicBezTo>
                    <a:pt x="666" y="2909"/>
                    <a:pt x="854" y="2721"/>
                    <a:pt x="854" y="2475"/>
                  </a:cubicBezTo>
                  <a:cubicBezTo>
                    <a:pt x="854" y="1578"/>
                    <a:pt x="1578" y="854"/>
                    <a:pt x="2475" y="854"/>
                  </a:cubicBezTo>
                  <a:cubicBezTo>
                    <a:pt x="3372" y="854"/>
                    <a:pt x="4096" y="1578"/>
                    <a:pt x="4096" y="2475"/>
                  </a:cubicBezTo>
                  <a:cubicBezTo>
                    <a:pt x="4096" y="2721"/>
                    <a:pt x="4284" y="2909"/>
                    <a:pt x="4530" y="2909"/>
                  </a:cubicBezTo>
                  <a:cubicBezTo>
                    <a:pt x="4761" y="2909"/>
                    <a:pt x="4964" y="2721"/>
                    <a:pt x="4964" y="2475"/>
                  </a:cubicBezTo>
                  <a:cubicBezTo>
                    <a:pt x="4949" y="1115"/>
                    <a:pt x="3850" y="1"/>
                    <a:pt x="2475" y="1"/>
                  </a:cubicBezTo>
                  <a:close/>
                </a:path>
              </a:pathLst>
            </a:custGeom>
            <a:solidFill>
              <a:srgbClr val="3140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68"/>
            <p:cNvSpPr/>
            <p:nvPr/>
          </p:nvSpPr>
          <p:spPr>
            <a:xfrm>
              <a:off x="2326475" y="3371525"/>
              <a:ext cx="124100" cy="72750"/>
            </a:xfrm>
            <a:custGeom>
              <a:avLst/>
              <a:gdLst/>
              <a:ahLst/>
              <a:cxnLst/>
              <a:rect l="l" t="t" r="r" b="b"/>
              <a:pathLst>
                <a:path w="4964" h="2910" extrusionOk="0">
                  <a:moveTo>
                    <a:pt x="2475" y="1"/>
                  </a:moveTo>
                  <a:cubicBezTo>
                    <a:pt x="1114" y="1"/>
                    <a:pt x="0" y="1115"/>
                    <a:pt x="0" y="2475"/>
                  </a:cubicBezTo>
                  <a:cubicBezTo>
                    <a:pt x="0" y="2721"/>
                    <a:pt x="188" y="2909"/>
                    <a:pt x="434" y="2909"/>
                  </a:cubicBezTo>
                  <a:cubicBezTo>
                    <a:pt x="666" y="2909"/>
                    <a:pt x="854" y="2721"/>
                    <a:pt x="854" y="2475"/>
                  </a:cubicBezTo>
                  <a:cubicBezTo>
                    <a:pt x="854" y="1578"/>
                    <a:pt x="1592" y="854"/>
                    <a:pt x="2475" y="854"/>
                  </a:cubicBezTo>
                  <a:cubicBezTo>
                    <a:pt x="3372" y="854"/>
                    <a:pt x="4095" y="1578"/>
                    <a:pt x="4095" y="2475"/>
                  </a:cubicBezTo>
                  <a:cubicBezTo>
                    <a:pt x="4095" y="2721"/>
                    <a:pt x="4298" y="2909"/>
                    <a:pt x="4529" y="2909"/>
                  </a:cubicBezTo>
                  <a:cubicBezTo>
                    <a:pt x="4775" y="2909"/>
                    <a:pt x="4963" y="2721"/>
                    <a:pt x="4963" y="2475"/>
                  </a:cubicBezTo>
                  <a:cubicBezTo>
                    <a:pt x="4963" y="1115"/>
                    <a:pt x="3849" y="1"/>
                    <a:pt x="2475" y="1"/>
                  </a:cubicBezTo>
                  <a:close/>
                </a:path>
              </a:pathLst>
            </a:custGeom>
            <a:solidFill>
              <a:srgbClr val="3140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68"/>
            <p:cNvSpPr/>
            <p:nvPr/>
          </p:nvSpPr>
          <p:spPr>
            <a:xfrm>
              <a:off x="2263175" y="3733625"/>
              <a:ext cx="95525" cy="33675"/>
            </a:xfrm>
            <a:custGeom>
              <a:avLst/>
              <a:gdLst/>
              <a:ahLst/>
              <a:cxnLst/>
              <a:rect l="l" t="t" r="r" b="b"/>
              <a:pathLst>
                <a:path w="3821" h="1347" extrusionOk="0">
                  <a:moveTo>
                    <a:pt x="680" y="1"/>
                  </a:moveTo>
                  <a:cubicBezTo>
                    <a:pt x="304" y="1"/>
                    <a:pt x="0" y="305"/>
                    <a:pt x="0" y="666"/>
                  </a:cubicBezTo>
                  <a:cubicBezTo>
                    <a:pt x="0" y="1043"/>
                    <a:pt x="304" y="1347"/>
                    <a:pt x="680" y="1347"/>
                  </a:cubicBezTo>
                  <a:lnTo>
                    <a:pt x="3154" y="1347"/>
                  </a:lnTo>
                  <a:cubicBezTo>
                    <a:pt x="3516" y="1347"/>
                    <a:pt x="3820" y="1043"/>
                    <a:pt x="3820" y="666"/>
                  </a:cubicBezTo>
                  <a:cubicBezTo>
                    <a:pt x="3820" y="305"/>
                    <a:pt x="3516" y="1"/>
                    <a:pt x="3154" y="1"/>
                  </a:cubicBezTo>
                  <a:close/>
                </a:path>
              </a:pathLst>
            </a:custGeom>
            <a:solidFill>
              <a:srgbClr val="1F2B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5523;p68"/>
            <p:cNvSpPr/>
            <p:nvPr/>
          </p:nvSpPr>
          <p:spPr>
            <a:xfrm>
              <a:off x="2270400" y="3739775"/>
              <a:ext cx="79975" cy="21025"/>
            </a:xfrm>
            <a:custGeom>
              <a:avLst/>
              <a:gdLst/>
              <a:ahLst/>
              <a:cxnLst/>
              <a:rect l="l" t="t" r="r" b="b"/>
              <a:pathLst>
                <a:path w="3199" h="841" fill="none" extrusionOk="0">
                  <a:moveTo>
                    <a:pt x="3198" y="420"/>
                  </a:moveTo>
                  <a:cubicBezTo>
                    <a:pt x="3198" y="652"/>
                    <a:pt x="3010" y="840"/>
                    <a:pt x="2779" y="840"/>
                  </a:cubicBezTo>
                  <a:lnTo>
                    <a:pt x="420" y="840"/>
                  </a:lnTo>
                  <a:cubicBezTo>
                    <a:pt x="189" y="840"/>
                    <a:pt x="0" y="652"/>
                    <a:pt x="0" y="420"/>
                  </a:cubicBezTo>
                  <a:lnTo>
                    <a:pt x="0" y="420"/>
                  </a:lnTo>
                  <a:cubicBezTo>
                    <a:pt x="0" y="189"/>
                    <a:pt x="189" y="1"/>
                    <a:pt x="420" y="1"/>
                  </a:cubicBezTo>
                  <a:lnTo>
                    <a:pt x="2779" y="1"/>
                  </a:lnTo>
                  <a:cubicBezTo>
                    <a:pt x="3010" y="1"/>
                    <a:pt x="3198" y="189"/>
                    <a:pt x="3198" y="420"/>
                  </a:cubicBezTo>
                  <a:close/>
                </a:path>
              </a:pathLst>
            </a:custGeom>
            <a:noFill/>
            <a:ln w="2175" cap="flat" cmpd="sng">
              <a:solidFill>
                <a:srgbClr val="31406E"/>
              </a:solidFill>
              <a:prstDash val="solid"/>
              <a:miter lim="144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5524;p68"/>
            <p:cNvSpPr/>
            <p:nvPr/>
          </p:nvSpPr>
          <p:spPr>
            <a:xfrm>
              <a:off x="2263875" y="3104200"/>
              <a:ext cx="69500" cy="13050"/>
            </a:xfrm>
            <a:custGeom>
              <a:avLst/>
              <a:gdLst/>
              <a:ahLst/>
              <a:cxnLst/>
              <a:rect l="l" t="t" r="r" b="b"/>
              <a:pathLst>
                <a:path w="2780" h="522" extrusionOk="0">
                  <a:moveTo>
                    <a:pt x="261" y="0"/>
                  </a:moveTo>
                  <a:cubicBezTo>
                    <a:pt x="117" y="0"/>
                    <a:pt x="1" y="116"/>
                    <a:pt x="1" y="261"/>
                  </a:cubicBezTo>
                  <a:cubicBezTo>
                    <a:pt x="1" y="406"/>
                    <a:pt x="117" y="521"/>
                    <a:pt x="261" y="521"/>
                  </a:cubicBezTo>
                  <a:lnTo>
                    <a:pt x="2519" y="521"/>
                  </a:lnTo>
                  <a:cubicBezTo>
                    <a:pt x="2663" y="521"/>
                    <a:pt x="2779" y="406"/>
                    <a:pt x="2779" y="261"/>
                  </a:cubicBezTo>
                  <a:cubicBezTo>
                    <a:pt x="2779" y="116"/>
                    <a:pt x="2663" y="0"/>
                    <a:pt x="2519" y="0"/>
                  </a:cubicBezTo>
                  <a:close/>
                </a:path>
              </a:pathLst>
            </a:custGeom>
            <a:solidFill>
              <a:srgbClr val="181A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5525;p68"/>
            <p:cNvSpPr/>
            <p:nvPr/>
          </p:nvSpPr>
          <p:spPr>
            <a:xfrm>
              <a:off x="2344550" y="3103825"/>
              <a:ext cx="13775" cy="13775"/>
            </a:xfrm>
            <a:custGeom>
              <a:avLst/>
              <a:gdLst/>
              <a:ahLst/>
              <a:cxnLst/>
              <a:rect l="l" t="t" r="r" b="b"/>
              <a:pathLst>
                <a:path w="551" h="551" extrusionOk="0">
                  <a:moveTo>
                    <a:pt x="276" y="1"/>
                  </a:moveTo>
                  <a:cubicBezTo>
                    <a:pt x="117" y="1"/>
                    <a:pt x="1" y="117"/>
                    <a:pt x="1" y="276"/>
                  </a:cubicBezTo>
                  <a:cubicBezTo>
                    <a:pt x="1" y="421"/>
                    <a:pt x="117" y="551"/>
                    <a:pt x="276" y="551"/>
                  </a:cubicBezTo>
                  <a:cubicBezTo>
                    <a:pt x="420" y="551"/>
                    <a:pt x="551" y="421"/>
                    <a:pt x="551" y="276"/>
                  </a:cubicBezTo>
                  <a:cubicBezTo>
                    <a:pt x="551" y="117"/>
                    <a:pt x="420" y="1"/>
                    <a:pt x="276" y="1"/>
                  </a:cubicBezTo>
                  <a:close/>
                </a:path>
              </a:pathLst>
            </a:custGeom>
            <a:solidFill>
              <a:srgbClr val="181A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5526;p68"/>
            <p:cNvSpPr/>
            <p:nvPr/>
          </p:nvSpPr>
          <p:spPr>
            <a:xfrm>
              <a:off x="2167675" y="3238775"/>
              <a:ext cx="25" cy="326300"/>
            </a:xfrm>
            <a:custGeom>
              <a:avLst/>
              <a:gdLst/>
              <a:ahLst/>
              <a:cxnLst/>
              <a:rect l="l" t="t" r="r" b="b"/>
              <a:pathLst>
                <a:path w="1" h="13052" fill="none" extrusionOk="0">
                  <a:moveTo>
                    <a:pt x="0" y="0"/>
                  </a:moveTo>
                  <a:lnTo>
                    <a:pt x="0" y="13052"/>
                  </a:lnTo>
                </a:path>
              </a:pathLst>
            </a:custGeom>
            <a:noFill/>
            <a:ln w="271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5527;p68"/>
            <p:cNvSpPr/>
            <p:nvPr/>
          </p:nvSpPr>
          <p:spPr>
            <a:xfrm>
              <a:off x="2167675" y="3149775"/>
              <a:ext cx="25" cy="52850"/>
            </a:xfrm>
            <a:custGeom>
              <a:avLst/>
              <a:gdLst/>
              <a:ahLst/>
              <a:cxnLst/>
              <a:rect l="l" t="t" r="r" b="b"/>
              <a:pathLst>
                <a:path w="1" h="2114" fill="none" extrusionOk="0">
                  <a:moveTo>
                    <a:pt x="0" y="1"/>
                  </a:moveTo>
                  <a:lnTo>
                    <a:pt x="0" y="2113"/>
                  </a:lnTo>
                </a:path>
              </a:pathLst>
            </a:custGeom>
            <a:noFill/>
            <a:ln w="271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5528;p68"/>
            <p:cNvSpPr/>
            <p:nvPr/>
          </p:nvSpPr>
          <p:spPr>
            <a:xfrm>
              <a:off x="2139800" y="3126625"/>
              <a:ext cx="342600" cy="526000"/>
            </a:xfrm>
            <a:custGeom>
              <a:avLst/>
              <a:gdLst/>
              <a:ahLst/>
              <a:cxnLst/>
              <a:rect l="l" t="t" r="r" b="b"/>
              <a:pathLst>
                <a:path w="13704" h="21040" extrusionOk="0">
                  <a:moveTo>
                    <a:pt x="8885" y="1"/>
                  </a:moveTo>
                  <a:lnTo>
                    <a:pt x="1" y="8885"/>
                  </a:lnTo>
                  <a:lnTo>
                    <a:pt x="1" y="21040"/>
                  </a:lnTo>
                  <a:lnTo>
                    <a:pt x="13704" y="7322"/>
                  </a:lnTo>
                  <a:lnTo>
                    <a:pt x="13704" y="1"/>
                  </a:lnTo>
                  <a:close/>
                </a:path>
              </a:pathLst>
            </a:custGeom>
            <a:solidFill>
              <a:srgbClr val="FAFE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5529;p68"/>
            <p:cNvSpPr/>
            <p:nvPr/>
          </p:nvSpPr>
          <p:spPr>
            <a:xfrm>
              <a:off x="2144150" y="3377325"/>
              <a:ext cx="338250" cy="337875"/>
            </a:xfrm>
            <a:custGeom>
              <a:avLst/>
              <a:gdLst/>
              <a:ahLst/>
              <a:cxnLst/>
              <a:rect l="l" t="t" r="r" b="b"/>
              <a:pathLst>
                <a:path w="13530" h="13515" extrusionOk="0">
                  <a:moveTo>
                    <a:pt x="13530" y="0"/>
                  </a:moveTo>
                  <a:lnTo>
                    <a:pt x="0" y="13515"/>
                  </a:lnTo>
                  <a:lnTo>
                    <a:pt x="2533" y="13515"/>
                  </a:lnTo>
                  <a:lnTo>
                    <a:pt x="13530" y="2532"/>
                  </a:lnTo>
                  <a:lnTo>
                    <a:pt x="13530" y="0"/>
                  </a:lnTo>
                  <a:close/>
                </a:path>
              </a:pathLst>
            </a:custGeom>
            <a:solidFill>
              <a:srgbClr val="FAFE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0" name="Google Shape;5530;p68"/>
            <p:cNvSpPr/>
            <p:nvPr/>
          </p:nvSpPr>
          <p:spPr>
            <a:xfrm>
              <a:off x="2177075" y="3739050"/>
              <a:ext cx="74550" cy="22825"/>
            </a:xfrm>
            <a:custGeom>
              <a:avLst/>
              <a:gdLst/>
              <a:ahLst/>
              <a:cxnLst/>
              <a:rect l="l" t="t" r="r" b="b"/>
              <a:pathLst>
                <a:path w="2982" h="913" extrusionOk="0">
                  <a:moveTo>
                    <a:pt x="449" y="1"/>
                  </a:moveTo>
                  <a:cubicBezTo>
                    <a:pt x="203" y="1"/>
                    <a:pt x="0" y="203"/>
                    <a:pt x="0" y="449"/>
                  </a:cubicBezTo>
                  <a:cubicBezTo>
                    <a:pt x="0" y="710"/>
                    <a:pt x="203" y="913"/>
                    <a:pt x="449" y="913"/>
                  </a:cubicBezTo>
                  <a:lnTo>
                    <a:pt x="2532" y="913"/>
                  </a:lnTo>
                  <a:cubicBezTo>
                    <a:pt x="2778" y="913"/>
                    <a:pt x="2981" y="710"/>
                    <a:pt x="2981" y="449"/>
                  </a:cubicBezTo>
                  <a:cubicBezTo>
                    <a:pt x="2981" y="203"/>
                    <a:pt x="2778" y="1"/>
                    <a:pt x="2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5531;p68"/>
            <p:cNvSpPr/>
            <p:nvPr/>
          </p:nvSpPr>
          <p:spPr>
            <a:xfrm>
              <a:off x="2128225" y="3739050"/>
              <a:ext cx="41275" cy="22825"/>
            </a:xfrm>
            <a:custGeom>
              <a:avLst/>
              <a:gdLst/>
              <a:ahLst/>
              <a:cxnLst/>
              <a:rect l="l" t="t" r="r" b="b"/>
              <a:pathLst>
                <a:path w="1651" h="913" extrusionOk="0">
                  <a:moveTo>
                    <a:pt x="464" y="1"/>
                  </a:moveTo>
                  <a:cubicBezTo>
                    <a:pt x="203" y="1"/>
                    <a:pt x="1" y="203"/>
                    <a:pt x="1" y="449"/>
                  </a:cubicBezTo>
                  <a:cubicBezTo>
                    <a:pt x="1" y="710"/>
                    <a:pt x="203" y="913"/>
                    <a:pt x="464" y="913"/>
                  </a:cubicBezTo>
                  <a:lnTo>
                    <a:pt x="1202" y="913"/>
                  </a:lnTo>
                  <a:cubicBezTo>
                    <a:pt x="1448" y="913"/>
                    <a:pt x="1650" y="710"/>
                    <a:pt x="1650" y="449"/>
                  </a:cubicBezTo>
                  <a:cubicBezTo>
                    <a:pt x="1650" y="203"/>
                    <a:pt x="1448" y="1"/>
                    <a:pt x="1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32" name="Google Shape;5532;p68"/>
          <p:cNvGrpSpPr/>
          <p:nvPr/>
        </p:nvGrpSpPr>
        <p:grpSpPr>
          <a:xfrm>
            <a:off x="5718884" y="2473177"/>
            <a:ext cx="810867" cy="810867"/>
            <a:chOff x="2960475" y="1796000"/>
            <a:chExt cx="1698150" cy="1698150"/>
          </a:xfrm>
        </p:grpSpPr>
        <p:sp>
          <p:nvSpPr>
            <p:cNvPr id="5533" name="Google Shape;5533;p68"/>
            <p:cNvSpPr/>
            <p:nvPr/>
          </p:nvSpPr>
          <p:spPr>
            <a:xfrm>
              <a:off x="2960475" y="1796000"/>
              <a:ext cx="1698150" cy="1698150"/>
            </a:xfrm>
            <a:custGeom>
              <a:avLst/>
              <a:gdLst/>
              <a:ahLst/>
              <a:cxnLst/>
              <a:rect l="l" t="t" r="r" b="b"/>
              <a:pathLst>
                <a:path w="67926" h="67926" extrusionOk="0">
                  <a:moveTo>
                    <a:pt x="33963" y="0"/>
                  </a:moveTo>
                  <a:cubicBezTo>
                    <a:pt x="24955" y="0"/>
                    <a:pt x="16315" y="3578"/>
                    <a:pt x="9947" y="9949"/>
                  </a:cubicBezTo>
                  <a:cubicBezTo>
                    <a:pt x="3578" y="16318"/>
                    <a:pt x="0" y="24957"/>
                    <a:pt x="0" y="33963"/>
                  </a:cubicBezTo>
                  <a:cubicBezTo>
                    <a:pt x="0" y="42971"/>
                    <a:pt x="3578" y="51611"/>
                    <a:pt x="9947" y="57979"/>
                  </a:cubicBezTo>
                  <a:cubicBezTo>
                    <a:pt x="16315" y="64348"/>
                    <a:pt x="24955" y="67926"/>
                    <a:pt x="33963" y="67926"/>
                  </a:cubicBezTo>
                  <a:cubicBezTo>
                    <a:pt x="42969" y="67926"/>
                    <a:pt x="51608" y="64348"/>
                    <a:pt x="57977" y="57979"/>
                  </a:cubicBezTo>
                  <a:cubicBezTo>
                    <a:pt x="64348" y="51611"/>
                    <a:pt x="67926" y="42971"/>
                    <a:pt x="67926" y="33963"/>
                  </a:cubicBezTo>
                  <a:cubicBezTo>
                    <a:pt x="67926" y="24957"/>
                    <a:pt x="64348" y="16318"/>
                    <a:pt x="57977" y="9949"/>
                  </a:cubicBezTo>
                  <a:cubicBezTo>
                    <a:pt x="51608" y="3578"/>
                    <a:pt x="42969" y="0"/>
                    <a:pt x="33963" y="0"/>
                  </a:cubicBezTo>
                  <a:close/>
                </a:path>
              </a:pathLst>
            </a:custGeom>
            <a:solidFill>
              <a:srgbClr val="FFC44A">
                <a:alpha val="50890"/>
              </a:srgb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68"/>
            <p:cNvSpPr/>
            <p:nvPr/>
          </p:nvSpPr>
          <p:spPr>
            <a:xfrm>
              <a:off x="3584450" y="2194525"/>
              <a:ext cx="680025" cy="901175"/>
            </a:xfrm>
            <a:custGeom>
              <a:avLst/>
              <a:gdLst/>
              <a:ahLst/>
              <a:cxnLst/>
              <a:rect l="l" t="t" r="r" b="b"/>
              <a:pathLst>
                <a:path w="27201" h="36047" extrusionOk="0">
                  <a:moveTo>
                    <a:pt x="1" y="0"/>
                  </a:moveTo>
                  <a:lnTo>
                    <a:pt x="1" y="36046"/>
                  </a:lnTo>
                  <a:lnTo>
                    <a:pt x="27200" y="1802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6" name="Google Shape;2886;p37"/>
          <p:cNvSpPr txBox="1">
            <a:spLocks noGrp="1"/>
          </p:cNvSpPr>
          <p:nvPr>
            <p:ph type="title"/>
          </p:nvPr>
        </p:nvSpPr>
        <p:spPr>
          <a:xfrm>
            <a:off x="455275" y="305844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sv-SE" b="0" dirty="0">
                <a:latin typeface="Arial Black" panose="020B0A04020102020204" pitchFamily="34" charset="0"/>
              </a:rPr>
              <a:t>Soft </a:t>
            </a:r>
            <a:r>
              <a:rPr lang="sv-SE" b="0" dirty="0" smtClean="0">
                <a:latin typeface="Arial Black" panose="020B0A04020102020204" pitchFamily="34" charset="0"/>
              </a:rPr>
              <a:t>Skills</a:t>
            </a:r>
            <a:r>
              <a:rPr lang="uk-UA" b="0" dirty="0" smtClean="0">
                <a:latin typeface="Arial Black" panose="020B0A04020102020204" pitchFamily="34" charset="0"/>
              </a:rPr>
              <a:t> </a:t>
            </a:r>
            <a:br>
              <a:rPr lang="uk-UA" b="0" dirty="0" smtClean="0">
                <a:latin typeface="Arial Black" panose="020B0A04020102020204" pitchFamily="34" charset="0"/>
              </a:rPr>
            </a:br>
            <a:r>
              <a:rPr lang="uk-UA" sz="1600" b="0" dirty="0" smtClean="0">
                <a:latin typeface="Arial Black" panose="020B0A04020102020204" pitchFamily="34" charset="0"/>
              </a:rPr>
              <a:t>які вам пригодяться в співпраці з нами </a:t>
            </a:r>
            <a:endParaRPr sz="1600" dirty="0"/>
          </a:p>
        </p:txBody>
      </p:sp>
      <p:sp>
        <p:nvSpPr>
          <p:cNvPr id="2887" name="Google Shape;2887;p37"/>
          <p:cNvSpPr txBox="1">
            <a:spLocks noGrp="1"/>
          </p:cNvSpPr>
          <p:nvPr>
            <p:ph type="subTitle" idx="1"/>
          </p:nvPr>
        </p:nvSpPr>
        <p:spPr>
          <a:xfrm>
            <a:off x="3307374" y="1573550"/>
            <a:ext cx="2672185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 smtClean="0"/>
              <a:t>Комунікабельність</a:t>
            </a:r>
            <a:endParaRPr dirty="0"/>
          </a:p>
        </p:txBody>
      </p:sp>
      <p:sp>
        <p:nvSpPr>
          <p:cNvPr id="2888" name="Google Shape;2888;p37"/>
          <p:cNvSpPr txBox="1">
            <a:spLocks noGrp="1"/>
          </p:cNvSpPr>
          <p:nvPr>
            <p:ph type="subTitle" idx="2"/>
          </p:nvPr>
        </p:nvSpPr>
        <p:spPr>
          <a:xfrm>
            <a:off x="3305859" y="1826838"/>
            <a:ext cx="2389757" cy="3554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1200" dirty="0" smtClean="0"/>
              <a:t>Швидко зв’язатись з ключовими сторонами, щоб </a:t>
            </a:r>
            <a:r>
              <a:rPr lang="uk-UA" sz="1200" dirty="0" err="1" smtClean="0"/>
              <a:t>обговории</a:t>
            </a:r>
            <a:r>
              <a:rPr lang="uk-UA" sz="1200" dirty="0" smtClean="0"/>
              <a:t> всі питання. Немає часу сидіти і чекати, поки дадуть  відповідь </a:t>
            </a:r>
            <a:endParaRPr sz="1200" dirty="0"/>
          </a:p>
        </p:txBody>
      </p:sp>
      <p:sp>
        <p:nvSpPr>
          <p:cNvPr id="2889" name="Google Shape;2889;p37"/>
          <p:cNvSpPr txBox="1">
            <a:spLocks noGrp="1"/>
          </p:cNvSpPr>
          <p:nvPr>
            <p:ph type="subTitle" idx="3"/>
          </p:nvPr>
        </p:nvSpPr>
        <p:spPr>
          <a:xfrm>
            <a:off x="3307375" y="2978600"/>
            <a:ext cx="19998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 smtClean="0"/>
              <a:t>Креативність</a:t>
            </a:r>
            <a:endParaRPr dirty="0"/>
          </a:p>
        </p:txBody>
      </p:sp>
      <p:sp>
        <p:nvSpPr>
          <p:cNvPr id="2890" name="Google Shape;2890;p37"/>
          <p:cNvSpPr txBox="1">
            <a:spLocks noGrp="1"/>
          </p:cNvSpPr>
          <p:nvPr>
            <p:ph type="subTitle" idx="4"/>
          </p:nvPr>
        </p:nvSpPr>
        <p:spPr>
          <a:xfrm>
            <a:off x="3196576" y="3343303"/>
            <a:ext cx="2608323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uk-UA" dirty="0"/>
              <a:t>Генерувати нові рішення з високою швидкістю, щоб швидко адаптуватися.</a:t>
            </a:r>
            <a:endParaRPr dirty="0"/>
          </a:p>
        </p:txBody>
      </p:sp>
      <p:sp>
        <p:nvSpPr>
          <p:cNvPr id="2891" name="Google Shape;2891;p37"/>
          <p:cNvSpPr txBox="1">
            <a:spLocks noGrp="1"/>
          </p:cNvSpPr>
          <p:nvPr>
            <p:ph type="subTitle" idx="5"/>
          </p:nvPr>
        </p:nvSpPr>
        <p:spPr>
          <a:xfrm>
            <a:off x="6159475" y="2239908"/>
            <a:ext cx="19998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 smtClean="0"/>
              <a:t>Адаптивність</a:t>
            </a:r>
            <a:endParaRPr dirty="0"/>
          </a:p>
        </p:txBody>
      </p:sp>
      <p:sp>
        <p:nvSpPr>
          <p:cNvPr id="2892" name="Google Shape;2892;p37"/>
          <p:cNvSpPr txBox="1">
            <a:spLocks noGrp="1"/>
          </p:cNvSpPr>
          <p:nvPr>
            <p:ph type="subTitle" idx="6"/>
          </p:nvPr>
        </p:nvSpPr>
        <p:spPr>
          <a:xfrm>
            <a:off x="6159475" y="2635710"/>
            <a:ext cx="19998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ru-RU" dirty="0" err="1"/>
              <a:t>Ловити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на </a:t>
            </a:r>
            <a:r>
              <a:rPr lang="ru-RU" dirty="0" err="1"/>
              <a:t>льоту</a:t>
            </a:r>
            <a:r>
              <a:rPr lang="ru-RU" dirty="0"/>
              <a:t> і </a:t>
            </a:r>
            <a:r>
              <a:rPr lang="ru-RU" dirty="0" err="1"/>
              <a:t>миттєво</a:t>
            </a:r>
            <a:r>
              <a:rPr lang="ru-RU" dirty="0"/>
              <a:t> </a:t>
            </a:r>
            <a:r>
              <a:rPr lang="ru-RU" dirty="0" err="1"/>
              <a:t>перебудовуватися</a:t>
            </a:r>
            <a:r>
              <a:rPr lang="ru-RU" dirty="0"/>
              <a:t>.</a:t>
            </a:r>
            <a:endParaRPr dirty="0"/>
          </a:p>
        </p:txBody>
      </p:sp>
      <p:sp>
        <p:nvSpPr>
          <p:cNvPr id="2893" name="Google Shape;2893;p37"/>
          <p:cNvSpPr txBox="1">
            <a:spLocks noGrp="1"/>
          </p:cNvSpPr>
          <p:nvPr>
            <p:ph type="title" idx="7"/>
          </p:nvPr>
        </p:nvSpPr>
        <p:spPr>
          <a:xfrm>
            <a:off x="2586175" y="1573550"/>
            <a:ext cx="7212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01.</a:t>
            </a:r>
            <a:endParaRPr/>
          </a:p>
        </p:txBody>
      </p:sp>
      <p:sp>
        <p:nvSpPr>
          <p:cNvPr id="2894" name="Google Shape;2894;p37"/>
          <p:cNvSpPr txBox="1">
            <a:spLocks noGrp="1"/>
          </p:cNvSpPr>
          <p:nvPr>
            <p:ph type="title" idx="8"/>
          </p:nvPr>
        </p:nvSpPr>
        <p:spPr>
          <a:xfrm>
            <a:off x="2586175" y="2978600"/>
            <a:ext cx="7212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03.</a:t>
            </a:r>
            <a:endParaRPr/>
          </a:p>
        </p:txBody>
      </p:sp>
      <p:sp>
        <p:nvSpPr>
          <p:cNvPr id="2895" name="Google Shape;2895;p37"/>
          <p:cNvSpPr txBox="1">
            <a:spLocks noGrp="1"/>
          </p:cNvSpPr>
          <p:nvPr>
            <p:ph type="title" idx="9"/>
          </p:nvPr>
        </p:nvSpPr>
        <p:spPr>
          <a:xfrm>
            <a:off x="5511318" y="2231135"/>
            <a:ext cx="721200" cy="4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02.</a:t>
            </a:r>
            <a:endParaRPr dirty="0"/>
          </a:p>
        </p:txBody>
      </p:sp>
      <p:grpSp>
        <p:nvGrpSpPr>
          <p:cNvPr id="2896" name="Google Shape;2896;p37"/>
          <p:cNvGrpSpPr/>
          <p:nvPr/>
        </p:nvGrpSpPr>
        <p:grpSpPr>
          <a:xfrm>
            <a:off x="586306" y="1660313"/>
            <a:ext cx="2261594" cy="2196866"/>
            <a:chOff x="586306" y="1660313"/>
            <a:chExt cx="2261594" cy="2196866"/>
          </a:xfrm>
        </p:grpSpPr>
        <p:grpSp>
          <p:nvGrpSpPr>
            <p:cNvPr id="2897" name="Google Shape;2897;p37"/>
            <p:cNvGrpSpPr/>
            <p:nvPr/>
          </p:nvGrpSpPr>
          <p:grpSpPr>
            <a:xfrm>
              <a:off x="586306" y="1660313"/>
              <a:ext cx="2261594" cy="2196866"/>
              <a:chOff x="6354891" y="2707389"/>
              <a:chExt cx="2177541" cy="2115219"/>
            </a:xfrm>
          </p:grpSpPr>
          <p:sp>
            <p:nvSpPr>
              <p:cNvPr id="2898" name="Google Shape;2898;p37"/>
              <p:cNvSpPr/>
              <p:nvPr/>
            </p:nvSpPr>
            <p:spPr>
              <a:xfrm>
                <a:off x="6354891" y="2707389"/>
                <a:ext cx="2177541" cy="2115219"/>
              </a:xfrm>
              <a:custGeom>
                <a:avLst/>
                <a:gdLst/>
                <a:ahLst/>
                <a:cxnLst/>
                <a:rect l="l" t="t" r="r" b="b"/>
                <a:pathLst>
                  <a:path w="125924" h="122320" extrusionOk="0">
                    <a:moveTo>
                      <a:pt x="74536" y="0"/>
                    </a:moveTo>
                    <a:cubicBezTo>
                      <a:pt x="57013" y="0"/>
                      <a:pt x="42226" y="11465"/>
                      <a:pt x="36426" y="17979"/>
                    </a:cubicBezTo>
                    <a:cubicBezTo>
                      <a:pt x="36426" y="17979"/>
                      <a:pt x="31709" y="23039"/>
                      <a:pt x="26467" y="23039"/>
                    </a:cubicBezTo>
                    <a:cubicBezTo>
                      <a:pt x="25811" y="23039"/>
                      <a:pt x="25148" y="22960"/>
                      <a:pt x="24485" y="22782"/>
                    </a:cubicBezTo>
                    <a:cubicBezTo>
                      <a:pt x="22669" y="22288"/>
                      <a:pt x="21032" y="22049"/>
                      <a:pt x="19576" y="22049"/>
                    </a:cubicBezTo>
                    <a:cubicBezTo>
                      <a:pt x="15039" y="22049"/>
                      <a:pt x="12252" y="24362"/>
                      <a:pt x="11242" y="28453"/>
                    </a:cubicBezTo>
                    <a:cubicBezTo>
                      <a:pt x="9874" y="33890"/>
                      <a:pt x="15578" y="38193"/>
                      <a:pt x="15578" y="38193"/>
                    </a:cubicBezTo>
                    <a:cubicBezTo>
                      <a:pt x="15578" y="38193"/>
                      <a:pt x="0" y="57974"/>
                      <a:pt x="11042" y="83159"/>
                    </a:cubicBezTo>
                    <a:cubicBezTo>
                      <a:pt x="11042" y="83159"/>
                      <a:pt x="19915" y="97502"/>
                      <a:pt x="37494" y="98870"/>
                    </a:cubicBezTo>
                    <a:lnTo>
                      <a:pt x="37360" y="122320"/>
                    </a:lnTo>
                    <a:lnTo>
                      <a:pt x="37360" y="122320"/>
                    </a:lnTo>
                    <a:lnTo>
                      <a:pt x="91132" y="111045"/>
                    </a:lnTo>
                    <a:lnTo>
                      <a:pt x="91499" y="98169"/>
                    </a:lnTo>
                    <a:cubicBezTo>
                      <a:pt x="93534" y="98970"/>
                      <a:pt x="95735" y="99404"/>
                      <a:pt x="98037" y="99404"/>
                    </a:cubicBezTo>
                    <a:cubicBezTo>
                      <a:pt x="107977" y="99404"/>
                      <a:pt x="116050" y="91331"/>
                      <a:pt x="116050" y="81391"/>
                    </a:cubicBezTo>
                    <a:cubicBezTo>
                      <a:pt x="116050" y="77288"/>
                      <a:pt x="114649" y="73485"/>
                      <a:pt x="112314" y="70449"/>
                    </a:cubicBezTo>
                    <a:cubicBezTo>
                      <a:pt x="120653" y="56339"/>
                      <a:pt x="125924" y="36659"/>
                      <a:pt x="109545" y="17979"/>
                    </a:cubicBezTo>
                    <a:cubicBezTo>
                      <a:pt x="97837" y="4602"/>
                      <a:pt x="85638" y="0"/>
                      <a:pt x="745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52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899" name="Google Shape;2899;p37"/>
              <p:cNvGrpSpPr/>
              <p:nvPr/>
            </p:nvGrpSpPr>
            <p:grpSpPr>
              <a:xfrm>
                <a:off x="6354891" y="2707389"/>
                <a:ext cx="2177541" cy="2115219"/>
                <a:chOff x="1704725" y="1741725"/>
                <a:chExt cx="3148100" cy="3058000"/>
              </a:xfrm>
            </p:grpSpPr>
            <p:sp>
              <p:nvSpPr>
                <p:cNvPr id="2900" name="Google Shape;2900;p37"/>
                <p:cNvSpPr/>
                <p:nvPr/>
              </p:nvSpPr>
              <p:spPr>
                <a:xfrm>
                  <a:off x="1704725" y="1741725"/>
                  <a:ext cx="3148100" cy="30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924" h="122320" extrusionOk="0">
                      <a:moveTo>
                        <a:pt x="74536" y="0"/>
                      </a:moveTo>
                      <a:cubicBezTo>
                        <a:pt x="57013" y="0"/>
                        <a:pt x="42226" y="11465"/>
                        <a:pt x="36426" y="17979"/>
                      </a:cubicBezTo>
                      <a:cubicBezTo>
                        <a:pt x="36426" y="17979"/>
                        <a:pt x="31709" y="23039"/>
                        <a:pt x="26467" y="23039"/>
                      </a:cubicBezTo>
                      <a:cubicBezTo>
                        <a:pt x="25811" y="23039"/>
                        <a:pt x="25148" y="22960"/>
                        <a:pt x="24485" y="22782"/>
                      </a:cubicBezTo>
                      <a:cubicBezTo>
                        <a:pt x="22669" y="22288"/>
                        <a:pt x="21032" y="22049"/>
                        <a:pt x="19576" y="22049"/>
                      </a:cubicBezTo>
                      <a:cubicBezTo>
                        <a:pt x="15039" y="22049"/>
                        <a:pt x="12252" y="24362"/>
                        <a:pt x="11242" y="28453"/>
                      </a:cubicBezTo>
                      <a:cubicBezTo>
                        <a:pt x="9874" y="33890"/>
                        <a:pt x="15578" y="38193"/>
                        <a:pt x="15578" y="38193"/>
                      </a:cubicBezTo>
                      <a:cubicBezTo>
                        <a:pt x="15578" y="38193"/>
                        <a:pt x="0" y="57974"/>
                        <a:pt x="11042" y="83159"/>
                      </a:cubicBezTo>
                      <a:cubicBezTo>
                        <a:pt x="11042" y="83159"/>
                        <a:pt x="19915" y="97502"/>
                        <a:pt x="37494" y="98870"/>
                      </a:cubicBezTo>
                      <a:lnTo>
                        <a:pt x="37360" y="122320"/>
                      </a:lnTo>
                      <a:lnTo>
                        <a:pt x="37360" y="122320"/>
                      </a:lnTo>
                      <a:lnTo>
                        <a:pt x="91132" y="111045"/>
                      </a:lnTo>
                      <a:lnTo>
                        <a:pt x="91499" y="98169"/>
                      </a:lnTo>
                      <a:cubicBezTo>
                        <a:pt x="93534" y="98970"/>
                        <a:pt x="95735" y="99404"/>
                        <a:pt x="98037" y="99404"/>
                      </a:cubicBezTo>
                      <a:cubicBezTo>
                        <a:pt x="107977" y="99404"/>
                        <a:pt x="116050" y="91331"/>
                        <a:pt x="116050" y="81391"/>
                      </a:cubicBezTo>
                      <a:cubicBezTo>
                        <a:pt x="116050" y="77288"/>
                        <a:pt x="114649" y="73485"/>
                        <a:pt x="112314" y="70449"/>
                      </a:cubicBezTo>
                      <a:cubicBezTo>
                        <a:pt x="120653" y="56339"/>
                        <a:pt x="125924" y="36659"/>
                        <a:pt x="109545" y="17979"/>
                      </a:cubicBezTo>
                      <a:cubicBezTo>
                        <a:pt x="97837" y="4602"/>
                        <a:pt x="85638" y="0"/>
                        <a:pt x="74536" y="0"/>
                      </a:cubicBezTo>
                      <a:close/>
                    </a:path>
                  </a:pathLst>
                </a:custGeom>
                <a:solidFill>
                  <a:srgbClr val="EF7668"/>
                </a:solidFill>
                <a:ln w="38100" cap="flat" cmpd="sng">
                  <a:solidFill>
                    <a:srgbClr val="EF564B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1" name="Google Shape;2901;p37"/>
                <p:cNvSpPr/>
                <p:nvPr/>
              </p:nvSpPr>
              <p:spPr>
                <a:xfrm>
                  <a:off x="2101675" y="3142700"/>
                  <a:ext cx="379450" cy="8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78" h="3436" fill="none" extrusionOk="0">
                      <a:moveTo>
                        <a:pt x="0" y="0"/>
                      </a:moveTo>
                      <a:cubicBezTo>
                        <a:pt x="0" y="0"/>
                        <a:pt x="7272" y="3436"/>
                        <a:pt x="15178" y="1501"/>
                      </a:cubicBezTo>
                    </a:path>
                  </a:pathLst>
                </a:custGeom>
                <a:noFill/>
                <a:ln w="52550" cap="rnd" cmpd="sng">
                  <a:solidFill>
                    <a:srgbClr val="44116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2" name="Google Shape;2902;p37"/>
                <p:cNvSpPr/>
                <p:nvPr/>
              </p:nvSpPr>
              <p:spPr>
                <a:xfrm>
                  <a:off x="2642050" y="4064175"/>
                  <a:ext cx="653825" cy="17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53" h="7106" fill="none" extrusionOk="0">
                      <a:moveTo>
                        <a:pt x="1" y="5972"/>
                      </a:moveTo>
                      <a:cubicBezTo>
                        <a:pt x="1" y="5972"/>
                        <a:pt x="12410" y="7106"/>
                        <a:pt x="26153" y="1"/>
                      </a:cubicBezTo>
                    </a:path>
                  </a:pathLst>
                </a:custGeom>
                <a:noFill/>
                <a:ln w="52550" cap="rnd" cmpd="sng">
                  <a:solidFill>
                    <a:srgbClr val="EF564B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3" name="Google Shape;2903;p37"/>
                <p:cNvSpPr/>
                <p:nvPr/>
              </p:nvSpPr>
              <p:spPr>
                <a:xfrm>
                  <a:off x="2094175" y="2696550"/>
                  <a:ext cx="90075" cy="6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" h="2569" fill="none" extrusionOk="0">
                      <a:moveTo>
                        <a:pt x="0" y="0"/>
                      </a:moveTo>
                      <a:lnTo>
                        <a:pt x="3603" y="2569"/>
                      </a:lnTo>
                    </a:path>
                  </a:pathLst>
                </a:custGeom>
                <a:noFill/>
                <a:ln w="52550" cap="rnd" cmpd="sng">
                  <a:solidFill>
                    <a:srgbClr val="EF564B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4" name="Google Shape;2904;p37"/>
                <p:cNvSpPr/>
                <p:nvPr/>
              </p:nvSpPr>
              <p:spPr>
                <a:xfrm>
                  <a:off x="3747025" y="3326150"/>
                  <a:ext cx="858125" cy="897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25" h="35894" fill="none" extrusionOk="0">
                      <a:moveTo>
                        <a:pt x="14310" y="134"/>
                      </a:moveTo>
                      <a:cubicBezTo>
                        <a:pt x="14977" y="34"/>
                        <a:pt x="15678" y="1"/>
                        <a:pt x="16378" y="1"/>
                      </a:cubicBezTo>
                      <a:cubicBezTo>
                        <a:pt x="26285" y="1"/>
                        <a:pt x="34325" y="8040"/>
                        <a:pt x="34325" y="17947"/>
                      </a:cubicBezTo>
                      <a:cubicBezTo>
                        <a:pt x="34325" y="27854"/>
                        <a:pt x="26285" y="35893"/>
                        <a:pt x="16378" y="35893"/>
                      </a:cubicBezTo>
                      <a:cubicBezTo>
                        <a:pt x="9073" y="35893"/>
                        <a:pt x="2802" y="31557"/>
                        <a:pt x="0" y="25286"/>
                      </a:cubicBezTo>
                    </a:path>
                  </a:pathLst>
                </a:custGeom>
                <a:noFill/>
                <a:ln w="52550" cap="rnd" cmpd="sng">
                  <a:solidFill>
                    <a:srgbClr val="44116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5" name="Google Shape;2905;p37"/>
                <p:cNvSpPr/>
                <p:nvPr/>
              </p:nvSpPr>
              <p:spPr>
                <a:xfrm>
                  <a:off x="3964675" y="3552975"/>
                  <a:ext cx="413650" cy="402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46" h="16113" fill="none" extrusionOk="0">
                      <a:moveTo>
                        <a:pt x="0" y="4437"/>
                      </a:moveTo>
                      <a:cubicBezTo>
                        <a:pt x="1535" y="1769"/>
                        <a:pt x="4403" y="1"/>
                        <a:pt x="7672" y="1"/>
                      </a:cubicBezTo>
                      <a:cubicBezTo>
                        <a:pt x="12576" y="1"/>
                        <a:pt x="16545" y="3970"/>
                        <a:pt x="16545" y="8874"/>
                      </a:cubicBezTo>
                      <a:cubicBezTo>
                        <a:pt x="16545" y="11876"/>
                        <a:pt x="15078" y="14511"/>
                        <a:pt x="12809" y="16112"/>
                      </a:cubicBezTo>
                    </a:path>
                  </a:pathLst>
                </a:custGeom>
                <a:noFill/>
                <a:ln w="52550" cap="rnd" cmpd="sng">
                  <a:solidFill>
                    <a:srgbClr val="44116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6" name="Google Shape;2906;p37"/>
                <p:cNvSpPr/>
                <p:nvPr/>
              </p:nvSpPr>
              <p:spPr>
                <a:xfrm>
                  <a:off x="3215800" y="1919250"/>
                  <a:ext cx="1236750" cy="1267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70" h="50692" extrusionOk="0">
                      <a:moveTo>
                        <a:pt x="18624" y="0"/>
                      </a:moveTo>
                      <a:cubicBezTo>
                        <a:pt x="16771" y="0"/>
                        <a:pt x="14915" y="596"/>
                        <a:pt x="13377" y="1804"/>
                      </a:cubicBezTo>
                      <a:cubicBezTo>
                        <a:pt x="12643" y="2372"/>
                        <a:pt x="12042" y="3039"/>
                        <a:pt x="11542" y="3773"/>
                      </a:cubicBezTo>
                      <a:cubicBezTo>
                        <a:pt x="10392" y="3234"/>
                        <a:pt x="9149" y="2965"/>
                        <a:pt x="7904" y="2965"/>
                      </a:cubicBezTo>
                      <a:cubicBezTo>
                        <a:pt x="5755" y="2965"/>
                        <a:pt x="3604" y="3768"/>
                        <a:pt x="1935" y="5374"/>
                      </a:cubicBezTo>
                      <a:lnTo>
                        <a:pt x="1902" y="5407"/>
                      </a:lnTo>
                      <a:cubicBezTo>
                        <a:pt x="1" y="7275"/>
                        <a:pt x="34" y="10344"/>
                        <a:pt x="1869" y="12245"/>
                      </a:cubicBezTo>
                      <a:lnTo>
                        <a:pt x="37761" y="49205"/>
                      </a:lnTo>
                      <a:cubicBezTo>
                        <a:pt x="38711" y="50190"/>
                        <a:pt x="39992" y="50691"/>
                        <a:pt x="41270" y="50691"/>
                      </a:cubicBezTo>
                      <a:cubicBezTo>
                        <a:pt x="42461" y="50691"/>
                        <a:pt x="43649" y="50256"/>
                        <a:pt x="44566" y="49372"/>
                      </a:cubicBezTo>
                      <a:lnTo>
                        <a:pt x="44632" y="49338"/>
                      </a:lnTo>
                      <a:cubicBezTo>
                        <a:pt x="47301" y="46703"/>
                        <a:pt x="47901" y="42767"/>
                        <a:pt x="46400" y="39565"/>
                      </a:cubicBezTo>
                      <a:cubicBezTo>
                        <a:pt x="49469" y="36229"/>
                        <a:pt x="49436" y="31059"/>
                        <a:pt x="46267" y="27790"/>
                      </a:cubicBezTo>
                      <a:cubicBezTo>
                        <a:pt x="45967" y="27456"/>
                        <a:pt x="45633" y="27189"/>
                        <a:pt x="45300" y="26922"/>
                      </a:cubicBezTo>
                      <a:cubicBezTo>
                        <a:pt x="47768" y="23587"/>
                        <a:pt x="47534" y="18917"/>
                        <a:pt x="44566" y="15848"/>
                      </a:cubicBezTo>
                      <a:cubicBezTo>
                        <a:pt x="42861" y="14111"/>
                        <a:pt x="40598" y="13242"/>
                        <a:pt x="38345" y="13242"/>
                      </a:cubicBezTo>
                      <a:cubicBezTo>
                        <a:pt x="38261" y="13242"/>
                        <a:pt x="38178" y="13244"/>
                        <a:pt x="38094" y="13246"/>
                      </a:cubicBezTo>
                      <a:cubicBezTo>
                        <a:pt x="38261" y="10911"/>
                        <a:pt x="37461" y="8543"/>
                        <a:pt x="35693" y="6741"/>
                      </a:cubicBezTo>
                      <a:cubicBezTo>
                        <a:pt x="34020" y="5002"/>
                        <a:pt x="31796" y="4127"/>
                        <a:pt x="29568" y="4127"/>
                      </a:cubicBezTo>
                      <a:cubicBezTo>
                        <a:pt x="28464" y="4127"/>
                        <a:pt x="27359" y="4342"/>
                        <a:pt x="26319" y="4773"/>
                      </a:cubicBezTo>
                      <a:cubicBezTo>
                        <a:pt x="25852" y="3839"/>
                        <a:pt x="25219" y="2972"/>
                        <a:pt x="24418" y="2238"/>
                      </a:cubicBezTo>
                      <a:cubicBezTo>
                        <a:pt x="22793" y="754"/>
                        <a:pt x="20710" y="0"/>
                        <a:pt x="1862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7" name="Google Shape;2907;p37"/>
                <p:cNvSpPr/>
                <p:nvPr/>
              </p:nvSpPr>
              <p:spPr>
                <a:xfrm>
                  <a:off x="4010969" y="2295944"/>
                  <a:ext cx="87334" cy="79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0" h="2795" extrusionOk="0">
                      <a:moveTo>
                        <a:pt x="1548" y="0"/>
                      </a:moveTo>
                      <a:cubicBezTo>
                        <a:pt x="1199" y="0"/>
                        <a:pt x="847" y="134"/>
                        <a:pt x="568" y="396"/>
                      </a:cubicBezTo>
                      <a:cubicBezTo>
                        <a:pt x="34" y="930"/>
                        <a:pt x="1" y="1797"/>
                        <a:pt x="535" y="2364"/>
                      </a:cubicBezTo>
                      <a:cubicBezTo>
                        <a:pt x="822" y="2652"/>
                        <a:pt x="1188" y="2794"/>
                        <a:pt x="1552" y="2794"/>
                      </a:cubicBezTo>
                      <a:cubicBezTo>
                        <a:pt x="1905" y="2794"/>
                        <a:pt x="2257" y="2661"/>
                        <a:pt x="2536" y="2398"/>
                      </a:cubicBezTo>
                      <a:cubicBezTo>
                        <a:pt x="3070" y="1864"/>
                        <a:pt x="3070" y="963"/>
                        <a:pt x="2536" y="430"/>
                      </a:cubicBezTo>
                      <a:cubicBezTo>
                        <a:pt x="2265" y="142"/>
                        <a:pt x="1908" y="0"/>
                        <a:pt x="154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8" name="Google Shape;2908;p37"/>
                <p:cNvSpPr/>
                <p:nvPr/>
              </p:nvSpPr>
              <p:spPr>
                <a:xfrm>
                  <a:off x="4252944" y="2780243"/>
                  <a:ext cx="87334" cy="7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0" h="2799" extrusionOk="0">
                      <a:moveTo>
                        <a:pt x="1519" y="1"/>
                      </a:moveTo>
                      <a:cubicBezTo>
                        <a:pt x="1171" y="1"/>
                        <a:pt x="827" y="126"/>
                        <a:pt x="568" y="385"/>
                      </a:cubicBezTo>
                      <a:cubicBezTo>
                        <a:pt x="1" y="952"/>
                        <a:pt x="1" y="1819"/>
                        <a:pt x="535" y="2386"/>
                      </a:cubicBezTo>
                      <a:cubicBezTo>
                        <a:pt x="806" y="2657"/>
                        <a:pt x="1162" y="2799"/>
                        <a:pt x="1522" y="2799"/>
                      </a:cubicBezTo>
                      <a:cubicBezTo>
                        <a:pt x="1871" y="2799"/>
                        <a:pt x="2224" y="2665"/>
                        <a:pt x="2503" y="2386"/>
                      </a:cubicBezTo>
                      <a:cubicBezTo>
                        <a:pt x="3070" y="1852"/>
                        <a:pt x="3070" y="985"/>
                        <a:pt x="2536" y="418"/>
                      </a:cubicBezTo>
                      <a:cubicBezTo>
                        <a:pt x="2261" y="143"/>
                        <a:pt x="1888" y="1"/>
                        <a:pt x="151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9" name="Google Shape;2909;p37"/>
                <p:cNvSpPr/>
                <p:nvPr/>
              </p:nvSpPr>
              <p:spPr>
                <a:xfrm>
                  <a:off x="3497954" y="2244442"/>
                  <a:ext cx="88273" cy="79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2783" extrusionOk="0">
                      <a:moveTo>
                        <a:pt x="1552" y="1"/>
                      </a:moveTo>
                      <a:cubicBezTo>
                        <a:pt x="1199" y="1"/>
                        <a:pt x="847" y="134"/>
                        <a:pt x="568" y="397"/>
                      </a:cubicBezTo>
                      <a:cubicBezTo>
                        <a:pt x="34" y="931"/>
                        <a:pt x="1" y="1798"/>
                        <a:pt x="568" y="2365"/>
                      </a:cubicBezTo>
                      <a:cubicBezTo>
                        <a:pt x="843" y="2640"/>
                        <a:pt x="1207" y="2782"/>
                        <a:pt x="1573" y="2782"/>
                      </a:cubicBezTo>
                      <a:cubicBezTo>
                        <a:pt x="1916" y="2782"/>
                        <a:pt x="2261" y="2657"/>
                        <a:pt x="2536" y="2398"/>
                      </a:cubicBezTo>
                      <a:cubicBezTo>
                        <a:pt x="3070" y="1865"/>
                        <a:pt x="3103" y="964"/>
                        <a:pt x="2569" y="430"/>
                      </a:cubicBezTo>
                      <a:cubicBezTo>
                        <a:pt x="2281" y="142"/>
                        <a:pt x="1916" y="1"/>
                        <a:pt x="155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0" name="Google Shape;2910;p37"/>
                <p:cNvSpPr/>
                <p:nvPr/>
              </p:nvSpPr>
              <p:spPr>
                <a:xfrm>
                  <a:off x="3215800" y="1900125"/>
                  <a:ext cx="1236750" cy="12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70" h="51972" fill="none" extrusionOk="0">
                      <a:moveTo>
                        <a:pt x="37761" y="49970"/>
                      </a:moveTo>
                      <a:cubicBezTo>
                        <a:pt x="39595" y="51871"/>
                        <a:pt x="42664" y="51971"/>
                        <a:pt x="44566" y="50137"/>
                      </a:cubicBezTo>
                      <a:lnTo>
                        <a:pt x="44632" y="50103"/>
                      </a:lnTo>
                      <a:cubicBezTo>
                        <a:pt x="47301" y="47468"/>
                        <a:pt x="47901" y="43532"/>
                        <a:pt x="46400" y="40330"/>
                      </a:cubicBezTo>
                      <a:cubicBezTo>
                        <a:pt x="49469" y="36994"/>
                        <a:pt x="49436" y="31824"/>
                        <a:pt x="46267" y="28555"/>
                      </a:cubicBezTo>
                      <a:cubicBezTo>
                        <a:pt x="45967" y="28221"/>
                        <a:pt x="45633" y="27954"/>
                        <a:pt x="45300" y="27687"/>
                      </a:cubicBezTo>
                      <a:cubicBezTo>
                        <a:pt x="47768" y="24352"/>
                        <a:pt x="47534" y="19682"/>
                        <a:pt x="44566" y="16613"/>
                      </a:cubicBezTo>
                      <a:cubicBezTo>
                        <a:pt x="42798" y="14812"/>
                        <a:pt x="40429" y="13944"/>
                        <a:pt x="38094" y="14011"/>
                      </a:cubicBezTo>
                      <a:cubicBezTo>
                        <a:pt x="38261" y="11676"/>
                        <a:pt x="37461" y="9308"/>
                        <a:pt x="35693" y="7506"/>
                      </a:cubicBezTo>
                      <a:cubicBezTo>
                        <a:pt x="33191" y="4904"/>
                        <a:pt x="29455" y="4237"/>
                        <a:pt x="26319" y="5538"/>
                      </a:cubicBezTo>
                      <a:cubicBezTo>
                        <a:pt x="25852" y="4604"/>
                        <a:pt x="25219" y="3737"/>
                        <a:pt x="24418" y="3003"/>
                      </a:cubicBezTo>
                      <a:cubicBezTo>
                        <a:pt x="21349" y="201"/>
                        <a:pt x="16646" y="1"/>
                        <a:pt x="13377" y="2569"/>
                      </a:cubicBezTo>
                      <a:cubicBezTo>
                        <a:pt x="12643" y="3137"/>
                        <a:pt x="12042" y="3804"/>
                        <a:pt x="11542" y="4538"/>
                      </a:cubicBezTo>
                      <a:cubicBezTo>
                        <a:pt x="8407" y="3070"/>
                        <a:pt x="4570" y="3604"/>
                        <a:pt x="1935" y="6139"/>
                      </a:cubicBezTo>
                      <a:lnTo>
                        <a:pt x="1902" y="6172"/>
                      </a:lnTo>
                      <a:cubicBezTo>
                        <a:pt x="1" y="8040"/>
                        <a:pt x="34" y="11109"/>
                        <a:pt x="1869" y="13010"/>
                      </a:cubicBezTo>
                      <a:close/>
                    </a:path>
                  </a:pathLst>
                </a:custGeom>
                <a:noFill/>
                <a:ln w="52550" cap="rnd" cmpd="sng">
                  <a:solidFill>
                    <a:srgbClr val="44116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1" name="Google Shape;2911;p37"/>
                <p:cNvSpPr/>
                <p:nvPr/>
              </p:nvSpPr>
              <p:spPr>
                <a:xfrm>
                  <a:off x="3949650" y="2194525"/>
                  <a:ext cx="275225" cy="27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9" h="11008" fill="none" extrusionOk="0">
                      <a:moveTo>
                        <a:pt x="1" y="2402"/>
                      </a:moveTo>
                      <a:cubicBezTo>
                        <a:pt x="2403" y="0"/>
                        <a:pt x="6272" y="0"/>
                        <a:pt x="8640" y="2368"/>
                      </a:cubicBezTo>
                      <a:cubicBezTo>
                        <a:pt x="11009" y="4737"/>
                        <a:pt x="11009" y="8606"/>
                        <a:pt x="8607" y="11008"/>
                      </a:cubicBezTo>
                    </a:path>
                  </a:pathLst>
                </a:custGeom>
                <a:noFill/>
                <a:ln w="52550" cap="rnd" cmpd="sng">
                  <a:solidFill>
                    <a:srgbClr val="44116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2" name="Google Shape;2912;p37"/>
                <p:cNvSpPr/>
                <p:nvPr/>
              </p:nvSpPr>
              <p:spPr>
                <a:xfrm>
                  <a:off x="3892125" y="2509750"/>
                  <a:ext cx="276050" cy="276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42" h="11042" fill="none" extrusionOk="0">
                      <a:moveTo>
                        <a:pt x="0" y="2435"/>
                      </a:moveTo>
                      <a:cubicBezTo>
                        <a:pt x="2402" y="33"/>
                        <a:pt x="6271" y="0"/>
                        <a:pt x="8640" y="2402"/>
                      </a:cubicBezTo>
                      <a:cubicBezTo>
                        <a:pt x="11041" y="4770"/>
                        <a:pt x="11008" y="8640"/>
                        <a:pt x="8606" y="11041"/>
                      </a:cubicBezTo>
                    </a:path>
                  </a:pathLst>
                </a:custGeom>
                <a:noFill/>
                <a:ln w="52550" cap="rnd" cmpd="sng">
                  <a:solidFill>
                    <a:srgbClr val="44116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3" name="Google Shape;2913;p37"/>
                <p:cNvSpPr/>
                <p:nvPr/>
              </p:nvSpPr>
              <p:spPr>
                <a:xfrm>
                  <a:off x="3701975" y="2459700"/>
                  <a:ext cx="60900" cy="21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6" h="8641" fill="none" extrusionOk="0">
                      <a:moveTo>
                        <a:pt x="34" y="1"/>
                      </a:moveTo>
                      <a:cubicBezTo>
                        <a:pt x="2436" y="2369"/>
                        <a:pt x="2402" y="6238"/>
                        <a:pt x="1" y="8640"/>
                      </a:cubicBezTo>
                    </a:path>
                  </a:pathLst>
                </a:custGeom>
                <a:noFill/>
                <a:ln w="52550" cap="rnd" cmpd="sng">
                  <a:solidFill>
                    <a:srgbClr val="44116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4" name="Google Shape;2914;p37"/>
                <p:cNvSpPr/>
                <p:nvPr/>
              </p:nvSpPr>
              <p:spPr>
                <a:xfrm>
                  <a:off x="3267500" y="1973525"/>
                  <a:ext cx="332775" cy="19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11" h="7873" fill="none" extrusionOk="0">
                      <a:moveTo>
                        <a:pt x="1" y="3103"/>
                      </a:moveTo>
                      <a:cubicBezTo>
                        <a:pt x="3070" y="34"/>
                        <a:pt x="8040" y="0"/>
                        <a:pt x="11075" y="3036"/>
                      </a:cubicBezTo>
                      <a:cubicBezTo>
                        <a:pt x="12410" y="4404"/>
                        <a:pt x="13177" y="6105"/>
                        <a:pt x="13310" y="7873"/>
                      </a:cubicBezTo>
                    </a:path>
                  </a:pathLst>
                </a:custGeom>
                <a:noFill/>
                <a:ln w="52550" cap="rnd" cmpd="sng">
                  <a:solidFill>
                    <a:srgbClr val="44116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5" name="Google Shape;2915;p37"/>
                <p:cNvSpPr/>
                <p:nvPr/>
              </p:nvSpPr>
              <p:spPr>
                <a:xfrm>
                  <a:off x="4133125" y="2543925"/>
                  <a:ext cx="325250" cy="41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0" h="16613" fill="none" extrusionOk="0">
                      <a:moveTo>
                        <a:pt x="0" y="2136"/>
                      </a:moveTo>
                      <a:cubicBezTo>
                        <a:pt x="701" y="1702"/>
                        <a:pt x="1468" y="1335"/>
                        <a:pt x="2302" y="1135"/>
                      </a:cubicBezTo>
                      <a:cubicBezTo>
                        <a:pt x="6472" y="1"/>
                        <a:pt x="10775" y="2469"/>
                        <a:pt x="11909" y="6639"/>
                      </a:cubicBezTo>
                      <a:cubicBezTo>
                        <a:pt x="13010" y="10808"/>
                        <a:pt x="10508" y="15078"/>
                        <a:pt x="6338" y="16212"/>
                      </a:cubicBezTo>
                      <a:cubicBezTo>
                        <a:pt x="4770" y="16613"/>
                        <a:pt x="3169" y="16546"/>
                        <a:pt x="1735" y="16046"/>
                      </a:cubicBezTo>
                    </a:path>
                  </a:pathLst>
                </a:custGeom>
                <a:noFill/>
                <a:ln w="52550" cap="rnd" cmpd="sng">
                  <a:solidFill>
                    <a:srgbClr val="44116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916" name="Google Shape;2916;p37"/>
            <p:cNvSpPr/>
            <p:nvPr/>
          </p:nvSpPr>
          <p:spPr>
            <a:xfrm rot="2111739">
              <a:off x="1279762" y="2127961"/>
              <a:ext cx="337899" cy="195090"/>
            </a:xfrm>
            <a:custGeom>
              <a:avLst/>
              <a:gdLst/>
              <a:ahLst/>
              <a:cxnLst/>
              <a:rect l="l" t="t" r="r" b="b"/>
              <a:pathLst>
                <a:path w="17095" h="9870" extrusionOk="0">
                  <a:moveTo>
                    <a:pt x="680" y="0"/>
                  </a:moveTo>
                  <a:cubicBezTo>
                    <a:pt x="395" y="0"/>
                    <a:pt x="143" y="218"/>
                    <a:pt x="105" y="507"/>
                  </a:cubicBezTo>
                  <a:cubicBezTo>
                    <a:pt x="105" y="507"/>
                    <a:pt x="84" y="612"/>
                    <a:pt x="63" y="800"/>
                  </a:cubicBezTo>
                  <a:cubicBezTo>
                    <a:pt x="42" y="905"/>
                    <a:pt x="42" y="1030"/>
                    <a:pt x="21" y="1177"/>
                  </a:cubicBezTo>
                  <a:cubicBezTo>
                    <a:pt x="21" y="1240"/>
                    <a:pt x="0" y="1323"/>
                    <a:pt x="0" y="1407"/>
                  </a:cubicBezTo>
                  <a:cubicBezTo>
                    <a:pt x="0" y="1491"/>
                    <a:pt x="0" y="1574"/>
                    <a:pt x="0" y="1679"/>
                  </a:cubicBezTo>
                  <a:cubicBezTo>
                    <a:pt x="0" y="1846"/>
                    <a:pt x="0" y="2056"/>
                    <a:pt x="21" y="2286"/>
                  </a:cubicBezTo>
                  <a:cubicBezTo>
                    <a:pt x="42" y="2516"/>
                    <a:pt x="84" y="2767"/>
                    <a:pt x="105" y="3018"/>
                  </a:cubicBezTo>
                  <a:cubicBezTo>
                    <a:pt x="147" y="3290"/>
                    <a:pt x="230" y="3562"/>
                    <a:pt x="314" y="3855"/>
                  </a:cubicBezTo>
                  <a:cubicBezTo>
                    <a:pt x="377" y="4148"/>
                    <a:pt x="503" y="4420"/>
                    <a:pt x="628" y="4734"/>
                  </a:cubicBezTo>
                  <a:cubicBezTo>
                    <a:pt x="754" y="5048"/>
                    <a:pt x="921" y="5362"/>
                    <a:pt x="1088" y="5676"/>
                  </a:cubicBezTo>
                  <a:cubicBezTo>
                    <a:pt x="1298" y="5968"/>
                    <a:pt x="1486" y="6303"/>
                    <a:pt x="1737" y="6596"/>
                  </a:cubicBezTo>
                  <a:cubicBezTo>
                    <a:pt x="2197" y="7203"/>
                    <a:pt x="2804" y="7768"/>
                    <a:pt x="3495" y="8270"/>
                  </a:cubicBezTo>
                  <a:cubicBezTo>
                    <a:pt x="3662" y="8375"/>
                    <a:pt x="3850" y="8500"/>
                    <a:pt x="4018" y="8626"/>
                  </a:cubicBezTo>
                  <a:cubicBezTo>
                    <a:pt x="4206" y="8730"/>
                    <a:pt x="4415" y="8835"/>
                    <a:pt x="4604" y="8940"/>
                  </a:cubicBezTo>
                  <a:lnTo>
                    <a:pt x="4896" y="9086"/>
                  </a:lnTo>
                  <a:lnTo>
                    <a:pt x="5210" y="9212"/>
                  </a:lnTo>
                  <a:cubicBezTo>
                    <a:pt x="5420" y="9295"/>
                    <a:pt x="5629" y="9379"/>
                    <a:pt x="5838" y="9442"/>
                  </a:cubicBezTo>
                  <a:cubicBezTo>
                    <a:pt x="6068" y="9505"/>
                    <a:pt x="6277" y="9567"/>
                    <a:pt x="6508" y="9630"/>
                  </a:cubicBezTo>
                  <a:cubicBezTo>
                    <a:pt x="6717" y="9693"/>
                    <a:pt x="6968" y="9714"/>
                    <a:pt x="7219" y="9756"/>
                  </a:cubicBezTo>
                  <a:lnTo>
                    <a:pt x="7575" y="9818"/>
                  </a:lnTo>
                  <a:lnTo>
                    <a:pt x="7742" y="9818"/>
                  </a:lnTo>
                  <a:lnTo>
                    <a:pt x="7889" y="9839"/>
                  </a:lnTo>
                  <a:lnTo>
                    <a:pt x="8453" y="9860"/>
                  </a:lnTo>
                  <a:cubicBezTo>
                    <a:pt x="8509" y="9867"/>
                    <a:pt x="8535" y="9870"/>
                    <a:pt x="8546" y="9870"/>
                  </a:cubicBezTo>
                  <a:cubicBezTo>
                    <a:pt x="8567" y="9870"/>
                    <a:pt x="8530" y="9860"/>
                    <a:pt x="8558" y="9860"/>
                  </a:cubicBezTo>
                  <a:lnTo>
                    <a:pt x="8893" y="9860"/>
                  </a:lnTo>
                  <a:lnTo>
                    <a:pt x="9228" y="9839"/>
                  </a:lnTo>
                  <a:cubicBezTo>
                    <a:pt x="9458" y="9818"/>
                    <a:pt x="9688" y="9797"/>
                    <a:pt x="9918" y="9756"/>
                  </a:cubicBezTo>
                  <a:cubicBezTo>
                    <a:pt x="10378" y="9693"/>
                    <a:pt x="10797" y="9567"/>
                    <a:pt x="11236" y="9442"/>
                  </a:cubicBezTo>
                  <a:cubicBezTo>
                    <a:pt x="11446" y="9379"/>
                    <a:pt x="11655" y="9295"/>
                    <a:pt x="11864" y="9212"/>
                  </a:cubicBezTo>
                  <a:lnTo>
                    <a:pt x="12178" y="9086"/>
                  </a:lnTo>
                  <a:lnTo>
                    <a:pt x="12471" y="8940"/>
                  </a:lnTo>
                  <a:cubicBezTo>
                    <a:pt x="12680" y="8835"/>
                    <a:pt x="12868" y="8730"/>
                    <a:pt x="13057" y="8626"/>
                  </a:cubicBezTo>
                  <a:cubicBezTo>
                    <a:pt x="13224" y="8500"/>
                    <a:pt x="13412" y="8375"/>
                    <a:pt x="13580" y="8270"/>
                  </a:cubicBezTo>
                  <a:cubicBezTo>
                    <a:pt x="14270" y="7768"/>
                    <a:pt x="14877" y="7203"/>
                    <a:pt x="15358" y="6575"/>
                  </a:cubicBezTo>
                  <a:cubicBezTo>
                    <a:pt x="15609" y="6282"/>
                    <a:pt x="15798" y="5968"/>
                    <a:pt x="15986" y="5655"/>
                  </a:cubicBezTo>
                  <a:cubicBezTo>
                    <a:pt x="16174" y="5341"/>
                    <a:pt x="16321" y="5027"/>
                    <a:pt x="16467" y="4734"/>
                  </a:cubicBezTo>
                  <a:cubicBezTo>
                    <a:pt x="16572" y="4420"/>
                    <a:pt x="16697" y="4127"/>
                    <a:pt x="16781" y="3834"/>
                  </a:cubicBezTo>
                  <a:cubicBezTo>
                    <a:pt x="16844" y="3541"/>
                    <a:pt x="16928" y="3290"/>
                    <a:pt x="16969" y="3018"/>
                  </a:cubicBezTo>
                  <a:cubicBezTo>
                    <a:pt x="17011" y="2767"/>
                    <a:pt x="17053" y="2516"/>
                    <a:pt x="17074" y="2286"/>
                  </a:cubicBezTo>
                  <a:cubicBezTo>
                    <a:pt x="17074" y="2056"/>
                    <a:pt x="17074" y="1826"/>
                    <a:pt x="17095" y="1637"/>
                  </a:cubicBezTo>
                  <a:cubicBezTo>
                    <a:pt x="17095" y="1554"/>
                    <a:pt x="17095" y="1449"/>
                    <a:pt x="17095" y="1365"/>
                  </a:cubicBezTo>
                  <a:cubicBezTo>
                    <a:pt x="17074" y="1282"/>
                    <a:pt x="17074" y="1219"/>
                    <a:pt x="17074" y="1156"/>
                  </a:cubicBezTo>
                  <a:cubicBezTo>
                    <a:pt x="17053" y="1030"/>
                    <a:pt x="17032" y="905"/>
                    <a:pt x="17032" y="821"/>
                  </a:cubicBezTo>
                  <a:cubicBezTo>
                    <a:pt x="16990" y="633"/>
                    <a:pt x="16990" y="549"/>
                    <a:pt x="16990" y="549"/>
                  </a:cubicBezTo>
                  <a:cubicBezTo>
                    <a:pt x="16948" y="319"/>
                    <a:pt x="16781" y="110"/>
                    <a:pt x="16551" y="47"/>
                  </a:cubicBezTo>
                  <a:cubicBezTo>
                    <a:pt x="16501" y="34"/>
                    <a:pt x="16451" y="29"/>
                    <a:pt x="16402" y="29"/>
                  </a:cubicBezTo>
                  <a:cubicBezTo>
                    <a:pt x="16128" y="29"/>
                    <a:pt x="15893" y="220"/>
                    <a:pt x="15840" y="486"/>
                  </a:cubicBezTo>
                  <a:cubicBezTo>
                    <a:pt x="15840" y="486"/>
                    <a:pt x="15819" y="570"/>
                    <a:pt x="15756" y="758"/>
                  </a:cubicBezTo>
                  <a:cubicBezTo>
                    <a:pt x="15735" y="842"/>
                    <a:pt x="15714" y="947"/>
                    <a:pt x="15693" y="1072"/>
                  </a:cubicBezTo>
                  <a:cubicBezTo>
                    <a:pt x="15672" y="1135"/>
                    <a:pt x="15651" y="1219"/>
                    <a:pt x="15651" y="1282"/>
                  </a:cubicBezTo>
                  <a:cubicBezTo>
                    <a:pt x="15609" y="1344"/>
                    <a:pt x="15588" y="1428"/>
                    <a:pt x="15568" y="1491"/>
                  </a:cubicBezTo>
                  <a:cubicBezTo>
                    <a:pt x="15526" y="1616"/>
                    <a:pt x="15463" y="1784"/>
                    <a:pt x="15421" y="1951"/>
                  </a:cubicBezTo>
                  <a:cubicBezTo>
                    <a:pt x="15337" y="2118"/>
                    <a:pt x="15275" y="2286"/>
                    <a:pt x="15191" y="2495"/>
                  </a:cubicBezTo>
                  <a:cubicBezTo>
                    <a:pt x="15107" y="2683"/>
                    <a:pt x="14982" y="2872"/>
                    <a:pt x="14877" y="3081"/>
                  </a:cubicBezTo>
                  <a:cubicBezTo>
                    <a:pt x="14772" y="3269"/>
                    <a:pt x="14626" y="3479"/>
                    <a:pt x="14500" y="3688"/>
                  </a:cubicBezTo>
                  <a:cubicBezTo>
                    <a:pt x="14354" y="3897"/>
                    <a:pt x="14187" y="4106"/>
                    <a:pt x="14019" y="4295"/>
                  </a:cubicBezTo>
                  <a:cubicBezTo>
                    <a:pt x="13831" y="4483"/>
                    <a:pt x="13684" y="4713"/>
                    <a:pt x="13454" y="4880"/>
                  </a:cubicBezTo>
                  <a:cubicBezTo>
                    <a:pt x="13057" y="5278"/>
                    <a:pt x="12575" y="5613"/>
                    <a:pt x="12073" y="5927"/>
                  </a:cubicBezTo>
                  <a:cubicBezTo>
                    <a:pt x="11550" y="6220"/>
                    <a:pt x="10985" y="6450"/>
                    <a:pt x="10378" y="6617"/>
                  </a:cubicBezTo>
                  <a:cubicBezTo>
                    <a:pt x="10232" y="6659"/>
                    <a:pt x="10086" y="6701"/>
                    <a:pt x="9939" y="6722"/>
                  </a:cubicBezTo>
                  <a:cubicBezTo>
                    <a:pt x="9793" y="6764"/>
                    <a:pt x="9625" y="6764"/>
                    <a:pt x="9479" y="6805"/>
                  </a:cubicBezTo>
                  <a:cubicBezTo>
                    <a:pt x="9311" y="6826"/>
                    <a:pt x="9165" y="6847"/>
                    <a:pt x="9018" y="6847"/>
                  </a:cubicBezTo>
                  <a:lnTo>
                    <a:pt x="8767" y="6868"/>
                  </a:lnTo>
                  <a:lnTo>
                    <a:pt x="8621" y="6868"/>
                  </a:lnTo>
                  <a:lnTo>
                    <a:pt x="8035" y="6847"/>
                  </a:lnTo>
                  <a:lnTo>
                    <a:pt x="7889" y="6847"/>
                  </a:lnTo>
                  <a:cubicBezTo>
                    <a:pt x="7847" y="6847"/>
                    <a:pt x="7805" y="6826"/>
                    <a:pt x="7763" y="6826"/>
                  </a:cubicBezTo>
                  <a:lnTo>
                    <a:pt x="7554" y="6784"/>
                  </a:lnTo>
                  <a:lnTo>
                    <a:pt x="7365" y="6764"/>
                  </a:lnTo>
                  <a:cubicBezTo>
                    <a:pt x="7303" y="6764"/>
                    <a:pt x="7219" y="6743"/>
                    <a:pt x="7156" y="6722"/>
                  </a:cubicBezTo>
                  <a:cubicBezTo>
                    <a:pt x="6989" y="6701"/>
                    <a:pt x="6842" y="6659"/>
                    <a:pt x="6696" y="6617"/>
                  </a:cubicBezTo>
                  <a:cubicBezTo>
                    <a:pt x="6110" y="6450"/>
                    <a:pt x="5524" y="6240"/>
                    <a:pt x="5022" y="5927"/>
                  </a:cubicBezTo>
                  <a:cubicBezTo>
                    <a:pt x="4499" y="5613"/>
                    <a:pt x="4018" y="5299"/>
                    <a:pt x="3620" y="4901"/>
                  </a:cubicBezTo>
                  <a:cubicBezTo>
                    <a:pt x="3411" y="4713"/>
                    <a:pt x="3243" y="4504"/>
                    <a:pt x="3055" y="4295"/>
                  </a:cubicBezTo>
                  <a:cubicBezTo>
                    <a:pt x="2888" y="4106"/>
                    <a:pt x="2741" y="3897"/>
                    <a:pt x="2574" y="3688"/>
                  </a:cubicBezTo>
                  <a:cubicBezTo>
                    <a:pt x="2448" y="3479"/>
                    <a:pt x="2302" y="3290"/>
                    <a:pt x="2197" y="3081"/>
                  </a:cubicBezTo>
                  <a:cubicBezTo>
                    <a:pt x="2093" y="2872"/>
                    <a:pt x="1967" y="2683"/>
                    <a:pt x="1883" y="2495"/>
                  </a:cubicBezTo>
                  <a:cubicBezTo>
                    <a:pt x="1821" y="2307"/>
                    <a:pt x="1737" y="2118"/>
                    <a:pt x="1653" y="1951"/>
                  </a:cubicBezTo>
                  <a:cubicBezTo>
                    <a:pt x="1611" y="1784"/>
                    <a:pt x="1549" y="1616"/>
                    <a:pt x="1507" y="1470"/>
                  </a:cubicBezTo>
                  <a:cubicBezTo>
                    <a:pt x="1402" y="1177"/>
                    <a:pt x="1360" y="926"/>
                    <a:pt x="1319" y="758"/>
                  </a:cubicBezTo>
                  <a:cubicBezTo>
                    <a:pt x="1277" y="591"/>
                    <a:pt x="1256" y="507"/>
                    <a:pt x="1256" y="507"/>
                  </a:cubicBezTo>
                  <a:lnTo>
                    <a:pt x="1235" y="445"/>
                  </a:lnTo>
                  <a:cubicBezTo>
                    <a:pt x="1172" y="214"/>
                    <a:pt x="984" y="47"/>
                    <a:pt x="754" y="5"/>
                  </a:cubicBezTo>
                  <a:cubicBezTo>
                    <a:pt x="729" y="2"/>
                    <a:pt x="704" y="0"/>
                    <a:pt x="680" y="0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" name="Google Shape;6464;p7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sv-SE" b="0" dirty="0">
                <a:latin typeface="Arial Black" panose="020B0A04020102020204" pitchFamily="34" charset="0"/>
              </a:rPr>
              <a:t>Soft Skills</a:t>
            </a:r>
            <a:endParaRPr dirty="0"/>
          </a:p>
        </p:txBody>
      </p:sp>
      <p:sp>
        <p:nvSpPr>
          <p:cNvPr id="6465" name="Google Shape;6465;p75"/>
          <p:cNvSpPr txBox="1"/>
          <p:nvPr/>
        </p:nvSpPr>
        <p:spPr>
          <a:xfrm>
            <a:off x="2754841" y="1172708"/>
            <a:ext cx="2474706" cy="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 smtClean="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Організація</a:t>
            </a:r>
          </a:p>
          <a:p>
            <a:pPr lvl="0"/>
            <a:r>
              <a:rPr lang="uk-UA" sz="1200" b="1" dirty="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Організовувати і повідомляти дуже докладні цілі планування і управління часом, щоб всі члени команди розуміли свої ролі і обов'язки.</a:t>
            </a:r>
            <a:endParaRPr sz="1200" b="1" dirty="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466" name="Google Shape;6466;p75"/>
          <p:cNvSpPr txBox="1"/>
          <p:nvPr/>
        </p:nvSpPr>
        <p:spPr>
          <a:xfrm>
            <a:off x="2819095" y="2667295"/>
            <a:ext cx="2915173" cy="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 smtClean="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Репутація</a:t>
            </a:r>
          </a:p>
          <a:p>
            <a:pPr lvl="0"/>
            <a:r>
              <a:rPr lang="ru-RU" b="1" dirty="0" err="1" smtClean="0">
                <a:solidFill>
                  <a:schemeClr val="tx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Зміцнювати</a:t>
            </a:r>
            <a:r>
              <a:rPr lang="ru-RU" b="1" dirty="0" smtClean="0">
                <a:solidFill>
                  <a:schemeClr val="tx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міцні</a:t>
            </a:r>
            <a:r>
              <a:rPr lang="ru-RU" b="1" dirty="0">
                <a:solidFill>
                  <a:schemeClr val="tx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відносини</a:t>
            </a:r>
            <a:r>
              <a:rPr lang="ru-RU" b="1" dirty="0">
                <a:solidFill>
                  <a:schemeClr val="tx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з </a:t>
            </a:r>
            <a:r>
              <a:rPr lang="ru-RU" b="1" dirty="0" err="1">
                <a:solidFill>
                  <a:schemeClr val="tx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клієнтами</a:t>
            </a:r>
            <a:r>
              <a:rPr lang="ru-RU" b="1" dirty="0">
                <a:solidFill>
                  <a:schemeClr val="tx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і </a:t>
            </a:r>
            <a:r>
              <a:rPr lang="ru-RU" b="1" dirty="0" err="1">
                <a:solidFill>
                  <a:schemeClr val="tx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стратегічними</a:t>
            </a:r>
            <a:r>
              <a:rPr lang="ru-RU" b="1" dirty="0">
                <a:solidFill>
                  <a:schemeClr val="tx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партнерами для </a:t>
            </a:r>
            <a:r>
              <a:rPr lang="ru-RU" b="1" dirty="0" err="1">
                <a:solidFill>
                  <a:schemeClr val="tx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підвищення</a:t>
            </a:r>
            <a:r>
              <a:rPr lang="ru-RU" b="1" dirty="0">
                <a:solidFill>
                  <a:schemeClr val="tx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впізнаваності</a:t>
            </a:r>
            <a:r>
              <a:rPr lang="ru-RU" b="1" dirty="0">
                <a:solidFill>
                  <a:schemeClr val="tx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бренду.</a:t>
            </a:r>
            <a:endParaRPr b="1" dirty="0">
              <a:solidFill>
                <a:schemeClr val="tx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467" name="Google Shape;6467;p75"/>
          <p:cNvSpPr txBox="1"/>
          <p:nvPr/>
        </p:nvSpPr>
        <p:spPr>
          <a:xfrm>
            <a:off x="5869947" y="2667295"/>
            <a:ext cx="3274053" cy="3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 smtClean="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Конкурентоспроможність</a:t>
            </a:r>
          </a:p>
          <a:p>
            <a:pPr lvl="0"/>
            <a:r>
              <a:rPr lang="uk-UA" b="1" dirty="0" smtClean="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Здійснювати </a:t>
            </a:r>
            <a:r>
              <a:rPr lang="uk-UA" b="1" dirty="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моніторинг діяльності конкурентів</a:t>
            </a:r>
            <a:endParaRPr b="1" dirty="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468" name="Google Shape;6468;p75"/>
          <p:cNvSpPr/>
          <p:nvPr/>
        </p:nvSpPr>
        <p:spPr>
          <a:xfrm>
            <a:off x="2497740" y="1335150"/>
            <a:ext cx="257100" cy="2571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9" name="Google Shape;6469;p75"/>
          <p:cNvSpPr/>
          <p:nvPr/>
        </p:nvSpPr>
        <p:spPr>
          <a:xfrm>
            <a:off x="2602753" y="2798989"/>
            <a:ext cx="257100" cy="2571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0" name="Google Shape;6470;p75"/>
          <p:cNvSpPr/>
          <p:nvPr/>
        </p:nvSpPr>
        <p:spPr>
          <a:xfrm>
            <a:off x="5546785" y="2791852"/>
            <a:ext cx="257100" cy="2571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71" name="Google Shape;6471;p75"/>
          <p:cNvGrpSpPr/>
          <p:nvPr/>
        </p:nvGrpSpPr>
        <p:grpSpPr>
          <a:xfrm>
            <a:off x="8223" y="2074099"/>
            <a:ext cx="2390357" cy="2325476"/>
            <a:chOff x="1350282" y="2156035"/>
            <a:chExt cx="2390357" cy="2325476"/>
          </a:xfrm>
        </p:grpSpPr>
        <p:grpSp>
          <p:nvGrpSpPr>
            <p:cNvPr id="6472" name="Google Shape;6472;p75"/>
            <p:cNvGrpSpPr/>
            <p:nvPr/>
          </p:nvGrpSpPr>
          <p:grpSpPr>
            <a:xfrm>
              <a:off x="1350282" y="2156035"/>
              <a:ext cx="2390357" cy="2325476"/>
              <a:chOff x="1863175" y="3169300"/>
              <a:chExt cx="1875525" cy="1824475"/>
            </a:xfrm>
          </p:grpSpPr>
          <p:sp>
            <p:nvSpPr>
              <p:cNvPr id="6473" name="Google Shape;6473;p75"/>
              <p:cNvSpPr/>
              <p:nvPr/>
            </p:nvSpPr>
            <p:spPr>
              <a:xfrm>
                <a:off x="2689600" y="4770275"/>
                <a:ext cx="823950" cy="223500"/>
              </a:xfrm>
              <a:custGeom>
                <a:avLst/>
                <a:gdLst/>
                <a:ahLst/>
                <a:cxnLst/>
                <a:rect l="l" t="t" r="r" b="b"/>
                <a:pathLst>
                  <a:path w="32958" h="8940" extrusionOk="0">
                    <a:moveTo>
                      <a:pt x="14741" y="0"/>
                    </a:moveTo>
                    <a:cubicBezTo>
                      <a:pt x="11751" y="0"/>
                      <a:pt x="8789" y="592"/>
                      <a:pt x="6004" y="1979"/>
                    </a:cubicBezTo>
                    <a:cubicBezTo>
                      <a:pt x="3669" y="3146"/>
                      <a:pt x="1902" y="4947"/>
                      <a:pt x="0" y="6682"/>
                    </a:cubicBezTo>
                    <a:cubicBezTo>
                      <a:pt x="134" y="6561"/>
                      <a:pt x="451" y="6512"/>
                      <a:pt x="885" y="6512"/>
                    </a:cubicBezTo>
                    <a:cubicBezTo>
                      <a:pt x="2729" y="6512"/>
                      <a:pt x="6675" y="7401"/>
                      <a:pt x="7539" y="7482"/>
                    </a:cubicBezTo>
                    <a:cubicBezTo>
                      <a:pt x="14844" y="8150"/>
                      <a:pt x="22183" y="8617"/>
                      <a:pt x="29521" y="8917"/>
                    </a:cubicBezTo>
                    <a:cubicBezTo>
                      <a:pt x="29766" y="8928"/>
                      <a:pt x="30014" y="8939"/>
                      <a:pt x="30261" y="8939"/>
                    </a:cubicBezTo>
                    <a:cubicBezTo>
                      <a:pt x="30755" y="8939"/>
                      <a:pt x="31245" y="8895"/>
                      <a:pt x="31689" y="8717"/>
                    </a:cubicBezTo>
                    <a:cubicBezTo>
                      <a:pt x="32357" y="8450"/>
                      <a:pt x="32957" y="7816"/>
                      <a:pt x="32924" y="7082"/>
                    </a:cubicBezTo>
                    <a:cubicBezTo>
                      <a:pt x="32857" y="6248"/>
                      <a:pt x="32090" y="5681"/>
                      <a:pt x="31389" y="5248"/>
                    </a:cubicBezTo>
                    <a:cubicBezTo>
                      <a:pt x="31122" y="5081"/>
                      <a:pt x="30856" y="4914"/>
                      <a:pt x="30589" y="4747"/>
                    </a:cubicBezTo>
                    <a:cubicBezTo>
                      <a:pt x="25835" y="2003"/>
                      <a:pt x="20241" y="0"/>
                      <a:pt x="147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4" name="Google Shape;6474;p75"/>
              <p:cNvSpPr/>
              <p:nvPr/>
            </p:nvSpPr>
            <p:spPr>
              <a:xfrm>
                <a:off x="1863175" y="4770275"/>
                <a:ext cx="823950" cy="223500"/>
              </a:xfrm>
              <a:custGeom>
                <a:avLst/>
                <a:gdLst/>
                <a:ahLst/>
                <a:cxnLst/>
                <a:rect l="l" t="t" r="r" b="b"/>
                <a:pathLst>
                  <a:path w="32958" h="8940" extrusionOk="0">
                    <a:moveTo>
                      <a:pt x="18235" y="0"/>
                    </a:moveTo>
                    <a:cubicBezTo>
                      <a:pt x="12736" y="0"/>
                      <a:pt x="7156" y="2003"/>
                      <a:pt x="2402" y="4747"/>
                    </a:cubicBezTo>
                    <a:cubicBezTo>
                      <a:pt x="2102" y="4914"/>
                      <a:pt x="1835" y="5081"/>
                      <a:pt x="1568" y="5248"/>
                    </a:cubicBezTo>
                    <a:cubicBezTo>
                      <a:pt x="868" y="5681"/>
                      <a:pt x="100" y="6248"/>
                      <a:pt x="67" y="7082"/>
                    </a:cubicBezTo>
                    <a:cubicBezTo>
                      <a:pt x="0" y="7816"/>
                      <a:pt x="601" y="8450"/>
                      <a:pt x="1301" y="8717"/>
                    </a:cubicBezTo>
                    <a:cubicBezTo>
                      <a:pt x="1746" y="8895"/>
                      <a:pt x="2235" y="8939"/>
                      <a:pt x="2729" y="8939"/>
                    </a:cubicBezTo>
                    <a:cubicBezTo>
                      <a:pt x="2976" y="8939"/>
                      <a:pt x="3225" y="8928"/>
                      <a:pt x="3469" y="8917"/>
                    </a:cubicBezTo>
                    <a:cubicBezTo>
                      <a:pt x="10775" y="8617"/>
                      <a:pt x="18113" y="8150"/>
                      <a:pt x="25418" y="7482"/>
                    </a:cubicBezTo>
                    <a:cubicBezTo>
                      <a:pt x="26309" y="7401"/>
                      <a:pt x="30238" y="6512"/>
                      <a:pt x="32075" y="6512"/>
                    </a:cubicBezTo>
                    <a:cubicBezTo>
                      <a:pt x="32507" y="6512"/>
                      <a:pt x="32824" y="6561"/>
                      <a:pt x="32957" y="6682"/>
                    </a:cubicBezTo>
                    <a:cubicBezTo>
                      <a:pt x="31056" y="4947"/>
                      <a:pt x="29321" y="3146"/>
                      <a:pt x="26986" y="1979"/>
                    </a:cubicBezTo>
                    <a:cubicBezTo>
                      <a:pt x="24190" y="592"/>
                      <a:pt x="21224" y="0"/>
                      <a:pt x="182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5" name="Google Shape;6475;p75"/>
              <p:cNvSpPr/>
              <p:nvPr/>
            </p:nvSpPr>
            <p:spPr>
              <a:xfrm>
                <a:off x="2073625" y="3566000"/>
                <a:ext cx="1665075" cy="1394900"/>
              </a:xfrm>
              <a:custGeom>
                <a:avLst/>
                <a:gdLst/>
                <a:ahLst/>
                <a:cxnLst/>
                <a:rect l="l" t="t" r="r" b="b"/>
                <a:pathLst>
                  <a:path w="66603" h="55796" extrusionOk="0">
                    <a:moveTo>
                      <a:pt x="55024" y="1"/>
                    </a:moveTo>
                    <a:cubicBezTo>
                      <a:pt x="54183" y="1"/>
                      <a:pt x="53389" y="237"/>
                      <a:pt x="52759" y="814"/>
                    </a:cubicBezTo>
                    <a:cubicBezTo>
                      <a:pt x="50891" y="2549"/>
                      <a:pt x="51925" y="5584"/>
                      <a:pt x="52793" y="7986"/>
                    </a:cubicBezTo>
                    <a:cubicBezTo>
                      <a:pt x="55294" y="15058"/>
                      <a:pt x="54827" y="23130"/>
                      <a:pt x="51492" y="29868"/>
                    </a:cubicBezTo>
                    <a:cubicBezTo>
                      <a:pt x="49557" y="33771"/>
                      <a:pt x="47089" y="36373"/>
                      <a:pt x="44220" y="38508"/>
                    </a:cubicBezTo>
                    <a:lnTo>
                      <a:pt x="44220" y="38508"/>
                    </a:lnTo>
                    <a:cubicBezTo>
                      <a:pt x="44420" y="35939"/>
                      <a:pt x="44287" y="33371"/>
                      <a:pt x="43820" y="30902"/>
                    </a:cubicBezTo>
                    <a:cubicBezTo>
                      <a:pt x="42252" y="22463"/>
                      <a:pt x="38382" y="14424"/>
                      <a:pt x="32778" y="7953"/>
                    </a:cubicBezTo>
                    <a:cubicBezTo>
                      <a:pt x="30510" y="5351"/>
                      <a:pt x="27708" y="2849"/>
                      <a:pt x="24272" y="2482"/>
                    </a:cubicBezTo>
                    <a:cubicBezTo>
                      <a:pt x="23893" y="2442"/>
                      <a:pt x="23517" y="2423"/>
                      <a:pt x="23144" y="2423"/>
                    </a:cubicBezTo>
                    <a:cubicBezTo>
                      <a:pt x="9380" y="2423"/>
                      <a:pt x="1" y="28828"/>
                      <a:pt x="455" y="39675"/>
                    </a:cubicBezTo>
                    <a:cubicBezTo>
                      <a:pt x="555" y="42644"/>
                      <a:pt x="1222" y="45713"/>
                      <a:pt x="2924" y="48148"/>
                    </a:cubicBezTo>
                    <a:cubicBezTo>
                      <a:pt x="7243" y="54227"/>
                      <a:pt x="16719" y="55795"/>
                      <a:pt x="23785" y="55795"/>
                    </a:cubicBezTo>
                    <a:cubicBezTo>
                      <a:pt x="24085" y="55795"/>
                      <a:pt x="24381" y="55792"/>
                      <a:pt x="24673" y="55787"/>
                    </a:cubicBezTo>
                    <a:cubicBezTo>
                      <a:pt x="25673" y="55754"/>
                      <a:pt x="26641" y="55687"/>
                      <a:pt x="27608" y="55587"/>
                    </a:cubicBezTo>
                    <a:cubicBezTo>
                      <a:pt x="31844" y="55020"/>
                      <a:pt x="35947" y="53419"/>
                      <a:pt x="38983" y="50483"/>
                    </a:cubicBezTo>
                    <a:cubicBezTo>
                      <a:pt x="39783" y="49716"/>
                      <a:pt x="40450" y="48882"/>
                      <a:pt x="41051" y="48015"/>
                    </a:cubicBezTo>
                    <a:cubicBezTo>
                      <a:pt x="42886" y="47314"/>
                      <a:pt x="44620" y="46280"/>
                      <a:pt x="45888" y="45480"/>
                    </a:cubicBezTo>
                    <a:cubicBezTo>
                      <a:pt x="51025" y="42211"/>
                      <a:pt x="55962" y="38475"/>
                      <a:pt x="59798" y="33738"/>
                    </a:cubicBezTo>
                    <a:cubicBezTo>
                      <a:pt x="63667" y="29034"/>
                      <a:pt x="66336" y="23164"/>
                      <a:pt x="66469" y="17093"/>
                    </a:cubicBezTo>
                    <a:cubicBezTo>
                      <a:pt x="66602" y="10988"/>
                      <a:pt x="63901" y="4717"/>
                      <a:pt x="58830" y="1315"/>
                    </a:cubicBezTo>
                    <a:cubicBezTo>
                      <a:pt x="57737" y="565"/>
                      <a:pt x="56324" y="1"/>
                      <a:pt x="550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6" name="Google Shape;6476;p75"/>
              <p:cNvSpPr/>
              <p:nvPr/>
            </p:nvSpPr>
            <p:spPr>
              <a:xfrm>
                <a:off x="2474450" y="4267725"/>
                <a:ext cx="406850" cy="562300"/>
              </a:xfrm>
              <a:custGeom>
                <a:avLst/>
                <a:gdLst/>
                <a:ahLst/>
                <a:cxnLst/>
                <a:rect l="l" t="t" r="r" b="b"/>
                <a:pathLst>
                  <a:path w="16274" h="22492" extrusionOk="0">
                    <a:moveTo>
                      <a:pt x="6303" y="1"/>
                    </a:moveTo>
                    <a:cubicBezTo>
                      <a:pt x="4987" y="1"/>
                      <a:pt x="3603" y="537"/>
                      <a:pt x="2202" y="1799"/>
                    </a:cubicBezTo>
                    <a:cubicBezTo>
                      <a:pt x="334" y="3467"/>
                      <a:pt x="0" y="6569"/>
                      <a:pt x="1468" y="8604"/>
                    </a:cubicBezTo>
                    <a:cubicBezTo>
                      <a:pt x="2268" y="9705"/>
                      <a:pt x="3536" y="10606"/>
                      <a:pt x="3736" y="11940"/>
                    </a:cubicBezTo>
                    <a:cubicBezTo>
                      <a:pt x="3970" y="13408"/>
                      <a:pt x="2835" y="14709"/>
                      <a:pt x="2402" y="16143"/>
                    </a:cubicBezTo>
                    <a:cubicBezTo>
                      <a:pt x="1701" y="18478"/>
                      <a:pt x="3202" y="21113"/>
                      <a:pt x="5437" y="22047"/>
                    </a:cubicBezTo>
                    <a:cubicBezTo>
                      <a:pt x="6161" y="22350"/>
                      <a:pt x="6933" y="22491"/>
                      <a:pt x="7710" y="22491"/>
                    </a:cubicBezTo>
                    <a:cubicBezTo>
                      <a:pt x="9334" y="22491"/>
                      <a:pt x="10979" y="21873"/>
                      <a:pt x="12242" y="20813"/>
                    </a:cubicBezTo>
                    <a:cubicBezTo>
                      <a:pt x="14077" y="19279"/>
                      <a:pt x="15178" y="16910"/>
                      <a:pt x="15544" y="14508"/>
                    </a:cubicBezTo>
                    <a:cubicBezTo>
                      <a:pt x="16274" y="9727"/>
                      <a:pt x="11906" y="1"/>
                      <a:pt x="6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7" name="Google Shape;6477;p75"/>
              <p:cNvSpPr/>
              <p:nvPr/>
            </p:nvSpPr>
            <p:spPr>
              <a:xfrm>
                <a:off x="2078325" y="4108375"/>
                <a:ext cx="226025" cy="633825"/>
              </a:xfrm>
              <a:custGeom>
                <a:avLst/>
                <a:gdLst/>
                <a:ahLst/>
                <a:cxnLst/>
                <a:rect l="l" t="t" r="r" b="b"/>
                <a:pathLst>
                  <a:path w="9041" h="25353" extrusionOk="0">
                    <a:moveTo>
                      <a:pt x="4070" y="1"/>
                    </a:moveTo>
                    <a:cubicBezTo>
                      <a:pt x="1401" y="6672"/>
                      <a:pt x="0" y="13611"/>
                      <a:pt x="167" y="17980"/>
                    </a:cubicBezTo>
                    <a:cubicBezTo>
                      <a:pt x="267" y="20549"/>
                      <a:pt x="768" y="23117"/>
                      <a:pt x="1968" y="25352"/>
                    </a:cubicBezTo>
                    <a:cubicBezTo>
                      <a:pt x="2902" y="25219"/>
                      <a:pt x="3803" y="24852"/>
                      <a:pt x="4570" y="24318"/>
                    </a:cubicBezTo>
                    <a:cubicBezTo>
                      <a:pt x="7939" y="22117"/>
                      <a:pt x="9040" y="17046"/>
                      <a:pt x="6872" y="13644"/>
                    </a:cubicBezTo>
                    <a:cubicBezTo>
                      <a:pt x="5738" y="11809"/>
                      <a:pt x="4170" y="10508"/>
                      <a:pt x="4604" y="8173"/>
                    </a:cubicBezTo>
                    <a:cubicBezTo>
                      <a:pt x="4937" y="6372"/>
                      <a:pt x="7072" y="5138"/>
                      <a:pt x="6905" y="3170"/>
                    </a:cubicBezTo>
                    <a:cubicBezTo>
                      <a:pt x="6772" y="1368"/>
                      <a:pt x="5538" y="301"/>
                      <a:pt x="40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8" name="Google Shape;6478;p75"/>
              <p:cNvSpPr/>
              <p:nvPr/>
            </p:nvSpPr>
            <p:spPr>
              <a:xfrm>
                <a:off x="3345050" y="3566000"/>
                <a:ext cx="307750" cy="267275"/>
              </a:xfrm>
              <a:custGeom>
                <a:avLst/>
                <a:gdLst/>
                <a:ahLst/>
                <a:cxnLst/>
                <a:rect l="l" t="t" r="r" b="b"/>
                <a:pathLst>
                  <a:path w="12310" h="10691" extrusionOk="0">
                    <a:moveTo>
                      <a:pt x="4134" y="1"/>
                    </a:moveTo>
                    <a:cubicBezTo>
                      <a:pt x="3292" y="1"/>
                      <a:pt x="2498" y="237"/>
                      <a:pt x="1869" y="814"/>
                    </a:cubicBezTo>
                    <a:cubicBezTo>
                      <a:pt x="1" y="2549"/>
                      <a:pt x="1035" y="5584"/>
                      <a:pt x="1902" y="7986"/>
                    </a:cubicBezTo>
                    <a:cubicBezTo>
                      <a:pt x="2169" y="8787"/>
                      <a:pt x="2436" y="9621"/>
                      <a:pt x="2636" y="10421"/>
                    </a:cubicBezTo>
                    <a:cubicBezTo>
                      <a:pt x="3335" y="10602"/>
                      <a:pt x="4054" y="10690"/>
                      <a:pt x="4770" y="10690"/>
                    </a:cubicBezTo>
                    <a:cubicBezTo>
                      <a:pt x="6174" y="10690"/>
                      <a:pt x="7571" y="10350"/>
                      <a:pt x="8807" y="9687"/>
                    </a:cubicBezTo>
                    <a:cubicBezTo>
                      <a:pt x="10408" y="8853"/>
                      <a:pt x="11709" y="7419"/>
                      <a:pt x="12310" y="5718"/>
                    </a:cubicBezTo>
                    <a:cubicBezTo>
                      <a:pt x="11142" y="3983"/>
                      <a:pt x="9674" y="2482"/>
                      <a:pt x="7940" y="1315"/>
                    </a:cubicBezTo>
                    <a:cubicBezTo>
                      <a:pt x="6847" y="565"/>
                      <a:pt x="5434" y="1"/>
                      <a:pt x="41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9" name="Google Shape;6479;p75"/>
              <p:cNvSpPr/>
              <p:nvPr/>
            </p:nvSpPr>
            <p:spPr>
              <a:xfrm>
                <a:off x="3410100" y="4105050"/>
                <a:ext cx="325275" cy="92475"/>
              </a:xfrm>
              <a:custGeom>
                <a:avLst/>
                <a:gdLst/>
                <a:ahLst/>
                <a:cxnLst/>
                <a:rect l="l" t="t" r="r" b="b"/>
                <a:pathLst>
                  <a:path w="13011" h="3699" extrusionOk="0">
                    <a:moveTo>
                      <a:pt x="13010" y="0"/>
                    </a:moveTo>
                    <a:lnTo>
                      <a:pt x="13010" y="0"/>
                    </a:lnTo>
                    <a:cubicBezTo>
                      <a:pt x="12043" y="668"/>
                      <a:pt x="11042" y="1235"/>
                      <a:pt x="10008" y="1668"/>
                    </a:cubicBezTo>
                    <a:cubicBezTo>
                      <a:pt x="8974" y="2069"/>
                      <a:pt x="7906" y="2335"/>
                      <a:pt x="6839" y="2435"/>
                    </a:cubicBezTo>
                    <a:cubicBezTo>
                      <a:pt x="6455" y="2470"/>
                      <a:pt x="6067" y="2485"/>
                      <a:pt x="5677" y="2485"/>
                    </a:cubicBezTo>
                    <a:cubicBezTo>
                      <a:pt x="4947" y="2485"/>
                      <a:pt x="4209" y="2434"/>
                      <a:pt x="3470" y="2369"/>
                    </a:cubicBezTo>
                    <a:cubicBezTo>
                      <a:pt x="2336" y="2235"/>
                      <a:pt x="1202" y="2069"/>
                      <a:pt x="1" y="2002"/>
                    </a:cubicBezTo>
                    <a:lnTo>
                      <a:pt x="1" y="2002"/>
                    </a:lnTo>
                    <a:cubicBezTo>
                      <a:pt x="1035" y="2569"/>
                      <a:pt x="2136" y="3003"/>
                      <a:pt x="3303" y="3303"/>
                    </a:cubicBezTo>
                    <a:cubicBezTo>
                      <a:pt x="4240" y="3544"/>
                      <a:pt x="5221" y="3699"/>
                      <a:pt x="6209" y="3699"/>
                    </a:cubicBezTo>
                    <a:cubicBezTo>
                      <a:pt x="6452" y="3699"/>
                      <a:pt x="6696" y="3689"/>
                      <a:pt x="6939" y="3670"/>
                    </a:cubicBezTo>
                    <a:cubicBezTo>
                      <a:pt x="8173" y="3570"/>
                      <a:pt x="9374" y="3169"/>
                      <a:pt x="10442" y="2536"/>
                    </a:cubicBezTo>
                    <a:cubicBezTo>
                      <a:pt x="11509" y="1902"/>
                      <a:pt x="12410" y="1034"/>
                      <a:pt x="130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0" name="Google Shape;6480;p75"/>
              <p:cNvSpPr/>
              <p:nvPr/>
            </p:nvSpPr>
            <p:spPr>
              <a:xfrm>
                <a:off x="3418450" y="3904900"/>
                <a:ext cx="313575" cy="225625"/>
              </a:xfrm>
              <a:custGeom>
                <a:avLst/>
                <a:gdLst/>
                <a:ahLst/>
                <a:cxnLst/>
                <a:rect l="l" t="t" r="r" b="b"/>
                <a:pathLst>
                  <a:path w="12543" h="9025" extrusionOk="0">
                    <a:moveTo>
                      <a:pt x="12443" y="1"/>
                    </a:moveTo>
                    <a:lnTo>
                      <a:pt x="12443" y="1"/>
                    </a:lnTo>
                    <a:cubicBezTo>
                      <a:pt x="12109" y="1335"/>
                      <a:pt x="11375" y="2436"/>
                      <a:pt x="10474" y="3370"/>
                    </a:cubicBezTo>
                    <a:cubicBezTo>
                      <a:pt x="9540" y="4304"/>
                      <a:pt x="8506" y="5138"/>
                      <a:pt x="7406" y="5838"/>
                    </a:cubicBezTo>
                    <a:cubicBezTo>
                      <a:pt x="6271" y="6572"/>
                      <a:pt x="5104" y="7172"/>
                      <a:pt x="3870" y="7706"/>
                    </a:cubicBezTo>
                    <a:cubicBezTo>
                      <a:pt x="2636" y="8207"/>
                      <a:pt x="1368" y="8607"/>
                      <a:pt x="0" y="8974"/>
                    </a:cubicBezTo>
                    <a:cubicBezTo>
                      <a:pt x="356" y="9008"/>
                      <a:pt x="712" y="9024"/>
                      <a:pt x="1067" y="9024"/>
                    </a:cubicBezTo>
                    <a:cubicBezTo>
                      <a:pt x="2111" y="9024"/>
                      <a:pt x="3150" y="8881"/>
                      <a:pt x="4170" y="8607"/>
                    </a:cubicBezTo>
                    <a:cubicBezTo>
                      <a:pt x="5538" y="8240"/>
                      <a:pt x="6872" y="7673"/>
                      <a:pt x="8073" y="6906"/>
                    </a:cubicBezTo>
                    <a:cubicBezTo>
                      <a:pt x="9240" y="6105"/>
                      <a:pt x="10341" y="5171"/>
                      <a:pt x="11208" y="4004"/>
                    </a:cubicBezTo>
                    <a:cubicBezTo>
                      <a:pt x="11642" y="3436"/>
                      <a:pt x="11976" y="2769"/>
                      <a:pt x="12209" y="2102"/>
                    </a:cubicBezTo>
                    <a:cubicBezTo>
                      <a:pt x="12443" y="1402"/>
                      <a:pt x="12543" y="668"/>
                      <a:pt x="124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1" name="Google Shape;6481;p75"/>
              <p:cNvSpPr/>
              <p:nvPr/>
            </p:nvSpPr>
            <p:spPr>
              <a:xfrm>
                <a:off x="2908075" y="4276825"/>
                <a:ext cx="176825" cy="367175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14687" extrusionOk="0">
                    <a:moveTo>
                      <a:pt x="5305" y="1"/>
                    </a:moveTo>
                    <a:lnTo>
                      <a:pt x="5305" y="1"/>
                    </a:lnTo>
                    <a:cubicBezTo>
                      <a:pt x="6239" y="2102"/>
                      <a:pt x="6539" y="4371"/>
                      <a:pt x="6305" y="6572"/>
                    </a:cubicBezTo>
                    <a:cubicBezTo>
                      <a:pt x="6105" y="8774"/>
                      <a:pt x="5305" y="10909"/>
                      <a:pt x="4004" y="12677"/>
                    </a:cubicBezTo>
                    <a:cubicBezTo>
                      <a:pt x="3703" y="13077"/>
                      <a:pt x="3303" y="13444"/>
                      <a:pt x="2869" y="13677"/>
                    </a:cubicBezTo>
                    <a:cubicBezTo>
                      <a:pt x="2632" y="13816"/>
                      <a:pt x="2370" y="13896"/>
                      <a:pt x="2120" y="13896"/>
                    </a:cubicBezTo>
                    <a:cubicBezTo>
                      <a:pt x="1950" y="13896"/>
                      <a:pt x="1784" y="13859"/>
                      <a:pt x="1635" y="13778"/>
                    </a:cubicBezTo>
                    <a:cubicBezTo>
                      <a:pt x="1235" y="13577"/>
                      <a:pt x="1001" y="13177"/>
                      <a:pt x="868" y="12677"/>
                    </a:cubicBezTo>
                    <a:cubicBezTo>
                      <a:pt x="735" y="12176"/>
                      <a:pt x="701" y="11643"/>
                      <a:pt x="668" y="11076"/>
                    </a:cubicBezTo>
                    <a:cubicBezTo>
                      <a:pt x="635" y="8807"/>
                      <a:pt x="534" y="6539"/>
                      <a:pt x="401" y="4271"/>
                    </a:cubicBezTo>
                    <a:cubicBezTo>
                      <a:pt x="234" y="6539"/>
                      <a:pt x="101" y="8807"/>
                      <a:pt x="34" y="11076"/>
                    </a:cubicBezTo>
                    <a:cubicBezTo>
                      <a:pt x="1" y="11643"/>
                      <a:pt x="1" y="12243"/>
                      <a:pt x="168" y="12844"/>
                    </a:cubicBezTo>
                    <a:cubicBezTo>
                      <a:pt x="234" y="13144"/>
                      <a:pt x="334" y="13477"/>
                      <a:pt x="501" y="13744"/>
                    </a:cubicBezTo>
                    <a:cubicBezTo>
                      <a:pt x="668" y="14044"/>
                      <a:pt x="935" y="14311"/>
                      <a:pt x="1268" y="14478"/>
                    </a:cubicBezTo>
                    <a:cubicBezTo>
                      <a:pt x="1518" y="14617"/>
                      <a:pt x="1815" y="14686"/>
                      <a:pt x="2119" y="14686"/>
                    </a:cubicBezTo>
                    <a:cubicBezTo>
                      <a:pt x="2180" y="14686"/>
                      <a:pt x="2241" y="14684"/>
                      <a:pt x="2302" y="14678"/>
                    </a:cubicBezTo>
                    <a:cubicBezTo>
                      <a:pt x="2636" y="14645"/>
                      <a:pt x="2970" y="14545"/>
                      <a:pt x="3270" y="14378"/>
                    </a:cubicBezTo>
                    <a:cubicBezTo>
                      <a:pt x="3837" y="14078"/>
                      <a:pt x="4270" y="13644"/>
                      <a:pt x="4671" y="13177"/>
                    </a:cubicBezTo>
                    <a:cubicBezTo>
                      <a:pt x="6072" y="11242"/>
                      <a:pt x="6839" y="8941"/>
                      <a:pt x="6972" y="6639"/>
                    </a:cubicBezTo>
                    <a:cubicBezTo>
                      <a:pt x="7072" y="4304"/>
                      <a:pt x="6505" y="1936"/>
                      <a:pt x="5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2" name="Google Shape;6482;p75"/>
              <p:cNvSpPr/>
              <p:nvPr/>
            </p:nvSpPr>
            <p:spPr>
              <a:xfrm>
                <a:off x="2349350" y="4859750"/>
                <a:ext cx="662175" cy="117925"/>
              </a:xfrm>
              <a:custGeom>
                <a:avLst/>
                <a:gdLst/>
                <a:ahLst/>
                <a:cxnLst/>
                <a:rect l="l" t="t" r="r" b="b"/>
                <a:pathLst>
                  <a:path w="26487" h="4717" extrusionOk="0">
                    <a:moveTo>
                      <a:pt x="26486" y="1"/>
                    </a:moveTo>
                    <a:cubicBezTo>
                      <a:pt x="25485" y="568"/>
                      <a:pt x="24418" y="1101"/>
                      <a:pt x="23350" y="1535"/>
                    </a:cubicBezTo>
                    <a:cubicBezTo>
                      <a:pt x="22283" y="2002"/>
                      <a:pt x="21182" y="2402"/>
                      <a:pt x="20081" y="2703"/>
                    </a:cubicBezTo>
                    <a:cubicBezTo>
                      <a:pt x="18947" y="3036"/>
                      <a:pt x="17847" y="3303"/>
                      <a:pt x="16679" y="3503"/>
                    </a:cubicBezTo>
                    <a:cubicBezTo>
                      <a:pt x="16145" y="3603"/>
                      <a:pt x="15545" y="3670"/>
                      <a:pt x="14978" y="3737"/>
                    </a:cubicBezTo>
                    <a:cubicBezTo>
                      <a:pt x="14411" y="3803"/>
                      <a:pt x="13844" y="3837"/>
                      <a:pt x="13277" y="3870"/>
                    </a:cubicBezTo>
                    <a:cubicBezTo>
                      <a:pt x="13056" y="3880"/>
                      <a:pt x="12835" y="3884"/>
                      <a:pt x="12614" y="3884"/>
                    </a:cubicBezTo>
                    <a:cubicBezTo>
                      <a:pt x="10540" y="3884"/>
                      <a:pt x="8495" y="3469"/>
                      <a:pt x="6505" y="2836"/>
                    </a:cubicBezTo>
                    <a:cubicBezTo>
                      <a:pt x="4304" y="2102"/>
                      <a:pt x="2135" y="1168"/>
                      <a:pt x="0" y="234"/>
                    </a:cubicBezTo>
                    <a:lnTo>
                      <a:pt x="0" y="234"/>
                    </a:lnTo>
                    <a:cubicBezTo>
                      <a:pt x="2002" y="1435"/>
                      <a:pt x="4070" y="2603"/>
                      <a:pt x="6272" y="3403"/>
                    </a:cubicBezTo>
                    <a:cubicBezTo>
                      <a:pt x="8327" y="4201"/>
                      <a:pt x="10495" y="4716"/>
                      <a:pt x="12723" y="4716"/>
                    </a:cubicBezTo>
                    <a:cubicBezTo>
                      <a:pt x="12918" y="4716"/>
                      <a:pt x="13114" y="4712"/>
                      <a:pt x="13310" y="4704"/>
                    </a:cubicBezTo>
                    <a:cubicBezTo>
                      <a:pt x="15678" y="4571"/>
                      <a:pt x="18047" y="4104"/>
                      <a:pt x="20282" y="3336"/>
                    </a:cubicBezTo>
                    <a:cubicBezTo>
                      <a:pt x="22483" y="2536"/>
                      <a:pt x="24618" y="1435"/>
                      <a:pt x="264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3" name="Google Shape;6483;p75"/>
              <p:cNvSpPr/>
              <p:nvPr/>
            </p:nvSpPr>
            <p:spPr>
              <a:xfrm>
                <a:off x="2176725" y="4276825"/>
                <a:ext cx="175975" cy="357025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14281" extrusionOk="0">
                    <a:moveTo>
                      <a:pt x="2069" y="1"/>
                    </a:moveTo>
                    <a:cubicBezTo>
                      <a:pt x="1" y="3937"/>
                      <a:pt x="334" y="9041"/>
                      <a:pt x="2903" y="12710"/>
                    </a:cubicBezTo>
                    <a:cubicBezTo>
                      <a:pt x="3444" y="13495"/>
                      <a:pt x="4338" y="14281"/>
                      <a:pt x="5244" y="14281"/>
                    </a:cubicBezTo>
                    <a:cubicBezTo>
                      <a:pt x="5454" y="14281"/>
                      <a:pt x="5664" y="14239"/>
                      <a:pt x="5871" y="14144"/>
                    </a:cubicBezTo>
                    <a:cubicBezTo>
                      <a:pt x="6905" y="13711"/>
                      <a:pt x="7039" y="12310"/>
                      <a:pt x="7039" y="11176"/>
                    </a:cubicBezTo>
                    <a:lnTo>
                      <a:pt x="7006" y="4271"/>
                    </a:lnTo>
                    <a:lnTo>
                      <a:pt x="2069" y="1"/>
                    </a:ln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4" name="Google Shape;6484;p75"/>
              <p:cNvSpPr/>
              <p:nvPr/>
            </p:nvSpPr>
            <p:spPr>
              <a:xfrm>
                <a:off x="2184225" y="4276825"/>
                <a:ext cx="176825" cy="367175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14687" extrusionOk="0">
                    <a:moveTo>
                      <a:pt x="1769" y="1"/>
                    </a:moveTo>
                    <a:lnTo>
                      <a:pt x="1769" y="1"/>
                    </a:lnTo>
                    <a:cubicBezTo>
                      <a:pt x="568" y="1936"/>
                      <a:pt x="1" y="4304"/>
                      <a:pt x="134" y="6639"/>
                    </a:cubicBezTo>
                    <a:cubicBezTo>
                      <a:pt x="234" y="8974"/>
                      <a:pt x="1035" y="11276"/>
                      <a:pt x="2436" y="13177"/>
                    </a:cubicBezTo>
                    <a:cubicBezTo>
                      <a:pt x="2803" y="13644"/>
                      <a:pt x="3270" y="14078"/>
                      <a:pt x="3837" y="14411"/>
                    </a:cubicBezTo>
                    <a:cubicBezTo>
                      <a:pt x="4137" y="14545"/>
                      <a:pt x="4437" y="14678"/>
                      <a:pt x="4804" y="14678"/>
                    </a:cubicBezTo>
                    <a:cubicBezTo>
                      <a:pt x="4865" y="14684"/>
                      <a:pt x="4926" y="14686"/>
                      <a:pt x="4987" y="14686"/>
                    </a:cubicBezTo>
                    <a:cubicBezTo>
                      <a:pt x="5292" y="14686"/>
                      <a:pt x="5588" y="14617"/>
                      <a:pt x="5838" y="14478"/>
                    </a:cubicBezTo>
                    <a:cubicBezTo>
                      <a:pt x="6138" y="14311"/>
                      <a:pt x="6405" y="14044"/>
                      <a:pt x="6605" y="13744"/>
                    </a:cubicBezTo>
                    <a:cubicBezTo>
                      <a:pt x="6772" y="13477"/>
                      <a:pt x="6872" y="13144"/>
                      <a:pt x="6939" y="12844"/>
                    </a:cubicBezTo>
                    <a:cubicBezTo>
                      <a:pt x="7072" y="12243"/>
                      <a:pt x="7072" y="11643"/>
                      <a:pt x="7072" y="11076"/>
                    </a:cubicBezTo>
                    <a:cubicBezTo>
                      <a:pt x="7006" y="8807"/>
                      <a:pt x="6872" y="6539"/>
                      <a:pt x="6706" y="4271"/>
                    </a:cubicBezTo>
                    <a:cubicBezTo>
                      <a:pt x="6539" y="6539"/>
                      <a:pt x="6472" y="8807"/>
                      <a:pt x="6405" y="11076"/>
                    </a:cubicBezTo>
                    <a:cubicBezTo>
                      <a:pt x="6405" y="11643"/>
                      <a:pt x="6372" y="12176"/>
                      <a:pt x="6239" y="12677"/>
                    </a:cubicBezTo>
                    <a:cubicBezTo>
                      <a:pt x="6105" y="13177"/>
                      <a:pt x="5872" y="13611"/>
                      <a:pt x="5471" y="13778"/>
                    </a:cubicBezTo>
                    <a:cubicBezTo>
                      <a:pt x="5322" y="13859"/>
                      <a:pt x="5157" y="13896"/>
                      <a:pt x="4984" y="13896"/>
                    </a:cubicBezTo>
                    <a:cubicBezTo>
                      <a:pt x="4731" y="13896"/>
                      <a:pt x="4461" y="13816"/>
                      <a:pt x="4204" y="13677"/>
                    </a:cubicBezTo>
                    <a:cubicBezTo>
                      <a:pt x="3803" y="13444"/>
                      <a:pt x="3403" y="13077"/>
                      <a:pt x="3070" y="12677"/>
                    </a:cubicBezTo>
                    <a:cubicBezTo>
                      <a:pt x="1802" y="10942"/>
                      <a:pt x="1001" y="8774"/>
                      <a:pt x="768" y="6572"/>
                    </a:cubicBezTo>
                    <a:cubicBezTo>
                      <a:pt x="568" y="4371"/>
                      <a:pt x="868" y="2102"/>
                      <a:pt x="17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5" name="Google Shape;6485;p75"/>
              <p:cNvSpPr/>
              <p:nvPr/>
            </p:nvSpPr>
            <p:spPr>
              <a:xfrm>
                <a:off x="2819675" y="3268750"/>
                <a:ext cx="295250" cy="306000"/>
              </a:xfrm>
              <a:custGeom>
                <a:avLst/>
                <a:gdLst/>
                <a:ahLst/>
                <a:cxnLst/>
                <a:rect l="l" t="t" r="r" b="b"/>
                <a:pathLst>
                  <a:path w="11810" h="12240" extrusionOk="0">
                    <a:moveTo>
                      <a:pt x="8594" y="1"/>
                    </a:moveTo>
                    <a:cubicBezTo>
                      <a:pt x="8274" y="1"/>
                      <a:pt x="7951" y="58"/>
                      <a:pt x="7640" y="162"/>
                    </a:cubicBezTo>
                    <a:cubicBezTo>
                      <a:pt x="6973" y="395"/>
                      <a:pt x="6372" y="796"/>
                      <a:pt x="5772" y="1229"/>
                    </a:cubicBezTo>
                    <a:cubicBezTo>
                      <a:pt x="4437" y="2130"/>
                      <a:pt x="3103" y="3031"/>
                      <a:pt x="1802" y="3965"/>
                    </a:cubicBezTo>
                    <a:cubicBezTo>
                      <a:pt x="1135" y="4432"/>
                      <a:pt x="401" y="4965"/>
                      <a:pt x="234" y="5733"/>
                    </a:cubicBezTo>
                    <a:cubicBezTo>
                      <a:pt x="1" y="6833"/>
                      <a:pt x="902" y="7834"/>
                      <a:pt x="1769" y="8535"/>
                    </a:cubicBezTo>
                    <a:cubicBezTo>
                      <a:pt x="3003" y="9502"/>
                      <a:pt x="4337" y="10269"/>
                      <a:pt x="5772" y="10903"/>
                    </a:cubicBezTo>
                    <a:cubicBezTo>
                      <a:pt x="6847" y="11411"/>
                      <a:pt x="8591" y="12240"/>
                      <a:pt x="9926" y="12240"/>
                    </a:cubicBezTo>
                    <a:cubicBezTo>
                      <a:pt x="10082" y="12240"/>
                      <a:pt x="10232" y="12228"/>
                      <a:pt x="10375" y="12204"/>
                    </a:cubicBezTo>
                    <a:cubicBezTo>
                      <a:pt x="11809" y="11937"/>
                      <a:pt x="11309" y="10269"/>
                      <a:pt x="11276" y="9202"/>
                    </a:cubicBezTo>
                    <a:cubicBezTo>
                      <a:pt x="11176" y="7334"/>
                      <a:pt x="11109" y="5466"/>
                      <a:pt x="11009" y="3598"/>
                    </a:cubicBezTo>
                    <a:cubicBezTo>
                      <a:pt x="10942" y="2363"/>
                      <a:pt x="10775" y="929"/>
                      <a:pt x="9741" y="295"/>
                    </a:cubicBezTo>
                    <a:cubicBezTo>
                      <a:pt x="9389" y="91"/>
                      <a:pt x="8995" y="1"/>
                      <a:pt x="85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6" name="Google Shape;6486;p75"/>
              <p:cNvSpPr/>
              <p:nvPr/>
            </p:nvSpPr>
            <p:spPr>
              <a:xfrm>
                <a:off x="2175050" y="3397050"/>
                <a:ext cx="929025" cy="610450"/>
              </a:xfrm>
              <a:custGeom>
                <a:avLst/>
                <a:gdLst/>
                <a:ahLst/>
                <a:cxnLst/>
                <a:rect l="l" t="t" r="r" b="b"/>
                <a:pathLst>
                  <a:path w="37161" h="24418" extrusionOk="0">
                    <a:moveTo>
                      <a:pt x="7506" y="0"/>
                    </a:moveTo>
                    <a:cubicBezTo>
                      <a:pt x="3370" y="0"/>
                      <a:pt x="1" y="3369"/>
                      <a:pt x="1" y="7505"/>
                    </a:cubicBezTo>
                    <a:lnTo>
                      <a:pt x="1" y="12242"/>
                    </a:lnTo>
                    <a:cubicBezTo>
                      <a:pt x="1" y="18947"/>
                      <a:pt x="5438" y="24418"/>
                      <a:pt x="12143" y="24418"/>
                    </a:cubicBezTo>
                    <a:lnTo>
                      <a:pt x="24985" y="24418"/>
                    </a:lnTo>
                    <a:cubicBezTo>
                      <a:pt x="31690" y="24418"/>
                      <a:pt x="37161" y="18947"/>
                      <a:pt x="37127" y="12242"/>
                    </a:cubicBezTo>
                    <a:lnTo>
                      <a:pt x="37127" y="7505"/>
                    </a:lnTo>
                    <a:cubicBezTo>
                      <a:pt x="37127" y="3369"/>
                      <a:pt x="33758" y="0"/>
                      <a:pt x="296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7" name="Google Shape;6487;p75"/>
              <p:cNvSpPr/>
              <p:nvPr/>
            </p:nvSpPr>
            <p:spPr>
              <a:xfrm>
                <a:off x="2165050" y="3277550"/>
                <a:ext cx="285225" cy="308125"/>
              </a:xfrm>
              <a:custGeom>
                <a:avLst/>
                <a:gdLst/>
                <a:ahLst/>
                <a:cxnLst/>
                <a:rect l="l" t="t" r="r" b="b"/>
                <a:pathLst>
                  <a:path w="11409" h="12325" extrusionOk="0">
                    <a:moveTo>
                      <a:pt x="2392" y="1"/>
                    </a:moveTo>
                    <a:cubicBezTo>
                      <a:pt x="1892" y="1"/>
                      <a:pt x="1398" y="141"/>
                      <a:pt x="1001" y="444"/>
                    </a:cubicBezTo>
                    <a:cubicBezTo>
                      <a:pt x="34" y="1211"/>
                      <a:pt x="1" y="2645"/>
                      <a:pt x="101" y="3846"/>
                    </a:cubicBezTo>
                    <a:cubicBezTo>
                      <a:pt x="234" y="5714"/>
                      <a:pt x="367" y="7615"/>
                      <a:pt x="468" y="9450"/>
                    </a:cubicBezTo>
                    <a:cubicBezTo>
                      <a:pt x="568" y="10551"/>
                      <a:pt x="234" y="12252"/>
                      <a:pt x="1702" y="12319"/>
                    </a:cubicBezTo>
                    <a:cubicBezTo>
                      <a:pt x="1757" y="12323"/>
                      <a:pt x="1813" y="12325"/>
                      <a:pt x="1870" y="12325"/>
                    </a:cubicBezTo>
                    <a:cubicBezTo>
                      <a:pt x="3249" y="12325"/>
                      <a:pt x="5017" y="11190"/>
                      <a:pt x="6138" y="10518"/>
                    </a:cubicBezTo>
                    <a:cubicBezTo>
                      <a:pt x="7473" y="9750"/>
                      <a:pt x="8707" y="8783"/>
                      <a:pt x="9808" y="7716"/>
                    </a:cubicBezTo>
                    <a:cubicBezTo>
                      <a:pt x="10608" y="6915"/>
                      <a:pt x="11409" y="5814"/>
                      <a:pt x="11042" y="4747"/>
                    </a:cubicBezTo>
                    <a:cubicBezTo>
                      <a:pt x="10775" y="3980"/>
                      <a:pt x="10008" y="3546"/>
                      <a:pt x="9274" y="3146"/>
                    </a:cubicBezTo>
                    <a:cubicBezTo>
                      <a:pt x="7839" y="2412"/>
                      <a:pt x="6438" y="1645"/>
                      <a:pt x="5004" y="877"/>
                    </a:cubicBezTo>
                    <a:cubicBezTo>
                      <a:pt x="4370" y="544"/>
                      <a:pt x="3737" y="210"/>
                      <a:pt x="3036" y="77"/>
                    </a:cubicBezTo>
                    <a:cubicBezTo>
                      <a:pt x="2825" y="27"/>
                      <a:pt x="2608" y="1"/>
                      <a:pt x="23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8" name="Google Shape;6488;p75"/>
              <p:cNvSpPr/>
              <p:nvPr/>
            </p:nvSpPr>
            <p:spPr>
              <a:xfrm>
                <a:off x="2955625" y="3383700"/>
                <a:ext cx="152625" cy="178475"/>
              </a:xfrm>
              <a:custGeom>
                <a:avLst/>
                <a:gdLst/>
                <a:ahLst/>
                <a:cxnLst/>
                <a:rect l="l" t="t" r="r" b="b"/>
                <a:pathLst>
                  <a:path w="6105" h="7139" extrusionOk="0">
                    <a:moveTo>
                      <a:pt x="0" y="0"/>
                    </a:moveTo>
                    <a:cubicBezTo>
                      <a:pt x="634" y="534"/>
                      <a:pt x="1201" y="1034"/>
                      <a:pt x="1801" y="1568"/>
                    </a:cubicBezTo>
                    <a:cubicBezTo>
                      <a:pt x="2335" y="2135"/>
                      <a:pt x="2869" y="2702"/>
                      <a:pt x="3369" y="3269"/>
                    </a:cubicBezTo>
                    <a:cubicBezTo>
                      <a:pt x="3870" y="3870"/>
                      <a:pt x="4370" y="4470"/>
                      <a:pt x="4804" y="5137"/>
                    </a:cubicBezTo>
                    <a:cubicBezTo>
                      <a:pt x="5237" y="5771"/>
                      <a:pt x="5671" y="6438"/>
                      <a:pt x="6104" y="7139"/>
                    </a:cubicBezTo>
                    <a:cubicBezTo>
                      <a:pt x="6004" y="6338"/>
                      <a:pt x="5738" y="5538"/>
                      <a:pt x="5371" y="4804"/>
                    </a:cubicBezTo>
                    <a:cubicBezTo>
                      <a:pt x="5004" y="4070"/>
                      <a:pt x="4537" y="3369"/>
                      <a:pt x="4003" y="2736"/>
                    </a:cubicBezTo>
                    <a:cubicBezTo>
                      <a:pt x="3469" y="2135"/>
                      <a:pt x="2869" y="1568"/>
                      <a:pt x="2202" y="1101"/>
                    </a:cubicBezTo>
                    <a:cubicBezTo>
                      <a:pt x="1535" y="601"/>
                      <a:pt x="801" y="234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9" name="Google Shape;6489;p75"/>
              <p:cNvSpPr/>
              <p:nvPr/>
            </p:nvSpPr>
            <p:spPr>
              <a:xfrm>
                <a:off x="2436900" y="4000800"/>
                <a:ext cx="412000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16480" h="1169" extrusionOk="0">
                    <a:moveTo>
                      <a:pt x="16479" y="1"/>
                    </a:moveTo>
                    <a:lnTo>
                      <a:pt x="16479" y="1"/>
                    </a:lnTo>
                    <a:cubicBezTo>
                      <a:pt x="15112" y="101"/>
                      <a:pt x="13744" y="201"/>
                      <a:pt x="12376" y="234"/>
                    </a:cubicBezTo>
                    <a:cubicBezTo>
                      <a:pt x="11009" y="301"/>
                      <a:pt x="9641" y="334"/>
                      <a:pt x="8274" y="334"/>
                    </a:cubicBezTo>
                    <a:cubicBezTo>
                      <a:pt x="6906" y="334"/>
                      <a:pt x="5505" y="334"/>
                      <a:pt x="4137" y="301"/>
                    </a:cubicBezTo>
                    <a:cubicBezTo>
                      <a:pt x="3170" y="277"/>
                      <a:pt x="2203" y="254"/>
                      <a:pt x="1224" y="254"/>
                    </a:cubicBezTo>
                    <a:cubicBezTo>
                      <a:pt x="819" y="254"/>
                      <a:pt x="411" y="258"/>
                      <a:pt x="1" y="268"/>
                    </a:cubicBezTo>
                    <a:cubicBezTo>
                      <a:pt x="1369" y="601"/>
                      <a:pt x="2736" y="801"/>
                      <a:pt x="4104" y="935"/>
                    </a:cubicBezTo>
                    <a:cubicBezTo>
                      <a:pt x="5505" y="1102"/>
                      <a:pt x="6873" y="1168"/>
                      <a:pt x="8274" y="1168"/>
                    </a:cubicBezTo>
                    <a:cubicBezTo>
                      <a:pt x="9641" y="1135"/>
                      <a:pt x="11042" y="1068"/>
                      <a:pt x="12410" y="901"/>
                    </a:cubicBezTo>
                    <a:cubicBezTo>
                      <a:pt x="13777" y="701"/>
                      <a:pt x="15145" y="434"/>
                      <a:pt x="16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0" name="Google Shape;6490;p75"/>
              <p:cNvSpPr/>
              <p:nvPr/>
            </p:nvSpPr>
            <p:spPr>
              <a:xfrm>
                <a:off x="2681250" y="3590500"/>
                <a:ext cx="272725" cy="161100"/>
              </a:xfrm>
              <a:custGeom>
                <a:avLst/>
                <a:gdLst/>
                <a:ahLst/>
                <a:cxnLst/>
                <a:rect l="l" t="t" r="r" b="b"/>
                <a:pathLst>
                  <a:path w="10909" h="6444" extrusionOk="0">
                    <a:moveTo>
                      <a:pt x="301" y="1"/>
                    </a:moveTo>
                    <a:lnTo>
                      <a:pt x="234" y="335"/>
                    </a:lnTo>
                    <a:cubicBezTo>
                      <a:pt x="1" y="1802"/>
                      <a:pt x="434" y="3403"/>
                      <a:pt x="1435" y="4571"/>
                    </a:cubicBezTo>
                    <a:cubicBezTo>
                      <a:pt x="2402" y="5738"/>
                      <a:pt x="3903" y="6439"/>
                      <a:pt x="5371" y="6439"/>
                    </a:cubicBezTo>
                    <a:cubicBezTo>
                      <a:pt x="5447" y="6442"/>
                      <a:pt x="5522" y="6444"/>
                      <a:pt x="5598" y="6444"/>
                    </a:cubicBezTo>
                    <a:cubicBezTo>
                      <a:pt x="7019" y="6444"/>
                      <a:pt x="8389" y="5853"/>
                      <a:pt x="9307" y="4871"/>
                    </a:cubicBezTo>
                    <a:cubicBezTo>
                      <a:pt x="10341" y="3837"/>
                      <a:pt x="10908" y="2437"/>
                      <a:pt x="10908" y="1036"/>
                    </a:cubicBezTo>
                    <a:lnTo>
                      <a:pt x="10908" y="1036"/>
                    </a:lnTo>
                    <a:cubicBezTo>
                      <a:pt x="10908" y="1736"/>
                      <a:pt x="10741" y="2436"/>
                      <a:pt x="10441" y="3070"/>
                    </a:cubicBezTo>
                    <a:cubicBezTo>
                      <a:pt x="10141" y="3704"/>
                      <a:pt x="9741" y="4271"/>
                      <a:pt x="9207" y="4738"/>
                    </a:cubicBezTo>
                    <a:cubicBezTo>
                      <a:pt x="8290" y="5511"/>
                      <a:pt x="7127" y="5940"/>
                      <a:pt x="5972" y="5940"/>
                    </a:cubicBezTo>
                    <a:cubicBezTo>
                      <a:pt x="5782" y="5940"/>
                      <a:pt x="5593" y="5929"/>
                      <a:pt x="5404" y="5905"/>
                    </a:cubicBezTo>
                    <a:cubicBezTo>
                      <a:pt x="4070" y="5772"/>
                      <a:pt x="2869" y="5071"/>
                      <a:pt x="2035" y="4037"/>
                    </a:cubicBezTo>
                    <a:cubicBezTo>
                      <a:pt x="1635" y="3537"/>
                      <a:pt x="1335" y="2970"/>
                      <a:pt x="1135" y="2336"/>
                    </a:cubicBezTo>
                    <a:cubicBezTo>
                      <a:pt x="995" y="1804"/>
                      <a:pt x="949" y="1273"/>
                      <a:pt x="957" y="721"/>
                    </a:cubicBezTo>
                    <a:lnTo>
                      <a:pt x="957" y="721"/>
                    </a:lnTo>
                    <a:cubicBezTo>
                      <a:pt x="1698" y="692"/>
                      <a:pt x="2422" y="664"/>
                      <a:pt x="3170" y="635"/>
                    </a:cubicBezTo>
                    <a:lnTo>
                      <a:pt x="5738" y="501"/>
                    </a:lnTo>
                    <a:cubicBezTo>
                      <a:pt x="6572" y="468"/>
                      <a:pt x="7439" y="435"/>
                      <a:pt x="8307" y="401"/>
                    </a:cubicBezTo>
                    <a:cubicBezTo>
                      <a:pt x="9130" y="368"/>
                      <a:pt x="9986" y="368"/>
                      <a:pt x="10842" y="368"/>
                    </a:cubicBezTo>
                    <a:lnTo>
                      <a:pt x="10842" y="368"/>
                    </a:lnTo>
                    <a:lnTo>
                      <a:pt x="10908" y="1035"/>
                    </a:lnTo>
                    <a:lnTo>
                      <a:pt x="10875" y="368"/>
                    </a:lnTo>
                    <a:cubicBezTo>
                      <a:pt x="10008" y="335"/>
                      <a:pt x="9140" y="335"/>
                      <a:pt x="8307" y="301"/>
                    </a:cubicBezTo>
                    <a:cubicBezTo>
                      <a:pt x="7439" y="268"/>
                      <a:pt x="6572" y="234"/>
                      <a:pt x="5738" y="201"/>
                    </a:cubicBezTo>
                    <a:lnTo>
                      <a:pt x="3170" y="101"/>
                    </a:lnTo>
                    <a:cubicBezTo>
                      <a:pt x="2302" y="34"/>
                      <a:pt x="1468" y="1"/>
                      <a:pt x="6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1" name="Google Shape;6491;p75"/>
              <p:cNvSpPr/>
              <p:nvPr/>
            </p:nvSpPr>
            <p:spPr>
              <a:xfrm>
                <a:off x="2736300" y="3599675"/>
                <a:ext cx="176800" cy="88425"/>
              </a:xfrm>
              <a:custGeom>
                <a:avLst/>
                <a:gdLst/>
                <a:ahLst/>
                <a:cxnLst/>
                <a:rect l="l" t="t" r="r" b="b"/>
                <a:pathLst>
                  <a:path w="7072" h="3537" extrusionOk="0">
                    <a:moveTo>
                      <a:pt x="0" y="1"/>
                    </a:moveTo>
                    <a:cubicBezTo>
                      <a:pt x="0" y="1936"/>
                      <a:pt x="1568" y="3537"/>
                      <a:pt x="3536" y="3537"/>
                    </a:cubicBezTo>
                    <a:cubicBezTo>
                      <a:pt x="5471" y="3537"/>
                      <a:pt x="7072" y="1936"/>
                      <a:pt x="70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2" name="Google Shape;6492;p75"/>
              <p:cNvSpPr/>
              <p:nvPr/>
            </p:nvSpPr>
            <p:spPr>
              <a:xfrm>
                <a:off x="2324325" y="3590500"/>
                <a:ext cx="272725" cy="161100"/>
              </a:xfrm>
              <a:custGeom>
                <a:avLst/>
                <a:gdLst/>
                <a:ahLst/>
                <a:cxnLst/>
                <a:rect l="l" t="t" r="r" b="b"/>
                <a:pathLst>
                  <a:path w="10909" h="6444" extrusionOk="0">
                    <a:moveTo>
                      <a:pt x="301" y="1"/>
                    </a:moveTo>
                    <a:lnTo>
                      <a:pt x="234" y="335"/>
                    </a:lnTo>
                    <a:cubicBezTo>
                      <a:pt x="1" y="1802"/>
                      <a:pt x="434" y="3403"/>
                      <a:pt x="1435" y="4571"/>
                    </a:cubicBezTo>
                    <a:cubicBezTo>
                      <a:pt x="2402" y="5738"/>
                      <a:pt x="3904" y="6439"/>
                      <a:pt x="5371" y="6439"/>
                    </a:cubicBezTo>
                    <a:cubicBezTo>
                      <a:pt x="5447" y="6442"/>
                      <a:pt x="5523" y="6444"/>
                      <a:pt x="5598" y="6444"/>
                    </a:cubicBezTo>
                    <a:cubicBezTo>
                      <a:pt x="7019" y="6444"/>
                      <a:pt x="8389" y="5853"/>
                      <a:pt x="9307" y="4871"/>
                    </a:cubicBezTo>
                    <a:cubicBezTo>
                      <a:pt x="10341" y="3837"/>
                      <a:pt x="10908" y="2437"/>
                      <a:pt x="10909" y="1036"/>
                    </a:cubicBezTo>
                    <a:lnTo>
                      <a:pt x="10909" y="1036"/>
                    </a:lnTo>
                    <a:cubicBezTo>
                      <a:pt x="10908" y="1736"/>
                      <a:pt x="10742" y="2436"/>
                      <a:pt x="10442" y="3070"/>
                    </a:cubicBezTo>
                    <a:cubicBezTo>
                      <a:pt x="10141" y="3704"/>
                      <a:pt x="9741" y="4271"/>
                      <a:pt x="9207" y="4738"/>
                    </a:cubicBezTo>
                    <a:cubicBezTo>
                      <a:pt x="8290" y="5511"/>
                      <a:pt x="7128" y="5940"/>
                      <a:pt x="5972" y="5940"/>
                    </a:cubicBezTo>
                    <a:cubicBezTo>
                      <a:pt x="5782" y="5940"/>
                      <a:pt x="5593" y="5929"/>
                      <a:pt x="5405" y="5905"/>
                    </a:cubicBezTo>
                    <a:cubicBezTo>
                      <a:pt x="4070" y="5772"/>
                      <a:pt x="2869" y="5071"/>
                      <a:pt x="2036" y="4037"/>
                    </a:cubicBezTo>
                    <a:cubicBezTo>
                      <a:pt x="1635" y="3537"/>
                      <a:pt x="1335" y="2970"/>
                      <a:pt x="1135" y="2336"/>
                    </a:cubicBezTo>
                    <a:cubicBezTo>
                      <a:pt x="995" y="1804"/>
                      <a:pt x="949" y="1273"/>
                      <a:pt x="957" y="721"/>
                    </a:cubicBezTo>
                    <a:lnTo>
                      <a:pt x="957" y="721"/>
                    </a:lnTo>
                    <a:cubicBezTo>
                      <a:pt x="1699" y="692"/>
                      <a:pt x="2422" y="664"/>
                      <a:pt x="3170" y="635"/>
                    </a:cubicBezTo>
                    <a:lnTo>
                      <a:pt x="5738" y="501"/>
                    </a:lnTo>
                    <a:cubicBezTo>
                      <a:pt x="6572" y="468"/>
                      <a:pt x="7439" y="435"/>
                      <a:pt x="8307" y="401"/>
                    </a:cubicBezTo>
                    <a:cubicBezTo>
                      <a:pt x="9141" y="368"/>
                      <a:pt x="10008" y="368"/>
                      <a:pt x="10842" y="368"/>
                    </a:cubicBezTo>
                    <a:lnTo>
                      <a:pt x="10909" y="1035"/>
                    </a:lnTo>
                    <a:lnTo>
                      <a:pt x="10875" y="368"/>
                    </a:lnTo>
                    <a:cubicBezTo>
                      <a:pt x="10008" y="335"/>
                      <a:pt x="9141" y="335"/>
                      <a:pt x="8307" y="301"/>
                    </a:cubicBezTo>
                    <a:cubicBezTo>
                      <a:pt x="7439" y="268"/>
                      <a:pt x="6572" y="234"/>
                      <a:pt x="5738" y="201"/>
                    </a:cubicBezTo>
                    <a:lnTo>
                      <a:pt x="3170" y="101"/>
                    </a:lnTo>
                    <a:cubicBezTo>
                      <a:pt x="2302" y="34"/>
                      <a:pt x="1468" y="1"/>
                      <a:pt x="6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3" name="Google Shape;6493;p75"/>
              <p:cNvSpPr/>
              <p:nvPr/>
            </p:nvSpPr>
            <p:spPr>
              <a:xfrm>
                <a:off x="2379375" y="3599675"/>
                <a:ext cx="176825" cy="88425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3537" extrusionOk="0">
                    <a:moveTo>
                      <a:pt x="0" y="1"/>
                    </a:moveTo>
                    <a:cubicBezTo>
                      <a:pt x="0" y="1936"/>
                      <a:pt x="1568" y="3537"/>
                      <a:pt x="3536" y="3537"/>
                    </a:cubicBezTo>
                    <a:cubicBezTo>
                      <a:pt x="5471" y="3537"/>
                      <a:pt x="7072" y="1936"/>
                      <a:pt x="70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4" name="Google Shape;6494;p75"/>
              <p:cNvSpPr/>
              <p:nvPr/>
            </p:nvSpPr>
            <p:spPr>
              <a:xfrm>
                <a:off x="2172550" y="3411225"/>
                <a:ext cx="186825" cy="143450"/>
              </a:xfrm>
              <a:custGeom>
                <a:avLst/>
                <a:gdLst/>
                <a:ahLst/>
                <a:cxnLst/>
                <a:rect l="l" t="t" r="r" b="b"/>
                <a:pathLst>
                  <a:path w="7473" h="5738" extrusionOk="0">
                    <a:moveTo>
                      <a:pt x="7473" y="0"/>
                    </a:moveTo>
                    <a:cubicBezTo>
                      <a:pt x="6639" y="67"/>
                      <a:pt x="5872" y="300"/>
                      <a:pt x="5104" y="634"/>
                    </a:cubicBezTo>
                    <a:cubicBezTo>
                      <a:pt x="4337" y="934"/>
                      <a:pt x="3637" y="1368"/>
                      <a:pt x="2970" y="1868"/>
                    </a:cubicBezTo>
                    <a:cubicBezTo>
                      <a:pt x="2336" y="2369"/>
                      <a:pt x="1735" y="2936"/>
                      <a:pt x="1235" y="3603"/>
                    </a:cubicBezTo>
                    <a:cubicBezTo>
                      <a:pt x="735" y="4237"/>
                      <a:pt x="301" y="4937"/>
                      <a:pt x="1" y="5738"/>
                    </a:cubicBezTo>
                    <a:cubicBezTo>
                      <a:pt x="568" y="5137"/>
                      <a:pt x="1135" y="4570"/>
                      <a:pt x="1702" y="4036"/>
                    </a:cubicBezTo>
                    <a:cubicBezTo>
                      <a:pt x="2269" y="3503"/>
                      <a:pt x="2869" y="3002"/>
                      <a:pt x="3470" y="2535"/>
                    </a:cubicBezTo>
                    <a:cubicBezTo>
                      <a:pt x="4104" y="2068"/>
                      <a:pt x="4737" y="1601"/>
                      <a:pt x="5405" y="1201"/>
                    </a:cubicBezTo>
                    <a:cubicBezTo>
                      <a:pt x="6072" y="801"/>
                      <a:pt x="6739" y="400"/>
                      <a:pt x="74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5" name="Google Shape;6495;p75"/>
              <p:cNvSpPr/>
              <p:nvPr/>
            </p:nvSpPr>
            <p:spPr>
              <a:xfrm>
                <a:off x="2179225" y="3759800"/>
                <a:ext cx="201000" cy="226850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9074" extrusionOk="0">
                    <a:moveTo>
                      <a:pt x="1030" y="1"/>
                    </a:moveTo>
                    <a:cubicBezTo>
                      <a:pt x="689" y="1"/>
                      <a:pt x="345" y="23"/>
                      <a:pt x="1" y="67"/>
                    </a:cubicBezTo>
                    <a:cubicBezTo>
                      <a:pt x="768" y="4170"/>
                      <a:pt x="3637" y="7573"/>
                      <a:pt x="7406" y="9074"/>
                    </a:cubicBezTo>
                    <a:cubicBezTo>
                      <a:pt x="7973" y="7806"/>
                      <a:pt x="8040" y="6305"/>
                      <a:pt x="7673" y="4937"/>
                    </a:cubicBezTo>
                    <a:cubicBezTo>
                      <a:pt x="6834" y="1703"/>
                      <a:pt x="4032" y="1"/>
                      <a:pt x="10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6" name="Google Shape;6496;p75"/>
              <p:cNvSpPr/>
              <p:nvPr/>
            </p:nvSpPr>
            <p:spPr>
              <a:xfrm>
                <a:off x="2651225" y="3802325"/>
                <a:ext cx="20875" cy="12930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5172" extrusionOk="0">
                    <a:moveTo>
                      <a:pt x="434" y="1"/>
                    </a:moveTo>
                    <a:cubicBezTo>
                      <a:pt x="268" y="434"/>
                      <a:pt x="168" y="868"/>
                      <a:pt x="101" y="1302"/>
                    </a:cubicBezTo>
                    <a:cubicBezTo>
                      <a:pt x="34" y="1735"/>
                      <a:pt x="1" y="2169"/>
                      <a:pt x="1" y="2603"/>
                    </a:cubicBezTo>
                    <a:cubicBezTo>
                      <a:pt x="1" y="3036"/>
                      <a:pt x="34" y="3470"/>
                      <a:pt x="101" y="3904"/>
                    </a:cubicBezTo>
                    <a:cubicBezTo>
                      <a:pt x="168" y="4304"/>
                      <a:pt x="268" y="4737"/>
                      <a:pt x="434" y="5171"/>
                    </a:cubicBezTo>
                    <a:cubicBezTo>
                      <a:pt x="601" y="4737"/>
                      <a:pt x="668" y="4304"/>
                      <a:pt x="735" y="3904"/>
                    </a:cubicBezTo>
                    <a:cubicBezTo>
                      <a:pt x="801" y="3470"/>
                      <a:pt x="835" y="3036"/>
                      <a:pt x="835" y="2603"/>
                    </a:cubicBezTo>
                    <a:cubicBezTo>
                      <a:pt x="835" y="2169"/>
                      <a:pt x="801" y="1735"/>
                      <a:pt x="735" y="1302"/>
                    </a:cubicBezTo>
                    <a:cubicBezTo>
                      <a:pt x="668" y="868"/>
                      <a:pt x="601" y="434"/>
                      <a:pt x="4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7" name="Google Shape;6497;p75"/>
              <p:cNvSpPr/>
              <p:nvPr/>
            </p:nvSpPr>
            <p:spPr>
              <a:xfrm>
                <a:off x="2590350" y="3923250"/>
                <a:ext cx="1426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5705" h="802" extrusionOk="0">
                    <a:moveTo>
                      <a:pt x="2869" y="1"/>
                    </a:moveTo>
                    <a:cubicBezTo>
                      <a:pt x="2369" y="1"/>
                      <a:pt x="1902" y="34"/>
                      <a:pt x="1435" y="67"/>
                    </a:cubicBezTo>
                    <a:cubicBezTo>
                      <a:pt x="968" y="134"/>
                      <a:pt x="468" y="234"/>
                      <a:pt x="1" y="401"/>
                    </a:cubicBezTo>
                    <a:cubicBezTo>
                      <a:pt x="468" y="568"/>
                      <a:pt x="968" y="668"/>
                      <a:pt x="1435" y="734"/>
                    </a:cubicBezTo>
                    <a:cubicBezTo>
                      <a:pt x="1902" y="801"/>
                      <a:pt x="2369" y="801"/>
                      <a:pt x="2869" y="801"/>
                    </a:cubicBezTo>
                    <a:cubicBezTo>
                      <a:pt x="3336" y="801"/>
                      <a:pt x="3803" y="801"/>
                      <a:pt x="4270" y="734"/>
                    </a:cubicBezTo>
                    <a:cubicBezTo>
                      <a:pt x="4737" y="668"/>
                      <a:pt x="5238" y="568"/>
                      <a:pt x="5705" y="401"/>
                    </a:cubicBezTo>
                    <a:cubicBezTo>
                      <a:pt x="5238" y="234"/>
                      <a:pt x="4737" y="134"/>
                      <a:pt x="4270" y="67"/>
                    </a:cubicBezTo>
                    <a:cubicBezTo>
                      <a:pt x="3803" y="34"/>
                      <a:pt x="3336" y="1"/>
                      <a:pt x="28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8" name="Google Shape;6498;p75"/>
              <p:cNvSpPr/>
              <p:nvPr/>
            </p:nvSpPr>
            <p:spPr>
              <a:xfrm>
                <a:off x="2581175" y="3728950"/>
                <a:ext cx="160975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6439" h="4371" extrusionOk="0">
                    <a:moveTo>
                      <a:pt x="3236" y="0"/>
                    </a:moveTo>
                    <a:cubicBezTo>
                      <a:pt x="1669" y="0"/>
                      <a:pt x="134" y="968"/>
                      <a:pt x="67" y="1235"/>
                    </a:cubicBezTo>
                    <a:cubicBezTo>
                      <a:pt x="1" y="1535"/>
                      <a:pt x="101" y="1868"/>
                      <a:pt x="268" y="2135"/>
                    </a:cubicBezTo>
                    <a:cubicBezTo>
                      <a:pt x="868" y="3169"/>
                      <a:pt x="2302" y="4370"/>
                      <a:pt x="3236" y="4370"/>
                    </a:cubicBezTo>
                    <a:cubicBezTo>
                      <a:pt x="4137" y="4370"/>
                      <a:pt x="5571" y="3169"/>
                      <a:pt x="6172" y="2135"/>
                    </a:cubicBezTo>
                    <a:cubicBezTo>
                      <a:pt x="6339" y="1868"/>
                      <a:pt x="6439" y="1535"/>
                      <a:pt x="6372" y="1235"/>
                    </a:cubicBezTo>
                    <a:cubicBezTo>
                      <a:pt x="6305" y="968"/>
                      <a:pt x="4771" y="0"/>
                      <a:pt x="32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9" name="Google Shape;6499;p75"/>
              <p:cNvSpPr/>
              <p:nvPr/>
            </p:nvSpPr>
            <p:spPr>
              <a:xfrm>
                <a:off x="2626225" y="3397050"/>
                <a:ext cx="30875" cy="188475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7539" extrusionOk="0">
                    <a:moveTo>
                      <a:pt x="634" y="0"/>
                    </a:moveTo>
                    <a:cubicBezTo>
                      <a:pt x="367" y="634"/>
                      <a:pt x="234" y="1268"/>
                      <a:pt x="133" y="1868"/>
                    </a:cubicBezTo>
                    <a:cubicBezTo>
                      <a:pt x="33" y="2502"/>
                      <a:pt x="0" y="3136"/>
                      <a:pt x="0" y="3769"/>
                    </a:cubicBezTo>
                    <a:cubicBezTo>
                      <a:pt x="0" y="4403"/>
                      <a:pt x="33" y="5004"/>
                      <a:pt x="133" y="5637"/>
                    </a:cubicBezTo>
                    <a:cubicBezTo>
                      <a:pt x="234" y="6271"/>
                      <a:pt x="367" y="6905"/>
                      <a:pt x="634" y="7539"/>
                    </a:cubicBezTo>
                    <a:cubicBezTo>
                      <a:pt x="867" y="6905"/>
                      <a:pt x="1001" y="6271"/>
                      <a:pt x="1101" y="5637"/>
                    </a:cubicBezTo>
                    <a:cubicBezTo>
                      <a:pt x="1201" y="5004"/>
                      <a:pt x="1234" y="4403"/>
                      <a:pt x="1234" y="3769"/>
                    </a:cubicBezTo>
                    <a:cubicBezTo>
                      <a:pt x="1234" y="3136"/>
                      <a:pt x="1201" y="2502"/>
                      <a:pt x="1101" y="1868"/>
                    </a:cubicBezTo>
                    <a:cubicBezTo>
                      <a:pt x="1001" y="1234"/>
                      <a:pt x="867" y="634"/>
                      <a:pt x="6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0" name="Google Shape;6500;p75"/>
              <p:cNvSpPr/>
              <p:nvPr/>
            </p:nvSpPr>
            <p:spPr>
              <a:xfrm>
                <a:off x="2296800" y="3396925"/>
                <a:ext cx="149300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5972" h="5176" extrusionOk="0">
                    <a:moveTo>
                      <a:pt x="5792" y="1"/>
                    </a:moveTo>
                    <a:cubicBezTo>
                      <a:pt x="5147" y="1"/>
                      <a:pt x="4484" y="161"/>
                      <a:pt x="3904" y="405"/>
                    </a:cubicBezTo>
                    <a:cubicBezTo>
                      <a:pt x="3237" y="672"/>
                      <a:pt x="2636" y="1039"/>
                      <a:pt x="2069" y="1506"/>
                    </a:cubicBezTo>
                    <a:cubicBezTo>
                      <a:pt x="1535" y="1973"/>
                      <a:pt x="1068" y="2540"/>
                      <a:pt x="701" y="3141"/>
                    </a:cubicBezTo>
                    <a:cubicBezTo>
                      <a:pt x="335" y="3774"/>
                      <a:pt x="68" y="4442"/>
                      <a:pt x="1" y="5175"/>
                    </a:cubicBezTo>
                    <a:cubicBezTo>
                      <a:pt x="535" y="4675"/>
                      <a:pt x="1002" y="4208"/>
                      <a:pt x="1469" y="3741"/>
                    </a:cubicBezTo>
                    <a:cubicBezTo>
                      <a:pt x="1936" y="3307"/>
                      <a:pt x="2403" y="2874"/>
                      <a:pt x="2903" y="2440"/>
                    </a:cubicBezTo>
                    <a:cubicBezTo>
                      <a:pt x="3370" y="2040"/>
                      <a:pt x="3870" y="1640"/>
                      <a:pt x="4371" y="1239"/>
                    </a:cubicBezTo>
                    <a:cubicBezTo>
                      <a:pt x="4904" y="839"/>
                      <a:pt x="5438" y="439"/>
                      <a:pt x="5972" y="5"/>
                    </a:cubicBezTo>
                    <a:cubicBezTo>
                      <a:pt x="5912" y="2"/>
                      <a:pt x="5852" y="1"/>
                      <a:pt x="57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1" name="Google Shape;6501;p75"/>
              <p:cNvSpPr/>
              <p:nvPr/>
            </p:nvSpPr>
            <p:spPr>
              <a:xfrm>
                <a:off x="2831350" y="3394175"/>
                <a:ext cx="107600" cy="141325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5653" extrusionOk="0">
                    <a:moveTo>
                      <a:pt x="295" y="1"/>
                    </a:moveTo>
                    <a:cubicBezTo>
                      <a:pt x="196" y="1"/>
                      <a:pt x="98" y="5"/>
                      <a:pt x="1" y="15"/>
                    </a:cubicBezTo>
                    <a:cubicBezTo>
                      <a:pt x="535" y="449"/>
                      <a:pt x="968" y="816"/>
                      <a:pt x="1369" y="1216"/>
                    </a:cubicBezTo>
                    <a:cubicBezTo>
                      <a:pt x="1769" y="1616"/>
                      <a:pt x="2136" y="2050"/>
                      <a:pt x="2436" y="2517"/>
                    </a:cubicBezTo>
                    <a:cubicBezTo>
                      <a:pt x="2736" y="2950"/>
                      <a:pt x="3036" y="3451"/>
                      <a:pt x="3270" y="3951"/>
                    </a:cubicBezTo>
                    <a:cubicBezTo>
                      <a:pt x="3503" y="4452"/>
                      <a:pt x="3704" y="5019"/>
                      <a:pt x="3904" y="5652"/>
                    </a:cubicBezTo>
                    <a:cubicBezTo>
                      <a:pt x="4237" y="5052"/>
                      <a:pt x="4304" y="4351"/>
                      <a:pt x="4204" y="3684"/>
                    </a:cubicBezTo>
                    <a:cubicBezTo>
                      <a:pt x="4104" y="3017"/>
                      <a:pt x="3837" y="2383"/>
                      <a:pt x="3470" y="1816"/>
                    </a:cubicBezTo>
                    <a:cubicBezTo>
                      <a:pt x="3070" y="1249"/>
                      <a:pt x="2536" y="749"/>
                      <a:pt x="1969" y="449"/>
                    </a:cubicBezTo>
                    <a:cubicBezTo>
                      <a:pt x="1456" y="164"/>
                      <a:pt x="870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2" name="Google Shape;6502;p75"/>
              <p:cNvSpPr/>
              <p:nvPr/>
            </p:nvSpPr>
            <p:spPr>
              <a:xfrm>
                <a:off x="2015775" y="3183550"/>
                <a:ext cx="1250925" cy="996575"/>
              </a:xfrm>
              <a:custGeom>
                <a:avLst/>
                <a:gdLst/>
                <a:ahLst/>
                <a:cxnLst/>
                <a:rect l="l" t="t" r="r" b="b"/>
                <a:pathLst>
                  <a:path w="50037" h="39863" extrusionOk="0">
                    <a:moveTo>
                      <a:pt x="33791" y="9674"/>
                    </a:moveTo>
                    <a:cubicBezTo>
                      <a:pt x="36660" y="9674"/>
                      <a:pt x="39028" y="12043"/>
                      <a:pt x="39028" y="14911"/>
                    </a:cubicBezTo>
                    <a:lnTo>
                      <a:pt x="39028" y="27354"/>
                    </a:lnTo>
                    <a:cubicBezTo>
                      <a:pt x="39028" y="30222"/>
                      <a:pt x="36660" y="32591"/>
                      <a:pt x="33791" y="32591"/>
                    </a:cubicBezTo>
                    <a:lnTo>
                      <a:pt x="15578" y="32591"/>
                    </a:lnTo>
                    <a:cubicBezTo>
                      <a:pt x="12710" y="32591"/>
                      <a:pt x="10341" y="30222"/>
                      <a:pt x="10341" y="27354"/>
                    </a:cubicBezTo>
                    <a:lnTo>
                      <a:pt x="10341" y="14911"/>
                    </a:lnTo>
                    <a:cubicBezTo>
                      <a:pt x="10341" y="12043"/>
                      <a:pt x="12710" y="9674"/>
                      <a:pt x="15578" y="9674"/>
                    </a:cubicBezTo>
                    <a:close/>
                    <a:moveTo>
                      <a:pt x="13010" y="1"/>
                    </a:moveTo>
                    <a:cubicBezTo>
                      <a:pt x="5838" y="1"/>
                      <a:pt x="1" y="5838"/>
                      <a:pt x="1" y="13010"/>
                    </a:cubicBezTo>
                    <a:cubicBezTo>
                      <a:pt x="1" y="15111"/>
                      <a:pt x="1235" y="16879"/>
                      <a:pt x="3003" y="17680"/>
                    </a:cubicBezTo>
                    <a:lnTo>
                      <a:pt x="3003" y="33958"/>
                    </a:lnTo>
                    <a:cubicBezTo>
                      <a:pt x="3003" y="37227"/>
                      <a:pt x="5638" y="39863"/>
                      <a:pt x="8874" y="39863"/>
                    </a:cubicBezTo>
                    <a:lnTo>
                      <a:pt x="41130" y="39863"/>
                    </a:lnTo>
                    <a:cubicBezTo>
                      <a:pt x="44399" y="39863"/>
                      <a:pt x="47034" y="37227"/>
                      <a:pt x="47034" y="33958"/>
                    </a:cubicBezTo>
                    <a:lnTo>
                      <a:pt x="47034" y="17680"/>
                    </a:lnTo>
                    <a:cubicBezTo>
                      <a:pt x="48802" y="16879"/>
                      <a:pt x="50036" y="15111"/>
                      <a:pt x="50036" y="13010"/>
                    </a:cubicBezTo>
                    <a:cubicBezTo>
                      <a:pt x="50036" y="5838"/>
                      <a:pt x="44199" y="1"/>
                      <a:pt x="369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3" name="Google Shape;6503;p75"/>
              <p:cNvSpPr/>
              <p:nvPr/>
            </p:nvSpPr>
            <p:spPr>
              <a:xfrm>
                <a:off x="1993250" y="3169300"/>
                <a:ext cx="1273450" cy="1031675"/>
              </a:xfrm>
              <a:custGeom>
                <a:avLst/>
                <a:gdLst/>
                <a:ahLst/>
                <a:cxnLst/>
                <a:rect l="l" t="t" r="r" b="b"/>
                <a:pathLst>
                  <a:path w="50938" h="41267" extrusionOk="0">
                    <a:moveTo>
                      <a:pt x="13830" y="0"/>
                    </a:moveTo>
                    <a:cubicBezTo>
                      <a:pt x="10891" y="0"/>
                      <a:pt x="7855" y="904"/>
                      <a:pt x="5472" y="2772"/>
                    </a:cubicBezTo>
                    <a:cubicBezTo>
                      <a:pt x="3003" y="4640"/>
                      <a:pt x="1135" y="7376"/>
                      <a:pt x="435" y="10444"/>
                    </a:cubicBezTo>
                    <a:cubicBezTo>
                      <a:pt x="301" y="10811"/>
                      <a:pt x="268" y="11212"/>
                      <a:pt x="201" y="11612"/>
                    </a:cubicBezTo>
                    <a:lnTo>
                      <a:pt x="101" y="12179"/>
                    </a:lnTo>
                    <a:lnTo>
                      <a:pt x="68" y="12779"/>
                    </a:lnTo>
                    <a:cubicBezTo>
                      <a:pt x="68" y="13180"/>
                      <a:pt x="1" y="13547"/>
                      <a:pt x="34" y="13980"/>
                    </a:cubicBezTo>
                    <a:cubicBezTo>
                      <a:pt x="68" y="14414"/>
                      <a:pt x="134" y="14848"/>
                      <a:pt x="268" y="15248"/>
                    </a:cubicBezTo>
                    <a:cubicBezTo>
                      <a:pt x="652" y="16754"/>
                      <a:pt x="1663" y="18051"/>
                      <a:pt x="3001" y="18815"/>
                    </a:cubicBezTo>
                    <a:lnTo>
                      <a:pt x="3001" y="18815"/>
                    </a:lnTo>
                    <a:lnTo>
                      <a:pt x="2970" y="28657"/>
                    </a:lnTo>
                    <a:lnTo>
                      <a:pt x="2970" y="33861"/>
                    </a:lnTo>
                    <a:lnTo>
                      <a:pt x="3003" y="34528"/>
                    </a:lnTo>
                    <a:cubicBezTo>
                      <a:pt x="3003" y="34762"/>
                      <a:pt x="3003" y="35029"/>
                      <a:pt x="3036" y="35262"/>
                    </a:cubicBezTo>
                    <a:cubicBezTo>
                      <a:pt x="3103" y="35763"/>
                      <a:pt x="3203" y="36263"/>
                      <a:pt x="3370" y="36730"/>
                    </a:cubicBezTo>
                    <a:cubicBezTo>
                      <a:pt x="3704" y="37697"/>
                      <a:pt x="4237" y="38565"/>
                      <a:pt x="4938" y="39265"/>
                    </a:cubicBezTo>
                    <a:cubicBezTo>
                      <a:pt x="5638" y="39999"/>
                      <a:pt x="6506" y="40533"/>
                      <a:pt x="7440" y="40866"/>
                    </a:cubicBezTo>
                    <a:lnTo>
                      <a:pt x="7807" y="41000"/>
                    </a:lnTo>
                    <a:lnTo>
                      <a:pt x="8173" y="41100"/>
                    </a:lnTo>
                    <a:cubicBezTo>
                      <a:pt x="8407" y="41166"/>
                      <a:pt x="8640" y="41200"/>
                      <a:pt x="8907" y="41233"/>
                    </a:cubicBezTo>
                    <a:cubicBezTo>
                      <a:pt x="9141" y="41266"/>
                      <a:pt x="9408" y="41266"/>
                      <a:pt x="9641" y="41266"/>
                    </a:cubicBezTo>
                    <a:lnTo>
                      <a:pt x="10308" y="41266"/>
                    </a:lnTo>
                    <a:lnTo>
                      <a:pt x="15512" y="41200"/>
                    </a:lnTo>
                    <a:lnTo>
                      <a:pt x="25919" y="41033"/>
                    </a:lnTo>
                    <a:lnTo>
                      <a:pt x="36327" y="40833"/>
                    </a:lnTo>
                    <a:lnTo>
                      <a:pt x="41531" y="40766"/>
                    </a:lnTo>
                    <a:cubicBezTo>
                      <a:pt x="41964" y="40733"/>
                      <a:pt x="42431" y="40733"/>
                      <a:pt x="42865" y="40666"/>
                    </a:cubicBezTo>
                    <a:cubicBezTo>
                      <a:pt x="43098" y="40633"/>
                      <a:pt x="43332" y="40599"/>
                      <a:pt x="43532" y="40533"/>
                    </a:cubicBezTo>
                    <a:lnTo>
                      <a:pt x="43866" y="40433"/>
                    </a:lnTo>
                    <a:lnTo>
                      <a:pt x="44199" y="40299"/>
                    </a:lnTo>
                    <a:cubicBezTo>
                      <a:pt x="45033" y="39966"/>
                      <a:pt x="45800" y="39465"/>
                      <a:pt x="46434" y="38798"/>
                    </a:cubicBezTo>
                    <a:cubicBezTo>
                      <a:pt x="47035" y="38164"/>
                      <a:pt x="47502" y="37364"/>
                      <a:pt x="47802" y="36496"/>
                    </a:cubicBezTo>
                    <a:cubicBezTo>
                      <a:pt x="47935" y="36096"/>
                      <a:pt x="48002" y="35629"/>
                      <a:pt x="48069" y="35195"/>
                    </a:cubicBezTo>
                    <a:cubicBezTo>
                      <a:pt x="48069" y="34962"/>
                      <a:pt x="48069" y="34762"/>
                      <a:pt x="48102" y="34528"/>
                    </a:cubicBezTo>
                    <a:lnTo>
                      <a:pt x="48069" y="33895"/>
                    </a:lnTo>
                    <a:lnTo>
                      <a:pt x="48035" y="28691"/>
                    </a:lnTo>
                    <a:lnTo>
                      <a:pt x="47969" y="23454"/>
                    </a:lnTo>
                    <a:lnTo>
                      <a:pt x="47935" y="18283"/>
                    </a:lnTo>
                    <a:lnTo>
                      <a:pt x="47935" y="18283"/>
                    </a:lnTo>
                    <a:cubicBezTo>
                      <a:pt x="48836" y="17883"/>
                      <a:pt x="49603" y="17216"/>
                      <a:pt x="50103" y="16382"/>
                    </a:cubicBezTo>
                    <a:lnTo>
                      <a:pt x="50103" y="16382"/>
                    </a:lnTo>
                    <a:cubicBezTo>
                      <a:pt x="49570" y="17183"/>
                      <a:pt x="48802" y="17850"/>
                      <a:pt x="47935" y="18250"/>
                    </a:cubicBezTo>
                    <a:lnTo>
                      <a:pt x="47902" y="18250"/>
                    </a:lnTo>
                    <a:lnTo>
                      <a:pt x="47902" y="18283"/>
                    </a:lnTo>
                    <a:lnTo>
                      <a:pt x="47902" y="23487"/>
                    </a:lnTo>
                    <a:lnTo>
                      <a:pt x="47835" y="28691"/>
                    </a:lnTo>
                    <a:lnTo>
                      <a:pt x="47768" y="33895"/>
                    </a:lnTo>
                    <a:lnTo>
                      <a:pt x="47768" y="34528"/>
                    </a:lnTo>
                    <a:cubicBezTo>
                      <a:pt x="47735" y="34728"/>
                      <a:pt x="47735" y="34962"/>
                      <a:pt x="47735" y="35162"/>
                    </a:cubicBezTo>
                    <a:cubicBezTo>
                      <a:pt x="47668" y="35562"/>
                      <a:pt x="47568" y="35996"/>
                      <a:pt x="47435" y="36396"/>
                    </a:cubicBezTo>
                    <a:cubicBezTo>
                      <a:pt x="47135" y="37164"/>
                      <a:pt x="46668" y="37897"/>
                      <a:pt x="46067" y="38464"/>
                    </a:cubicBezTo>
                    <a:cubicBezTo>
                      <a:pt x="45500" y="39065"/>
                      <a:pt x="44766" y="39499"/>
                      <a:pt x="43999" y="39765"/>
                    </a:cubicBezTo>
                    <a:lnTo>
                      <a:pt x="43699" y="39865"/>
                    </a:lnTo>
                    <a:lnTo>
                      <a:pt x="43399" y="39966"/>
                    </a:lnTo>
                    <a:cubicBezTo>
                      <a:pt x="43198" y="39999"/>
                      <a:pt x="42998" y="40032"/>
                      <a:pt x="42798" y="40066"/>
                    </a:cubicBezTo>
                    <a:cubicBezTo>
                      <a:pt x="42365" y="40099"/>
                      <a:pt x="41964" y="40099"/>
                      <a:pt x="41531" y="40099"/>
                    </a:cubicBezTo>
                    <a:lnTo>
                      <a:pt x="36327" y="39999"/>
                    </a:lnTo>
                    <a:lnTo>
                      <a:pt x="25919" y="39799"/>
                    </a:lnTo>
                    <a:lnTo>
                      <a:pt x="15512" y="39632"/>
                    </a:lnTo>
                    <a:lnTo>
                      <a:pt x="10308" y="39565"/>
                    </a:lnTo>
                    <a:lnTo>
                      <a:pt x="9675" y="39565"/>
                    </a:lnTo>
                    <a:cubicBezTo>
                      <a:pt x="9474" y="39532"/>
                      <a:pt x="9308" y="39565"/>
                      <a:pt x="9107" y="39499"/>
                    </a:cubicBezTo>
                    <a:cubicBezTo>
                      <a:pt x="8941" y="39465"/>
                      <a:pt x="8741" y="39465"/>
                      <a:pt x="8574" y="39398"/>
                    </a:cubicBezTo>
                    <a:lnTo>
                      <a:pt x="8307" y="39332"/>
                    </a:lnTo>
                    <a:lnTo>
                      <a:pt x="8040" y="39232"/>
                    </a:lnTo>
                    <a:cubicBezTo>
                      <a:pt x="7373" y="38965"/>
                      <a:pt x="6739" y="38565"/>
                      <a:pt x="6239" y="37997"/>
                    </a:cubicBezTo>
                    <a:cubicBezTo>
                      <a:pt x="5738" y="37464"/>
                      <a:pt x="5338" y="36830"/>
                      <a:pt x="5105" y="36163"/>
                    </a:cubicBezTo>
                    <a:cubicBezTo>
                      <a:pt x="4971" y="35796"/>
                      <a:pt x="4904" y="35429"/>
                      <a:pt x="4871" y="35095"/>
                    </a:cubicBezTo>
                    <a:cubicBezTo>
                      <a:pt x="4838" y="34895"/>
                      <a:pt x="4838" y="34728"/>
                      <a:pt x="4838" y="34528"/>
                    </a:cubicBezTo>
                    <a:lnTo>
                      <a:pt x="4838" y="33895"/>
                    </a:lnTo>
                    <a:lnTo>
                      <a:pt x="4871" y="28691"/>
                    </a:lnTo>
                    <a:lnTo>
                      <a:pt x="4838" y="18283"/>
                    </a:lnTo>
                    <a:lnTo>
                      <a:pt x="4838" y="17683"/>
                    </a:lnTo>
                    <a:lnTo>
                      <a:pt x="4304" y="17416"/>
                    </a:lnTo>
                    <a:cubicBezTo>
                      <a:pt x="3170" y="16916"/>
                      <a:pt x="2303" y="15948"/>
                      <a:pt x="1969" y="14781"/>
                    </a:cubicBezTo>
                    <a:cubicBezTo>
                      <a:pt x="1869" y="14481"/>
                      <a:pt x="1802" y="14180"/>
                      <a:pt x="1802" y="13880"/>
                    </a:cubicBezTo>
                    <a:cubicBezTo>
                      <a:pt x="1769" y="13580"/>
                      <a:pt x="1802" y="13213"/>
                      <a:pt x="1802" y="12879"/>
                    </a:cubicBezTo>
                    <a:lnTo>
                      <a:pt x="1836" y="12379"/>
                    </a:lnTo>
                    <a:lnTo>
                      <a:pt x="1902" y="11845"/>
                    </a:lnTo>
                    <a:cubicBezTo>
                      <a:pt x="1936" y="11512"/>
                      <a:pt x="1969" y="11178"/>
                      <a:pt x="2069" y="10845"/>
                    </a:cubicBezTo>
                    <a:cubicBezTo>
                      <a:pt x="2169" y="10511"/>
                      <a:pt x="2203" y="10144"/>
                      <a:pt x="2336" y="9844"/>
                    </a:cubicBezTo>
                    <a:lnTo>
                      <a:pt x="2670" y="8843"/>
                    </a:lnTo>
                    <a:lnTo>
                      <a:pt x="3103" y="7909"/>
                    </a:lnTo>
                    <a:cubicBezTo>
                      <a:pt x="3270" y="7609"/>
                      <a:pt x="3437" y="7309"/>
                      <a:pt x="3604" y="7009"/>
                    </a:cubicBezTo>
                    <a:cubicBezTo>
                      <a:pt x="4337" y="5841"/>
                      <a:pt x="5271" y="4774"/>
                      <a:pt x="6339" y="3906"/>
                    </a:cubicBezTo>
                    <a:cubicBezTo>
                      <a:pt x="8507" y="2105"/>
                      <a:pt x="11309" y="1171"/>
                      <a:pt x="14144" y="1104"/>
                    </a:cubicBezTo>
                    <a:lnTo>
                      <a:pt x="22984" y="971"/>
                    </a:lnTo>
                    <a:lnTo>
                      <a:pt x="31824" y="804"/>
                    </a:lnTo>
                    <a:lnTo>
                      <a:pt x="36227" y="737"/>
                    </a:lnTo>
                    <a:cubicBezTo>
                      <a:pt x="36701" y="727"/>
                      <a:pt x="37173" y="716"/>
                      <a:pt x="37641" y="716"/>
                    </a:cubicBezTo>
                    <a:cubicBezTo>
                      <a:pt x="38653" y="716"/>
                      <a:pt x="39649" y="766"/>
                      <a:pt x="40630" y="971"/>
                    </a:cubicBezTo>
                    <a:cubicBezTo>
                      <a:pt x="43499" y="1538"/>
                      <a:pt x="46134" y="3139"/>
                      <a:pt x="48002" y="5441"/>
                    </a:cubicBezTo>
                    <a:cubicBezTo>
                      <a:pt x="49870" y="7709"/>
                      <a:pt x="50904" y="10645"/>
                      <a:pt x="50937" y="13580"/>
                    </a:cubicBezTo>
                    <a:cubicBezTo>
                      <a:pt x="50904" y="10645"/>
                      <a:pt x="49937" y="7709"/>
                      <a:pt x="48069" y="5374"/>
                    </a:cubicBezTo>
                    <a:cubicBezTo>
                      <a:pt x="46201" y="3106"/>
                      <a:pt x="43599" y="1405"/>
                      <a:pt x="40663" y="737"/>
                    </a:cubicBezTo>
                    <a:cubicBezTo>
                      <a:pt x="39229" y="404"/>
                      <a:pt x="37728" y="404"/>
                      <a:pt x="36260" y="404"/>
                    </a:cubicBezTo>
                    <a:lnTo>
                      <a:pt x="31824" y="304"/>
                    </a:lnTo>
                    <a:lnTo>
                      <a:pt x="22984" y="170"/>
                    </a:lnTo>
                    <a:lnTo>
                      <a:pt x="14144" y="4"/>
                    </a:lnTo>
                    <a:cubicBezTo>
                      <a:pt x="14040" y="1"/>
                      <a:pt x="13935" y="0"/>
                      <a:pt x="138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4" name="Google Shape;6504;p75"/>
              <p:cNvSpPr/>
              <p:nvPr/>
            </p:nvSpPr>
            <p:spPr>
              <a:xfrm>
                <a:off x="2767975" y="3826375"/>
                <a:ext cx="15050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602" h="579" extrusionOk="0">
                    <a:moveTo>
                      <a:pt x="283" y="1"/>
                    </a:moveTo>
                    <a:cubicBezTo>
                      <a:pt x="140" y="1"/>
                      <a:pt x="31" y="120"/>
                      <a:pt x="1" y="240"/>
                    </a:cubicBezTo>
                    <a:cubicBezTo>
                      <a:pt x="1" y="406"/>
                      <a:pt x="101" y="573"/>
                      <a:pt x="268" y="573"/>
                    </a:cubicBezTo>
                    <a:cubicBezTo>
                      <a:pt x="282" y="577"/>
                      <a:pt x="296" y="578"/>
                      <a:pt x="311" y="578"/>
                    </a:cubicBezTo>
                    <a:cubicBezTo>
                      <a:pt x="435" y="578"/>
                      <a:pt x="571" y="459"/>
                      <a:pt x="601" y="340"/>
                    </a:cubicBezTo>
                    <a:cubicBezTo>
                      <a:pt x="601" y="173"/>
                      <a:pt x="501" y="39"/>
                      <a:pt x="334" y="6"/>
                    </a:cubicBezTo>
                    <a:cubicBezTo>
                      <a:pt x="317" y="3"/>
                      <a:pt x="299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5" name="Google Shape;6505;p75"/>
              <p:cNvSpPr/>
              <p:nvPr/>
            </p:nvSpPr>
            <p:spPr>
              <a:xfrm>
                <a:off x="2820525" y="3838875"/>
                <a:ext cx="1587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579" extrusionOk="0">
                    <a:moveTo>
                      <a:pt x="281" y="0"/>
                    </a:moveTo>
                    <a:cubicBezTo>
                      <a:pt x="160" y="0"/>
                      <a:pt x="34" y="95"/>
                      <a:pt x="34" y="240"/>
                    </a:cubicBezTo>
                    <a:cubicBezTo>
                      <a:pt x="0" y="407"/>
                      <a:pt x="100" y="540"/>
                      <a:pt x="267" y="574"/>
                    </a:cubicBezTo>
                    <a:cubicBezTo>
                      <a:pt x="285" y="577"/>
                      <a:pt x="302" y="579"/>
                      <a:pt x="318" y="579"/>
                    </a:cubicBezTo>
                    <a:cubicBezTo>
                      <a:pt x="461" y="579"/>
                      <a:pt x="571" y="456"/>
                      <a:pt x="601" y="307"/>
                    </a:cubicBezTo>
                    <a:cubicBezTo>
                      <a:pt x="634" y="173"/>
                      <a:pt x="501" y="6"/>
                      <a:pt x="334" y="6"/>
                    </a:cubicBezTo>
                    <a:cubicBezTo>
                      <a:pt x="317" y="2"/>
                      <a:pt x="299" y="0"/>
                      <a:pt x="2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6" name="Google Shape;6506;p75"/>
              <p:cNvSpPr/>
              <p:nvPr/>
            </p:nvSpPr>
            <p:spPr>
              <a:xfrm>
                <a:off x="2828025" y="3805500"/>
                <a:ext cx="15025" cy="14375"/>
              </a:xfrm>
              <a:custGeom>
                <a:avLst/>
                <a:gdLst/>
                <a:ahLst/>
                <a:cxnLst/>
                <a:rect l="l" t="t" r="r" b="b"/>
                <a:pathLst>
                  <a:path w="601" h="575" extrusionOk="0">
                    <a:moveTo>
                      <a:pt x="271" y="1"/>
                    </a:moveTo>
                    <a:cubicBezTo>
                      <a:pt x="134" y="1"/>
                      <a:pt x="30" y="95"/>
                      <a:pt x="0" y="241"/>
                    </a:cubicBezTo>
                    <a:cubicBezTo>
                      <a:pt x="0" y="407"/>
                      <a:pt x="101" y="541"/>
                      <a:pt x="267" y="574"/>
                    </a:cubicBezTo>
                    <a:cubicBezTo>
                      <a:pt x="434" y="574"/>
                      <a:pt x="568" y="474"/>
                      <a:pt x="601" y="307"/>
                    </a:cubicBezTo>
                    <a:cubicBezTo>
                      <a:pt x="601" y="174"/>
                      <a:pt x="501" y="7"/>
                      <a:pt x="334" y="7"/>
                    </a:cubicBezTo>
                    <a:cubicBezTo>
                      <a:pt x="312" y="3"/>
                      <a:pt x="291" y="1"/>
                      <a:pt x="2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7" name="Google Shape;6507;p75"/>
              <p:cNvSpPr/>
              <p:nvPr/>
            </p:nvSpPr>
            <p:spPr>
              <a:xfrm>
                <a:off x="2824700" y="3815675"/>
                <a:ext cx="498700" cy="52925"/>
              </a:xfrm>
              <a:custGeom>
                <a:avLst/>
                <a:gdLst/>
                <a:ahLst/>
                <a:cxnLst/>
                <a:rect l="l" t="t" r="r" b="b"/>
                <a:pathLst>
                  <a:path w="19948" h="2117" extrusionOk="0">
                    <a:moveTo>
                      <a:pt x="19948" y="0"/>
                    </a:moveTo>
                    <a:lnTo>
                      <a:pt x="19948" y="0"/>
                    </a:lnTo>
                    <a:cubicBezTo>
                      <a:pt x="18547" y="968"/>
                      <a:pt x="16879" y="1468"/>
                      <a:pt x="15211" y="1635"/>
                    </a:cubicBezTo>
                    <a:cubicBezTo>
                      <a:pt x="14574" y="1711"/>
                      <a:pt x="13932" y="1744"/>
                      <a:pt x="13289" y="1744"/>
                    </a:cubicBezTo>
                    <a:cubicBezTo>
                      <a:pt x="12248" y="1744"/>
                      <a:pt x="11205" y="1659"/>
                      <a:pt x="10174" y="1535"/>
                    </a:cubicBezTo>
                    <a:cubicBezTo>
                      <a:pt x="8473" y="1335"/>
                      <a:pt x="6805" y="1035"/>
                      <a:pt x="5104" y="868"/>
                    </a:cubicBezTo>
                    <a:cubicBezTo>
                      <a:pt x="4396" y="813"/>
                      <a:pt x="3710" y="759"/>
                      <a:pt x="3010" y="759"/>
                    </a:cubicBezTo>
                    <a:cubicBezTo>
                      <a:pt x="2852" y="759"/>
                      <a:pt x="2694" y="762"/>
                      <a:pt x="2535" y="768"/>
                    </a:cubicBezTo>
                    <a:cubicBezTo>
                      <a:pt x="1668" y="768"/>
                      <a:pt x="834" y="868"/>
                      <a:pt x="0" y="1035"/>
                    </a:cubicBezTo>
                    <a:cubicBezTo>
                      <a:pt x="581" y="965"/>
                      <a:pt x="1167" y="936"/>
                      <a:pt x="1755" y="936"/>
                    </a:cubicBezTo>
                    <a:cubicBezTo>
                      <a:pt x="2854" y="936"/>
                      <a:pt x="3962" y="1038"/>
                      <a:pt x="5070" y="1168"/>
                    </a:cubicBezTo>
                    <a:cubicBezTo>
                      <a:pt x="6738" y="1401"/>
                      <a:pt x="8406" y="1702"/>
                      <a:pt x="10107" y="1935"/>
                    </a:cubicBezTo>
                    <a:cubicBezTo>
                      <a:pt x="11054" y="2047"/>
                      <a:pt x="12011" y="2117"/>
                      <a:pt x="12967" y="2117"/>
                    </a:cubicBezTo>
                    <a:cubicBezTo>
                      <a:pt x="13729" y="2117"/>
                      <a:pt x="14490" y="2072"/>
                      <a:pt x="15244" y="1969"/>
                    </a:cubicBezTo>
                    <a:cubicBezTo>
                      <a:pt x="16112" y="1835"/>
                      <a:pt x="16945" y="1635"/>
                      <a:pt x="17746" y="1301"/>
                    </a:cubicBezTo>
                    <a:cubicBezTo>
                      <a:pt x="18547" y="968"/>
                      <a:pt x="19314" y="568"/>
                      <a:pt x="199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8" name="Google Shape;6508;p75"/>
              <p:cNvSpPr/>
              <p:nvPr/>
            </p:nvSpPr>
            <p:spPr>
              <a:xfrm>
                <a:off x="2832200" y="3713925"/>
                <a:ext cx="341100" cy="97600"/>
              </a:xfrm>
              <a:custGeom>
                <a:avLst/>
                <a:gdLst/>
                <a:ahLst/>
                <a:cxnLst/>
                <a:rect l="l" t="t" r="r" b="b"/>
                <a:pathLst>
                  <a:path w="13644" h="3904" extrusionOk="0">
                    <a:moveTo>
                      <a:pt x="13643" y="1"/>
                    </a:moveTo>
                    <a:lnTo>
                      <a:pt x="10274" y="1068"/>
                    </a:lnTo>
                    <a:cubicBezTo>
                      <a:pt x="9140" y="1402"/>
                      <a:pt x="8006" y="1735"/>
                      <a:pt x="6872" y="2069"/>
                    </a:cubicBezTo>
                    <a:cubicBezTo>
                      <a:pt x="5704" y="2403"/>
                      <a:pt x="4570" y="2703"/>
                      <a:pt x="3436" y="3003"/>
                    </a:cubicBezTo>
                    <a:lnTo>
                      <a:pt x="0" y="3904"/>
                    </a:lnTo>
                    <a:cubicBezTo>
                      <a:pt x="1168" y="3770"/>
                      <a:pt x="2335" y="3570"/>
                      <a:pt x="3503" y="3337"/>
                    </a:cubicBezTo>
                    <a:cubicBezTo>
                      <a:pt x="4670" y="3103"/>
                      <a:pt x="5838" y="2803"/>
                      <a:pt x="6972" y="2469"/>
                    </a:cubicBezTo>
                    <a:cubicBezTo>
                      <a:pt x="8106" y="2136"/>
                      <a:pt x="9240" y="1769"/>
                      <a:pt x="10374" y="1369"/>
                    </a:cubicBezTo>
                    <a:cubicBezTo>
                      <a:pt x="10908" y="1135"/>
                      <a:pt x="11475" y="935"/>
                      <a:pt x="12042" y="701"/>
                    </a:cubicBezTo>
                    <a:cubicBezTo>
                      <a:pt x="12576" y="468"/>
                      <a:pt x="13110" y="234"/>
                      <a:pt x="136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9" name="Google Shape;6509;p75"/>
              <p:cNvSpPr/>
              <p:nvPr/>
            </p:nvSpPr>
            <p:spPr>
              <a:xfrm>
                <a:off x="2768825" y="3751450"/>
                <a:ext cx="462850" cy="79250"/>
              </a:xfrm>
              <a:custGeom>
                <a:avLst/>
                <a:gdLst/>
                <a:ahLst/>
                <a:cxnLst/>
                <a:rect l="l" t="t" r="r" b="b"/>
                <a:pathLst>
                  <a:path w="18514" h="3170" extrusionOk="0">
                    <a:moveTo>
                      <a:pt x="18513" y="1"/>
                    </a:moveTo>
                    <a:lnTo>
                      <a:pt x="16212" y="501"/>
                    </a:lnTo>
                    <a:cubicBezTo>
                      <a:pt x="15444" y="701"/>
                      <a:pt x="14677" y="868"/>
                      <a:pt x="13910" y="1002"/>
                    </a:cubicBezTo>
                    <a:cubicBezTo>
                      <a:pt x="12376" y="1335"/>
                      <a:pt x="10841" y="1635"/>
                      <a:pt x="9307" y="1902"/>
                    </a:cubicBezTo>
                    <a:cubicBezTo>
                      <a:pt x="7772" y="2169"/>
                      <a:pt x="6238" y="2403"/>
                      <a:pt x="4670" y="2603"/>
                    </a:cubicBezTo>
                    <a:cubicBezTo>
                      <a:pt x="3136" y="2836"/>
                      <a:pt x="1568" y="3003"/>
                      <a:pt x="0" y="3170"/>
                    </a:cubicBezTo>
                    <a:cubicBezTo>
                      <a:pt x="1568" y="3170"/>
                      <a:pt x="3136" y="3070"/>
                      <a:pt x="4703" y="2936"/>
                    </a:cubicBezTo>
                    <a:cubicBezTo>
                      <a:pt x="6271" y="2770"/>
                      <a:pt x="7839" y="2536"/>
                      <a:pt x="9373" y="2303"/>
                    </a:cubicBezTo>
                    <a:cubicBezTo>
                      <a:pt x="10908" y="2002"/>
                      <a:pt x="12476" y="1702"/>
                      <a:pt x="13977" y="1335"/>
                    </a:cubicBezTo>
                    <a:cubicBezTo>
                      <a:pt x="14744" y="1135"/>
                      <a:pt x="15511" y="935"/>
                      <a:pt x="16245" y="701"/>
                    </a:cubicBezTo>
                    <a:cubicBezTo>
                      <a:pt x="17012" y="468"/>
                      <a:pt x="17746" y="268"/>
                      <a:pt x="185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0" name="Google Shape;6510;p75"/>
              <p:cNvSpPr/>
              <p:nvPr/>
            </p:nvSpPr>
            <p:spPr>
              <a:xfrm>
                <a:off x="2545325" y="3826375"/>
                <a:ext cx="1502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601" h="579" extrusionOk="0">
                    <a:moveTo>
                      <a:pt x="319" y="1"/>
                    </a:moveTo>
                    <a:cubicBezTo>
                      <a:pt x="302" y="1"/>
                      <a:pt x="285" y="3"/>
                      <a:pt x="267" y="6"/>
                    </a:cubicBezTo>
                    <a:cubicBezTo>
                      <a:pt x="100" y="39"/>
                      <a:pt x="0" y="173"/>
                      <a:pt x="0" y="340"/>
                    </a:cubicBezTo>
                    <a:cubicBezTo>
                      <a:pt x="30" y="459"/>
                      <a:pt x="140" y="578"/>
                      <a:pt x="282" y="578"/>
                    </a:cubicBezTo>
                    <a:cubicBezTo>
                      <a:pt x="299" y="578"/>
                      <a:pt x="316" y="577"/>
                      <a:pt x="334" y="573"/>
                    </a:cubicBezTo>
                    <a:cubicBezTo>
                      <a:pt x="501" y="573"/>
                      <a:pt x="601" y="406"/>
                      <a:pt x="601" y="240"/>
                    </a:cubicBezTo>
                    <a:cubicBezTo>
                      <a:pt x="571" y="120"/>
                      <a:pt x="461" y="1"/>
                      <a:pt x="3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1" name="Google Shape;6511;p75"/>
              <p:cNvSpPr/>
              <p:nvPr/>
            </p:nvSpPr>
            <p:spPr>
              <a:xfrm>
                <a:off x="2491950" y="3838875"/>
                <a:ext cx="1587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579" extrusionOk="0">
                    <a:moveTo>
                      <a:pt x="332" y="0"/>
                    </a:moveTo>
                    <a:cubicBezTo>
                      <a:pt x="310" y="0"/>
                      <a:pt x="289" y="2"/>
                      <a:pt x="267" y="6"/>
                    </a:cubicBezTo>
                    <a:cubicBezTo>
                      <a:pt x="134" y="6"/>
                      <a:pt x="1" y="173"/>
                      <a:pt x="34" y="307"/>
                    </a:cubicBezTo>
                    <a:cubicBezTo>
                      <a:pt x="64" y="456"/>
                      <a:pt x="174" y="579"/>
                      <a:pt x="316" y="579"/>
                    </a:cubicBezTo>
                    <a:cubicBezTo>
                      <a:pt x="333" y="579"/>
                      <a:pt x="350" y="577"/>
                      <a:pt x="367" y="574"/>
                    </a:cubicBezTo>
                    <a:cubicBezTo>
                      <a:pt x="501" y="540"/>
                      <a:pt x="634" y="407"/>
                      <a:pt x="601" y="240"/>
                    </a:cubicBezTo>
                    <a:cubicBezTo>
                      <a:pt x="601" y="95"/>
                      <a:pt x="474" y="0"/>
                      <a:pt x="3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2" name="Google Shape;6512;p75"/>
              <p:cNvSpPr/>
              <p:nvPr/>
            </p:nvSpPr>
            <p:spPr>
              <a:xfrm>
                <a:off x="2485275" y="3805500"/>
                <a:ext cx="15050" cy="14375"/>
              </a:xfrm>
              <a:custGeom>
                <a:avLst/>
                <a:gdLst/>
                <a:ahLst/>
                <a:cxnLst/>
                <a:rect l="l" t="t" r="r" b="b"/>
                <a:pathLst>
                  <a:path w="602" h="575" extrusionOk="0">
                    <a:moveTo>
                      <a:pt x="320" y="1"/>
                    </a:moveTo>
                    <a:cubicBezTo>
                      <a:pt x="303" y="1"/>
                      <a:pt x="285" y="3"/>
                      <a:pt x="268" y="7"/>
                    </a:cubicBezTo>
                    <a:cubicBezTo>
                      <a:pt x="101" y="7"/>
                      <a:pt x="1" y="174"/>
                      <a:pt x="1" y="307"/>
                    </a:cubicBezTo>
                    <a:cubicBezTo>
                      <a:pt x="34" y="474"/>
                      <a:pt x="167" y="574"/>
                      <a:pt x="334" y="574"/>
                    </a:cubicBezTo>
                    <a:cubicBezTo>
                      <a:pt x="501" y="541"/>
                      <a:pt x="601" y="407"/>
                      <a:pt x="568" y="241"/>
                    </a:cubicBezTo>
                    <a:cubicBezTo>
                      <a:pt x="568" y="95"/>
                      <a:pt x="441" y="1"/>
                      <a:pt x="3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3" name="Google Shape;6513;p75"/>
              <p:cNvSpPr/>
              <p:nvPr/>
            </p:nvSpPr>
            <p:spPr>
              <a:xfrm>
                <a:off x="2004925" y="3815675"/>
                <a:ext cx="498725" cy="52925"/>
              </a:xfrm>
              <a:custGeom>
                <a:avLst/>
                <a:gdLst/>
                <a:ahLst/>
                <a:cxnLst/>
                <a:rect l="l" t="t" r="r" b="b"/>
                <a:pathLst>
                  <a:path w="19949" h="2117" extrusionOk="0">
                    <a:moveTo>
                      <a:pt x="1" y="0"/>
                    </a:moveTo>
                    <a:cubicBezTo>
                      <a:pt x="635" y="568"/>
                      <a:pt x="1402" y="1001"/>
                      <a:pt x="2203" y="1301"/>
                    </a:cubicBezTo>
                    <a:cubicBezTo>
                      <a:pt x="3003" y="1635"/>
                      <a:pt x="3837" y="1835"/>
                      <a:pt x="4704" y="1969"/>
                    </a:cubicBezTo>
                    <a:cubicBezTo>
                      <a:pt x="5459" y="2072"/>
                      <a:pt x="6220" y="2117"/>
                      <a:pt x="6982" y="2117"/>
                    </a:cubicBezTo>
                    <a:cubicBezTo>
                      <a:pt x="7938" y="2117"/>
                      <a:pt x="8895" y="2047"/>
                      <a:pt x="9841" y="1935"/>
                    </a:cubicBezTo>
                    <a:cubicBezTo>
                      <a:pt x="11543" y="1702"/>
                      <a:pt x="13210" y="1401"/>
                      <a:pt x="14878" y="1201"/>
                    </a:cubicBezTo>
                    <a:cubicBezTo>
                      <a:pt x="16000" y="1047"/>
                      <a:pt x="17107" y="937"/>
                      <a:pt x="18219" y="937"/>
                    </a:cubicBezTo>
                    <a:cubicBezTo>
                      <a:pt x="18794" y="937"/>
                      <a:pt x="19369" y="966"/>
                      <a:pt x="19949" y="1035"/>
                    </a:cubicBezTo>
                    <a:cubicBezTo>
                      <a:pt x="19115" y="834"/>
                      <a:pt x="18281" y="768"/>
                      <a:pt x="17413" y="768"/>
                    </a:cubicBezTo>
                    <a:cubicBezTo>
                      <a:pt x="17254" y="762"/>
                      <a:pt x="17096" y="759"/>
                      <a:pt x="16939" y="759"/>
                    </a:cubicBezTo>
                    <a:cubicBezTo>
                      <a:pt x="16239" y="759"/>
                      <a:pt x="15553" y="813"/>
                      <a:pt x="14845" y="868"/>
                    </a:cubicBezTo>
                    <a:cubicBezTo>
                      <a:pt x="13144" y="1035"/>
                      <a:pt x="11476" y="1335"/>
                      <a:pt x="9775" y="1535"/>
                    </a:cubicBezTo>
                    <a:cubicBezTo>
                      <a:pt x="8744" y="1659"/>
                      <a:pt x="7700" y="1744"/>
                      <a:pt x="6660" y="1744"/>
                    </a:cubicBezTo>
                    <a:cubicBezTo>
                      <a:pt x="6017" y="1744"/>
                      <a:pt x="5375" y="1711"/>
                      <a:pt x="4738" y="1635"/>
                    </a:cubicBezTo>
                    <a:cubicBezTo>
                      <a:pt x="3070" y="1468"/>
                      <a:pt x="1402" y="968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4" name="Google Shape;6514;p75"/>
              <p:cNvSpPr/>
              <p:nvPr/>
            </p:nvSpPr>
            <p:spPr>
              <a:xfrm>
                <a:off x="2154200" y="3713100"/>
                <a:ext cx="341950" cy="98425"/>
              </a:xfrm>
              <a:custGeom>
                <a:avLst/>
                <a:gdLst/>
                <a:ahLst/>
                <a:cxnLst/>
                <a:rect l="l" t="t" r="r" b="b"/>
                <a:pathLst>
                  <a:path w="13678" h="393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35" y="267"/>
                      <a:pt x="1102" y="501"/>
                      <a:pt x="1635" y="734"/>
                    </a:cubicBezTo>
                    <a:cubicBezTo>
                      <a:pt x="2202" y="968"/>
                      <a:pt x="2736" y="1168"/>
                      <a:pt x="3303" y="1368"/>
                    </a:cubicBezTo>
                    <a:cubicBezTo>
                      <a:pt x="4404" y="1802"/>
                      <a:pt x="5538" y="2169"/>
                      <a:pt x="6706" y="2502"/>
                    </a:cubicBezTo>
                    <a:cubicBezTo>
                      <a:pt x="7840" y="2836"/>
                      <a:pt x="8974" y="3103"/>
                      <a:pt x="10141" y="3370"/>
                    </a:cubicBezTo>
                    <a:cubicBezTo>
                      <a:pt x="11309" y="3603"/>
                      <a:pt x="12510" y="3803"/>
                      <a:pt x="13677" y="3937"/>
                    </a:cubicBezTo>
                    <a:lnTo>
                      <a:pt x="10242" y="3036"/>
                    </a:lnTo>
                    <a:cubicBezTo>
                      <a:pt x="9074" y="2736"/>
                      <a:pt x="7940" y="2436"/>
                      <a:pt x="6806" y="2102"/>
                    </a:cubicBezTo>
                    <a:cubicBezTo>
                      <a:pt x="5672" y="1768"/>
                      <a:pt x="4537" y="1435"/>
                      <a:pt x="3403" y="106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5" name="Google Shape;6515;p75"/>
              <p:cNvSpPr/>
              <p:nvPr/>
            </p:nvSpPr>
            <p:spPr>
              <a:xfrm>
                <a:off x="2096675" y="3751450"/>
                <a:ext cx="462025" cy="79250"/>
              </a:xfrm>
              <a:custGeom>
                <a:avLst/>
                <a:gdLst/>
                <a:ahLst/>
                <a:cxnLst/>
                <a:rect l="l" t="t" r="r" b="b"/>
                <a:pathLst>
                  <a:path w="18481" h="317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34" y="268"/>
                      <a:pt x="1501" y="501"/>
                      <a:pt x="2235" y="701"/>
                    </a:cubicBezTo>
                    <a:cubicBezTo>
                      <a:pt x="3002" y="935"/>
                      <a:pt x="3770" y="1135"/>
                      <a:pt x="4537" y="1335"/>
                    </a:cubicBezTo>
                    <a:cubicBezTo>
                      <a:pt x="6038" y="1702"/>
                      <a:pt x="7572" y="2002"/>
                      <a:pt x="9140" y="2303"/>
                    </a:cubicBezTo>
                    <a:cubicBezTo>
                      <a:pt x="10675" y="2536"/>
                      <a:pt x="12242" y="2770"/>
                      <a:pt x="13810" y="2936"/>
                    </a:cubicBezTo>
                    <a:cubicBezTo>
                      <a:pt x="15345" y="3070"/>
                      <a:pt x="16912" y="3170"/>
                      <a:pt x="18480" y="3170"/>
                    </a:cubicBezTo>
                    <a:cubicBezTo>
                      <a:pt x="16946" y="3003"/>
                      <a:pt x="15378" y="2836"/>
                      <a:pt x="13843" y="2603"/>
                    </a:cubicBezTo>
                    <a:cubicBezTo>
                      <a:pt x="12276" y="2403"/>
                      <a:pt x="10741" y="2169"/>
                      <a:pt x="9207" y="1902"/>
                    </a:cubicBezTo>
                    <a:cubicBezTo>
                      <a:pt x="7672" y="1635"/>
                      <a:pt x="6138" y="1335"/>
                      <a:pt x="4604" y="1002"/>
                    </a:cubicBezTo>
                    <a:cubicBezTo>
                      <a:pt x="3836" y="868"/>
                      <a:pt x="3069" y="701"/>
                      <a:pt x="2302" y="535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16" name="Google Shape;6516;p75"/>
            <p:cNvGrpSpPr/>
            <p:nvPr/>
          </p:nvGrpSpPr>
          <p:grpSpPr>
            <a:xfrm>
              <a:off x="1350282" y="2156035"/>
              <a:ext cx="2390357" cy="2325476"/>
              <a:chOff x="1863175" y="3169300"/>
              <a:chExt cx="1875525" cy="1824475"/>
            </a:xfrm>
          </p:grpSpPr>
          <p:sp>
            <p:nvSpPr>
              <p:cNvPr id="6517" name="Google Shape;6517;p75"/>
              <p:cNvSpPr/>
              <p:nvPr/>
            </p:nvSpPr>
            <p:spPr>
              <a:xfrm>
                <a:off x="2689600" y="4770275"/>
                <a:ext cx="823950" cy="223500"/>
              </a:xfrm>
              <a:custGeom>
                <a:avLst/>
                <a:gdLst/>
                <a:ahLst/>
                <a:cxnLst/>
                <a:rect l="l" t="t" r="r" b="b"/>
                <a:pathLst>
                  <a:path w="32958" h="8940" extrusionOk="0">
                    <a:moveTo>
                      <a:pt x="14741" y="0"/>
                    </a:moveTo>
                    <a:cubicBezTo>
                      <a:pt x="11751" y="0"/>
                      <a:pt x="8789" y="592"/>
                      <a:pt x="6004" y="1979"/>
                    </a:cubicBezTo>
                    <a:cubicBezTo>
                      <a:pt x="3669" y="3146"/>
                      <a:pt x="1902" y="4947"/>
                      <a:pt x="0" y="6682"/>
                    </a:cubicBezTo>
                    <a:cubicBezTo>
                      <a:pt x="134" y="6561"/>
                      <a:pt x="451" y="6512"/>
                      <a:pt x="885" y="6512"/>
                    </a:cubicBezTo>
                    <a:cubicBezTo>
                      <a:pt x="2729" y="6512"/>
                      <a:pt x="6675" y="7401"/>
                      <a:pt x="7539" y="7482"/>
                    </a:cubicBezTo>
                    <a:cubicBezTo>
                      <a:pt x="14844" y="8150"/>
                      <a:pt x="22183" y="8617"/>
                      <a:pt x="29521" y="8917"/>
                    </a:cubicBezTo>
                    <a:cubicBezTo>
                      <a:pt x="29766" y="8928"/>
                      <a:pt x="30014" y="8939"/>
                      <a:pt x="30261" y="8939"/>
                    </a:cubicBezTo>
                    <a:cubicBezTo>
                      <a:pt x="30755" y="8939"/>
                      <a:pt x="31245" y="8895"/>
                      <a:pt x="31689" y="8717"/>
                    </a:cubicBezTo>
                    <a:cubicBezTo>
                      <a:pt x="32357" y="8450"/>
                      <a:pt x="32957" y="7816"/>
                      <a:pt x="32924" y="7082"/>
                    </a:cubicBezTo>
                    <a:cubicBezTo>
                      <a:pt x="32857" y="6248"/>
                      <a:pt x="32090" y="5681"/>
                      <a:pt x="31389" y="5248"/>
                    </a:cubicBezTo>
                    <a:cubicBezTo>
                      <a:pt x="31122" y="5081"/>
                      <a:pt x="30856" y="4914"/>
                      <a:pt x="30589" y="4747"/>
                    </a:cubicBezTo>
                    <a:cubicBezTo>
                      <a:pt x="25835" y="2003"/>
                      <a:pt x="20241" y="0"/>
                      <a:pt x="14741" y="0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8" name="Google Shape;6518;p75"/>
              <p:cNvSpPr/>
              <p:nvPr/>
            </p:nvSpPr>
            <p:spPr>
              <a:xfrm>
                <a:off x="1863175" y="4770275"/>
                <a:ext cx="823950" cy="223500"/>
              </a:xfrm>
              <a:custGeom>
                <a:avLst/>
                <a:gdLst/>
                <a:ahLst/>
                <a:cxnLst/>
                <a:rect l="l" t="t" r="r" b="b"/>
                <a:pathLst>
                  <a:path w="32958" h="8940" extrusionOk="0">
                    <a:moveTo>
                      <a:pt x="18235" y="0"/>
                    </a:moveTo>
                    <a:cubicBezTo>
                      <a:pt x="12736" y="0"/>
                      <a:pt x="7156" y="2003"/>
                      <a:pt x="2402" y="4747"/>
                    </a:cubicBezTo>
                    <a:cubicBezTo>
                      <a:pt x="2102" y="4914"/>
                      <a:pt x="1835" y="5081"/>
                      <a:pt x="1568" y="5248"/>
                    </a:cubicBezTo>
                    <a:cubicBezTo>
                      <a:pt x="868" y="5681"/>
                      <a:pt x="100" y="6248"/>
                      <a:pt x="67" y="7082"/>
                    </a:cubicBezTo>
                    <a:cubicBezTo>
                      <a:pt x="0" y="7816"/>
                      <a:pt x="601" y="8450"/>
                      <a:pt x="1301" y="8717"/>
                    </a:cubicBezTo>
                    <a:cubicBezTo>
                      <a:pt x="1746" y="8895"/>
                      <a:pt x="2235" y="8939"/>
                      <a:pt x="2729" y="8939"/>
                    </a:cubicBezTo>
                    <a:cubicBezTo>
                      <a:pt x="2976" y="8939"/>
                      <a:pt x="3225" y="8928"/>
                      <a:pt x="3469" y="8917"/>
                    </a:cubicBezTo>
                    <a:cubicBezTo>
                      <a:pt x="10775" y="8617"/>
                      <a:pt x="18113" y="8150"/>
                      <a:pt x="25418" y="7482"/>
                    </a:cubicBezTo>
                    <a:cubicBezTo>
                      <a:pt x="26309" y="7401"/>
                      <a:pt x="30238" y="6512"/>
                      <a:pt x="32075" y="6512"/>
                    </a:cubicBezTo>
                    <a:cubicBezTo>
                      <a:pt x="32507" y="6512"/>
                      <a:pt x="32824" y="6561"/>
                      <a:pt x="32957" y="6682"/>
                    </a:cubicBezTo>
                    <a:cubicBezTo>
                      <a:pt x="31056" y="4947"/>
                      <a:pt x="29321" y="3146"/>
                      <a:pt x="26986" y="1979"/>
                    </a:cubicBezTo>
                    <a:cubicBezTo>
                      <a:pt x="24190" y="592"/>
                      <a:pt x="21224" y="0"/>
                      <a:pt x="18235" y="0"/>
                    </a:cubicBez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9" name="Google Shape;6519;p75"/>
              <p:cNvSpPr/>
              <p:nvPr/>
            </p:nvSpPr>
            <p:spPr>
              <a:xfrm>
                <a:off x="2073625" y="3566000"/>
                <a:ext cx="1665075" cy="1394900"/>
              </a:xfrm>
              <a:custGeom>
                <a:avLst/>
                <a:gdLst/>
                <a:ahLst/>
                <a:cxnLst/>
                <a:rect l="l" t="t" r="r" b="b"/>
                <a:pathLst>
                  <a:path w="66603" h="55796" extrusionOk="0">
                    <a:moveTo>
                      <a:pt x="55024" y="1"/>
                    </a:moveTo>
                    <a:cubicBezTo>
                      <a:pt x="54183" y="1"/>
                      <a:pt x="53389" y="237"/>
                      <a:pt x="52759" y="814"/>
                    </a:cubicBezTo>
                    <a:cubicBezTo>
                      <a:pt x="50891" y="2549"/>
                      <a:pt x="51925" y="5584"/>
                      <a:pt x="52793" y="7986"/>
                    </a:cubicBezTo>
                    <a:cubicBezTo>
                      <a:pt x="55294" y="15058"/>
                      <a:pt x="54827" y="23130"/>
                      <a:pt x="51492" y="29868"/>
                    </a:cubicBezTo>
                    <a:cubicBezTo>
                      <a:pt x="49557" y="33771"/>
                      <a:pt x="47089" y="36373"/>
                      <a:pt x="44220" y="38508"/>
                    </a:cubicBezTo>
                    <a:lnTo>
                      <a:pt x="44220" y="38508"/>
                    </a:lnTo>
                    <a:cubicBezTo>
                      <a:pt x="44420" y="35939"/>
                      <a:pt x="44287" y="33371"/>
                      <a:pt x="43820" y="30902"/>
                    </a:cubicBezTo>
                    <a:cubicBezTo>
                      <a:pt x="42252" y="22463"/>
                      <a:pt x="38382" y="14424"/>
                      <a:pt x="32778" y="7953"/>
                    </a:cubicBezTo>
                    <a:cubicBezTo>
                      <a:pt x="30510" y="5351"/>
                      <a:pt x="27708" y="2849"/>
                      <a:pt x="24272" y="2482"/>
                    </a:cubicBezTo>
                    <a:cubicBezTo>
                      <a:pt x="23893" y="2442"/>
                      <a:pt x="23517" y="2423"/>
                      <a:pt x="23144" y="2423"/>
                    </a:cubicBezTo>
                    <a:cubicBezTo>
                      <a:pt x="9380" y="2423"/>
                      <a:pt x="1" y="28828"/>
                      <a:pt x="455" y="39675"/>
                    </a:cubicBezTo>
                    <a:cubicBezTo>
                      <a:pt x="555" y="42644"/>
                      <a:pt x="1222" y="45713"/>
                      <a:pt x="2924" y="48148"/>
                    </a:cubicBezTo>
                    <a:cubicBezTo>
                      <a:pt x="7243" y="54227"/>
                      <a:pt x="16719" y="55795"/>
                      <a:pt x="23785" y="55795"/>
                    </a:cubicBezTo>
                    <a:cubicBezTo>
                      <a:pt x="24085" y="55795"/>
                      <a:pt x="24381" y="55792"/>
                      <a:pt x="24673" y="55787"/>
                    </a:cubicBezTo>
                    <a:cubicBezTo>
                      <a:pt x="25673" y="55754"/>
                      <a:pt x="26641" y="55687"/>
                      <a:pt x="27608" y="55587"/>
                    </a:cubicBezTo>
                    <a:cubicBezTo>
                      <a:pt x="31844" y="55020"/>
                      <a:pt x="35947" y="53419"/>
                      <a:pt x="38983" y="50483"/>
                    </a:cubicBezTo>
                    <a:cubicBezTo>
                      <a:pt x="39783" y="49716"/>
                      <a:pt x="40450" y="48882"/>
                      <a:pt x="41051" y="48015"/>
                    </a:cubicBezTo>
                    <a:cubicBezTo>
                      <a:pt x="42886" y="47314"/>
                      <a:pt x="44620" y="46280"/>
                      <a:pt x="45888" y="45480"/>
                    </a:cubicBezTo>
                    <a:cubicBezTo>
                      <a:pt x="51025" y="42211"/>
                      <a:pt x="55962" y="38475"/>
                      <a:pt x="59798" y="33738"/>
                    </a:cubicBezTo>
                    <a:cubicBezTo>
                      <a:pt x="63667" y="29034"/>
                      <a:pt x="66336" y="23164"/>
                      <a:pt x="66469" y="17093"/>
                    </a:cubicBezTo>
                    <a:cubicBezTo>
                      <a:pt x="66602" y="10988"/>
                      <a:pt x="63901" y="4717"/>
                      <a:pt x="58830" y="1315"/>
                    </a:cubicBezTo>
                    <a:cubicBezTo>
                      <a:pt x="57737" y="565"/>
                      <a:pt x="56324" y="1"/>
                      <a:pt x="55024" y="1"/>
                    </a:cubicBez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0" name="Google Shape;6520;p75"/>
              <p:cNvSpPr/>
              <p:nvPr/>
            </p:nvSpPr>
            <p:spPr>
              <a:xfrm>
                <a:off x="2474450" y="4267725"/>
                <a:ext cx="406850" cy="562300"/>
              </a:xfrm>
              <a:custGeom>
                <a:avLst/>
                <a:gdLst/>
                <a:ahLst/>
                <a:cxnLst/>
                <a:rect l="l" t="t" r="r" b="b"/>
                <a:pathLst>
                  <a:path w="16274" h="22492" extrusionOk="0">
                    <a:moveTo>
                      <a:pt x="6303" y="1"/>
                    </a:moveTo>
                    <a:cubicBezTo>
                      <a:pt x="4987" y="1"/>
                      <a:pt x="3603" y="537"/>
                      <a:pt x="2202" y="1799"/>
                    </a:cubicBezTo>
                    <a:cubicBezTo>
                      <a:pt x="334" y="3467"/>
                      <a:pt x="0" y="6569"/>
                      <a:pt x="1468" y="8604"/>
                    </a:cubicBezTo>
                    <a:cubicBezTo>
                      <a:pt x="2268" y="9705"/>
                      <a:pt x="3536" y="10606"/>
                      <a:pt x="3736" y="11940"/>
                    </a:cubicBezTo>
                    <a:cubicBezTo>
                      <a:pt x="3970" y="13408"/>
                      <a:pt x="2835" y="14709"/>
                      <a:pt x="2402" y="16143"/>
                    </a:cubicBezTo>
                    <a:cubicBezTo>
                      <a:pt x="1701" y="18478"/>
                      <a:pt x="3202" y="21113"/>
                      <a:pt x="5437" y="22047"/>
                    </a:cubicBezTo>
                    <a:cubicBezTo>
                      <a:pt x="6161" y="22350"/>
                      <a:pt x="6933" y="22491"/>
                      <a:pt x="7710" y="22491"/>
                    </a:cubicBezTo>
                    <a:cubicBezTo>
                      <a:pt x="9334" y="22491"/>
                      <a:pt x="10979" y="21873"/>
                      <a:pt x="12242" y="20813"/>
                    </a:cubicBezTo>
                    <a:cubicBezTo>
                      <a:pt x="14077" y="19279"/>
                      <a:pt x="15178" y="16910"/>
                      <a:pt x="15544" y="14508"/>
                    </a:cubicBezTo>
                    <a:cubicBezTo>
                      <a:pt x="16274" y="9727"/>
                      <a:pt x="11906" y="1"/>
                      <a:pt x="6303" y="1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1" name="Google Shape;6521;p75"/>
              <p:cNvSpPr/>
              <p:nvPr/>
            </p:nvSpPr>
            <p:spPr>
              <a:xfrm>
                <a:off x="2078325" y="4108375"/>
                <a:ext cx="226025" cy="633825"/>
              </a:xfrm>
              <a:custGeom>
                <a:avLst/>
                <a:gdLst/>
                <a:ahLst/>
                <a:cxnLst/>
                <a:rect l="l" t="t" r="r" b="b"/>
                <a:pathLst>
                  <a:path w="9041" h="25353" extrusionOk="0">
                    <a:moveTo>
                      <a:pt x="4070" y="1"/>
                    </a:moveTo>
                    <a:cubicBezTo>
                      <a:pt x="1401" y="6672"/>
                      <a:pt x="0" y="13611"/>
                      <a:pt x="167" y="17980"/>
                    </a:cubicBezTo>
                    <a:cubicBezTo>
                      <a:pt x="267" y="20549"/>
                      <a:pt x="768" y="23117"/>
                      <a:pt x="1968" y="25352"/>
                    </a:cubicBezTo>
                    <a:cubicBezTo>
                      <a:pt x="2902" y="25219"/>
                      <a:pt x="3803" y="24852"/>
                      <a:pt x="4570" y="24318"/>
                    </a:cubicBezTo>
                    <a:cubicBezTo>
                      <a:pt x="7939" y="22117"/>
                      <a:pt x="9040" y="17046"/>
                      <a:pt x="6872" y="13644"/>
                    </a:cubicBezTo>
                    <a:cubicBezTo>
                      <a:pt x="5738" y="11809"/>
                      <a:pt x="4170" y="10508"/>
                      <a:pt x="4604" y="8173"/>
                    </a:cubicBezTo>
                    <a:cubicBezTo>
                      <a:pt x="4937" y="6372"/>
                      <a:pt x="7072" y="5138"/>
                      <a:pt x="6905" y="3170"/>
                    </a:cubicBezTo>
                    <a:cubicBezTo>
                      <a:pt x="6772" y="1368"/>
                      <a:pt x="5538" y="301"/>
                      <a:pt x="4070" y="1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2" name="Google Shape;6522;p75"/>
              <p:cNvSpPr/>
              <p:nvPr/>
            </p:nvSpPr>
            <p:spPr>
              <a:xfrm>
                <a:off x="3345050" y="3566000"/>
                <a:ext cx="307750" cy="267275"/>
              </a:xfrm>
              <a:custGeom>
                <a:avLst/>
                <a:gdLst/>
                <a:ahLst/>
                <a:cxnLst/>
                <a:rect l="l" t="t" r="r" b="b"/>
                <a:pathLst>
                  <a:path w="12310" h="10691" extrusionOk="0">
                    <a:moveTo>
                      <a:pt x="4134" y="1"/>
                    </a:moveTo>
                    <a:cubicBezTo>
                      <a:pt x="3292" y="1"/>
                      <a:pt x="2498" y="237"/>
                      <a:pt x="1869" y="814"/>
                    </a:cubicBezTo>
                    <a:cubicBezTo>
                      <a:pt x="1" y="2549"/>
                      <a:pt x="1035" y="5584"/>
                      <a:pt x="1902" y="7986"/>
                    </a:cubicBezTo>
                    <a:cubicBezTo>
                      <a:pt x="2169" y="8787"/>
                      <a:pt x="2436" y="9621"/>
                      <a:pt x="2636" y="10421"/>
                    </a:cubicBezTo>
                    <a:cubicBezTo>
                      <a:pt x="3335" y="10602"/>
                      <a:pt x="4054" y="10690"/>
                      <a:pt x="4770" y="10690"/>
                    </a:cubicBezTo>
                    <a:cubicBezTo>
                      <a:pt x="6174" y="10690"/>
                      <a:pt x="7571" y="10350"/>
                      <a:pt x="8807" y="9687"/>
                    </a:cubicBezTo>
                    <a:cubicBezTo>
                      <a:pt x="10408" y="8853"/>
                      <a:pt x="11709" y="7419"/>
                      <a:pt x="12310" y="5718"/>
                    </a:cubicBezTo>
                    <a:cubicBezTo>
                      <a:pt x="11142" y="3983"/>
                      <a:pt x="9674" y="2482"/>
                      <a:pt x="7940" y="1315"/>
                    </a:cubicBezTo>
                    <a:cubicBezTo>
                      <a:pt x="6847" y="565"/>
                      <a:pt x="5434" y="1"/>
                      <a:pt x="4134" y="1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3" name="Google Shape;6523;p75"/>
              <p:cNvSpPr/>
              <p:nvPr/>
            </p:nvSpPr>
            <p:spPr>
              <a:xfrm>
                <a:off x="3410100" y="4105050"/>
                <a:ext cx="325275" cy="92475"/>
              </a:xfrm>
              <a:custGeom>
                <a:avLst/>
                <a:gdLst/>
                <a:ahLst/>
                <a:cxnLst/>
                <a:rect l="l" t="t" r="r" b="b"/>
                <a:pathLst>
                  <a:path w="13011" h="3699" extrusionOk="0">
                    <a:moveTo>
                      <a:pt x="13010" y="0"/>
                    </a:moveTo>
                    <a:lnTo>
                      <a:pt x="13010" y="0"/>
                    </a:lnTo>
                    <a:cubicBezTo>
                      <a:pt x="12043" y="668"/>
                      <a:pt x="11042" y="1235"/>
                      <a:pt x="10008" y="1668"/>
                    </a:cubicBezTo>
                    <a:cubicBezTo>
                      <a:pt x="8974" y="2069"/>
                      <a:pt x="7906" y="2335"/>
                      <a:pt x="6839" y="2435"/>
                    </a:cubicBezTo>
                    <a:cubicBezTo>
                      <a:pt x="6455" y="2470"/>
                      <a:pt x="6067" y="2485"/>
                      <a:pt x="5677" y="2485"/>
                    </a:cubicBezTo>
                    <a:cubicBezTo>
                      <a:pt x="4947" y="2485"/>
                      <a:pt x="4209" y="2434"/>
                      <a:pt x="3470" y="2369"/>
                    </a:cubicBezTo>
                    <a:cubicBezTo>
                      <a:pt x="2336" y="2235"/>
                      <a:pt x="1202" y="2069"/>
                      <a:pt x="1" y="2002"/>
                    </a:cubicBezTo>
                    <a:lnTo>
                      <a:pt x="1" y="2002"/>
                    </a:lnTo>
                    <a:cubicBezTo>
                      <a:pt x="1035" y="2569"/>
                      <a:pt x="2136" y="3003"/>
                      <a:pt x="3303" y="3303"/>
                    </a:cubicBezTo>
                    <a:cubicBezTo>
                      <a:pt x="4240" y="3544"/>
                      <a:pt x="5221" y="3699"/>
                      <a:pt x="6209" y="3699"/>
                    </a:cubicBezTo>
                    <a:cubicBezTo>
                      <a:pt x="6452" y="3699"/>
                      <a:pt x="6696" y="3689"/>
                      <a:pt x="6939" y="3670"/>
                    </a:cubicBezTo>
                    <a:cubicBezTo>
                      <a:pt x="8173" y="3570"/>
                      <a:pt x="9374" y="3169"/>
                      <a:pt x="10442" y="2536"/>
                    </a:cubicBezTo>
                    <a:cubicBezTo>
                      <a:pt x="11509" y="1902"/>
                      <a:pt x="12410" y="1034"/>
                      <a:pt x="13010" y="0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4" name="Google Shape;6524;p75"/>
              <p:cNvSpPr/>
              <p:nvPr/>
            </p:nvSpPr>
            <p:spPr>
              <a:xfrm>
                <a:off x="3418450" y="3904900"/>
                <a:ext cx="313575" cy="225625"/>
              </a:xfrm>
              <a:custGeom>
                <a:avLst/>
                <a:gdLst/>
                <a:ahLst/>
                <a:cxnLst/>
                <a:rect l="l" t="t" r="r" b="b"/>
                <a:pathLst>
                  <a:path w="12543" h="9025" extrusionOk="0">
                    <a:moveTo>
                      <a:pt x="12443" y="1"/>
                    </a:moveTo>
                    <a:lnTo>
                      <a:pt x="12443" y="1"/>
                    </a:lnTo>
                    <a:cubicBezTo>
                      <a:pt x="12109" y="1335"/>
                      <a:pt x="11375" y="2436"/>
                      <a:pt x="10474" y="3370"/>
                    </a:cubicBezTo>
                    <a:cubicBezTo>
                      <a:pt x="9540" y="4304"/>
                      <a:pt x="8506" y="5138"/>
                      <a:pt x="7406" y="5838"/>
                    </a:cubicBezTo>
                    <a:cubicBezTo>
                      <a:pt x="6271" y="6572"/>
                      <a:pt x="5104" y="7172"/>
                      <a:pt x="3870" y="7706"/>
                    </a:cubicBezTo>
                    <a:cubicBezTo>
                      <a:pt x="2636" y="8207"/>
                      <a:pt x="1368" y="8607"/>
                      <a:pt x="0" y="8974"/>
                    </a:cubicBezTo>
                    <a:cubicBezTo>
                      <a:pt x="356" y="9008"/>
                      <a:pt x="712" y="9024"/>
                      <a:pt x="1067" y="9024"/>
                    </a:cubicBezTo>
                    <a:cubicBezTo>
                      <a:pt x="2111" y="9024"/>
                      <a:pt x="3150" y="8881"/>
                      <a:pt x="4170" y="8607"/>
                    </a:cubicBezTo>
                    <a:cubicBezTo>
                      <a:pt x="5538" y="8240"/>
                      <a:pt x="6872" y="7673"/>
                      <a:pt x="8073" y="6906"/>
                    </a:cubicBezTo>
                    <a:cubicBezTo>
                      <a:pt x="9240" y="6105"/>
                      <a:pt x="10341" y="5171"/>
                      <a:pt x="11208" y="4004"/>
                    </a:cubicBezTo>
                    <a:cubicBezTo>
                      <a:pt x="11642" y="3436"/>
                      <a:pt x="11976" y="2769"/>
                      <a:pt x="12209" y="2102"/>
                    </a:cubicBezTo>
                    <a:cubicBezTo>
                      <a:pt x="12443" y="1402"/>
                      <a:pt x="12543" y="668"/>
                      <a:pt x="12443" y="1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5" name="Google Shape;6525;p75"/>
              <p:cNvSpPr/>
              <p:nvPr/>
            </p:nvSpPr>
            <p:spPr>
              <a:xfrm>
                <a:off x="2908075" y="4276825"/>
                <a:ext cx="176825" cy="367175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14687" extrusionOk="0">
                    <a:moveTo>
                      <a:pt x="5305" y="1"/>
                    </a:moveTo>
                    <a:lnTo>
                      <a:pt x="5305" y="1"/>
                    </a:lnTo>
                    <a:cubicBezTo>
                      <a:pt x="6239" y="2102"/>
                      <a:pt x="6539" y="4371"/>
                      <a:pt x="6305" y="6572"/>
                    </a:cubicBezTo>
                    <a:cubicBezTo>
                      <a:pt x="6105" y="8774"/>
                      <a:pt x="5305" y="10909"/>
                      <a:pt x="4004" y="12677"/>
                    </a:cubicBezTo>
                    <a:cubicBezTo>
                      <a:pt x="3703" y="13077"/>
                      <a:pt x="3303" y="13444"/>
                      <a:pt x="2869" y="13677"/>
                    </a:cubicBezTo>
                    <a:cubicBezTo>
                      <a:pt x="2632" y="13816"/>
                      <a:pt x="2370" y="13896"/>
                      <a:pt x="2120" y="13896"/>
                    </a:cubicBezTo>
                    <a:cubicBezTo>
                      <a:pt x="1950" y="13896"/>
                      <a:pt x="1784" y="13859"/>
                      <a:pt x="1635" y="13778"/>
                    </a:cubicBezTo>
                    <a:cubicBezTo>
                      <a:pt x="1235" y="13577"/>
                      <a:pt x="1001" y="13177"/>
                      <a:pt x="868" y="12677"/>
                    </a:cubicBezTo>
                    <a:cubicBezTo>
                      <a:pt x="735" y="12176"/>
                      <a:pt x="701" y="11643"/>
                      <a:pt x="668" y="11076"/>
                    </a:cubicBezTo>
                    <a:cubicBezTo>
                      <a:pt x="635" y="8807"/>
                      <a:pt x="534" y="6539"/>
                      <a:pt x="401" y="4271"/>
                    </a:cubicBezTo>
                    <a:cubicBezTo>
                      <a:pt x="234" y="6539"/>
                      <a:pt x="101" y="8807"/>
                      <a:pt x="34" y="11076"/>
                    </a:cubicBezTo>
                    <a:cubicBezTo>
                      <a:pt x="1" y="11643"/>
                      <a:pt x="1" y="12243"/>
                      <a:pt x="168" y="12844"/>
                    </a:cubicBezTo>
                    <a:cubicBezTo>
                      <a:pt x="234" y="13144"/>
                      <a:pt x="334" y="13477"/>
                      <a:pt x="501" y="13744"/>
                    </a:cubicBezTo>
                    <a:cubicBezTo>
                      <a:pt x="668" y="14044"/>
                      <a:pt x="935" y="14311"/>
                      <a:pt x="1268" y="14478"/>
                    </a:cubicBezTo>
                    <a:cubicBezTo>
                      <a:pt x="1518" y="14617"/>
                      <a:pt x="1815" y="14686"/>
                      <a:pt x="2119" y="14686"/>
                    </a:cubicBezTo>
                    <a:cubicBezTo>
                      <a:pt x="2180" y="14686"/>
                      <a:pt x="2241" y="14684"/>
                      <a:pt x="2302" y="14678"/>
                    </a:cubicBezTo>
                    <a:cubicBezTo>
                      <a:pt x="2636" y="14645"/>
                      <a:pt x="2970" y="14545"/>
                      <a:pt x="3270" y="14378"/>
                    </a:cubicBezTo>
                    <a:cubicBezTo>
                      <a:pt x="3837" y="14078"/>
                      <a:pt x="4270" y="13644"/>
                      <a:pt x="4671" y="13177"/>
                    </a:cubicBezTo>
                    <a:cubicBezTo>
                      <a:pt x="6072" y="11242"/>
                      <a:pt x="6839" y="8941"/>
                      <a:pt x="6972" y="6639"/>
                    </a:cubicBezTo>
                    <a:cubicBezTo>
                      <a:pt x="7072" y="4304"/>
                      <a:pt x="6505" y="1936"/>
                      <a:pt x="5305" y="1"/>
                    </a:cubicBezTo>
                    <a:close/>
                  </a:path>
                </a:pathLst>
              </a:custGeom>
              <a:solidFill>
                <a:srgbClr val="4411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6" name="Google Shape;6526;p75"/>
              <p:cNvSpPr/>
              <p:nvPr/>
            </p:nvSpPr>
            <p:spPr>
              <a:xfrm>
                <a:off x="2349350" y="4859750"/>
                <a:ext cx="662175" cy="117925"/>
              </a:xfrm>
              <a:custGeom>
                <a:avLst/>
                <a:gdLst/>
                <a:ahLst/>
                <a:cxnLst/>
                <a:rect l="l" t="t" r="r" b="b"/>
                <a:pathLst>
                  <a:path w="26487" h="4717" extrusionOk="0">
                    <a:moveTo>
                      <a:pt x="26486" y="1"/>
                    </a:moveTo>
                    <a:cubicBezTo>
                      <a:pt x="25485" y="568"/>
                      <a:pt x="24418" y="1101"/>
                      <a:pt x="23350" y="1535"/>
                    </a:cubicBezTo>
                    <a:cubicBezTo>
                      <a:pt x="22283" y="2002"/>
                      <a:pt x="21182" y="2402"/>
                      <a:pt x="20081" y="2703"/>
                    </a:cubicBezTo>
                    <a:cubicBezTo>
                      <a:pt x="18947" y="3036"/>
                      <a:pt x="17847" y="3303"/>
                      <a:pt x="16679" y="3503"/>
                    </a:cubicBezTo>
                    <a:cubicBezTo>
                      <a:pt x="16145" y="3603"/>
                      <a:pt x="15545" y="3670"/>
                      <a:pt x="14978" y="3737"/>
                    </a:cubicBezTo>
                    <a:cubicBezTo>
                      <a:pt x="14411" y="3803"/>
                      <a:pt x="13844" y="3837"/>
                      <a:pt x="13277" y="3870"/>
                    </a:cubicBezTo>
                    <a:cubicBezTo>
                      <a:pt x="13056" y="3880"/>
                      <a:pt x="12835" y="3884"/>
                      <a:pt x="12614" y="3884"/>
                    </a:cubicBezTo>
                    <a:cubicBezTo>
                      <a:pt x="10540" y="3884"/>
                      <a:pt x="8495" y="3469"/>
                      <a:pt x="6505" y="2836"/>
                    </a:cubicBezTo>
                    <a:cubicBezTo>
                      <a:pt x="4304" y="2102"/>
                      <a:pt x="2135" y="1168"/>
                      <a:pt x="0" y="234"/>
                    </a:cubicBezTo>
                    <a:lnTo>
                      <a:pt x="0" y="234"/>
                    </a:lnTo>
                    <a:cubicBezTo>
                      <a:pt x="2002" y="1435"/>
                      <a:pt x="4070" y="2603"/>
                      <a:pt x="6272" y="3403"/>
                    </a:cubicBezTo>
                    <a:cubicBezTo>
                      <a:pt x="8327" y="4201"/>
                      <a:pt x="10495" y="4716"/>
                      <a:pt x="12723" y="4716"/>
                    </a:cubicBezTo>
                    <a:cubicBezTo>
                      <a:pt x="12918" y="4716"/>
                      <a:pt x="13114" y="4712"/>
                      <a:pt x="13310" y="4704"/>
                    </a:cubicBezTo>
                    <a:cubicBezTo>
                      <a:pt x="15678" y="4571"/>
                      <a:pt x="18047" y="4104"/>
                      <a:pt x="20282" y="3336"/>
                    </a:cubicBezTo>
                    <a:cubicBezTo>
                      <a:pt x="22483" y="2536"/>
                      <a:pt x="24618" y="1435"/>
                      <a:pt x="26486" y="1"/>
                    </a:cubicBezTo>
                    <a:close/>
                  </a:path>
                </a:pathLst>
              </a:custGeom>
              <a:solidFill>
                <a:srgbClr val="4411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7" name="Google Shape;6527;p75"/>
              <p:cNvSpPr/>
              <p:nvPr/>
            </p:nvSpPr>
            <p:spPr>
              <a:xfrm>
                <a:off x="2176725" y="4276825"/>
                <a:ext cx="175975" cy="357025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14281" extrusionOk="0">
                    <a:moveTo>
                      <a:pt x="2069" y="1"/>
                    </a:moveTo>
                    <a:cubicBezTo>
                      <a:pt x="1" y="3937"/>
                      <a:pt x="334" y="9041"/>
                      <a:pt x="2903" y="12710"/>
                    </a:cubicBezTo>
                    <a:cubicBezTo>
                      <a:pt x="3444" y="13495"/>
                      <a:pt x="4338" y="14281"/>
                      <a:pt x="5244" y="14281"/>
                    </a:cubicBezTo>
                    <a:cubicBezTo>
                      <a:pt x="5454" y="14281"/>
                      <a:pt x="5664" y="14239"/>
                      <a:pt x="5871" y="14144"/>
                    </a:cubicBezTo>
                    <a:cubicBezTo>
                      <a:pt x="6905" y="13711"/>
                      <a:pt x="7039" y="12310"/>
                      <a:pt x="7039" y="11176"/>
                    </a:cubicBezTo>
                    <a:lnTo>
                      <a:pt x="7006" y="4271"/>
                    </a:lnTo>
                    <a:lnTo>
                      <a:pt x="2069" y="1"/>
                    </a:ln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8" name="Google Shape;6528;p75"/>
              <p:cNvSpPr/>
              <p:nvPr/>
            </p:nvSpPr>
            <p:spPr>
              <a:xfrm>
                <a:off x="2184225" y="4276825"/>
                <a:ext cx="176825" cy="367175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14687" extrusionOk="0">
                    <a:moveTo>
                      <a:pt x="1769" y="1"/>
                    </a:moveTo>
                    <a:lnTo>
                      <a:pt x="1769" y="1"/>
                    </a:lnTo>
                    <a:cubicBezTo>
                      <a:pt x="568" y="1936"/>
                      <a:pt x="1" y="4304"/>
                      <a:pt x="134" y="6639"/>
                    </a:cubicBezTo>
                    <a:cubicBezTo>
                      <a:pt x="234" y="8974"/>
                      <a:pt x="1035" y="11276"/>
                      <a:pt x="2436" y="13177"/>
                    </a:cubicBezTo>
                    <a:cubicBezTo>
                      <a:pt x="2803" y="13644"/>
                      <a:pt x="3270" y="14078"/>
                      <a:pt x="3837" y="14411"/>
                    </a:cubicBezTo>
                    <a:cubicBezTo>
                      <a:pt x="4137" y="14545"/>
                      <a:pt x="4437" y="14678"/>
                      <a:pt x="4804" y="14678"/>
                    </a:cubicBezTo>
                    <a:cubicBezTo>
                      <a:pt x="4865" y="14684"/>
                      <a:pt x="4926" y="14686"/>
                      <a:pt x="4987" y="14686"/>
                    </a:cubicBezTo>
                    <a:cubicBezTo>
                      <a:pt x="5292" y="14686"/>
                      <a:pt x="5588" y="14617"/>
                      <a:pt x="5838" y="14478"/>
                    </a:cubicBezTo>
                    <a:cubicBezTo>
                      <a:pt x="6138" y="14311"/>
                      <a:pt x="6405" y="14044"/>
                      <a:pt x="6605" y="13744"/>
                    </a:cubicBezTo>
                    <a:cubicBezTo>
                      <a:pt x="6772" y="13477"/>
                      <a:pt x="6872" y="13144"/>
                      <a:pt x="6939" y="12844"/>
                    </a:cubicBezTo>
                    <a:cubicBezTo>
                      <a:pt x="7072" y="12243"/>
                      <a:pt x="7072" y="11643"/>
                      <a:pt x="7072" y="11076"/>
                    </a:cubicBezTo>
                    <a:cubicBezTo>
                      <a:pt x="7006" y="8807"/>
                      <a:pt x="6872" y="6539"/>
                      <a:pt x="6706" y="4271"/>
                    </a:cubicBezTo>
                    <a:cubicBezTo>
                      <a:pt x="6539" y="6539"/>
                      <a:pt x="6472" y="8807"/>
                      <a:pt x="6405" y="11076"/>
                    </a:cubicBezTo>
                    <a:cubicBezTo>
                      <a:pt x="6405" y="11643"/>
                      <a:pt x="6372" y="12176"/>
                      <a:pt x="6239" y="12677"/>
                    </a:cubicBezTo>
                    <a:cubicBezTo>
                      <a:pt x="6105" y="13177"/>
                      <a:pt x="5872" y="13611"/>
                      <a:pt x="5471" y="13778"/>
                    </a:cubicBezTo>
                    <a:cubicBezTo>
                      <a:pt x="5322" y="13859"/>
                      <a:pt x="5157" y="13896"/>
                      <a:pt x="4984" y="13896"/>
                    </a:cubicBezTo>
                    <a:cubicBezTo>
                      <a:pt x="4731" y="13896"/>
                      <a:pt x="4461" y="13816"/>
                      <a:pt x="4204" y="13677"/>
                    </a:cubicBezTo>
                    <a:cubicBezTo>
                      <a:pt x="3803" y="13444"/>
                      <a:pt x="3403" y="13077"/>
                      <a:pt x="3070" y="12677"/>
                    </a:cubicBezTo>
                    <a:cubicBezTo>
                      <a:pt x="1802" y="10942"/>
                      <a:pt x="1001" y="8774"/>
                      <a:pt x="768" y="6572"/>
                    </a:cubicBezTo>
                    <a:cubicBezTo>
                      <a:pt x="568" y="4371"/>
                      <a:pt x="868" y="2102"/>
                      <a:pt x="1769" y="1"/>
                    </a:cubicBezTo>
                    <a:close/>
                  </a:path>
                </a:pathLst>
              </a:custGeom>
              <a:solidFill>
                <a:srgbClr val="4411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9" name="Google Shape;6529;p75"/>
              <p:cNvSpPr/>
              <p:nvPr/>
            </p:nvSpPr>
            <p:spPr>
              <a:xfrm>
                <a:off x="2819675" y="3268750"/>
                <a:ext cx="295250" cy="306000"/>
              </a:xfrm>
              <a:custGeom>
                <a:avLst/>
                <a:gdLst/>
                <a:ahLst/>
                <a:cxnLst/>
                <a:rect l="l" t="t" r="r" b="b"/>
                <a:pathLst>
                  <a:path w="11810" h="12240" extrusionOk="0">
                    <a:moveTo>
                      <a:pt x="8594" y="1"/>
                    </a:moveTo>
                    <a:cubicBezTo>
                      <a:pt x="8274" y="1"/>
                      <a:pt x="7951" y="58"/>
                      <a:pt x="7640" y="162"/>
                    </a:cubicBezTo>
                    <a:cubicBezTo>
                      <a:pt x="6973" y="395"/>
                      <a:pt x="6372" y="796"/>
                      <a:pt x="5772" y="1229"/>
                    </a:cubicBezTo>
                    <a:cubicBezTo>
                      <a:pt x="4437" y="2130"/>
                      <a:pt x="3103" y="3031"/>
                      <a:pt x="1802" y="3965"/>
                    </a:cubicBezTo>
                    <a:cubicBezTo>
                      <a:pt x="1135" y="4432"/>
                      <a:pt x="401" y="4965"/>
                      <a:pt x="234" y="5733"/>
                    </a:cubicBezTo>
                    <a:cubicBezTo>
                      <a:pt x="1" y="6833"/>
                      <a:pt x="902" y="7834"/>
                      <a:pt x="1769" y="8535"/>
                    </a:cubicBezTo>
                    <a:cubicBezTo>
                      <a:pt x="3003" y="9502"/>
                      <a:pt x="4337" y="10269"/>
                      <a:pt x="5772" y="10903"/>
                    </a:cubicBezTo>
                    <a:cubicBezTo>
                      <a:pt x="6847" y="11411"/>
                      <a:pt x="8591" y="12240"/>
                      <a:pt x="9926" y="12240"/>
                    </a:cubicBezTo>
                    <a:cubicBezTo>
                      <a:pt x="10082" y="12240"/>
                      <a:pt x="10232" y="12228"/>
                      <a:pt x="10375" y="12204"/>
                    </a:cubicBezTo>
                    <a:cubicBezTo>
                      <a:pt x="11809" y="11937"/>
                      <a:pt x="11309" y="10269"/>
                      <a:pt x="11276" y="9202"/>
                    </a:cubicBezTo>
                    <a:cubicBezTo>
                      <a:pt x="11176" y="7334"/>
                      <a:pt x="11109" y="5466"/>
                      <a:pt x="11009" y="3598"/>
                    </a:cubicBezTo>
                    <a:cubicBezTo>
                      <a:pt x="10942" y="2363"/>
                      <a:pt x="10775" y="929"/>
                      <a:pt x="9741" y="295"/>
                    </a:cubicBezTo>
                    <a:cubicBezTo>
                      <a:pt x="9389" y="91"/>
                      <a:pt x="8995" y="1"/>
                      <a:pt x="8594" y="1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0" name="Google Shape;6530;p75"/>
              <p:cNvSpPr/>
              <p:nvPr/>
            </p:nvSpPr>
            <p:spPr>
              <a:xfrm>
                <a:off x="2175050" y="3397050"/>
                <a:ext cx="929025" cy="610450"/>
              </a:xfrm>
              <a:custGeom>
                <a:avLst/>
                <a:gdLst/>
                <a:ahLst/>
                <a:cxnLst/>
                <a:rect l="l" t="t" r="r" b="b"/>
                <a:pathLst>
                  <a:path w="37161" h="24418" extrusionOk="0">
                    <a:moveTo>
                      <a:pt x="7506" y="0"/>
                    </a:moveTo>
                    <a:cubicBezTo>
                      <a:pt x="3370" y="0"/>
                      <a:pt x="1" y="3369"/>
                      <a:pt x="1" y="7505"/>
                    </a:cubicBezTo>
                    <a:lnTo>
                      <a:pt x="1" y="12242"/>
                    </a:lnTo>
                    <a:cubicBezTo>
                      <a:pt x="1" y="18947"/>
                      <a:pt x="5438" y="24418"/>
                      <a:pt x="12143" y="24418"/>
                    </a:cubicBezTo>
                    <a:lnTo>
                      <a:pt x="24985" y="24418"/>
                    </a:lnTo>
                    <a:cubicBezTo>
                      <a:pt x="31690" y="24418"/>
                      <a:pt x="37161" y="18947"/>
                      <a:pt x="37127" y="12242"/>
                    </a:cubicBezTo>
                    <a:lnTo>
                      <a:pt x="37127" y="7505"/>
                    </a:lnTo>
                    <a:cubicBezTo>
                      <a:pt x="37127" y="3369"/>
                      <a:pt x="33758" y="0"/>
                      <a:pt x="29622" y="0"/>
                    </a:cubicBez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1" name="Google Shape;6531;p75"/>
              <p:cNvSpPr/>
              <p:nvPr/>
            </p:nvSpPr>
            <p:spPr>
              <a:xfrm>
                <a:off x="2165050" y="3277550"/>
                <a:ext cx="285225" cy="308125"/>
              </a:xfrm>
              <a:custGeom>
                <a:avLst/>
                <a:gdLst/>
                <a:ahLst/>
                <a:cxnLst/>
                <a:rect l="l" t="t" r="r" b="b"/>
                <a:pathLst>
                  <a:path w="11409" h="12325" extrusionOk="0">
                    <a:moveTo>
                      <a:pt x="2392" y="1"/>
                    </a:moveTo>
                    <a:cubicBezTo>
                      <a:pt x="1892" y="1"/>
                      <a:pt x="1398" y="141"/>
                      <a:pt x="1001" y="444"/>
                    </a:cubicBezTo>
                    <a:cubicBezTo>
                      <a:pt x="34" y="1211"/>
                      <a:pt x="1" y="2645"/>
                      <a:pt x="101" y="3846"/>
                    </a:cubicBezTo>
                    <a:cubicBezTo>
                      <a:pt x="234" y="5714"/>
                      <a:pt x="367" y="7615"/>
                      <a:pt x="468" y="9450"/>
                    </a:cubicBezTo>
                    <a:cubicBezTo>
                      <a:pt x="568" y="10551"/>
                      <a:pt x="234" y="12252"/>
                      <a:pt x="1702" y="12319"/>
                    </a:cubicBezTo>
                    <a:cubicBezTo>
                      <a:pt x="1757" y="12323"/>
                      <a:pt x="1813" y="12325"/>
                      <a:pt x="1870" y="12325"/>
                    </a:cubicBezTo>
                    <a:cubicBezTo>
                      <a:pt x="3249" y="12325"/>
                      <a:pt x="5017" y="11190"/>
                      <a:pt x="6138" y="10518"/>
                    </a:cubicBezTo>
                    <a:cubicBezTo>
                      <a:pt x="7473" y="9750"/>
                      <a:pt x="8707" y="8783"/>
                      <a:pt x="9808" y="7716"/>
                    </a:cubicBezTo>
                    <a:cubicBezTo>
                      <a:pt x="10608" y="6915"/>
                      <a:pt x="11409" y="5814"/>
                      <a:pt x="11042" y="4747"/>
                    </a:cubicBezTo>
                    <a:cubicBezTo>
                      <a:pt x="10775" y="3980"/>
                      <a:pt x="10008" y="3546"/>
                      <a:pt x="9274" y="3146"/>
                    </a:cubicBezTo>
                    <a:cubicBezTo>
                      <a:pt x="7839" y="2412"/>
                      <a:pt x="6438" y="1645"/>
                      <a:pt x="5004" y="877"/>
                    </a:cubicBezTo>
                    <a:cubicBezTo>
                      <a:pt x="4370" y="544"/>
                      <a:pt x="3737" y="210"/>
                      <a:pt x="3036" y="77"/>
                    </a:cubicBezTo>
                    <a:cubicBezTo>
                      <a:pt x="2825" y="27"/>
                      <a:pt x="2608" y="1"/>
                      <a:pt x="2392" y="1"/>
                    </a:cubicBez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2" name="Google Shape;6532;p75"/>
              <p:cNvSpPr/>
              <p:nvPr/>
            </p:nvSpPr>
            <p:spPr>
              <a:xfrm>
                <a:off x="2955625" y="3383700"/>
                <a:ext cx="152625" cy="178475"/>
              </a:xfrm>
              <a:custGeom>
                <a:avLst/>
                <a:gdLst/>
                <a:ahLst/>
                <a:cxnLst/>
                <a:rect l="l" t="t" r="r" b="b"/>
                <a:pathLst>
                  <a:path w="6105" h="7139" extrusionOk="0">
                    <a:moveTo>
                      <a:pt x="0" y="0"/>
                    </a:moveTo>
                    <a:cubicBezTo>
                      <a:pt x="634" y="534"/>
                      <a:pt x="1201" y="1034"/>
                      <a:pt x="1801" y="1568"/>
                    </a:cubicBezTo>
                    <a:cubicBezTo>
                      <a:pt x="2335" y="2135"/>
                      <a:pt x="2869" y="2702"/>
                      <a:pt x="3369" y="3269"/>
                    </a:cubicBezTo>
                    <a:cubicBezTo>
                      <a:pt x="3870" y="3870"/>
                      <a:pt x="4370" y="4470"/>
                      <a:pt x="4804" y="5137"/>
                    </a:cubicBezTo>
                    <a:cubicBezTo>
                      <a:pt x="5237" y="5771"/>
                      <a:pt x="5671" y="6438"/>
                      <a:pt x="6104" y="7139"/>
                    </a:cubicBezTo>
                    <a:cubicBezTo>
                      <a:pt x="6004" y="6338"/>
                      <a:pt x="5738" y="5538"/>
                      <a:pt x="5371" y="4804"/>
                    </a:cubicBezTo>
                    <a:cubicBezTo>
                      <a:pt x="5004" y="4070"/>
                      <a:pt x="4537" y="3369"/>
                      <a:pt x="4003" y="2736"/>
                    </a:cubicBezTo>
                    <a:cubicBezTo>
                      <a:pt x="3469" y="2135"/>
                      <a:pt x="2869" y="1568"/>
                      <a:pt x="2202" y="1101"/>
                    </a:cubicBezTo>
                    <a:cubicBezTo>
                      <a:pt x="1535" y="601"/>
                      <a:pt x="801" y="234"/>
                      <a:pt x="0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3" name="Google Shape;6533;p75"/>
              <p:cNvSpPr/>
              <p:nvPr/>
            </p:nvSpPr>
            <p:spPr>
              <a:xfrm>
                <a:off x="2436900" y="4000800"/>
                <a:ext cx="412000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16480" h="1169" extrusionOk="0">
                    <a:moveTo>
                      <a:pt x="16479" y="1"/>
                    </a:moveTo>
                    <a:lnTo>
                      <a:pt x="16479" y="1"/>
                    </a:lnTo>
                    <a:cubicBezTo>
                      <a:pt x="15112" y="101"/>
                      <a:pt x="13744" y="201"/>
                      <a:pt x="12376" y="234"/>
                    </a:cubicBezTo>
                    <a:cubicBezTo>
                      <a:pt x="11009" y="301"/>
                      <a:pt x="9641" y="334"/>
                      <a:pt x="8274" y="334"/>
                    </a:cubicBezTo>
                    <a:cubicBezTo>
                      <a:pt x="6906" y="334"/>
                      <a:pt x="5505" y="334"/>
                      <a:pt x="4137" y="301"/>
                    </a:cubicBezTo>
                    <a:cubicBezTo>
                      <a:pt x="3170" y="277"/>
                      <a:pt x="2203" y="254"/>
                      <a:pt x="1224" y="254"/>
                    </a:cubicBezTo>
                    <a:cubicBezTo>
                      <a:pt x="819" y="254"/>
                      <a:pt x="411" y="258"/>
                      <a:pt x="1" y="268"/>
                    </a:cubicBezTo>
                    <a:cubicBezTo>
                      <a:pt x="1369" y="601"/>
                      <a:pt x="2736" y="801"/>
                      <a:pt x="4104" y="935"/>
                    </a:cubicBezTo>
                    <a:cubicBezTo>
                      <a:pt x="5505" y="1102"/>
                      <a:pt x="6873" y="1168"/>
                      <a:pt x="8274" y="1168"/>
                    </a:cubicBezTo>
                    <a:cubicBezTo>
                      <a:pt x="9641" y="1135"/>
                      <a:pt x="11042" y="1068"/>
                      <a:pt x="12410" y="901"/>
                    </a:cubicBezTo>
                    <a:cubicBezTo>
                      <a:pt x="13777" y="701"/>
                      <a:pt x="15145" y="434"/>
                      <a:pt x="16479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4" name="Google Shape;6534;p75"/>
              <p:cNvSpPr/>
              <p:nvPr/>
            </p:nvSpPr>
            <p:spPr>
              <a:xfrm>
                <a:off x="2681250" y="3590500"/>
                <a:ext cx="272725" cy="161100"/>
              </a:xfrm>
              <a:custGeom>
                <a:avLst/>
                <a:gdLst/>
                <a:ahLst/>
                <a:cxnLst/>
                <a:rect l="l" t="t" r="r" b="b"/>
                <a:pathLst>
                  <a:path w="10909" h="6444" extrusionOk="0">
                    <a:moveTo>
                      <a:pt x="301" y="1"/>
                    </a:moveTo>
                    <a:lnTo>
                      <a:pt x="234" y="335"/>
                    </a:lnTo>
                    <a:cubicBezTo>
                      <a:pt x="1" y="1802"/>
                      <a:pt x="434" y="3403"/>
                      <a:pt x="1435" y="4571"/>
                    </a:cubicBezTo>
                    <a:cubicBezTo>
                      <a:pt x="2402" y="5738"/>
                      <a:pt x="3903" y="6439"/>
                      <a:pt x="5371" y="6439"/>
                    </a:cubicBezTo>
                    <a:cubicBezTo>
                      <a:pt x="5447" y="6442"/>
                      <a:pt x="5522" y="6444"/>
                      <a:pt x="5598" y="6444"/>
                    </a:cubicBezTo>
                    <a:cubicBezTo>
                      <a:pt x="7019" y="6444"/>
                      <a:pt x="8389" y="5853"/>
                      <a:pt x="9307" y="4871"/>
                    </a:cubicBezTo>
                    <a:cubicBezTo>
                      <a:pt x="10341" y="3837"/>
                      <a:pt x="10908" y="2437"/>
                      <a:pt x="10908" y="1036"/>
                    </a:cubicBezTo>
                    <a:lnTo>
                      <a:pt x="10908" y="1036"/>
                    </a:lnTo>
                    <a:cubicBezTo>
                      <a:pt x="10908" y="1736"/>
                      <a:pt x="10741" y="2436"/>
                      <a:pt x="10441" y="3070"/>
                    </a:cubicBezTo>
                    <a:cubicBezTo>
                      <a:pt x="10141" y="3704"/>
                      <a:pt x="9741" y="4271"/>
                      <a:pt x="9207" y="4738"/>
                    </a:cubicBezTo>
                    <a:cubicBezTo>
                      <a:pt x="8290" y="5511"/>
                      <a:pt x="7127" y="5940"/>
                      <a:pt x="5972" y="5940"/>
                    </a:cubicBezTo>
                    <a:cubicBezTo>
                      <a:pt x="5782" y="5940"/>
                      <a:pt x="5593" y="5929"/>
                      <a:pt x="5404" y="5905"/>
                    </a:cubicBezTo>
                    <a:cubicBezTo>
                      <a:pt x="4070" y="5772"/>
                      <a:pt x="2869" y="5071"/>
                      <a:pt x="2035" y="4037"/>
                    </a:cubicBezTo>
                    <a:cubicBezTo>
                      <a:pt x="1635" y="3537"/>
                      <a:pt x="1335" y="2970"/>
                      <a:pt x="1135" y="2336"/>
                    </a:cubicBezTo>
                    <a:cubicBezTo>
                      <a:pt x="995" y="1804"/>
                      <a:pt x="949" y="1273"/>
                      <a:pt x="957" y="721"/>
                    </a:cubicBezTo>
                    <a:lnTo>
                      <a:pt x="957" y="721"/>
                    </a:lnTo>
                    <a:cubicBezTo>
                      <a:pt x="1698" y="692"/>
                      <a:pt x="2422" y="664"/>
                      <a:pt x="3170" y="635"/>
                    </a:cubicBezTo>
                    <a:lnTo>
                      <a:pt x="5738" y="501"/>
                    </a:lnTo>
                    <a:cubicBezTo>
                      <a:pt x="6572" y="468"/>
                      <a:pt x="7439" y="435"/>
                      <a:pt x="8307" y="401"/>
                    </a:cubicBezTo>
                    <a:cubicBezTo>
                      <a:pt x="9130" y="368"/>
                      <a:pt x="9986" y="368"/>
                      <a:pt x="10842" y="368"/>
                    </a:cubicBezTo>
                    <a:lnTo>
                      <a:pt x="10842" y="368"/>
                    </a:lnTo>
                    <a:lnTo>
                      <a:pt x="10908" y="1035"/>
                    </a:lnTo>
                    <a:lnTo>
                      <a:pt x="10875" y="368"/>
                    </a:lnTo>
                    <a:cubicBezTo>
                      <a:pt x="10008" y="335"/>
                      <a:pt x="9140" y="335"/>
                      <a:pt x="8307" y="301"/>
                    </a:cubicBezTo>
                    <a:cubicBezTo>
                      <a:pt x="7439" y="268"/>
                      <a:pt x="6572" y="234"/>
                      <a:pt x="5738" y="201"/>
                    </a:cubicBezTo>
                    <a:lnTo>
                      <a:pt x="3170" y="101"/>
                    </a:lnTo>
                    <a:cubicBezTo>
                      <a:pt x="2302" y="34"/>
                      <a:pt x="1468" y="1"/>
                      <a:pt x="601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5" name="Google Shape;6535;p75"/>
              <p:cNvSpPr/>
              <p:nvPr/>
            </p:nvSpPr>
            <p:spPr>
              <a:xfrm>
                <a:off x="2736300" y="3599675"/>
                <a:ext cx="176800" cy="88425"/>
              </a:xfrm>
              <a:custGeom>
                <a:avLst/>
                <a:gdLst/>
                <a:ahLst/>
                <a:cxnLst/>
                <a:rect l="l" t="t" r="r" b="b"/>
                <a:pathLst>
                  <a:path w="7072" h="3537" extrusionOk="0">
                    <a:moveTo>
                      <a:pt x="0" y="1"/>
                    </a:moveTo>
                    <a:cubicBezTo>
                      <a:pt x="0" y="1936"/>
                      <a:pt x="1568" y="3537"/>
                      <a:pt x="3536" y="3537"/>
                    </a:cubicBezTo>
                    <a:cubicBezTo>
                      <a:pt x="5471" y="3537"/>
                      <a:pt x="7072" y="1936"/>
                      <a:pt x="7072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6" name="Google Shape;6536;p75"/>
              <p:cNvSpPr/>
              <p:nvPr/>
            </p:nvSpPr>
            <p:spPr>
              <a:xfrm>
                <a:off x="2324325" y="3590500"/>
                <a:ext cx="272725" cy="161100"/>
              </a:xfrm>
              <a:custGeom>
                <a:avLst/>
                <a:gdLst/>
                <a:ahLst/>
                <a:cxnLst/>
                <a:rect l="l" t="t" r="r" b="b"/>
                <a:pathLst>
                  <a:path w="10909" h="6444" extrusionOk="0">
                    <a:moveTo>
                      <a:pt x="301" y="1"/>
                    </a:moveTo>
                    <a:lnTo>
                      <a:pt x="234" y="335"/>
                    </a:lnTo>
                    <a:cubicBezTo>
                      <a:pt x="1" y="1802"/>
                      <a:pt x="434" y="3403"/>
                      <a:pt x="1435" y="4571"/>
                    </a:cubicBezTo>
                    <a:cubicBezTo>
                      <a:pt x="2402" y="5738"/>
                      <a:pt x="3904" y="6439"/>
                      <a:pt x="5371" y="6439"/>
                    </a:cubicBezTo>
                    <a:cubicBezTo>
                      <a:pt x="5447" y="6442"/>
                      <a:pt x="5523" y="6444"/>
                      <a:pt x="5598" y="6444"/>
                    </a:cubicBezTo>
                    <a:cubicBezTo>
                      <a:pt x="7019" y="6444"/>
                      <a:pt x="8389" y="5853"/>
                      <a:pt x="9307" y="4871"/>
                    </a:cubicBezTo>
                    <a:cubicBezTo>
                      <a:pt x="10341" y="3837"/>
                      <a:pt x="10908" y="2437"/>
                      <a:pt x="10909" y="1036"/>
                    </a:cubicBezTo>
                    <a:lnTo>
                      <a:pt x="10909" y="1036"/>
                    </a:lnTo>
                    <a:cubicBezTo>
                      <a:pt x="10908" y="1736"/>
                      <a:pt x="10742" y="2436"/>
                      <a:pt x="10442" y="3070"/>
                    </a:cubicBezTo>
                    <a:cubicBezTo>
                      <a:pt x="10141" y="3704"/>
                      <a:pt x="9741" y="4271"/>
                      <a:pt x="9207" y="4738"/>
                    </a:cubicBezTo>
                    <a:cubicBezTo>
                      <a:pt x="8290" y="5511"/>
                      <a:pt x="7128" y="5940"/>
                      <a:pt x="5972" y="5940"/>
                    </a:cubicBezTo>
                    <a:cubicBezTo>
                      <a:pt x="5782" y="5940"/>
                      <a:pt x="5593" y="5929"/>
                      <a:pt x="5405" y="5905"/>
                    </a:cubicBezTo>
                    <a:cubicBezTo>
                      <a:pt x="4070" y="5772"/>
                      <a:pt x="2869" y="5071"/>
                      <a:pt x="2036" y="4037"/>
                    </a:cubicBezTo>
                    <a:cubicBezTo>
                      <a:pt x="1635" y="3537"/>
                      <a:pt x="1335" y="2970"/>
                      <a:pt x="1135" y="2336"/>
                    </a:cubicBezTo>
                    <a:cubicBezTo>
                      <a:pt x="995" y="1804"/>
                      <a:pt x="949" y="1273"/>
                      <a:pt x="957" y="721"/>
                    </a:cubicBezTo>
                    <a:lnTo>
                      <a:pt x="957" y="721"/>
                    </a:lnTo>
                    <a:cubicBezTo>
                      <a:pt x="1699" y="692"/>
                      <a:pt x="2422" y="664"/>
                      <a:pt x="3170" y="635"/>
                    </a:cubicBezTo>
                    <a:lnTo>
                      <a:pt x="5738" y="501"/>
                    </a:lnTo>
                    <a:cubicBezTo>
                      <a:pt x="6572" y="468"/>
                      <a:pt x="7439" y="435"/>
                      <a:pt x="8307" y="401"/>
                    </a:cubicBezTo>
                    <a:cubicBezTo>
                      <a:pt x="9141" y="368"/>
                      <a:pt x="10008" y="368"/>
                      <a:pt x="10842" y="368"/>
                    </a:cubicBezTo>
                    <a:lnTo>
                      <a:pt x="10909" y="1035"/>
                    </a:lnTo>
                    <a:lnTo>
                      <a:pt x="10875" y="368"/>
                    </a:lnTo>
                    <a:cubicBezTo>
                      <a:pt x="10008" y="335"/>
                      <a:pt x="9141" y="335"/>
                      <a:pt x="8307" y="301"/>
                    </a:cubicBezTo>
                    <a:cubicBezTo>
                      <a:pt x="7439" y="268"/>
                      <a:pt x="6572" y="234"/>
                      <a:pt x="5738" y="201"/>
                    </a:cubicBezTo>
                    <a:lnTo>
                      <a:pt x="3170" y="101"/>
                    </a:lnTo>
                    <a:cubicBezTo>
                      <a:pt x="2302" y="34"/>
                      <a:pt x="1468" y="1"/>
                      <a:pt x="601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7" name="Google Shape;6537;p75"/>
              <p:cNvSpPr/>
              <p:nvPr/>
            </p:nvSpPr>
            <p:spPr>
              <a:xfrm>
                <a:off x="2379375" y="3599675"/>
                <a:ext cx="176825" cy="88425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3537" extrusionOk="0">
                    <a:moveTo>
                      <a:pt x="0" y="1"/>
                    </a:moveTo>
                    <a:cubicBezTo>
                      <a:pt x="0" y="1936"/>
                      <a:pt x="1568" y="3537"/>
                      <a:pt x="3536" y="3537"/>
                    </a:cubicBezTo>
                    <a:cubicBezTo>
                      <a:pt x="5471" y="3537"/>
                      <a:pt x="7072" y="1936"/>
                      <a:pt x="7072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8" name="Google Shape;6538;p75"/>
              <p:cNvSpPr/>
              <p:nvPr/>
            </p:nvSpPr>
            <p:spPr>
              <a:xfrm>
                <a:off x="2172550" y="3411225"/>
                <a:ext cx="186825" cy="143450"/>
              </a:xfrm>
              <a:custGeom>
                <a:avLst/>
                <a:gdLst/>
                <a:ahLst/>
                <a:cxnLst/>
                <a:rect l="l" t="t" r="r" b="b"/>
                <a:pathLst>
                  <a:path w="7473" h="5738" extrusionOk="0">
                    <a:moveTo>
                      <a:pt x="7473" y="0"/>
                    </a:moveTo>
                    <a:cubicBezTo>
                      <a:pt x="6639" y="67"/>
                      <a:pt x="5872" y="300"/>
                      <a:pt x="5104" y="634"/>
                    </a:cubicBezTo>
                    <a:cubicBezTo>
                      <a:pt x="4337" y="934"/>
                      <a:pt x="3637" y="1368"/>
                      <a:pt x="2970" y="1868"/>
                    </a:cubicBezTo>
                    <a:cubicBezTo>
                      <a:pt x="2336" y="2369"/>
                      <a:pt x="1735" y="2936"/>
                      <a:pt x="1235" y="3603"/>
                    </a:cubicBezTo>
                    <a:cubicBezTo>
                      <a:pt x="735" y="4237"/>
                      <a:pt x="301" y="4937"/>
                      <a:pt x="1" y="5738"/>
                    </a:cubicBezTo>
                    <a:cubicBezTo>
                      <a:pt x="568" y="5137"/>
                      <a:pt x="1135" y="4570"/>
                      <a:pt x="1702" y="4036"/>
                    </a:cubicBezTo>
                    <a:cubicBezTo>
                      <a:pt x="2269" y="3503"/>
                      <a:pt x="2869" y="3002"/>
                      <a:pt x="3470" y="2535"/>
                    </a:cubicBezTo>
                    <a:cubicBezTo>
                      <a:pt x="4104" y="2068"/>
                      <a:pt x="4737" y="1601"/>
                      <a:pt x="5405" y="1201"/>
                    </a:cubicBezTo>
                    <a:cubicBezTo>
                      <a:pt x="6072" y="801"/>
                      <a:pt x="6739" y="400"/>
                      <a:pt x="7473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9" name="Google Shape;6539;p75"/>
              <p:cNvSpPr/>
              <p:nvPr/>
            </p:nvSpPr>
            <p:spPr>
              <a:xfrm>
                <a:off x="2179225" y="3759800"/>
                <a:ext cx="201000" cy="226850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9074" extrusionOk="0">
                    <a:moveTo>
                      <a:pt x="1030" y="1"/>
                    </a:moveTo>
                    <a:cubicBezTo>
                      <a:pt x="689" y="1"/>
                      <a:pt x="345" y="23"/>
                      <a:pt x="1" y="67"/>
                    </a:cubicBezTo>
                    <a:cubicBezTo>
                      <a:pt x="768" y="4170"/>
                      <a:pt x="3637" y="7573"/>
                      <a:pt x="7406" y="9074"/>
                    </a:cubicBezTo>
                    <a:cubicBezTo>
                      <a:pt x="7973" y="7806"/>
                      <a:pt x="8040" y="6305"/>
                      <a:pt x="7673" y="4937"/>
                    </a:cubicBezTo>
                    <a:cubicBezTo>
                      <a:pt x="6834" y="1703"/>
                      <a:pt x="4032" y="1"/>
                      <a:pt x="1030" y="1"/>
                    </a:cubicBezTo>
                    <a:close/>
                  </a:path>
                </a:pathLst>
              </a:custGeom>
              <a:solidFill>
                <a:srgbClr val="E7E7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0" name="Google Shape;6540;p75"/>
              <p:cNvSpPr/>
              <p:nvPr/>
            </p:nvSpPr>
            <p:spPr>
              <a:xfrm>
                <a:off x="2651225" y="3802325"/>
                <a:ext cx="20875" cy="12930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5172" extrusionOk="0">
                    <a:moveTo>
                      <a:pt x="434" y="1"/>
                    </a:moveTo>
                    <a:cubicBezTo>
                      <a:pt x="268" y="434"/>
                      <a:pt x="168" y="868"/>
                      <a:pt x="101" y="1302"/>
                    </a:cubicBezTo>
                    <a:cubicBezTo>
                      <a:pt x="34" y="1735"/>
                      <a:pt x="1" y="2169"/>
                      <a:pt x="1" y="2603"/>
                    </a:cubicBezTo>
                    <a:cubicBezTo>
                      <a:pt x="1" y="3036"/>
                      <a:pt x="34" y="3470"/>
                      <a:pt x="101" y="3904"/>
                    </a:cubicBezTo>
                    <a:cubicBezTo>
                      <a:pt x="168" y="4304"/>
                      <a:pt x="268" y="4737"/>
                      <a:pt x="434" y="5171"/>
                    </a:cubicBezTo>
                    <a:cubicBezTo>
                      <a:pt x="601" y="4737"/>
                      <a:pt x="668" y="4304"/>
                      <a:pt x="735" y="3904"/>
                    </a:cubicBezTo>
                    <a:cubicBezTo>
                      <a:pt x="801" y="3470"/>
                      <a:pt x="835" y="3036"/>
                      <a:pt x="835" y="2603"/>
                    </a:cubicBezTo>
                    <a:cubicBezTo>
                      <a:pt x="835" y="2169"/>
                      <a:pt x="801" y="1735"/>
                      <a:pt x="735" y="1302"/>
                    </a:cubicBezTo>
                    <a:cubicBezTo>
                      <a:pt x="668" y="868"/>
                      <a:pt x="601" y="434"/>
                      <a:pt x="434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1" name="Google Shape;6541;p75"/>
              <p:cNvSpPr/>
              <p:nvPr/>
            </p:nvSpPr>
            <p:spPr>
              <a:xfrm>
                <a:off x="2590350" y="3923250"/>
                <a:ext cx="1426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5705" h="802" extrusionOk="0">
                    <a:moveTo>
                      <a:pt x="2869" y="1"/>
                    </a:moveTo>
                    <a:cubicBezTo>
                      <a:pt x="2369" y="1"/>
                      <a:pt x="1902" y="34"/>
                      <a:pt x="1435" y="67"/>
                    </a:cubicBezTo>
                    <a:cubicBezTo>
                      <a:pt x="968" y="134"/>
                      <a:pt x="468" y="234"/>
                      <a:pt x="1" y="401"/>
                    </a:cubicBezTo>
                    <a:cubicBezTo>
                      <a:pt x="468" y="568"/>
                      <a:pt x="968" y="668"/>
                      <a:pt x="1435" y="734"/>
                    </a:cubicBezTo>
                    <a:cubicBezTo>
                      <a:pt x="1902" y="801"/>
                      <a:pt x="2369" y="801"/>
                      <a:pt x="2869" y="801"/>
                    </a:cubicBezTo>
                    <a:cubicBezTo>
                      <a:pt x="3336" y="801"/>
                      <a:pt x="3803" y="801"/>
                      <a:pt x="4270" y="734"/>
                    </a:cubicBezTo>
                    <a:cubicBezTo>
                      <a:pt x="4737" y="668"/>
                      <a:pt x="5238" y="568"/>
                      <a:pt x="5705" y="401"/>
                    </a:cubicBezTo>
                    <a:cubicBezTo>
                      <a:pt x="5238" y="234"/>
                      <a:pt x="4737" y="134"/>
                      <a:pt x="4270" y="67"/>
                    </a:cubicBezTo>
                    <a:cubicBezTo>
                      <a:pt x="3803" y="34"/>
                      <a:pt x="3336" y="1"/>
                      <a:pt x="2869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2" name="Google Shape;6542;p75"/>
              <p:cNvSpPr/>
              <p:nvPr/>
            </p:nvSpPr>
            <p:spPr>
              <a:xfrm>
                <a:off x="2581175" y="3728950"/>
                <a:ext cx="160975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6439" h="4371" extrusionOk="0">
                    <a:moveTo>
                      <a:pt x="3236" y="0"/>
                    </a:moveTo>
                    <a:cubicBezTo>
                      <a:pt x="1669" y="0"/>
                      <a:pt x="134" y="968"/>
                      <a:pt x="67" y="1235"/>
                    </a:cubicBezTo>
                    <a:cubicBezTo>
                      <a:pt x="1" y="1535"/>
                      <a:pt x="101" y="1868"/>
                      <a:pt x="268" y="2135"/>
                    </a:cubicBezTo>
                    <a:cubicBezTo>
                      <a:pt x="868" y="3169"/>
                      <a:pt x="2302" y="4370"/>
                      <a:pt x="3236" y="4370"/>
                    </a:cubicBezTo>
                    <a:cubicBezTo>
                      <a:pt x="4137" y="4370"/>
                      <a:pt x="5571" y="3169"/>
                      <a:pt x="6172" y="2135"/>
                    </a:cubicBezTo>
                    <a:cubicBezTo>
                      <a:pt x="6339" y="1868"/>
                      <a:pt x="6439" y="1535"/>
                      <a:pt x="6372" y="1235"/>
                    </a:cubicBezTo>
                    <a:cubicBezTo>
                      <a:pt x="6305" y="968"/>
                      <a:pt x="4771" y="0"/>
                      <a:pt x="3236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3" name="Google Shape;6543;p75"/>
              <p:cNvSpPr/>
              <p:nvPr/>
            </p:nvSpPr>
            <p:spPr>
              <a:xfrm>
                <a:off x="2626225" y="3397050"/>
                <a:ext cx="30875" cy="188475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7539" extrusionOk="0">
                    <a:moveTo>
                      <a:pt x="634" y="0"/>
                    </a:moveTo>
                    <a:cubicBezTo>
                      <a:pt x="367" y="634"/>
                      <a:pt x="234" y="1268"/>
                      <a:pt x="133" y="1868"/>
                    </a:cubicBezTo>
                    <a:cubicBezTo>
                      <a:pt x="33" y="2502"/>
                      <a:pt x="0" y="3136"/>
                      <a:pt x="0" y="3769"/>
                    </a:cubicBezTo>
                    <a:cubicBezTo>
                      <a:pt x="0" y="4403"/>
                      <a:pt x="33" y="5004"/>
                      <a:pt x="133" y="5637"/>
                    </a:cubicBezTo>
                    <a:cubicBezTo>
                      <a:pt x="234" y="6271"/>
                      <a:pt x="367" y="6905"/>
                      <a:pt x="634" y="7539"/>
                    </a:cubicBezTo>
                    <a:cubicBezTo>
                      <a:pt x="867" y="6905"/>
                      <a:pt x="1001" y="6271"/>
                      <a:pt x="1101" y="5637"/>
                    </a:cubicBezTo>
                    <a:cubicBezTo>
                      <a:pt x="1201" y="5004"/>
                      <a:pt x="1234" y="4403"/>
                      <a:pt x="1234" y="3769"/>
                    </a:cubicBezTo>
                    <a:cubicBezTo>
                      <a:pt x="1234" y="3136"/>
                      <a:pt x="1201" y="2502"/>
                      <a:pt x="1101" y="1868"/>
                    </a:cubicBezTo>
                    <a:cubicBezTo>
                      <a:pt x="1001" y="1234"/>
                      <a:pt x="867" y="634"/>
                      <a:pt x="634" y="0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4" name="Google Shape;6544;p75"/>
              <p:cNvSpPr/>
              <p:nvPr/>
            </p:nvSpPr>
            <p:spPr>
              <a:xfrm>
                <a:off x="2296800" y="3396925"/>
                <a:ext cx="149300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5972" h="5176" extrusionOk="0">
                    <a:moveTo>
                      <a:pt x="5792" y="1"/>
                    </a:moveTo>
                    <a:cubicBezTo>
                      <a:pt x="5147" y="1"/>
                      <a:pt x="4484" y="161"/>
                      <a:pt x="3904" y="405"/>
                    </a:cubicBezTo>
                    <a:cubicBezTo>
                      <a:pt x="3237" y="672"/>
                      <a:pt x="2636" y="1039"/>
                      <a:pt x="2069" y="1506"/>
                    </a:cubicBezTo>
                    <a:cubicBezTo>
                      <a:pt x="1535" y="1973"/>
                      <a:pt x="1068" y="2540"/>
                      <a:pt x="701" y="3141"/>
                    </a:cubicBezTo>
                    <a:cubicBezTo>
                      <a:pt x="335" y="3774"/>
                      <a:pt x="68" y="4442"/>
                      <a:pt x="1" y="5175"/>
                    </a:cubicBezTo>
                    <a:cubicBezTo>
                      <a:pt x="535" y="4675"/>
                      <a:pt x="1002" y="4208"/>
                      <a:pt x="1469" y="3741"/>
                    </a:cubicBezTo>
                    <a:cubicBezTo>
                      <a:pt x="1936" y="3307"/>
                      <a:pt x="2403" y="2874"/>
                      <a:pt x="2903" y="2440"/>
                    </a:cubicBezTo>
                    <a:cubicBezTo>
                      <a:pt x="3370" y="2040"/>
                      <a:pt x="3870" y="1640"/>
                      <a:pt x="4371" y="1239"/>
                    </a:cubicBezTo>
                    <a:cubicBezTo>
                      <a:pt x="4904" y="839"/>
                      <a:pt x="5438" y="439"/>
                      <a:pt x="5972" y="5"/>
                    </a:cubicBezTo>
                    <a:cubicBezTo>
                      <a:pt x="5912" y="2"/>
                      <a:pt x="5852" y="1"/>
                      <a:pt x="5792" y="1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5" name="Google Shape;6545;p75"/>
              <p:cNvSpPr/>
              <p:nvPr/>
            </p:nvSpPr>
            <p:spPr>
              <a:xfrm>
                <a:off x="2831350" y="3394175"/>
                <a:ext cx="107600" cy="141325"/>
              </a:xfrm>
              <a:custGeom>
                <a:avLst/>
                <a:gdLst/>
                <a:ahLst/>
                <a:cxnLst/>
                <a:rect l="l" t="t" r="r" b="b"/>
                <a:pathLst>
                  <a:path w="4304" h="5653" extrusionOk="0">
                    <a:moveTo>
                      <a:pt x="295" y="1"/>
                    </a:moveTo>
                    <a:cubicBezTo>
                      <a:pt x="196" y="1"/>
                      <a:pt x="98" y="5"/>
                      <a:pt x="1" y="15"/>
                    </a:cubicBezTo>
                    <a:cubicBezTo>
                      <a:pt x="535" y="449"/>
                      <a:pt x="968" y="816"/>
                      <a:pt x="1369" y="1216"/>
                    </a:cubicBezTo>
                    <a:cubicBezTo>
                      <a:pt x="1769" y="1616"/>
                      <a:pt x="2136" y="2050"/>
                      <a:pt x="2436" y="2517"/>
                    </a:cubicBezTo>
                    <a:cubicBezTo>
                      <a:pt x="2736" y="2950"/>
                      <a:pt x="3036" y="3451"/>
                      <a:pt x="3270" y="3951"/>
                    </a:cubicBezTo>
                    <a:cubicBezTo>
                      <a:pt x="3503" y="4452"/>
                      <a:pt x="3704" y="5019"/>
                      <a:pt x="3904" y="5652"/>
                    </a:cubicBezTo>
                    <a:cubicBezTo>
                      <a:pt x="4237" y="5052"/>
                      <a:pt x="4304" y="4351"/>
                      <a:pt x="4204" y="3684"/>
                    </a:cubicBezTo>
                    <a:cubicBezTo>
                      <a:pt x="4104" y="3017"/>
                      <a:pt x="3837" y="2383"/>
                      <a:pt x="3470" y="1816"/>
                    </a:cubicBezTo>
                    <a:cubicBezTo>
                      <a:pt x="3070" y="1249"/>
                      <a:pt x="2536" y="749"/>
                      <a:pt x="1969" y="449"/>
                    </a:cubicBezTo>
                    <a:cubicBezTo>
                      <a:pt x="1456" y="164"/>
                      <a:pt x="870" y="1"/>
                      <a:pt x="295" y="1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6" name="Google Shape;6546;p75"/>
              <p:cNvSpPr/>
              <p:nvPr/>
            </p:nvSpPr>
            <p:spPr>
              <a:xfrm>
                <a:off x="2015775" y="3183550"/>
                <a:ext cx="1250925" cy="996575"/>
              </a:xfrm>
              <a:custGeom>
                <a:avLst/>
                <a:gdLst/>
                <a:ahLst/>
                <a:cxnLst/>
                <a:rect l="l" t="t" r="r" b="b"/>
                <a:pathLst>
                  <a:path w="50037" h="39863" extrusionOk="0">
                    <a:moveTo>
                      <a:pt x="33791" y="9674"/>
                    </a:moveTo>
                    <a:cubicBezTo>
                      <a:pt x="36660" y="9674"/>
                      <a:pt x="39028" y="12043"/>
                      <a:pt x="39028" y="14911"/>
                    </a:cubicBezTo>
                    <a:lnTo>
                      <a:pt x="39028" y="27354"/>
                    </a:lnTo>
                    <a:cubicBezTo>
                      <a:pt x="39028" y="30222"/>
                      <a:pt x="36660" y="32591"/>
                      <a:pt x="33791" y="32591"/>
                    </a:cubicBezTo>
                    <a:lnTo>
                      <a:pt x="15578" y="32591"/>
                    </a:lnTo>
                    <a:cubicBezTo>
                      <a:pt x="12710" y="32591"/>
                      <a:pt x="10341" y="30222"/>
                      <a:pt x="10341" y="27354"/>
                    </a:cubicBezTo>
                    <a:lnTo>
                      <a:pt x="10341" y="14911"/>
                    </a:lnTo>
                    <a:cubicBezTo>
                      <a:pt x="10341" y="12043"/>
                      <a:pt x="12710" y="9674"/>
                      <a:pt x="15578" y="9674"/>
                    </a:cubicBezTo>
                    <a:close/>
                    <a:moveTo>
                      <a:pt x="13010" y="1"/>
                    </a:moveTo>
                    <a:cubicBezTo>
                      <a:pt x="5838" y="1"/>
                      <a:pt x="1" y="5838"/>
                      <a:pt x="1" y="13010"/>
                    </a:cubicBezTo>
                    <a:cubicBezTo>
                      <a:pt x="1" y="15111"/>
                      <a:pt x="1235" y="16879"/>
                      <a:pt x="3003" y="17680"/>
                    </a:cubicBezTo>
                    <a:lnTo>
                      <a:pt x="3003" y="33958"/>
                    </a:lnTo>
                    <a:cubicBezTo>
                      <a:pt x="3003" y="37227"/>
                      <a:pt x="5638" y="39863"/>
                      <a:pt x="8874" y="39863"/>
                    </a:cubicBezTo>
                    <a:lnTo>
                      <a:pt x="41130" y="39863"/>
                    </a:lnTo>
                    <a:cubicBezTo>
                      <a:pt x="44399" y="39863"/>
                      <a:pt x="47034" y="37227"/>
                      <a:pt x="47034" y="33958"/>
                    </a:cubicBezTo>
                    <a:lnTo>
                      <a:pt x="47034" y="17680"/>
                    </a:lnTo>
                    <a:cubicBezTo>
                      <a:pt x="48802" y="16879"/>
                      <a:pt x="50036" y="15111"/>
                      <a:pt x="50036" y="13010"/>
                    </a:cubicBezTo>
                    <a:cubicBezTo>
                      <a:pt x="50036" y="5838"/>
                      <a:pt x="44199" y="1"/>
                      <a:pt x="3699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1675" cap="flat" cmpd="sng">
                <a:solidFill>
                  <a:srgbClr val="F2D12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7" name="Google Shape;6547;p75"/>
              <p:cNvSpPr/>
              <p:nvPr/>
            </p:nvSpPr>
            <p:spPr>
              <a:xfrm>
                <a:off x="1993250" y="3169300"/>
                <a:ext cx="1273450" cy="1031675"/>
              </a:xfrm>
              <a:custGeom>
                <a:avLst/>
                <a:gdLst/>
                <a:ahLst/>
                <a:cxnLst/>
                <a:rect l="l" t="t" r="r" b="b"/>
                <a:pathLst>
                  <a:path w="50938" h="41267" extrusionOk="0">
                    <a:moveTo>
                      <a:pt x="13830" y="0"/>
                    </a:moveTo>
                    <a:cubicBezTo>
                      <a:pt x="10891" y="0"/>
                      <a:pt x="7855" y="904"/>
                      <a:pt x="5472" y="2772"/>
                    </a:cubicBezTo>
                    <a:cubicBezTo>
                      <a:pt x="3003" y="4640"/>
                      <a:pt x="1135" y="7376"/>
                      <a:pt x="435" y="10444"/>
                    </a:cubicBezTo>
                    <a:cubicBezTo>
                      <a:pt x="301" y="10811"/>
                      <a:pt x="268" y="11212"/>
                      <a:pt x="201" y="11612"/>
                    </a:cubicBezTo>
                    <a:lnTo>
                      <a:pt x="101" y="12179"/>
                    </a:lnTo>
                    <a:lnTo>
                      <a:pt x="68" y="12779"/>
                    </a:lnTo>
                    <a:cubicBezTo>
                      <a:pt x="68" y="13180"/>
                      <a:pt x="1" y="13547"/>
                      <a:pt x="34" y="13980"/>
                    </a:cubicBezTo>
                    <a:cubicBezTo>
                      <a:pt x="68" y="14414"/>
                      <a:pt x="134" y="14848"/>
                      <a:pt x="268" y="15248"/>
                    </a:cubicBezTo>
                    <a:cubicBezTo>
                      <a:pt x="652" y="16754"/>
                      <a:pt x="1663" y="18051"/>
                      <a:pt x="3001" y="18815"/>
                    </a:cubicBezTo>
                    <a:lnTo>
                      <a:pt x="3001" y="18815"/>
                    </a:lnTo>
                    <a:lnTo>
                      <a:pt x="2970" y="28657"/>
                    </a:lnTo>
                    <a:lnTo>
                      <a:pt x="2970" y="33861"/>
                    </a:lnTo>
                    <a:lnTo>
                      <a:pt x="3003" y="34528"/>
                    </a:lnTo>
                    <a:cubicBezTo>
                      <a:pt x="3003" y="34762"/>
                      <a:pt x="3003" y="35029"/>
                      <a:pt x="3036" y="35262"/>
                    </a:cubicBezTo>
                    <a:cubicBezTo>
                      <a:pt x="3103" y="35763"/>
                      <a:pt x="3203" y="36263"/>
                      <a:pt x="3370" y="36730"/>
                    </a:cubicBezTo>
                    <a:cubicBezTo>
                      <a:pt x="3704" y="37697"/>
                      <a:pt x="4237" y="38565"/>
                      <a:pt x="4938" y="39265"/>
                    </a:cubicBezTo>
                    <a:cubicBezTo>
                      <a:pt x="5638" y="39999"/>
                      <a:pt x="6506" y="40533"/>
                      <a:pt x="7440" y="40866"/>
                    </a:cubicBezTo>
                    <a:lnTo>
                      <a:pt x="7807" y="41000"/>
                    </a:lnTo>
                    <a:lnTo>
                      <a:pt x="8173" y="41100"/>
                    </a:lnTo>
                    <a:cubicBezTo>
                      <a:pt x="8407" y="41166"/>
                      <a:pt x="8640" y="41200"/>
                      <a:pt x="8907" y="41233"/>
                    </a:cubicBezTo>
                    <a:cubicBezTo>
                      <a:pt x="9141" y="41266"/>
                      <a:pt x="9408" y="41266"/>
                      <a:pt x="9641" y="41266"/>
                    </a:cubicBezTo>
                    <a:lnTo>
                      <a:pt x="10308" y="41266"/>
                    </a:lnTo>
                    <a:lnTo>
                      <a:pt x="15512" y="41200"/>
                    </a:lnTo>
                    <a:lnTo>
                      <a:pt x="25919" y="41033"/>
                    </a:lnTo>
                    <a:lnTo>
                      <a:pt x="36327" y="40833"/>
                    </a:lnTo>
                    <a:lnTo>
                      <a:pt x="41531" y="40766"/>
                    </a:lnTo>
                    <a:cubicBezTo>
                      <a:pt x="41964" y="40733"/>
                      <a:pt x="42431" y="40733"/>
                      <a:pt x="42865" y="40666"/>
                    </a:cubicBezTo>
                    <a:cubicBezTo>
                      <a:pt x="43098" y="40633"/>
                      <a:pt x="43332" y="40599"/>
                      <a:pt x="43532" y="40533"/>
                    </a:cubicBezTo>
                    <a:lnTo>
                      <a:pt x="43866" y="40433"/>
                    </a:lnTo>
                    <a:lnTo>
                      <a:pt x="44199" y="40299"/>
                    </a:lnTo>
                    <a:cubicBezTo>
                      <a:pt x="45033" y="39966"/>
                      <a:pt x="45800" y="39465"/>
                      <a:pt x="46434" y="38798"/>
                    </a:cubicBezTo>
                    <a:cubicBezTo>
                      <a:pt x="47035" y="38164"/>
                      <a:pt x="47502" y="37364"/>
                      <a:pt x="47802" y="36496"/>
                    </a:cubicBezTo>
                    <a:cubicBezTo>
                      <a:pt x="47935" y="36096"/>
                      <a:pt x="48002" y="35629"/>
                      <a:pt x="48069" y="35195"/>
                    </a:cubicBezTo>
                    <a:cubicBezTo>
                      <a:pt x="48069" y="34962"/>
                      <a:pt x="48069" y="34762"/>
                      <a:pt x="48102" y="34528"/>
                    </a:cubicBezTo>
                    <a:lnTo>
                      <a:pt x="48069" y="33895"/>
                    </a:lnTo>
                    <a:lnTo>
                      <a:pt x="48035" y="28691"/>
                    </a:lnTo>
                    <a:lnTo>
                      <a:pt x="47969" y="23454"/>
                    </a:lnTo>
                    <a:lnTo>
                      <a:pt x="47935" y="18283"/>
                    </a:lnTo>
                    <a:lnTo>
                      <a:pt x="47935" y="18283"/>
                    </a:lnTo>
                    <a:cubicBezTo>
                      <a:pt x="48836" y="17883"/>
                      <a:pt x="49603" y="17216"/>
                      <a:pt x="50103" y="16382"/>
                    </a:cubicBezTo>
                    <a:lnTo>
                      <a:pt x="50103" y="16382"/>
                    </a:lnTo>
                    <a:cubicBezTo>
                      <a:pt x="49570" y="17183"/>
                      <a:pt x="48802" y="17850"/>
                      <a:pt x="47935" y="18250"/>
                    </a:cubicBezTo>
                    <a:lnTo>
                      <a:pt x="47902" y="18250"/>
                    </a:lnTo>
                    <a:lnTo>
                      <a:pt x="47902" y="18283"/>
                    </a:lnTo>
                    <a:lnTo>
                      <a:pt x="47902" y="23487"/>
                    </a:lnTo>
                    <a:lnTo>
                      <a:pt x="47835" y="28691"/>
                    </a:lnTo>
                    <a:lnTo>
                      <a:pt x="47768" y="33895"/>
                    </a:lnTo>
                    <a:lnTo>
                      <a:pt x="47768" y="34528"/>
                    </a:lnTo>
                    <a:cubicBezTo>
                      <a:pt x="47735" y="34728"/>
                      <a:pt x="47735" y="34962"/>
                      <a:pt x="47735" y="35162"/>
                    </a:cubicBezTo>
                    <a:cubicBezTo>
                      <a:pt x="47668" y="35562"/>
                      <a:pt x="47568" y="35996"/>
                      <a:pt x="47435" y="36396"/>
                    </a:cubicBezTo>
                    <a:cubicBezTo>
                      <a:pt x="47135" y="37164"/>
                      <a:pt x="46668" y="37897"/>
                      <a:pt x="46067" y="38464"/>
                    </a:cubicBezTo>
                    <a:cubicBezTo>
                      <a:pt x="45500" y="39065"/>
                      <a:pt x="44766" y="39499"/>
                      <a:pt x="43999" y="39765"/>
                    </a:cubicBezTo>
                    <a:lnTo>
                      <a:pt x="43699" y="39865"/>
                    </a:lnTo>
                    <a:lnTo>
                      <a:pt x="43399" y="39966"/>
                    </a:lnTo>
                    <a:cubicBezTo>
                      <a:pt x="43198" y="39999"/>
                      <a:pt x="42998" y="40032"/>
                      <a:pt x="42798" y="40066"/>
                    </a:cubicBezTo>
                    <a:cubicBezTo>
                      <a:pt x="42365" y="40099"/>
                      <a:pt x="41964" y="40099"/>
                      <a:pt x="41531" y="40099"/>
                    </a:cubicBezTo>
                    <a:lnTo>
                      <a:pt x="36327" y="39999"/>
                    </a:lnTo>
                    <a:lnTo>
                      <a:pt x="25919" y="39799"/>
                    </a:lnTo>
                    <a:lnTo>
                      <a:pt x="15512" y="39632"/>
                    </a:lnTo>
                    <a:lnTo>
                      <a:pt x="10308" y="39565"/>
                    </a:lnTo>
                    <a:lnTo>
                      <a:pt x="9675" y="39565"/>
                    </a:lnTo>
                    <a:cubicBezTo>
                      <a:pt x="9474" y="39532"/>
                      <a:pt x="9308" y="39565"/>
                      <a:pt x="9107" y="39499"/>
                    </a:cubicBezTo>
                    <a:cubicBezTo>
                      <a:pt x="8941" y="39465"/>
                      <a:pt x="8741" y="39465"/>
                      <a:pt x="8574" y="39398"/>
                    </a:cubicBezTo>
                    <a:lnTo>
                      <a:pt x="8307" y="39332"/>
                    </a:lnTo>
                    <a:lnTo>
                      <a:pt x="8040" y="39232"/>
                    </a:lnTo>
                    <a:cubicBezTo>
                      <a:pt x="7373" y="38965"/>
                      <a:pt x="6739" y="38565"/>
                      <a:pt x="6239" y="37997"/>
                    </a:cubicBezTo>
                    <a:cubicBezTo>
                      <a:pt x="5738" y="37464"/>
                      <a:pt x="5338" y="36830"/>
                      <a:pt x="5105" y="36163"/>
                    </a:cubicBezTo>
                    <a:cubicBezTo>
                      <a:pt x="4971" y="35796"/>
                      <a:pt x="4904" y="35429"/>
                      <a:pt x="4871" y="35095"/>
                    </a:cubicBezTo>
                    <a:cubicBezTo>
                      <a:pt x="4838" y="34895"/>
                      <a:pt x="4838" y="34728"/>
                      <a:pt x="4838" y="34528"/>
                    </a:cubicBezTo>
                    <a:lnTo>
                      <a:pt x="4838" y="33895"/>
                    </a:lnTo>
                    <a:lnTo>
                      <a:pt x="4871" y="28691"/>
                    </a:lnTo>
                    <a:lnTo>
                      <a:pt x="4838" y="18283"/>
                    </a:lnTo>
                    <a:lnTo>
                      <a:pt x="4838" y="17683"/>
                    </a:lnTo>
                    <a:lnTo>
                      <a:pt x="4304" y="17416"/>
                    </a:lnTo>
                    <a:cubicBezTo>
                      <a:pt x="3170" y="16916"/>
                      <a:pt x="2303" y="15948"/>
                      <a:pt x="1969" y="14781"/>
                    </a:cubicBezTo>
                    <a:cubicBezTo>
                      <a:pt x="1869" y="14481"/>
                      <a:pt x="1802" y="14180"/>
                      <a:pt x="1802" y="13880"/>
                    </a:cubicBezTo>
                    <a:cubicBezTo>
                      <a:pt x="1769" y="13580"/>
                      <a:pt x="1802" y="13213"/>
                      <a:pt x="1802" y="12879"/>
                    </a:cubicBezTo>
                    <a:lnTo>
                      <a:pt x="1836" y="12379"/>
                    </a:lnTo>
                    <a:lnTo>
                      <a:pt x="1902" y="11845"/>
                    </a:lnTo>
                    <a:cubicBezTo>
                      <a:pt x="1936" y="11512"/>
                      <a:pt x="1969" y="11178"/>
                      <a:pt x="2069" y="10845"/>
                    </a:cubicBezTo>
                    <a:cubicBezTo>
                      <a:pt x="2169" y="10511"/>
                      <a:pt x="2203" y="10144"/>
                      <a:pt x="2336" y="9844"/>
                    </a:cubicBezTo>
                    <a:lnTo>
                      <a:pt x="2670" y="8843"/>
                    </a:lnTo>
                    <a:lnTo>
                      <a:pt x="3103" y="7909"/>
                    </a:lnTo>
                    <a:cubicBezTo>
                      <a:pt x="3270" y="7609"/>
                      <a:pt x="3437" y="7309"/>
                      <a:pt x="3604" y="7009"/>
                    </a:cubicBezTo>
                    <a:cubicBezTo>
                      <a:pt x="4337" y="5841"/>
                      <a:pt x="5271" y="4774"/>
                      <a:pt x="6339" y="3906"/>
                    </a:cubicBezTo>
                    <a:cubicBezTo>
                      <a:pt x="8507" y="2105"/>
                      <a:pt x="11309" y="1171"/>
                      <a:pt x="14144" y="1104"/>
                    </a:cubicBezTo>
                    <a:lnTo>
                      <a:pt x="22984" y="971"/>
                    </a:lnTo>
                    <a:lnTo>
                      <a:pt x="31824" y="804"/>
                    </a:lnTo>
                    <a:lnTo>
                      <a:pt x="36227" y="737"/>
                    </a:lnTo>
                    <a:cubicBezTo>
                      <a:pt x="36701" y="727"/>
                      <a:pt x="37173" y="716"/>
                      <a:pt x="37641" y="716"/>
                    </a:cubicBezTo>
                    <a:cubicBezTo>
                      <a:pt x="38653" y="716"/>
                      <a:pt x="39649" y="766"/>
                      <a:pt x="40630" y="971"/>
                    </a:cubicBezTo>
                    <a:cubicBezTo>
                      <a:pt x="43499" y="1538"/>
                      <a:pt x="46134" y="3139"/>
                      <a:pt x="48002" y="5441"/>
                    </a:cubicBezTo>
                    <a:cubicBezTo>
                      <a:pt x="49870" y="7709"/>
                      <a:pt x="50904" y="10645"/>
                      <a:pt x="50937" y="13580"/>
                    </a:cubicBezTo>
                    <a:cubicBezTo>
                      <a:pt x="50904" y="10645"/>
                      <a:pt x="49937" y="7709"/>
                      <a:pt x="48069" y="5374"/>
                    </a:cubicBezTo>
                    <a:cubicBezTo>
                      <a:pt x="46201" y="3106"/>
                      <a:pt x="43599" y="1405"/>
                      <a:pt x="40663" y="737"/>
                    </a:cubicBezTo>
                    <a:cubicBezTo>
                      <a:pt x="39229" y="404"/>
                      <a:pt x="37728" y="404"/>
                      <a:pt x="36260" y="404"/>
                    </a:cubicBezTo>
                    <a:lnTo>
                      <a:pt x="31824" y="304"/>
                    </a:lnTo>
                    <a:lnTo>
                      <a:pt x="22984" y="170"/>
                    </a:lnTo>
                    <a:lnTo>
                      <a:pt x="14144" y="4"/>
                    </a:lnTo>
                    <a:cubicBezTo>
                      <a:pt x="14040" y="1"/>
                      <a:pt x="13935" y="0"/>
                      <a:pt x="13830" y="0"/>
                    </a:cubicBezTo>
                    <a:close/>
                  </a:path>
                </a:pathLst>
              </a:custGeom>
              <a:solidFill>
                <a:srgbClr val="EFA0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8" name="Google Shape;6548;p75"/>
              <p:cNvSpPr/>
              <p:nvPr/>
            </p:nvSpPr>
            <p:spPr>
              <a:xfrm>
                <a:off x="2767975" y="3826375"/>
                <a:ext cx="15050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602" h="579" extrusionOk="0">
                    <a:moveTo>
                      <a:pt x="283" y="1"/>
                    </a:moveTo>
                    <a:cubicBezTo>
                      <a:pt x="140" y="1"/>
                      <a:pt x="31" y="120"/>
                      <a:pt x="1" y="240"/>
                    </a:cubicBezTo>
                    <a:cubicBezTo>
                      <a:pt x="1" y="406"/>
                      <a:pt x="101" y="573"/>
                      <a:pt x="268" y="573"/>
                    </a:cubicBezTo>
                    <a:cubicBezTo>
                      <a:pt x="282" y="577"/>
                      <a:pt x="296" y="578"/>
                      <a:pt x="311" y="578"/>
                    </a:cubicBezTo>
                    <a:cubicBezTo>
                      <a:pt x="435" y="578"/>
                      <a:pt x="571" y="459"/>
                      <a:pt x="601" y="340"/>
                    </a:cubicBezTo>
                    <a:cubicBezTo>
                      <a:pt x="601" y="173"/>
                      <a:pt x="501" y="39"/>
                      <a:pt x="334" y="6"/>
                    </a:cubicBezTo>
                    <a:cubicBezTo>
                      <a:pt x="317" y="3"/>
                      <a:pt x="299" y="1"/>
                      <a:pt x="283" y="1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9" name="Google Shape;6549;p75"/>
              <p:cNvSpPr/>
              <p:nvPr/>
            </p:nvSpPr>
            <p:spPr>
              <a:xfrm>
                <a:off x="2820525" y="3838875"/>
                <a:ext cx="1587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579" extrusionOk="0">
                    <a:moveTo>
                      <a:pt x="281" y="0"/>
                    </a:moveTo>
                    <a:cubicBezTo>
                      <a:pt x="160" y="0"/>
                      <a:pt x="34" y="95"/>
                      <a:pt x="34" y="240"/>
                    </a:cubicBezTo>
                    <a:cubicBezTo>
                      <a:pt x="0" y="407"/>
                      <a:pt x="100" y="540"/>
                      <a:pt x="267" y="574"/>
                    </a:cubicBezTo>
                    <a:cubicBezTo>
                      <a:pt x="285" y="577"/>
                      <a:pt x="302" y="579"/>
                      <a:pt x="318" y="579"/>
                    </a:cubicBezTo>
                    <a:cubicBezTo>
                      <a:pt x="461" y="579"/>
                      <a:pt x="571" y="456"/>
                      <a:pt x="601" y="307"/>
                    </a:cubicBezTo>
                    <a:cubicBezTo>
                      <a:pt x="634" y="173"/>
                      <a:pt x="501" y="6"/>
                      <a:pt x="334" y="6"/>
                    </a:cubicBezTo>
                    <a:cubicBezTo>
                      <a:pt x="317" y="2"/>
                      <a:pt x="299" y="0"/>
                      <a:pt x="281" y="0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0" name="Google Shape;6550;p75"/>
              <p:cNvSpPr/>
              <p:nvPr/>
            </p:nvSpPr>
            <p:spPr>
              <a:xfrm>
                <a:off x="2828025" y="3805500"/>
                <a:ext cx="15025" cy="14375"/>
              </a:xfrm>
              <a:custGeom>
                <a:avLst/>
                <a:gdLst/>
                <a:ahLst/>
                <a:cxnLst/>
                <a:rect l="l" t="t" r="r" b="b"/>
                <a:pathLst>
                  <a:path w="601" h="575" extrusionOk="0">
                    <a:moveTo>
                      <a:pt x="271" y="1"/>
                    </a:moveTo>
                    <a:cubicBezTo>
                      <a:pt x="134" y="1"/>
                      <a:pt x="30" y="95"/>
                      <a:pt x="0" y="241"/>
                    </a:cubicBezTo>
                    <a:cubicBezTo>
                      <a:pt x="0" y="407"/>
                      <a:pt x="101" y="541"/>
                      <a:pt x="267" y="574"/>
                    </a:cubicBezTo>
                    <a:cubicBezTo>
                      <a:pt x="434" y="574"/>
                      <a:pt x="568" y="474"/>
                      <a:pt x="601" y="307"/>
                    </a:cubicBezTo>
                    <a:cubicBezTo>
                      <a:pt x="601" y="174"/>
                      <a:pt x="501" y="7"/>
                      <a:pt x="334" y="7"/>
                    </a:cubicBezTo>
                    <a:cubicBezTo>
                      <a:pt x="312" y="3"/>
                      <a:pt x="291" y="1"/>
                      <a:pt x="271" y="1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1" name="Google Shape;6551;p75"/>
              <p:cNvSpPr/>
              <p:nvPr/>
            </p:nvSpPr>
            <p:spPr>
              <a:xfrm>
                <a:off x="2824700" y="3815675"/>
                <a:ext cx="498700" cy="52925"/>
              </a:xfrm>
              <a:custGeom>
                <a:avLst/>
                <a:gdLst/>
                <a:ahLst/>
                <a:cxnLst/>
                <a:rect l="l" t="t" r="r" b="b"/>
                <a:pathLst>
                  <a:path w="19948" h="2117" extrusionOk="0">
                    <a:moveTo>
                      <a:pt x="19948" y="0"/>
                    </a:moveTo>
                    <a:lnTo>
                      <a:pt x="19948" y="0"/>
                    </a:lnTo>
                    <a:cubicBezTo>
                      <a:pt x="18547" y="968"/>
                      <a:pt x="16879" y="1468"/>
                      <a:pt x="15211" y="1635"/>
                    </a:cubicBezTo>
                    <a:cubicBezTo>
                      <a:pt x="14574" y="1711"/>
                      <a:pt x="13932" y="1744"/>
                      <a:pt x="13289" y="1744"/>
                    </a:cubicBezTo>
                    <a:cubicBezTo>
                      <a:pt x="12248" y="1744"/>
                      <a:pt x="11205" y="1659"/>
                      <a:pt x="10174" y="1535"/>
                    </a:cubicBezTo>
                    <a:cubicBezTo>
                      <a:pt x="8473" y="1335"/>
                      <a:pt x="6805" y="1035"/>
                      <a:pt x="5104" y="868"/>
                    </a:cubicBezTo>
                    <a:cubicBezTo>
                      <a:pt x="4396" y="813"/>
                      <a:pt x="3710" y="759"/>
                      <a:pt x="3010" y="759"/>
                    </a:cubicBezTo>
                    <a:cubicBezTo>
                      <a:pt x="2852" y="759"/>
                      <a:pt x="2694" y="762"/>
                      <a:pt x="2535" y="768"/>
                    </a:cubicBezTo>
                    <a:cubicBezTo>
                      <a:pt x="1668" y="768"/>
                      <a:pt x="834" y="868"/>
                      <a:pt x="0" y="1035"/>
                    </a:cubicBezTo>
                    <a:cubicBezTo>
                      <a:pt x="581" y="965"/>
                      <a:pt x="1167" y="936"/>
                      <a:pt x="1755" y="936"/>
                    </a:cubicBezTo>
                    <a:cubicBezTo>
                      <a:pt x="2854" y="936"/>
                      <a:pt x="3962" y="1038"/>
                      <a:pt x="5070" y="1168"/>
                    </a:cubicBezTo>
                    <a:cubicBezTo>
                      <a:pt x="6738" y="1401"/>
                      <a:pt x="8406" y="1702"/>
                      <a:pt x="10107" y="1935"/>
                    </a:cubicBezTo>
                    <a:cubicBezTo>
                      <a:pt x="11054" y="2047"/>
                      <a:pt x="12011" y="2117"/>
                      <a:pt x="12967" y="2117"/>
                    </a:cubicBezTo>
                    <a:cubicBezTo>
                      <a:pt x="13729" y="2117"/>
                      <a:pt x="14490" y="2072"/>
                      <a:pt x="15244" y="1969"/>
                    </a:cubicBezTo>
                    <a:cubicBezTo>
                      <a:pt x="16112" y="1835"/>
                      <a:pt x="16945" y="1635"/>
                      <a:pt x="17746" y="1301"/>
                    </a:cubicBezTo>
                    <a:cubicBezTo>
                      <a:pt x="18547" y="968"/>
                      <a:pt x="19314" y="568"/>
                      <a:pt x="19948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2" name="Google Shape;6552;p75"/>
              <p:cNvSpPr/>
              <p:nvPr/>
            </p:nvSpPr>
            <p:spPr>
              <a:xfrm>
                <a:off x="2832200" y="3713925"/>
                <a:ext cx="341100" cy="97600"/>
              </a:xfrm>
              <a:custGeom>
                <a:avLst/>
                <a:gdLst/>
                <a:ahLst/>
                <a:cxnLst/>
                <a:rect l="l" t="t" r="r" b="b"/>
                <a:pathLst>
                  <a:path w="13644" h="3904" extrusionOk="0">
                    <a:moveTo>
                      <a:pt x="13643" y="1"/>
                    </a:moveTo>
                    <a:lnTo>
                      <a:pt x="10274" y="1068"/>
                    </a:lnTo>
                    <a:cubicBezTo>
                      <a:pt x="9140" y="1402"/>
                      <a:pt x="8006" y="1735"/>
                      <a:pt x="6872" y="2069"/>
                    </a:cubicBezTo>
                    <a:cubicBezTo>
                      <a:pt x="5704" y="2403"/>
                      <a:pt x="4570" y="2703"/>
                      <a:pt x="3436" y="3003"/>
                    </a:cubicBezTo>
                    <a:lnTo>
                      <a:pt x="0" y="3904"/>
                    </a:lnTo>
                    <a:cubicBezTo>
                      <a:pt x="1168" y="3770"/>
                      <a:pt x="2335" y="3570"/>
                      <a:pt x="3503" y="3337"/>
                    </a:cubicBezTo>
                    <a:cubicBezTo>
                      <a:pt x="4670" y="3103"/>
                      <a:pt x="5838" y="2803"/>
                      <a:pt x="6972" y="2469"/>
                    </a:cubicBezTo>
                    <a:cubicBezTo>
                      <a:pt x="8106" y="2136"/>
                      <a:pt x="9240" y="1769"/>
                      <a:pt x="10374" y="1369"/>
                    </a:cubicBezTo>
                    <a:cubicBezTo>
                      <a:pt x="10908" y="1135"/>
                      <a:pt x="11475" y="935"/>
                      <a:pt x="12042" y="701"/>
                    </a:cubicBezTo>
                    <a:cubicBezTo>
                      <a:pt x="12576" y="468"/>
                      <a:pt x="13110" y="234"/>
                      <a:pt x="13643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3" name="Google Shape;6553;p75"/>
              <p:cNvSpPr/>
              <p:nvPr/>
            </p:nvSpPr>
            <p:spPr>
              <a:xfrm>
                <a:off x="2768825" y="3751450"/>
                <a:ext cx="462850" cy="79250"/>
              </a:xfrm>
              <a:custGeom>
                <a:avLst/>
                <a:gdLst/>
                <a:ahLst/>
                <a:cxnLst/>
                <a:rect l="l" t="t" r="r" b="b"/>
                <a:pathLst>
                  <a:path w="18514" h="3170" extrusionOk="0">
                    <a:moveTo>
                      <a:pt x="18513" y="1"/>
                    </a:moveTo>
                    <a:lnTo>
                      <a:pt x="16212" y="501"/>
                    </a:lnTo>
                    <a:cubicBezTo>
                      <a:pt x="15444" y="701"/>
                      <a:pt x="14677" y="868"/>
                      <a:pt x="13910" y="1002"/>
                    </a:cubicBezTo>
                    <a:cubicBezTo>
                      <a:pt x="12376" y="1335"/>
                      <a:pt x="10841" y="1635"/>
                      <a:pt x="9307" y="1902"/>
                    </a:cubicBezTo>
                    <a:cubicBezTo>
                      <a:pt x="7772" y="2169"/>
                      <a:pt x="6238" y="2403"/>
                      <a:pt x="4670" y="2603"/>
                    </a:cubicBezTo>
                    <a:cubicBezTo>
                      <a:pt x="3136" y="2836"/>
                      <a:pt x="1568" y="3003"/>
                      <a:pt x="0" y="3170"/>
                    </a:cubicBezTo>
                    <a:cubicBezTo>
                      <a:pt x="1568" y="3170"/>
                      <a:pt x="3136" y="3070"/>
                      <a:pt x="4703" y="2936"/>
                    </a:cubicBezTo>
                    <a:cubicBezTo>
                      <a:pt x="6271" y="2770"/>
                      <a:pt x="7839" y="2536"/>
                      <a:pt x="9373" y="2303"/>
                    </a:cubicBezTo>
                    <a:cubicBezTo>
                      <a:pt x="10908" y="2002"/>
                      <a:pt x="12476" y="1702"/>
                      <a:pt x="13977" y="1335"/>
                    </a:cubicBezTo>
                    <a:cubicBezTo>
                      <a:pt x="14744" y="1135"/>
                      <a:pt x="15511" y="935"/>
                      <a:pt x="16245" y="701"/>
                    </a:cubicBezTo>
                    <a:cubicBezTo>
                      <a:pt x="17012" y="468"/>
                      <a:pt x="17746" y="268"/>
                      <a:pt x="18513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4" name="Google Shape;6554;p75"/>
              <p:cNvSpPr/>
              <p:nvPr/>
            </p:nvSpPr>
            <p:spPr>
              <a:xfrm>
                <a:off x="2545325" y="3826375"/>
                <a:ext cx="1502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601" h="579" extrusionOk="0">
                    <a:moveTo>
                      <a:pt x="319" y="1"/>
                    </a:moveTo>
                    <a:cubicBezTo>
                      <a:pt x="302" y="1"/>
                      <a:pt x="285" y="3"/>
                      <a:pt x="267" y="6"/>
                    </a:cubicBezTo>
                    <a:cubicBezTo>
                      <a:pt x="100" y="39"/>
                      <a:pt x="0" y="173"/>
                      <a:pt x="0" y="340"/>
                    </a:cubicBezTo>
                    <a:cubicBezTo>
                      <a:pt x="30" y="459"/>
                      <a:pt x="140" y="578"/>
                      <a:pt x="282" y="578"/>
                    </a:cubicBezTo>
                    <a:cubicBezTo>
                      <a:pt x="299" y="578"/>
                      <a:pt x="316" y="577"/>
                      <a:pt x="334" y="573"/>
                    </a:cubicBezTo>
                    <a:cubicBezTo>
                      <a:pt x="501" y="573"/>
                      <a:pt x="601" y="406"/>
                      <a:pt x="601" y="240"/>
                    </a:cubicBezTo>
                    <a:cubicBezTo>
                      <a:pt x="571" y="120"/>
                      <a:pt x="461" y="1"/>
                      <a:pt x="319" y="1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5" name="Google Shape;6555;p75"/>
              <p:cNvSpPr/>
              <p:nvPr/>
            </p:nvSpPr>
            <p:spPr>
              <a:xfrm>
                <a:off x="2491950" y="3838875"/>
                <a:ext cx="15875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579" extrusionOk="0">
                    <a:moveTo>
                      <a:pt x="332" y="0"/>
                    </a:moveTo>
                    <a:cubicBezTo>
                      <a:pt x="310" y="0"/>
                      <a:pt x="289" y="2"/>
                      <a:pt x="267" y="6"/>
                    </a:cubicBezTo>
                    <a:cubicBezTo>
                      <a:pt x="134" y="6"/>
                      <a:pt x="1" y="173"/>
                      <a:pt x="34" y="307"/>
                    </a:cubicBezTo>
                    <a:cubicBezTo>
                      <a:pt x="64" y="456"/>
                      <a:pt x="174" y="579"/>
                      <a:pt x="316" y="579"/>
                    </a:cubicBezTo>
                    <a:cubicBezTo>
                      <a:pt x="333" y="579"/>
                      <a:pt x="350" y="577"/>
                      <a:pt x="367" y="574"/>
                    </a:cubicBezTo>
                    <a:cubicBezTo>
                      <a:pt x="501" y="540"/>
                      <a:pt x="634" y="407"/>
                      <a:pt x="601" y="240"/>
                    </a:cubicBezTo>
                    <a:cubicBezTo>
                      <a:pt x="601" y="95"/>
                      <a:pt x="474" y="0"/>
                      <a:pt x="332" y="0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6" name="Google Shape;6556;p75"/>
              <p:cNvSpPr/>
              <p:nvPr/>
            </p:nvSpPr>
            <p:spPr>
              <a:xfrm>
                <a:off x="2485275" y="3805500"/>
                <a:ext cx="15050" cy="14375"/>
              </a:xfrm>
              <a:custGeom>
                <a:avLst/>
                <a:gdLst/>
                <a:ahLst/>
                <a:cxnLst/>
                <a:rect l="l" t="t" r="r" b="b"/>
                <a:pathLst>
                  <a:path w="602" h="575" extrusionOk="0">
                    <a:moveTo>
                      <a:pt x="320" y="1"/>
                    </a:moveTo>
                    <a:cubicBezTo>
                      <a:pt x="303" y="1"/>
                      <a:pt x="285" y="3"/>
                      <a:pt x="268" y="7"/>
                    </a:cubicBezTo>
                    <a:cubicBezTo>
                      <a:pt x="101" y="7"/>
                      <a:pt x="1" y="174"/>
                      <a:pt x="1" y="307"/>
                    </a:cubicBezTo>
                    <a:cubicBezTo>
                      <a:pt x="34" y="474"/>
                      <a:pt x="167" y="574"/>
                      <a:pt x="334" y="574"/>
                    </a:cubicBezTo>
                    <a:cubicBezTo>
                      <a:pt x="501" y="541"/>
                      <a:pt x="601" y="407"/>
                      <a:pt x="568" y="241"/>
                    </a:cubicBezTo>
                    <a:cubicBezTo>
                      <a:pt x="568" y="95"/>
                      <a:pt x="441" y="1"/>
                      <a:pt x="320" y="1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7" name="Google Shape;6557;p75"/>
              <p:cNvSpPr/>
              <p:nvPr/>
            </p:nvSpPr>
            <p:spPr>
              <a:xfrm>
                <a:off x="2004925" y="3815675"/>
                <a:ext cx="498725" cy="52925"/>
              </a:xfrm>
              <a:custGeom>
                <a:avLst/>
                <a:gdLst/>
                <a:ahLst/>
                <a:cxnLst/>
                <a:rect l="l" t="t" r="r" b="b"/>
                <a:pathLst>
                  <a:path w="19949" h="2117" extrusionOk="0">
                    <a:moveTo>
                      <a:pt x="1" y="0"/>
                    </a:moveTo>
                    <a:cubicBezTo>
                      <a:pt x="635" y="568"/>
                      <a:pt x="1402" y="1001"/>
                      <a:pt x="2203" y="1301"/>
                    </a:cubicBezTo>
                    <a:cubicBezTo>
                      <a:pt x="3003" y="1635"/>
                      <a:pt x="3837" y="1835"/>
                      <a:pt x="4704" y="1969"/>
                    </a:cubicBezTo>
                    <a:cubicBezTo>
                      <a:pt x="5459" y="2072"/>
                      <a:pt x="6220" y="2117"/>
                      <a:pt x="6982" y="2117"/>
                    </a:cubicBezTo>
                    <a:cubicBezTo>
                      <a:pt x="7938" y="2117"/>
                      <a:pt x="8895" y="2047"/>
                      <a:pt x="9841" y="1935"/>
                    </a:cubicBezTo>
                    <a:cubicBezTo>
                      <a:pt x="11543" y="1702"/>
                      <a:pt x="13210" y="1401"/>
                      <a:pt x="14878" y="1201"/>
                    </a:cubicBezTo>
                    <a:cubicBezTo>
                      <a:pt x="16000" y="1047"/>
                      <a:pt x="17107" y="937"/>
                      <a:pt x="18219" y="937"/>
                    </a:cubicBezTo>
                    <a:cubicBezTo>
                      <a:pt x="18794" y="937"/>
                      <a:pt x="19369" y="966"/>
                      <a:pt x="19949" y="1035"/>
                    </a:cubicBezTo>
                    <a:cubicBezTo>
                      <a:pt x="19115" y="834"/>
                      <a:pt x="18281" y="768"/>
                      <a:pt x="17413" y="768"/>
                    </a:cubicBezTo>
                    <a:cubicBezTo>
                      <a:pt x="17254" y="762"/>
                      <a:pt x="17096" y="759"/>
                      <a:pt x="16939" y="759"/>
                    </a:cubicBezTo>
                    <a:cubicBezTo>
                      <a:pt x="16239" y="759"/>
                      <a:pt x="15553" y="813"/>
                      <a:pt x="14845" y="868"/>
                    </a:cubicBezTo>
                    <a:cubicBezTo>
                      <a:pt x="13144" y="1035"/>
                      <a:pt x="11476" y="1335"/>
                      <a:pt x="9775" y="1535"/>
                    </a:cubicBezTo>
                    <a:cubicBezTo>
                      <a:pt x="8744" y="1659"/>
                      <a:pt x="7700" y="1744"/>
                      <a:pt x="6660" y="1744"/>
                    </a:cubicBezTo>
                    <a:cubicBezTo>
                      <a:pt x="6017" y="1744"/>
                      <a:pt x="5375" y="1711"/>
                      <a:pt x="4738" y="1635"/>
                    </a:cubicBezTo>
                    <a:cubicBezTo>
                      <a:pt x="3070" y="1468"/>
                      <a:pt x="1402" y="968"/>
                      <a:pt x="1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8" name="Google Shape;6558;p75"/>
              <p:cNvSpPr/>
              <p:nvPr/>
            </p:nvSpPr>
            <p:spPr>
              <a:xfrm>
                <a:off x="2154200" y="3713100"/>
                <a:ext cx="341950" cy="98425"/>
              </a:xfrm>
              <a:custGeom>
                <a:avLst/>
                <a:gdLst/>
                <a:ahLst/>
                <a:cxnLst/>
                <a:rect l="l" t="t" r="r" b="b"/>
                <a:pathLst>
                  <a:path w="13678" h="393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535" y="267"/>
                      <a:pt x="1102" y="501"/>
                      <a:pt x="1635" y="734"/>
                    </a:cubicBezTo>
                    <a:cubicBezTo>
                      <a:pt x="2202" y="968"/>
                      <a:pt x="2736" y="1168"/>
                      <a:pt x="3303" y="1368"/>
                    </a:cubicBezTo>
                    <a:cubicBezTo>
                      <a:pt x="4404" y="1802"/>
                      <a:pt x="5538" y="2169"/>
                      <a:pt x="6706" y="2502"/>
                    </a:cubicBezTo>
                    <a:cubicBezTo>
                      <a:pt x="7840" y="2836"/>
                      <a:pt x="8974" y="3103"/>
                      <a:pt x="10141" y="3370"/>
                    </a:cubicBezTo>
                    <a:cubicBezTo>
                      <a:pt x="11309" y="3603"/>
                      <a:pt x="12510" y="3803"/>
                      <a:pt x="13677" y="3937"/>
                    </a:cubicBezTo>
                    <a:lnTo>
                      <a:pt x="10242" y="3036"/>
                    </a:lnTo>
                    <a:cubicBezTo>
                      <a:pt x="9074" y="2736"/>
                      <a:pt x="7940" y="2436"/>
                      <a:pt x="6806" y="2102"/>
                    </a:cubicBezTo>
                    <a:cubicBezTo>
                      <a:pt x="5672" y="1768"/>
                      <a:pt x="4537" y="1435"/>
                      <a:pt x="3403" y="106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9" name="Google Shape;6559;p75"/>
              <p:cNvSpPr/>
              <p:nvPr/>
            </p:nvSpPr>
            <p:spPr>
              <a:xfrm>
                <a:off x="2096675" y="3751450"/>
                <a:ext cx="462025" cy="79250"/>
              </a:xfrm>
              <a:custGeom>
                <a:avLst/>
                <a:gdLst/>
                <a:ahLst/>
                <a:cxnLst/>
                <a:rect l="l" t="t" r="r" b="b"/>
                <a:pathLst>
                  <a:path w="18481" h="317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34" y="268"/>
                      <a:pt x="1501" y="501"/>
                      <a:pt x="2235" y="701"/>
                    </a:cubicBezTo>
                    <a:cubicBezTo>
                      <a:pt x="3002" y="935"/>
                      <a:pt x="3770" y="1135"/>
                      <a:pt x="4537" y="1335"/>
                    </a:cubicBezTo>
                    <a:cubicBezTo>
                      <a:pt x="6038" y="1702"/>
                      <a:pt x="7572" y="2002"/>
                      <a:pt x="9140" y="2303"/>
                    </a:cubicBezTo>
                    <a:cubicBezTo>
                      <a:pt x="10675" y="2536"/>
                      <a:pt x="12242" y="2770"/>
                      <a:pt x="13810" y="2936"/>
                    </a:cubicBezTo>
                    <a:cubicBezTo>
                      <a:pt x="15345" y="3070"/>
                      <a:pt x="16912" y="3170"/>
                      <a:pt x="18480" y="3170"/>
                    </a:cubicBezTo>
                    <a:cubicBezTo>
                      <a:pt x="16946" y="3003"/>
                      <a:pt x="15378" y="2836"/>
                      <a:pt x="13843" y="2603"/>
                    </a:cubicBezTo>
                    <a:cubicBezTo>
                      <a:pt x="12276" y="2403"/>
                      <a:pt x="10741" y="2169"/>
                      <a:pt x="9207" y="1902"/>
                    </a:cubicBezTo>
                    <a:cubicBezTo>
                      <a:pt x="7672" y="1635"/>
                      <a:pt x="6138" y="1335"/>
                      <a:pt x="4604" y="1002"/>
                    </a:cubicBezTo>
                    <a:cubicBezTo>
                      <a:pt x="3836" y="868"/>
                      <a:pt x="3069" y="701"/>
                      <a:pt x="2302" y="535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580" name="Google Shape;6580;p75"/>
          <p:cNvSpPr txBox="1"/>
          <p:nvPr/>
        </p:nvSpPr>
        <p:spPr>
          <a:xfrm>
            <a:off x="5712701" y="1350285"/>
            <a:ext cx="3047798" cy="5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 smtClean="0">
                <a:solidFill>
                  <a:schemeClr val="dk1"/>
                </a:solidFill>
                <a:latin typeface="Arial Black" panose="020B0A04020102020204" pitchFamily="34" charset="0"/>
                <a:ea typeface="Barlow"/>
                <a:cs typeface="Barlow"/>
                <a:sym typeface="Barlow"/>
              </a:rPr>
              <a:t>Аналіз</a:t>
            </a:r>
          </a:p>
          <a:p>
            <a:pPr lvl="0"/>
            <a:r>
              <a:rPr lang="ru-RU" sz="1200" dirty="0" err="1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Аналізувати</a:t>
            </a:r>
            <a:r>
              <a:rPr lang="ru-RU" sz="120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великі</a:t>
            </a:r>
            <a:r>
              <a:rPr lang="ru-RU" sz="120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обсяги</a:t>
            </a:r>
            <a:r>
              <a:rPr lang="ru-RU" sz="120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даних</a:t>
            </a:r>
            <a:r>
              <a:rPr lang="ru-RU" sz="120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, </a:t>
            </a:r>
            <a:r>
              <a:rPr lang="ru-RU" sz="1200" dirty="0" err="1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виявляти</a:t>
            </a:r>
            <a:r>
              <a:rPr lang="ru-RU" sz="120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тенденції</a:t>
            </a:r>
            <a:r>
              <a:rPr lang="ru-RU" sz="120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 і </a:t>
            </a:r>
            <a:r>
              <a:rPr lang="ru-RU" sz="1200" dirty="0" err="1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представляти</a:t>
            </a:r>
            <a:r>
              <a:rPr lang="ru-RU" sz="120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результати</a:t>
            </a:r>
            <a:r>
              <a:rPr lang="ru-RU" sz="120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 в </a:t>
            </a:r>
            <a:r>
              <a:rPr lang="ru-RU" sz="1200" dirty="0" err="1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чіткої</a:t>
            </a:r>
            <a:r>
              <a:rPr lang="ru-RU" sz="120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 і </a:t>
            </a:r>
            <a:r>
              <a:rPr lang="ru-RU" sz="1200" dirty="0" err="1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зрозумілої</a:t>
            </a:r>
            <a:r>
              <a:rPr lang="ru-RU" sz="120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формі</a:t>
            </a:r>
            <a:r>
              <a:rPr lang="ru-RU" sz="120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.</a:t>
            </a:r>
            <a:endParaRPr lang="uk-UA" sz="1200" dirty="0" smtClean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</p:txBody>
      </p:sp>
      <p:sp>
        <p:nvSpPr>
          <p:cNvPr id="120" name="Google Shape;6468;p75"/>
          <p:cNvSpPr/>
          <p:nvPr/>
        </p:nvSpPr>
        <p:spPr>
          <a:xfrm>
            <a:off x="5425875" y="1463700"/>
            <a:ext cx="257100" cy="2571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3" name="Google Shape;3823;p53"/>
          <p:cNvSpPr txBox="1">
            <a:spLocks noGrp="1"/>
          </p:cNvSpPr>
          <p:nvPr>
            <p:ph type="title"/>
          </p:nvPr>
        </p:nvSpPr>
        <p:spPr>
          <a:xfrm>
            <a:off x="736152" y="374564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sv-SE" b="0" dirty="0">
                <a:latin typeface="Arial Black" panose="020B0A04020102020204" pitchFamily="34" charset="0"/>
              </a:rPr>
              <a:t>Soft Skills</a:t>
            </a:r>
            <a:endParaRPr dirty="0"/>
          </a:p>
        </p:txBody>
      </p:sp>
      <p:grpSp>
        <p:nvGrpSpPr>
          <p:cNvPr id="3824" name="Google Shape;3824;p53"/>
          <p:cNvGrpSpPr/>
          <p:nvPr/>
        </p:nvGrpSpPr>
        <p:grpSpPr>
          <a:xfrm>
            <a:off x="2921496" y="1393305"/>
            <a:ext cx="3388036" cy="2709156"/>
            <a:chOff x="3203917" y="1585737"/>
            <a:chExt cx="2819135" cy="2254436"/>
          </a:xfrm>
        </p:grpSpPr>
        <p:sp>
          <p:nvSpPr>
            <p:cNvPr id="3825" name="Google Shape;3825;p53"/>
            <p:cNvSpPr/>
            <p:nvPr/>
          </p:nvSpPr>
          <p:spPr>
            <a:xfrm>
              <a:off x="4623792" y="3439660"/>
              <a:ext cx="162650" cy="177825"/>
            </a:xfrm>
            <a:custGeom>
              <a:avLst/>
              <a:gdLst/>
              <a:ahLst/>
              <a:cxnLst/>
              <a:rect l="l" t="t" r="r" b="b"/>
              <a:pathLst>
                <a:path w="6506" h="7113" extrusionOk="0">
                  <a:moveTo>
                    <a:pt x="1642" y="0"/>
                  </a:moveTo>
                  <a:lnTo>
                    <a:pt x="1" y="4742"/>
                  </a:lnTo>
                  <a:lnTo>
                    <a:pt x="5077" y="7113"/>
                  </a:lnTo>
                  <a:lnTo>
                    <a:pt x="6505" y="2006"/>
                  </a:lnTo>
                  <a:lnTo>
                    <a:pt x="1642" y="0"/>
                  </a:lnTo>
                  <a:close/>
                </a:path>
              </a:pathLst>
            </a:custGeom>
            <a:solidFill>
              <a:srgbClr val="F3F4F9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53"/>
            <p:cNvSpPr/>
            <p:nvPr/>
          </p:nvSpPr>
          <p:spPr>
            <a:xfrm>
              <a:off x="4493304" y="3274048"/>
              <a:ext cx="234375" cy="343250"/>
            </a:xfrm>
            <a:custGeom>
              <a:avLst/>
              <a:gdLst/>
              <a:ahLst/>
              <a:cxnLst/>
              <a:rect l="l" t="t" r="r" b="b"/>
              <a:pathLst>
                <a:path w="9375" h="13730" extrusionOk="0">
                  <a:moveTo>
                    <a:pt x="694" y="0"/>
                  </a:moveTo>
                  <a:cubicBezTo>
                    <a:pt x="283" y="0"/>
                    <a:pt x="0" y="625"/>
                    <a:pt x="438" y="857"/>
                  </a:cubicBezTo>
                  <a:cubicBezTo>
                    <a:pt x="2839" y="2255"/>
                    <a:pt x="5241" y="3623"/>
                    <a:pt x="7612" y="5021"/>
                  </a:cubicBezTo>
                  <a:cubicBezTo>
                    <a:pt x="7825" y="5137"/>
                    <a:pt x="8050" y="5266"/>
                    <a:pt x="8272" y="5391"/>
                  </a:cubicBezTo>
                  <a:lnTo>
                    <a:pt x="8272" y="5391"/>
                  </a:lnTo>
                  <a:cubicBezTo>
                    <a:pt x="7299" y="7588"/>
                    <a:pt x="6300" y="9785"/>
                    <a:pt x="5302" y="11982"/>
                  </a:cubicBezTo>
                  <a:cubicBezTo>
                    <a:pt x="5205" y="12195"/>
                    <a:pt x="5120" y="12408"/>
                    <a:pt x="5032" y="12629"/>
                  </a:cubicBezTo>
                  <a:lnTo>
                    <a:pt x="5032" y="12629"/>
                  </a:lnTo>
                  <a:cubicBezTo>
                    <a:pt x="3997" y="12221"/>
                    <a:pt x="2962" y="11813"/>
                    <a:pt x="1928" y="11404"/>
                  </a:cubicBezTo>
                  <a:cubicBezTo>
                    <a:pt x="1861" y="11376"/>
                    <a:pt x="1798" y="11363"/>
                    <a:pt x="1741" y="11363"/>
                  </a:cubicBezTo>
                  <a:cubicBezTo>
                    <a:pt x="1305" y="11363"/>
                    <a:pt x="1174" y="12101"/>
                    <a:pt x="1684" y="12316"/>
                  </a:cubicBezTo>
                  <a:cubicBezTo>
                    <a:pt x="2839" y="12772"/>
                    <a:pt x="3995" y="13228"/>
                    <a:pt x="5150" y="13714"/>
                  </a:cubicBezTo>
                  <a:cubicBezTo>
                    <a:pt x="5182" y="13725"/>
                    <a:pt x="5217" y="13730"/>
                    <a:pt x="5254" y="13730"/>
                  </a:cubicBezTo>
                  <a:cubicBezTo>
                    <a:pt x="5423" y="13730"/>
                    <a:pt x="5622" y="13621"/>
                    <a:pt x="5697" y="13471"/>
                  </a:cubicBezTo>
                  <a:cubicBezTo>
                    <a:pt x="6730" y="11131"/>
                    <a:pt x="7794" y="8790"/>
                    <a:pt x="8827" y="6450"/>
                  </a:cubicBezTo>
                  <a:cubicBezTo>
                    <a:pt x="8979" y="6115"/>
                    <a:pt x="9131" y="5781"/>
                    <a:pt x="9283" y="5447"/>
                  </a:cubicBezTo>
                  <a:cubicBezTo>
                    <a:pt x="9375" y="5203"/>
                    <a:pt x="9344" y="4930"/>
                    <a:pt x="9101" y="4778"/>
                  </a:cubicBezTo>
                  <a:cubicBezTo>
                    <a:pt x="6730" y="3410"/>
                    <a:pt x="4329" y="2012"/>
                    <a:pt x="1928" y="644"/>
                  </a:cubicBezTo>
                  <a:cubicBezTo>
                    <a:pt x="1593" y="462"/>
                    <a:pt x="1259" y="249"/>
                    <a:pt x="925" y="67"/>
                  </a:cubicBezTo>
                  <a:cubicBezTo>
                    <a:pt x="846" y="20"/>
                    <a:pt x="768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53"/>
            <p:cNvSpPr/>
            <p:nvPr/>
          </p:nvSpPr>
          <p:spPr>
            <a:xfrm>
              <a:off x="4972942" y="3117623"/>
              <a:ext cx="26625" cy="800"/>
            </a:xfrm>
            <a:custGeom>
              <a:avLst/>
              <a:gdLst/>
              <a:ahLst/>
              <a:cxnLst/>
              <a:rect l="l" t="t" r="r" b="b"/>
              <a:pathLst>
                <a:path w="1065" h="32" fill="none" extrusionOk="0">
                  <a:moveTo>
                    <a:pt x="1064" y="1"/>
                  </a:moveTo>
                  <a:cubicBezTo>
                    <a:pt x="699" y="1"/>
                    <a:pt x="365" y="1"/>
                    <a:pt x="0" y="31"/>
                  </a:cubicBezTo>
                </a:path>
              </a:pathLst>
            </a:custGeom>
            <a:noFill/>
            <a:ln w="17475" cap="rnd" cmpd="sng">
              <a:solidFill>
                <a:srgbClr val="4E4E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53"/>
            <p:cNvSpPr/>
            <p:nvPr/>
          </p:nvSpPr>
          <p:spPr>
            <a:xfrm>
              <a:off x="3757117" y="3037848"/>
              <a:ext cx="23575" cy="11425"/>
            </a:xfrm>
            <a:custGeom>
              <a:avLst/>
              <a:gdLst/>
              <a:ahLst/>
              <a:cxnLst/>
              <a:rect l="l" t="t" r="r" b="b"/>
              <a:pathLst>
                <a:path w="943" h="457" fill="none" extrusionOk="0">
                  <a:moveTo>
                    <a:pt x="942" y="0"/>
                  </a:moveTo>
                  <a:cubicBezTo>
                    <a:pt x="942" y="0"/>
                    <a:pt x="608" y="183"/>
                    <a:pt x="0" y="456"/>
                  </a:cubicBezTo>
                </a:path>
              </a:pathLst>
            </a:custGeom>
            <a:noFill/>
            <a:ln w="17475" cap="rnd" cmpd="sng">
              <a:solidFill>
                <a:srgbClr val="4E4E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53"/>
            <p:cNvSpPr/>
            <p:nvPr/>
          </p:nvSpPr>
          <p:spPr>
            <a:xfrm>
              <a:off x="4196400" y="3245300"/>
              <a:ext cx="828156" cy="275100"/>
            </a:xfrm>
            <a:custGeom>
              <a:avLst/>
              <a:gdLst/>
              <a:ahLst/>
              <a:cxnLst/>
              <a:rect l="l" t="t" r="r" b="b"/>
              <a:pathLst>
                <a:path w="30579" h="11004" extrusionOk="0">
                  <a:moveTo>
                    <a:pt x="5502" y="0"/>
                  </a:moveTo>
                  <a:cubicBezTo>
                    <a:pt x="2463" y="0"/>
                    <a:pt x="1" y="2462"/>
                    <a:pt x="1" y="5502"/>
                  </a:cubicBezTo>
                  <a:cubicBezTo>
                    <a:pt x="1" y="8542"/>
                    <a:pt x="2463" y="11004"/>
                    <a:pt x="5502" y="11004"/>
                  </a:cubicBezTo>
                  <a:lnTo>
                    <a:pt x="25077" y="11004"/>
                  </a:lnTo>
                  <a:cubicBezTo>
                    <a:pt x="28117" y="11004"/>
                    <a:pt x="30579" y="8542"/>
                    <a:pt x="30579" y="5502"/>
                  </a:cubicBezTo>
                  <a:cubicBezTo>
                    <a:pt x="30579" y="2462"/>
                    <a:pt x="28117" y="0"/>
                    <a:pt x="25077" y="0"/>
                  </a:cubicBezTo>
                  <a:close/>
                </a:path>
              </a:pathLst>
            </a:custGeom>
            <a:solidFill>
              <a:srgbClr val="D17605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53"/>
            <p:cNvSpPr/>
            <p:nvPr/>
          </p:nvSpPr>
          <p:spPr>
            <a:xfrm>
              <a:off x="3519025" y="2096900"/>
              <a:ext cx="2159376" cy="1364557"/>
            </a:xfrm>
            <a:custGeom>
              <a:avLst/>
              <a:gdLst/>
              <a:ahLst/>
              <a:cxnLst/>
              <a:rect l="l" t="t" r="r" b="b"/>
              <a:pathLst>
                <a:path w="84137" h="52327" extrusionOk="0">
                  <a:moveTo>
                    <a:pt x="57202" y="48852"/>
                  </a:moveTo>
                  <a:cubicBezTo>
                    <a:pt x="57193" y="48852"/>
                    <a:pt x="57266" y="48896"/>
                    <a:pt x="57266" y="48896"/>
                  </a:cubicBezTo>
                  <a:cubicBezTo>
                    <a:pt x="57266" y="48896"/>
                    <a:pt x="57264" y="48888"/>
                    <a:pt x="57258" y="48876"/>
                  </a:cubicBezTo>
                  <a:lnTo>
                    <a:pt x="57258" y="48876"/>
                  </a:lnTo>
                  <a:cubicBezTo>
                    <a:pt x="57222" y="48859"/>
                    <a:pt x="57206" y="48852"/>
                    <a:pt x="57202" y="48852"/>
                  </a:cubicBezTo>
                  <a:close/>
                  <a:moveTo>
                    <a:pt x="45673" y="1"/>
                  </a:moveTo>
                  <a:cubicBezTo>
                    <a:pt x="42820" y="1"/>
                    <a:pt x="40941" y="1104"/>
                    <a:pt x="39667" y="2208"/>
                  </a:cubicBezTo>
                  <a:cubicBezTo>
                    <a:pt x="39015" y="2801"/>
                    <a:pt x="38579" y="2953"/>
                    <a:pt x="38304" y="2953"/>
                  </a:cubicBezTo>
                  <a:cubicBezTo>
                    <a:pt x="38016" y="2953"/>
                    <a:pt x="37904" y="2785"/>
                    <a:pt x="37904" y="2785"/>
                  </a:cubicBezTo>
                  <a:cubicBezTo>
                    <a:pt x="37904" y="2785"/>
                    <a:pt x="36075" y="2230"/>
                    <a:pt x="33872" y="2230"/>
                  </a:cubicBezTo>
                  <a:cubicBezTo>
                    <a:pt x="33551" y="2230"/>
                    <a:pt x="33222" y="2242"/>
                    <a:pt x="32889" y="2269"/>
                  </a:cubicBezTo>
                  <a:cubicBezTo>
                    <a:pt x="30245" y="2482"/>
                    <a:pt x="28208" y="4396"/>
                    <a:pt x="27661" y="5248"/>
                  </a:cubicBezTo>
                  <a:cubicBezTo>
                    <a:pt x="27150" y="6042"/>
                    <a:pt x="26269" y="6068"/>
                    <a:pt x="26154" y="6068"/>
                  </a:cubicBezTo>
                  <a:cubicBezTo>
                    <a:pt x="26145" y="6068"/>
                    <a:pt x="26141" y="6068"/>
                    <a:pt x="26141" y="6068"/>
                  </a:cubicBezTo>
                  <a:cubicBezTo>
                    <a:pt x="26141" y="6068"/>
                    <a:pt x="26168" y="5980"/>
                    <a:pt x="25828" y="5980"/>
                  </a:cubicBezTo>
                  <a:cubicBezTo>
                    <a:pt x="25448" y="5980"/>
                    <a:pt x="24610" y="6090"/>
                    <a:pt x="22767" y="6555"/>
                  </a:cubicBezTo>
                  <a:cubicBezTo>
                    <a:pt x="19241" y="7436"/>
                    <a:pt x="18421" y="10597"/>
                    <a:pt x="18086" y="11479"/>
                  </a:cubicBezTo>
                  <a:cubicBezTo>
                    <a:pt x="17811" y="12180"/>
                    <a:pt x="17206" y="12241"/>
                    <a:pt x="17001" y="12241"/>
                  </a:cubicBezTo>
                  <a:cubicBezTo>
                    <a:pt x="16957" y="12241"/>
                    <a:pt x="16931" y="12239"/>
                    <a:pt x="16931" y="12239"/>
                  </a:cubicBezTo>
                  <a:cubicBezTo>
                    <a:pt x="16931" y="12239"/>
                    <a:pt x="15715" y="12694"/>
                    <a:pt x="13679" y="14001"/>
                  </a:cubicBezTo>
                  <a:cubicBezTo>
                    <a:pt x="11612" y="15308"/>
                    <a:pt x="11034" y="17953"/>
                    <a:pt x="11034" y="17953"/>
                  </a:cubicBezTo>
                  <a:cubicBezTo>
                    <a:pt x="10974" y="18622"/>
                    <a:pt x="10609" y="20840"/>
                    <a:pt x="10700" y="21844"/>
                  </a:cubicBezTo>
                  <a:cubicBezTo>
                    <a:pt x="10791" y="22877"/>
                    <a:pt x="9515" y="22999"/>
                    <a:pt x="9515" y="22999"/>
                  </a:cubicBezTo>
                  <a:cubicBezTo>
                    <a:pt x="9515" y="22999"/>
                    <a:pt x="8147" y="23880"/>
                    <a:pt x="6050" y="25947"/>
                  </a:cubicBezTo>
                  <a:cubicBezTo>
                    <a:pt x="3983" y="27983"/>
                    <a:pt x="3496" y="32178"/>
                    <a:pt x="3405" y="33272"/>
                  </a:cubicBezTo>
                  <a:cubicBezTo>
                    <a:pt x="3284" y="34366"/>
                    <a:pt x="2676" y="34822"/>
                    <a:pt x="2676" y="34822"/>
                  </a:cubicBezTo>
                  <a:cubicBezTo>
                    <a:pt x="2676" y="34822"/>
                    <a:pt x="2159" y="35430"/>
                    <a:pt x="1369" y="36677"/>
                  </a:cubicBezTo>
                  <a:cubicBezTo>
                    <a:pt x="548" y="37953"/>
                    <a:pt x="1" y="39655"/>
                    <a:pt x="426" y="42604"/>
                  </a:cubicBezTo>
                  <a:cubicBezTo>
                    <a:pt x="882" y="45552"/>
                    <a:pt x="2767" y="47589"/>
                    <a:pt x="5928" y="49595"/>
                  </a:cubicBezTo>
                  <a:cubicBezTo>
                    <a:pt x="7130" y="50365"/>
                    <a:pt x="8656" y="50629"/>
                    <a:pt x="10120" y="50629"/>
                  </a:cubicBezTo>
                  <a:cubicBezTo>
                    <a:pt x="12468" y="50629"/>
                    <a:pt x="14658" y="49950"/>
                    <a:pt x="15107" y="49595"/>
                  </a:cubicBezTo>
                  <a:cubicBezTo>
                    <a:pt x="15411" y="49330"/>
                    <a:pt x="15744" y="49256"/>
                    <a:pt x="16023" y="49256"/>
                  </a:cubicBezTo>
                  <a:cubicBezTo>
                    <a:pt x="16386" y="49256"/>
                    <a:pt x="16658" y="49382"/>
                    <a:pt x="16658" y="49382"/>
                  </a:cubicBezTo>
                  <a:cubicBezTo>
                    <a:pt x="16658" y="49382"/>
                    <a:pt x="18603" y="49990"/>
                    <a:pt x="20214" y="50233"/>
                  </a:cubicBezTo>
                  <a:cubicBezTo>
                    <a:pt x="20729" y="50311"/>
                    <a:pt x="21300" y="50360"/>
                    <a:pt x="21888" y="50360"/>
                  </a:cubicBezTo>
                  <a:cubicBezTo>
                    <a:pt x="23142" y="50360"/>
                    <a:pt x="24478" y="50135"/>
                    <a:pt x="25533" y="49473"/>
                  </a:cubicBezTo>
                  <a:cubicBezTo>
                    <a:pt x="26119" y="49101"/>
                    <a:pt x="26538" y="48984"/>
                    <a:pt x="26833" y="48984"/>
                  </a:cubicBezTo>
                  <a:cubicBezTo>
                    <a:pt x="27334" y="48984"/>
                    <a:pt x="27478" y="49321"/>
                    <a:pt x="27478" y="49321"/>
                  </a:cubicBezTo>
                  <a:lnTo>
                    <a:pt x="28117" y="49929"/>
                  </a:lnTo>
                  <a:cubicBezTo>
                    <a:pt x="28117" y="49929"/>
                    <a:pt x="29333" y="50567"/>
                    <a:pt x="30761" y="51540"/>
                  </a:cubicBezTo>
                  <a:cubicBezTo>
                    <a:pt x="31668" y="52144"/>
                    <a:pt x="32856" y="52326"/>
                    <a:pt x="33918" y="52326"/>
                  </a:cubicBezTo>
                  <a:cubicBezTo>
                    <a:pt x="34565" y="52326"/>
                    <a:pt x="35164" y="52259"/>
                    <a:pt x="35625" y="52178"/>
                  </a:cubicBezTo>
                  <a:cubicBezTo>
                    <a:pt x="36840" y="51966"/>
                    <a:pt x="39850" y="50811"/>
                    <a:pt x="40731" y="49595"/>
                  </a:cubicBezTo>
                  <a:cubicBezTo>
                    <a:pt x="41070" y="49099"/>
                    <a:pt x="41332" y="48949"/>
                    <a:pt x="41524" y="48949"/>
                  </a:cubicBezTo>
                  <a:cubicBezTo>
                    <a:pt x="41815" y="48949"/>
                    <a:pt x="41947" y="49291"/>
                    <a:pt x="41947" y="49291"/>
                  </a:cubicBezTo>
                  <a:cubicBezTo>
                    <a:pt x="41947" y="49291"/>
                    <a:pt x="43102" y="50476"/>
                    <a:pt x="45807" y="51601"/>
                  </a:cubicBezTo>
                  <a:cubicBezTo>
                    <a:pt x="46876" y="52040"/>
                    <a:pt x="47917" y="52192"/>
                    <a:pt x="48867" y="52192"/>
                  </a:cubicBezTo>
                  <a:cubicBezTo>
                    <a:pt x="50348" y="52192"/>
                    <a:pt x="51607" y="51823"/>
                    <a:pt x="52403" y="51601"/>
                  </a:cubicBezTo>
                  <a:cubicBezTo>
                    <a:pt x="53740" y="51236"/>
                    <a:pt x="55534" y="50051"/>
                    <a:pt x="56294" y="49139"/>
                  </a:cubicBezTo>
                  <a:cubicBezTo>
                    <a:pt x="56587" y="48759"/>
                    <a:pt x="56802" y="48646"/>
                    <a:pt x="56954" y="48646"/>
                  </a:cubicBezTo>
                  <a:cubicBezTo>
                    <a:pt x="57141" y="48646"/>
                    <a:pt x="57232" y="48817"/>
                    <a:pt x="57258" y="48876"/>
                  </a:cubicBezTo>
                  <a:lnTo>
                    <a:pt x="57258" y="48876"/>
                  </a:lnTo>
                  <a:cubicBezTo>
                    <a:pt x="57380" y="48934"/>
                    <a:pt x="57732" y="49114"/>
                    <a:pt x="58634" y="49595"/>
                  </a:cubicBezTo>
                  <a:cubicBezTo>
                    <a:pt x="60047" y="50347"/>
                    <a:pt x="61752" y="50621"/>
                    <a:pt x="63362" y="50621"/>
                  </a:cubicBezTo>
                  <a:cubicBezTo>
                    <a:pt x="63898" y="50621"/>
                    <a:pt x="64424" y="50590"/>
                    <a:pt x="64926" y="50537"/>
                  </a:cubicBezTo>
                  <a:cubicBezTo>
                    <a:pt x="66963" y="50324"/>
                    <a:pt x="68725" y="49655"/>
                    <a:pt x="69303" y="49108"/>
                  </a:cubicBezTo>
                  <a:cubicBezTo>
                    <a:pt x="69537" y="48886"/>
                    <a:pt x="69752" y="48784"/>
                    <a:pt x="69977" y="48784"/>
                  </a:cubicBezTo>
                  <a:cubicBezTo>
                    <a:pt x="70306" y="48784"/>
                    <a:pt x="70657" y="49003"/>
                    <a:pt x="71127" y="49382"/>
                  </a:cubicBezTo>
                  <a:cubicBezTo>
                    <a:pt x="71719" y="49861"/>
                    <a:pt x="73509" y="50305"/>
                    <a:pt x="75380" y="50305"/>
                  </a:cubicBezTo>
                  <a:cubicBezTo>
                    <a:pt x="76003" y="50305"/>
                    <a:pt x="76636" y="50256"/>
                    <a:pt x="77236" y="50142"/>
                  </a:cubicBezTo>
                  <a:cubicBezTo>
                    <a:pt x="79638" y="49686"/>
                    <a:pt x="80945" y="48470"/>
                    <a:pt x="81948" y="47224"/>
                  </a:cubicBezTo>
                  <a:cubicBezTo>
                    <a:pt x="82920" y="46008"/>
                    <a:pt x="83923" y="44002"/>
                    <a:pt x="84045" y="41175"/>
                  </a:cubicBezTo>
                  <a:cubicBezTo>
                    <a:pt x="84136" y="38348"/>
                    <a:pt x="81917" y="35582"/>
                    <a:pt x="81431" y="35248"/>
                  </a:cubicBezTo>
                  <a:cubicBezTo>
                    <a:pt x="80945" y="34883"/>
                    <a:pt x="81492" y="33728"/>
                    <a:pt x="81704" y="32482"/>
                  </a:cubicBezTo>
                  <a:cubicBezTo>
                    <a:pt x="81948" y="31236"/>
                    <a:pt x="81765" y="29442"/>
                    <a:pt x="80245" y="26312"/>
                  </a:cubicBezTo>
                  <a:cubicBezTo>
                    <a:pt x="78726" y="23181"/>
                    <a:pt x="75777" y="22543"/>
                    <a:pt x="74957" y="22117"/>
                  </a:cubicBezTo>
                  <a:cubicBezTo>
                    <a:pt x="74136" y="21722"/>
                    <a:pt x="74106" y="21296"/>
                    <a:pt x="74106" y="21296"/>
                  </a:cubicBezTo>
                  <a:lnTo>
                    <a:pt x="74106" y="20385"/>
                  </a:lnTo>
                  <a:cubicBezTo>
                    <a:pt x="74106" y="20385"/>
                    <a:pt x="74106" y="19108"/>
                    <a:pt x="72981" y="16068"/>
                  </a:cubicBezTo>
                  <a:cubicBezTo>
                    <a:pt x="71856" y="12998"/>
                    <a:pt x="68178" y="11691"/>
                    <a:pt x="67206" y="11448"/>
                  </a:cubicBezTo>
                  <a:cubicBezTo>
                    <a:pt x="66263" y="11175"/>
                    <a:pt x="66020" y="10415"/>
                    <a:pt x="66020" y="10415"/>
                  </a:cubicBezTo>
                  <a:cubicBezTo>
                    <a:pt x="66020" y="10415"/>
                    <a:pt x="65230" y="8773"/>
                    <a:pt x="62738" y="7254"/>
                  </a:cubicBezTo>
                  <a:cubicBezTo>
                    <a:pt x="61606" y="6555"/>
                    <a:pt x="60398" y="6345"/>
                    <a:pt x="59336" y="6345"/>
                  </a:cubicBezTo>
                  <a:cubicBezTo>
                    <a:pt x="58088" y="6345"/>
                    <a:pt x="57044" y="6636"/>
                    <a:pt x="56567" y="6767"/>
                  </a:cubicBezTo>
                  <a:cubicBezTo>
                    <a:pt x="56436" y="6799"/>
                    <a:pt x="56325" y="6812"/>
                    <a:pt x="56231" y="6812"/>
                  </a:cubicBezTo>
                  <a:cubicBezTo>
                    <a:pt x="55694" y="6812"/>
                    <a:pt x="55716" y="6372"/>
                    <a:pt x="55716" y="6372"/>
                  </a:cubicBezTo>
                  <a:lnTo>
                    <a:pt x="55534" y="5551"/>
                  </a:lnTo>
                  <a:cubicBezTo>
                    <a:pt x="55534" y="5551"/>
                    <a:pt x="54348" y="3819"/>
                    <a:pt x="52950" y="2390"/>
                  </a:cubicBezTo>
                  <a:cubicBezTo>
                    <a:pt x="51552" y="931"/>
                    <a:pt x="49546" y="232"/>
                    <a:pt x="46324" y="19"/>
                  </a:cubicBezTo>
                  <a:cubicBezTo>
                    <a:pt x="46101" y="7"/>
                    <a:pt x="45884" y="1"/>
                    <a:pt x="45673" y="1"/>
                  </a:cubicBezTo>
                  <a:close/>
                </a:path>
              </a:pathLst>
            </a:custGeom>
            <a:solidFill>
              <a:srgbClr val="EF7668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53"/>
            <p:cNvSpPr/>
            <p:nvPr/>
          </p:nvSpPr>
          <p:spPr>
            <a:xfrm>
              <a:off x="4262442" y="2600148"/>
              <a:ext cx="672525" cy="551700"/>
            </a:xfrm>
            <a:custGeom>
              <a:avLst/>
              <a:gdLst/>
              <a:ahLst/>
              <a:cxnLst/>
              <a:rect l="l" t="t" r="r" b="b"/>
              <a:pathLst>
                <a:path w="26901" h="22068" extrusionOk="0">
                  <a:moveTo>
                    <a:pt x="13466" y="1"/>
                  </a:moveTo>
                  <a:cubicBezTo>
                    <a:pt x="6019" y="1"/>
                    <a:pt x="0" y="4955"/>
                    <a:pt x="0" y="11034"/>
                  </a:cubicBezTo>
                  <a:cubicBezTo>
                    <a:pt x="0" y="17144"/>
                    <a:pt x="6019" y="22068"/>
                    <a:pt x="13466" y="22068"/>
                  </a:cubicBezTo>
                  <a:cubicBezTo>
                    <a:pt x="20882" y="22068"/>
                    <a:pt x="26901" y="17144"/>
                    <a:pt x="26901" y="11034"/>
                  </a:cubicBezTo>
                  <a:cubicBezTo>
                    <a:pt x="26901" y="4955"/>
                    <a:pt x="20882" y="1"/>
                    <a:pt x="13466" y="1"/>
                  </a:cubicBezTo>
                  <a:close/>
                </a:path>
              </a:pathLst>
            </a:custGeom>
            <a:solidFill>
              <a:srgbClr val="EF76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53"/>
            <p:cNvSpPr/>
            <p:nvPr/>
          </p:nvSpPr>
          <p:spPr>
            <a:xfrm>
              <a:off x="4337667" y="2797148"/>
              <a:ext cx="163400" cy="110675"/>
            </a:xfrm>
            <a:custGeom>
              <a:avLst/>
              <a:gdLst/>
              <a:ahLst/>
              <a:cxnLst/>
              <a:rect l="l" t="t" r="r" b="b"/>
              <a:pathLst>
                <a:path w="6536" h="4427" extrusionOk="0">
                  <a:moveTo>
                    <a:pt x="475" y="1"/>
                  </a:moveTo>
                  <a:cubicBezTo>
                    <a:pt x="236" y="1"/>
                    <a:pt x="1" y="160"/>
                    <a:pt x="1" y="479"/>
                  </a:cubicBezTo>
                  <a:cubicBezTo>
                    <a:pt x="31" y="1938"/>
                    <a:pt x="700" y="3549"/>
                    <a:pt x="2128" y="4188"/>
                  </a:cubicBezTo>
                  <a:cubicBezTo>
                    <a:pt x="2496" y="4351"/>
                    <a:pt x="2871" y="4427"/>
                    <a:pt x="3238" y="4427"/>
                  </a:cubicBezTo>
                  <a:cubicBezTo>
                    <a:pt x="4235" y="4427"/>
                    <a:pt x="5176" y="3869"/>
                    <a:pt x="5776" y="3002"/>
                  </a:cubicBezTo>
                  <a:cubicBezTo>
                    <a:pt x="6292" y="2273"/>
                    <a:pt x="6536" y="1361"/>
                    <a:pt x="6536" y="479"/>
                  </a:cubicBezTo>
                  <a:cubicBezTo>
                    <a:pt x="6536" y="172"/>
                    <a:pt x="6294" y="12"/>
                    <a:pt x="6056" y="12"/>
                  </a:cubicBezTo>
                  <a:cubicBezTo>
                    <a:pt x="5823" y="12"/>
                    <a:pt x="5593" y="164"/>
                    <a:pt x="5593" y="479"/>
                  </a:cubicBezTo>
                  <a:cubicBezTo>
                    <a:pt x="5593" y="1786"/>
                    <a:pt x="4803" y="3489"/>
                    <a:pt x="3283" y="3489"/>
                  </a:cubicBezTo>
                  <a:cubicBezTo>
                    <a:pt x="1763" y="3489"/>
                    <a:pt x="973" y="1786"/>
                    <a:pt x="973" y="479"/>
                  </a:cubicBezTo>
                  <a:cubicBezTo>
                    <a:pt x="958" y="160"/>
                    <a:pt x="715" y="1"/>
                    <a:pt x="475" y="1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53"/>
            <p:cNvSpPr/>
            <p:nvPr/>
          </p:nvSpPr>
          <p:spPr>
            <a:xfrm>
              <a:off x="4335392" y="2867423"/>
              <a:ext cx="44100" cy="45075"/>
            </a:xfrm>
            <a:custGeom>
              <a:avLst/>
              <a:gdLst/>
              <a:ahLst/>
              <a:cxnLst/>
              <a:rect l="l" t="t" r="r" b="b"/>
              <a:pathLst>
                <a:path w="1764" h="1803" extrusionOk="0">
                  <a:moveTo>
                    <a:pt x="1341" y="1"/>
                  </a:moveTo>
                  <a:cubicBezTo>
                    <a:pt x="1320" y="1"/>
                    <a:pt x="1299" y="3"/>
                    <a:pt x="1277" y="9"/>
                  </a:cubicBezTo>
                  <a:cubicBezTo>
                    <a:pt x="1155" y="9"/>
                    <a:pt x="1034" y="39"/>
                    <a:pt x="943" y="130"/>
                  </a:cubicBezTo>
                  <a:cubicBezTo>
                    <a:pt x="699" y="374"/>
                    <a:pt x="487" y="647"/>
                    <a:pt x="244" y="890"/>
                  </a:cubicBezTo>
                  <a:cubicBezTo>
                    <a:pt x="213" y="921"/>
                    <a:pt x="183" y="951"/>
                    <a:pt x="152" y="1012"/>
                  </a:cubicBezTo>
                  <a:cubicBezTo>
                    <a:pt x="61" y="1103"/>
                    <a:pt x="0" y="1194"/>
                    <a:pt x="0" y="1346"/>
                  </a:cubicBezTo>
                  <a:cubicBezTo>
                    <a:pt x="0" y="1437"/>
                    <a:pt x="61" y="1589"/>
                    <a:pt x="152" y="1681"/>
                  </a:cubicBezTo>
                  <a:cubicBezTo>
                    <a:pt x="244" y="1741"/>
                    <a:pt x="365" y="1802"/>
                    <a:pt x="487" y="1802"/>
                  </a:cubicBezTo>
                  <a:cubicBezTo>
                    <a:pt x="608" y="1802"/>
                    <a:pt x="730" y="1772"/>
                    <a:pt x="821" y="1681"/>
                  </a:cubicBezTo>
                  <a:cubicBezTo>
                    <a:pt x="1034" y="1407"/>
                    <a:pt x="1277" y="1164"/>
                    <a:pt x="1520" y="921"/>
                  </a:cubicBezTo>
                  <a:cubicBezTo>
                    <a:pt x="1551" y="860"/>
                    <a:pt x="1581" y="829"/>
                    <a:pt x="1611" y="799"/>
                  </a:cubicBezTo>
                  <a:cubicBezTo>
                    <a:pt x="1703" y="708"/>
                    <a:pt x="1763" y="586"/>
                    <a:pt x="1763" y="465"/>
                  </a:cubicBezTo>
                  <a:cubicBezTo>
                    <a:pt x="1763" y="343"/>
                    <a:pt x="1703" y="222"/>
                    <a:pt x="1611" y="130"/>
                  </a:cubicBezTo>
                  <a:cubicBezTo>
                    <a:pt x="1536" y="55"/>
                    <a:pt x="1441" y="1"/>
                    <a:pt x="1341" y="1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53"/>
            <p:cNvSpPr/>
            <p:nvPr/>
          </p:nvSpPr>
          <p:spPr>
            <a:xfrm>
              <a:off x="4390867" y="2886923"/>
              <a:ext cx="28900" cy="52625"/>
            </a:xfrm>
            <a:custGeom>
              <a:avLst/>
              <a:gdLst/>
              <a:ahLst/>
              <a:cxnLst/>
              <a:rect l="l" t="t" r="r" b="b"/>
              <a:pathLst>
                <a:path w="1156" h="2105" extrusionOk="0">
                  <a:moveTo>
                    <a:pt x="657" y="1"/>
                  </a:moveTo>
                  <a:cubicBezTo>
                    <a:pt x="580" y="1"/>
                    <a:pt x="503" y="22"/>
                    <a:pt x="426" y="80"/>
                  </a:cubicBezTo>
                  <a:cubicBezTo>
                    <a:pt x="335" y="141"/>
                    <a:pt x="243" y="232"/>
                    <a:pt x="213" y="353"/>
                  </a:cubicBezTo>
                  <a:lnTo>
                    <a:pt x="31" y="1357"/>
                  </a:lnTo>
                  <a:cubicBezTo>
                    <a:pt x="31" y="1417"/>
                    <a:pt x="31" y="1448"/>
                    <a:pt x="31" y="1508"/>
                  </a:cubicBezTo>
                  <a:cubicBezTo>
                    <a:pt x="0" y="1630"/>
                    <a:pt x="0" y="1752"/>
                    <a:pt x="61" y="1873"/>
                  </a:cubicBezTo>
                  <a:cubicBezTo>
                    <a:pt x="122" y="1964"/>
                    <a:pt x="243" y="2056"/>
                    <a:pt x="365" y="2086"/>
                  </a:cubicBezTo>
                  <a:cubicBezTo>
                    <a:pt x="409" y="2097"/>
                    <a:pt x="454" y="2104"/>
                    <a:pt x="498" y="2104"/>
                  </a:cubicBezTo>
                  <a:cubicBezTo>
                    <a:pt x="576" y="2104"/>
                    <a:pt x="653" y="2083"/>
                    <a:pt x="730" y="2025"/>
                  </a:cubicBezTo>
                  <a:cubicBezTo>
                    <a:pt x="821" y="1964"/>
                    <a:pt x="912" y="1873"/>
                    <a:pt x="943" y="1752"/>
                  </a:cubicBezTo>
                  <a:lnTo>
                    <a:pt x="1094" y="749"/>
                  </a:lnTo>
                  <a:cubicBezTo>
                    <a:pt x="1125" y="688"/>
                    <a:pt x="1125" y="657"/>
                    <a:pt x="1125" y="597"/>
                  </a:cubicBezTo>
                  <a:cubicBezTo>
                    <a:pt x="1155" y="475"/>
                    <a:pt x="1155" y="353"/>
                    <a:pt x="1094" y="232"/>
                  </a:cubicBezTo>
                  <a:cubicBezTo>
                    <a:pt x="1034" y="141"/>
                    <a:pt x="912" y="49"/>
                    <a:pt x="791" y="19"/>
                  </a:cubicBezTo>
                  <a:cubicBezTo>
                    <a:pt x="746" y="8"/>
                    <a:pt x="702" y="1"/>
                    <a:pt x="657" y="1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53"/>
            <p:cNvSpPr/>
            <p:nvPr/>
          </p:nvSpPr>
          <p:spPr>
            <a:xfrm>
              <a:off x="4450142" y="2872948"/>
              <a:ext cx="41800" cy="46375"/>
            </a:xfrm>
            <a:custGeom>
              <a:avLst/>
              <a:gdLst/>
              <a:ahLst/>
              <a:cxnLst/>
              <a:rect l="l" t="t" r="r" b="b"/>
              <a:pathLst>
                <a:path w="1672" h="1855" extrusionOk="0">
                  <a:moveTo>
                    <a:pt x="456" y="1"/>
                  </a:moveTo>
                  <a:cubicBezTo>
                    <a:pt x="365" y="1"/>
                    <a:pt x="213" y="61"/>
                    <a:pt x="122" y="153"/>
                  </a:cubicBezTo>
                  <a:cubicBezTo>
                    <a:pt x="61" y="244"/>
                    <a:pt x="0" y="335"/>
                    <a:pt x="0" y="487"/>
                  </a:cubicBezTo>
                  <a:cubicBezTo>
                    <a:pt x="0" y="517"/>
                    <a:pt x="0" y="548"/>
                    <a:pt x="0" y="608"/>
                  </a:cubicBezTo>
                  <a:cubicBezTo>
                    <a:pt x="31" y="669"/>
                    <a:pt x="61" y="760"/>
                    <a:pt x="122" y="821"/>
                  </a:cubicBezTo>
                  <a:cubicBezTo>
                    <a:pt x="334" y="1064"/>
                    <a:pt x="547" y="1338"/>
                    <a:pt x="760" y="1612"/>
                  </a:cubicBezTo>
                  <a:cubicBezTo>
                    <a:pt x="790" y="1642"/>
                    <a:pt x="821" y="1672"/>
                    <a:pt x="851" y="1703"/>
                  </a:cubicBezTo>
                  <a:cubicBezTo>
                    <a:pt x="912" y="1794"/>
                    <a:pt x="1094" y="1855"/>
                    <a:pt x="1186" y="1855"/>
                  </a:cubicBezTo>
                  <a:cubicBezTo>
                    <a:pt x="1307" y="1855"/>
                    <a:pt x="1429" y="1794"/>
                    <a:pt x="1520" y="1703"/>
                  </a:cubicBezTo>
                  <a:cubicBezTo>
                    <a:pt x="1611" y="1612"/>
                    <a:pt x="1672" y="1520"/>
                    <a:pt x="1672" y="1368"/>
                  </a:cubicBezTo>
                  <a:cubicBezTo>
                    <a:pt x="1672" y="1338"/>
                    <a:pt x="1641" y="1308"/>
                    <a:pt x="1641" y="1247"/>
                  </a:cubicBezTo>
                  <a:cubicBezTo>
                    <a:pt x="1611" y="1186"/>
                    <a:pt x="1581" y="1095"/>
                    <a:pt x="1520" y="1034"/>
                  </a:cubicBezTo>
                  <a:cubicBezTo>
                    <a:pt x="1307" y="791"/>
                    <a:pt x="1094" y="517"/>
                    <a:pt x="882" y="244"/>
                  </a:cubicBezTo>
                  <a:cubicBezTo>
                    <a:pt x="851" y="213"/>
                    <a:pt x="821" y="183"/>
                    <a:pt x="790" y="153"/>
                  </a:cubicBezTo>
                  <a:cubicBezTo>
                    <a:pt x="730" y="61"/>
                    <a:pt x="578" y="1"/>
                    <a:pt x="456" y="1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53"/>
            <p:cNvSpPr/>
            <p:nvPr/>
          </p:nvSpPr>
          <p:spPr>
            <a:xfrm>
              <a:off x="4727867" y="2803998"/>
              <a:ext cx="163025" cy="110675"/>
            </a:xfrm>
            <a:custGeom>
              <a:avLst/>
              <a:gdLst/>
              <a:ahLst/>
              <a:cxnLst/>
              <a:rect l="l" t="t" r="r" b="b"/>
              <a:pathLst>
                <a:path w="6521" h="4427" extrusionOk="0">
                  <a:moveTo>
                    <a:pt x="476" y="0"/>
                  </a:moveTo>
                  <a:cubicBezTo>
                    <a:pt x="236" y="0"/>
                    <a:pt x="1" y="160"/>
                    <a:pt x="16" y="479"/>
                  </a:cubicBezTo>
                  <a:cubicBezTo>
                    <a:pt x="16" y="1938"/>
                    <a:pt x="715" y="3549"/>
                    <a:pt x="2113" y="4187"/>
                  </a:cubicBezTo>
                  <a:cubicBezTo>
                    <a:pt x="2481" y="4351"/>
                    <a:pt x="2856" y="4426"/>
                    <a:pt x="3223" y="4426"/>
                  </a:cubicBezTo>
                  <a:cubicBezTo>
                    <a:pt x="4222" y="4426"/>
                    <a:pt x="5169" y="3868"/>
                    <a:pt x="5791" y="3002"/>
                  </a:cubicBezTo>
                  <a:cubicBezTo>
                    <a:pt x="6277" y="2272"/>
                    <a:pt x="6521" y="1360"/>
                    <a:pt x="6521" y="479"/>
                  </a:cubicBezTo>
                  <a:cubicBezTo>
                    <a:pt x="6521" y="160"/>
                    <a:pt x="6285" y="0"/>
                    <a:pt x="6049" y="0"/>
                  </a:cubicBezTo>
                  <a:cubicBezTo>
                    <a:pt x="5814" y="0"/>
                    <a:pt x="5578" y="160"/>
                    <a:pt x="5578" y="479"/>
                  </a:cubicBezTo>
                  <a:cubicBezTo>
                    <a:pt x="5578" y="1786"/>
                    <a:pt x="4788" y="3488"/>
                    <a:pt x="3268" y="3488"/>
                  </a:cubicBezTo>
                  <a:cubicBezTo>
                    <a:pt x="1748" y="3488"/>
                    <a:pt x="958" y="1786"/>
                    <a:pt x="958" y="479"/>
                  </a:cubicBezTo>
                  <a:cubicBezTo>
                    <a:pt x="958" y="160"/>
                    <a:pt x="715" y="0"/>
                    <a:pt x="476" y="0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53"/>
            <p:cNvSpPr/>
            <p:nvPr/>
          </p:nvSpPr>
          <p:spPr>
            <a:xfrm>
              <a:off x="4725217" y="2873698"/>
              <a:ext cx="44100" cy="45625"/>
            </a:xfrm>
            <a:custGeom>
              <a:avLst/>
              <a:gdLst/>
              <a:ahLst/>
              <a:cxnLst/>
              <a:rect l="l" t="t" r="r" b="b"/>
              <a:pathLst>
                <a:path w="1764" h="1825" extrusionOk="0">
                  <a:moveTo>
                    <a:pt x="1277" y="1"/>
                  </a:moveTo>
                  <a:cubicBezTo>
                    <a:pt x="1155" y="31"/>
                    <a:pt x="1034" y="62"/>
                    <a:pt x="943" y="153"/>
                  </a:cubicBezTo>
                  <a:cubicBezTo>
                    <a:pt x="699" y="396"/>
                    <a:pt x="487" y="670"/>
                    <a:pt x="244" y="913"/>
                  </a:cubicBezTo>
                  <a:cubicBezTo>
                    <a:pt x="213" y="943"/>
                    <a:pt x="183" y="974"/>
                    <a:pt x="152" y="1004"/>
                  </a:cubicBezTo>
                  <a:cubicBezTo>
                    <a:pt x="61" y="1126"/>
                    <a:pt x="0" y="1217"/>
                    <a:pt x="0" y="1338"/>
                  </a:cubicBezTo>
                  <a:cubicBezTo>
                    <a:pt x="0" y="1460"/>
                    <a:pt x="61" y="1612"/>
                    <a:pt x="152" y="1673"/>
                  </a:cubicBezTo>
                  <a:cubicBezTo>
                    <a:pt x="244" y="1764"/>
                    <a:pt x="365" y="1825"/>
                    <a:pt x="487" y="1825"/>
                  </a:cubicBezTo>
                  <a:cubicBezTo>
                    <a:pt x="608" y="1825"/>
                    <a:pt x="730" y="1794"/>
                    <a:pt x="821" y="1673"/>
                  </a:cubicBezTo>
                  <a:cubicBezTo>
                    <a:pt x="1064" y="1430"/>
                    <a:pt x="1277" y="1186"/>
                    <a:pt x="1520" y="943"/>
                  </a:cubicBezTo>
                  <a:cubicBezTo>
                    <a:pt x="1551" y="882"/>
                    <a:pt x="1581" y="852"/>
                    <a:pt x="1611" y="822"/>
                  </a:cubicBezTo>
                  <a:cubicBezTo>
                    <a:pt x="1703" y="730"/>
                    <a:pt x="1763" y="609"/>
                    <a:pt x="1763" y="487"/>
                  </a:cubicBezTo>
                  <a:cubicBezTo>
                    <a:pt x="1763" y="366"/>
                    <a:pt x="1703" y="244"/>
                    <a:pt x="1611" y="153"/>
                  </a:cubicBezTo>
                  <a:cubicBezTo>
                    <a:pt x="1520" y="62"/>
                    <a:pt x="1399" y="1"/>
                    <a:pt x="1277" y="1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53"/>
            <p:cNvSpPr/>
            <p:nvPr/>
          </p:nvSpPr>
          <p:spPr>
            <a:xfrm>
              <a:off x="4780692" y="2893923"/>
              <a:ext cx="28900" cy="52500"/>
            </a:xfrm>
            <a:custGeom>
              <a:avLst/>
              <a:gdLst/>
              <a:ahLst/>
              <a:cxnLst/>
              <a:rect l="l" t="t" r="r" b="b"/>
              <a:pathLst>
                <a:path w="1156" h="2100" extrusionOk="0">
                  <a:moveTo>
                    <a:pt x="693" y="1"/>
                  </a:moveTo>
                  <a:cubicBezTo>
                    <a:pt x="604" y="1"/>
                    <a:pt x="515" y="29"/>
                    <a:pt x="426" y="73"/>
                  </a:cubicBezTo>
                  <a:cubicBezTo>
                    <a:pt x="335" y="134"/>
                    <a:pt x="243" y="225"/>
                    <a:pt x="213" y="347"/>
                  </a:cubicBezTo>
                  <a:lnTo>
                    <a:pt x="61" y="1350"/>
                  </a:lnTo>
                  <a:cubicBezTo>
                    <a:pt x="31" y="1411"/>
                    <a:pt x="31" y="1441"/>
                    <a:pt x="31" y="1502"/>
                  </a:cubicBezTo>
                  <a:cubicBezTo>
                    <a:pt x="0" y="1624"/>
                    <a:pt x="0" y="1745"/>
                    <a:pt x="61" y="1867"/>
                  </a:cubicBezTo>
                  <a:cubicBezTo>
                    <a:pt x="122" y="1958"/>
                    <a:pt x="243" y="2049"/>
                    <a:pt x="365" y="2080"/>
                  </a:cubicBezTo>
                  <a:cubicBezTo>
                    <a:pt x="415" y="2092"/>
                    <a:pt x="466" y="2100"/>
                    <a:pt x="516" y="2100"/>
                  </a:cubicBezTo>
                  <a:cubicBezTo>
                    <a:pt x="587" y="2100"/>
                    <a:pt x="659" y="2085"/>
                    <a:pt x="730" y="2049"/>
                  </a:cubicBezTo>
                  <a:cubicBezTo>
                    <a:pt x="821" y="1958"/>
                    <a:pt x="912" y="1867"/>
                    <a:pt x="943" y="1745"/>
                  </a:cubicBezTo>
                  <a:lnTo>
                    <a:pt x="1094" y="742"/>
                  </a:lnTo>
                  <a:cubicBezTo>
                    <a:pt x="1125" y="712"/>
                    <a:pt x="1125" y="651"/>
                    <a:pt x="1125" y="590"/>
                  </a:cubicBezTo>
                  <a:cubicBezTo>
                    <a:pt x="1155" y="469"/>
                    <a:pt x="1155" y="347"/>
                    <a:pt x="1094" y="225"/>
                  </a:cubicBezTo>
                  <a:cubicBezTo>
                    <a:pt x="1034" y="134"/>
                    <a:pt x="912" y="43"/>
                    <a:pt x="791" y="13"/>
                  </a:cubicBezTo>
                  <a:cubicBezTo>
                    <a:pt x="758" y="5"/>
                    <a:pt x="725" y="1"/>
                    <a:pt x="693" y="1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53"/>
            <p:cNvSpPr/>
            <p:nvPr/>
          </p:nvSpPr>
          <p:spPr>
            <a:xfrm>
              <a:off x="4839967" y="2879798"/>
              <a:ext cx="41800" cy="46375"/>
            </a:xfrm>
            <a:custGeom>
              <a:avLst/>
              <a:gdLst/>
              <a:ahLst/>
              <a:cxnLst/>
              <a:rect l="l" t="t" r="r" b="b"/>
              <a:pathLst>
                <a:path w="1672" h="1855" extrusionOk="0">
                  <a:moveTo>
                    <a:pt x="486" y="0"/>
                  </a:moveTo>
                  <a:cubicBezTo>
                    <a:pt x="365" y="0"/>
                    <a:pt x="213" y="61"/>
                    <a:pt x="152" y="152"/>
                  </a:cubicBezTo>
                  <a:cubicBezTo>
                    <a:pt x="61" y="243"/>
                    <a:pt x="0" y="334"/>
                    <a:pt x="0" y="486"/>
                  </a:cubicBezTo>
                  <a:cubicBezTo>
                    <a:pt x="0" y="517"/>
                    <a:pt x="0" y="547"/>
                    <a:pt x="0" y="608"/>
                  </a:cubicBezTo>
                  <a:cubicBezTo>
                    <a:pt x="30" y="669"/>
                    <a:pt x="91" y="760"/>
                    <a:pt x="122" y="821"/>
                  </a:cubicBezTo>
                  <a:cubicBezTo>
                    <a:pt x="334" y="1064"/>
                    <a:pt x="547" y="1338"/>
                    <a:pt x="760" y="1611"/>
                  </a:cubicBezTo>
                  <a:cubicBezTo>
                    <a:pt x="790" y="1642"/>
                    <a:pt x="821" y="1672"/>
                    <a:pt x="851" y="1702"/>
                  </a:cubicBezTo>
                  <a:cubicBezTo>
                    <a:pt x="942" y="1793"/>
                    <a:pt x="1094" y="1854"/>
                    <a:pt x="1186" y="1854"/>
                  </a:cubicBezTo>
                  <a:cubicBezTo>
                    <a:pt x="1307" y="1854"/>
                    <a:pt x="1459" y="1793"/>
                    <a:pt x="1520" y="1702"/>
                  </a:cubicBezTo>
                  <a:cubicBezTo>
                    <a:pt x="1611" y="1611"/>
                    <a:pt x="1672" y="1520"/>
                    <a:pt x="1672" y="1368"/>
                  </a:cubicBezTo>
                  <a:cubicBezTo>
                    <a:pt x="1672" y="1338"/>
                    <a:pt x="1641" y="1307"/>
                    <a:pt x="1641" y="1246"/>
                  </a:cubicBezTo>
                  <a:cubicBezTo>
                    <a:pt x="1641" y="1186"/>
                    <a:pt x="1581" y="1094"/>
                    <a:pt x="1520" y="1034"/>
                  </a:cubicBezTo>
                  <a:cubicBezTo>
                    <a:pt x="1307" y="790"/>
                    <a:pt x="1094" y="517"/>
                    <a:pt x="882" y="243"/>
                  </a:cubicBezTo>
                  <a:cubicBezTo>
                    <a:pt x="851" y="213"/>
                    <a:pt x="821" y="183"/>
                    <a:pt x="821" y="152"/>
                  </a:cubicBezTo>
                  <a:cubicBezTo>
                    <a:pt x="730" y="61"/>
                    <a:pt x="578" y="0"/>
                    <a:pt x="486" y="0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53"/>
            <p:cNvSpPr/>
            <p:nvPr/>
          </p:nvSpPr>
          <p:spPr>
            <a:xfrm>
              <a:off x="4564117" y="2913223"/>
              <a:ext cx="99575" cy="60050"/>
            </a:xfrm>
            <a:custGeom>
              <a:avLst/>
              <a:gdLst/>
              <a:ahLst/>
              <a:cxnLst/>
              <a:rect l="l" t="t" r="r" b="b"/>
              <a:pathLst>
                <a:path w="3983" h="2402" extrusionOk="0">
                  <a:moveTo>
                    <a:pt x="0" y="1"/>
                  </a:moveTo>
                  <a:cubicBezTo>
                    <a:pt x="0" y="1338"/>
                    <a:pt x="882" y="2402"/>
                    <a:pt x="1976" y="2402"/>
                  </a:cubicBezTo>
                  <a:cubicBezTo>
                    <a:pt x="3070" y="2402"/>
                    <a:pt x="3982" y="1338"/>
                    <a:pt x="3982" y="1"/>
                  </a:cubicBezTo>
                  <a:close/>
                </a:path>
              </a:pathLst>
            </a:custGeom>
            <a:solidFill>
              <a:srgbClr val="F3F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53"/>
            <p:cNvSpPr/>
            <p:nvPr/>
          </p:nvSpPr>
          <p:spPr>
            <a:xfrm>
              <a:off x="4219892" y="2880548"/>
              <a:ext cx="107925" cy="107925"/>
            </a:xfrm>
            <a:custGeom>
              <a:avLst/>
              <a:gdLst/>
              <a:ahLst/>
              <a:cxnLst/>
              <a:rect l="l" t="t" r="r" b="b"/>
              <a:pathLst>
                <a:path w="4317" h="4317" extrusionOk="0">
                  <a:moveTo>
                    <a:pt x="2158" y="1"/>
                  </a:moveTo>
                  <a:cubicBezTo>
                    <a:pt x="973" y="1"/>
                    <a:pt x="0" y="973"/>
                    <a:pt x="0" y="2159"/>
                  </a:cubicBezTo>
                  <a:cubicBezTo>
                    <a:pt x="0" y="3344"/>
                    <a:pt x="973" y="4317"/>
                    <a:pt x="2158" y="4317"/>
                  </a:cubicBezTo>
                  <a:cubicBezTo>
                    <a:pt x="3344" y="4317"/>
                    <a:pt x="4316" y="3344"/>
                    <a:pt x="4316" y="2159"/>
                  </a:cubicBezTo>
                  <a:cubicBezTo>
                    <a:pt x="4316" y="973"/>
                    <a:pt x="3344" y="1"/>
                    <a:pt x="2158" y="1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53"/>
            <p:cNvSpPr/>
            <p:nvPr/>
          </p:nvSpPr>
          <p:spPr>
            <a:xfrm>
              <a:off x="4887842" y="2866123"/>
              <a:ext cx="107925" cy="107925"/>
            </a:xfrm>
            <a:custGeom>
              <a:avLst/>
              <a:gdLst/>
              <a:ahLst/>
              <a:cxnLst/>
              <a:rect l="l" t="t" r="r" b="b"/>
              <a:pathLst>
                <a:path w="4317" h="4317" extrusionOk="0">
                  <a:moveTo>
                    <a:pt x="2158" y="0"/>
                  </a:moveTo>
                  <a:cubicBezTo>
                    <a:pt x="973" y="0"/>
                    <a:pt x="0" y="973"/>
                    <a:pt x="0" y="2158"/>
                  </a:cubicBezTo>
                  <a:cubicBezTo>
                    <a:pt x="0" y="3344"/>
                    <a:pt x="973" y="4316"/>
                    <a:pt x="2158" y="4316"/>
                  </a:cubicBezTo>
                  <a:cubicBezTo>
                    <a:pt x="3344" y="4316"/>
                    <a:pt x="4316" y="3344"/>
                    <a:pt x="4316" y="2158"/>
                  </a:cubicBezTo>
                  <a:cubicBezTo>
                    <a:pt x="4316" y="973"/>
                    <a:pt x="3344" y="0"/>
                    <a:pt x="2158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53"/>
            <p:cNvSpPr/>
            <p:nvPr/>
          </p:nvSpPr>
          <p:spPr>
            <a:xfrm>
              <a:off x="4289792" y="2656523"/>
              <a:ext cx="101850" cy="74950"/>
            </a:xfrm>
            <a:custGeom>
              <a:avLst/>
              <a:gdLst/>
              <a:ahLst/>
              <a:cxnLst/>
              <a:rect l="l" t="t" r="r" b="b"/>
              <a:pathLst>
                <a:path w="4074" h="2998" extrusionOk="0">
                  <a:moveTo>
                    <a:pt x="3095" y="0"/>
                  </a:moveTo>
                  <a:cubicBezTo>
                    <a:pt x="2936" y="0"/>
                    <a:pt x="2772" y="38"/>
                    <a:pt x="2615" y="116"/>
                  </a:cubicBezTo>
                  <a:cubicBezTo>
                    <a:pt x="2007" y="451"/>
                    <a:pt x="1399" y="755"/>
                    <a:pt x="761" y="1089"/>
                  </a:cubicBezTo>
                  <a:cubicBezTo>
                    <a:pt x="669" y="1150"/>
                    <a:pt x="578" y="1180"/>
                    <a:pt x="487" y="1241"/>
                  </a:cubicBezTo>
                  <a:cubicBezTo>
                    <a:pt x="305" y="1332"/>
                    <a:pt x="122" y="1575"/>
                    <a:pt x="61" y="1788"/>
                  </a:cubicBezTo>
                  <a:cubicBezTo>
                    <a:pt x="1" y="2031"/>
                    <a:pt x="31" y="2335"/>
                    <a:pt x="153" y="2518"/>
                  </a:cubicBezTo>
                  <a:cubicBezTo>
                    <a:pt x="359" y="2828"/>
                    <a:pt x="665" y="2997"/>
                    <a:pt x="992" y="2997"/>
                  </a:cubicBezTo>
                  <a:cubicBezTo>
                    <a:pt x="1146" y="2997"/>
                    <a:pt x="1304" y="2960"/>
                    <a:pt x="1460" y="2882"/>
                  </a:cubicBezTo>
                  <a:cubicBezTo>
                    <a:pt x="2068" y="2548"/>
                    <a:pt x="2706" y="2214"/>
                    <a:pt x="3314" y="1910"/>
                  </a:cubicBezTo>
                  <a:cubicBezTo>
                    <a:pt x="3405" y="1849"/>
                    <a:pt x="3496" y="1819"/>
                    <a:pt x="3587" y="1758"/>
                  </a:cubicBezTo>
                  <a:cubicBezTo>
                    <a:pt x="3800" y="1667"/>
                    <a:pt x="3952" y="1423"/>
                    <a:pt x="4013" y="1180"/>
                  </a:cubicBezTo>
                  <a:cubicBezTo>
                    <a:pt x="4074" y="967"/>
                    <a:pt x="4043" y="664"/>
                    <a:pt x="3922" y="451"/>
                  </a:cubicBezTo>
                  <a:cubicBezTo>
                    <a:pt x="3737" y="163"/>
                    <a:pt x="3427" y="0"/>
                    <a:pt x="3095" y="0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53"/>
            <p:cNvSpPr/>
            <p:nvPr/>
          </p:nvSpPr>
          <p:spPr>
            <a:xfrm>
              <a:off x="4798167" y="2653998"/>
              <a:ext cx="107925" cy="52650"/>
            </a:xfrm>
            <a:custGeom>
              <a:avLst/>
              <a:gdLst/>
              <a:ahLst/>
              <a:cxnLst/>
              <a:rect l="l" t="t" r="r" b="b"/>
              <a:pathLst>
                <a:path w="4317" h="2106" extrusionOk="0">
                  <a:moveTo>
                    <a:pt x="885" y="1"/>
                  </a:moveTo>
                  <a:cubicBezTo>
                    <a:pt x="678" y="1"/>
                    <a:pt x="413" y="139"/>
                    <a:pt x="274" y="278"/>
                  </a:cubicBezTo>
                  <a:cubicBezTo>
                    <a:pt x="122" y="461"/>
                    <a:pt x="0" y="734"/>
                    <a:pt x="0" y="947"/>
                  </a:cubicBezTo>
                  <a:cubicBezTo>
                    <a:pt x="0" y="1190"/>
                    <a:pt x="92" y="1464"/>
                    <a:pt x="274" y="1616"/>
                  </a:cubicBezTo>
                  <a:cubicBezTo>
                    <a:pt x="456" y="1798"/>
                    <a:pt x="669" y="1889"/>
                    <a:pt x="943" y="1920"/>
                  </a:cubicBezTo>
                  <a:cubicBezTo>
                    <a:pt x="1642" y="1980"/>
                    <a:pt x="2341" y="2041"/>
                    <a:pt x="3040" y="2072"/>
                  </a:cubicBezTo>
                  <a:cubicBezTo>
                    <a:pt x="3131" y="2102"/>
                    <a:pt x="3253" y="2102"/>
                    <a:pt x="3344" y="2102"/>
                  </a:cubicBezTo>
                  <a:cubicBezTo>
                    <a:pt x="3362" y="2105"/>
                    <a:pt x="3382" y="2106"/>
                    <a:pt x="3401" y="2106"/>
                  </a:cubicBezTo>
                  <a:cubicBezTo>
                    <a:pt x="3608" y="2106"/>
                    <a:pt x="3874" y="1967"/>
                    <a:pt x="4013" y="1828"/>
                  </a:cubicBezTo>
                  <a:cubicBezTo>
                    <a:pt x="4165" y="1676"/>
                    <a:pt x="4317" y="1403"/>
                    <a:pt x="4286" y="1160"/>
                  </a:cubicBezTo>
                  <a:cubicBezTo>
                    <a:pt x="4286" y="917"/>
                    <a:pt x="4195" y="673"/>
                    <a:pt x="4013" y="491"/>
                  </a:cubicBezTo>
                  <a:cubicBezTo>
                    <a:pt x="3830" y="309"/>
                    <a:pt x="3617" y="248"/>
                    <a:pt x="3344" y="217"/>
                  </a:cubicBezTo>
                  <a:cubicBezTo>
                    <a:pt x="2645" y="157"/>
                    <a:pt x="1946" y="96"/>
                    <a:pt x="1247" y="35"/>
                  </a:cubicBezTo>
                  <a:cubicBezTo>
                    <a:pt x="1155" y="35"/>
                    <a:pt x="1034" y="5"/>
                    <a:pt x="943" y="5"/>
                  </a:cubicBezTo>
                  <a:cubicBezTo>
                    <a:pt x="924" y="2"/>
                    <a:pt x="905" y="1"/>
                    <a:pt x="885" y="1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53"/>
            <p:cNvSpPr/>
            <p:nvPr/>
          </p:nvSpPr>
          <p:spPr>
            <a:xfrm>
              <a:off x="4662142" y="2696148"/>
              <a:ext cx="284975" cy="297275"/>
            </a:xfrm>
            <a:custGeom>
              <a:avLst/>
              <a:gdLst/>
              <a:ahLst/>
              <a:cxnLst/>
              <a:rect l="l" t="t" r="r" b="b"/>
              <a:pathLst>
                <a:path w="11399" h="11891" extrusionOk="0">
                  <a:moveTo>
                    <a:pt x="5929" y="932"/>
                  </a:moveTo>
                  <a:cubicBezTo>
                    <a:pt x="6210" y="932"/>
                    <a:pt x="6494" y="962"/>
                    <a:pt x="6779" y="1024"/>
                  </a:cubicBezTo>
                  <a:cubicBezTo>
                    <a:pt x="9028" y="1541"/>
                    <a:pt x="10426" y="3699"/>
                    <a:pt x="10457" y="5948"/>
                  </a:cubicBezTo>
                  <a:cubicBezTo>
                    <a:pt x="10426" y="7924"/>
                    <a:pt x="9362" y="9899"/>
                    <a:pt x="7478" y="10659"/>
                  </a:cubicBezTo>
                  <a:cubicBezTo>
                    <a:pt x="6977" y="10856"/>
                    <a:pt x="6461" y="10949"/>
                    <a:pt x="5951" y="10949"/>
                  </a:cubicBezTo>
                  <a:cubicBezTo>
                    <a:pt x="4574" y="10949"/>
                    <a:pt x="3245" y="10271"/>
                    <a:pt x="2402" y="9139"/>
                  </a:cubicBezTo>
                  <a:cubicBezTo>
                    <a:pt x="1156" y="7529"/>
                    <a:pt x="1004" y="5188"/>
                    <a:pt x="1976" y="3395"/>
                  </a:cubicBezTo>
                  <a:cubicBezTo>
                    <a:pt x="2781" y="1942"/>
                    <a:pt x="4293" y="932"/>
                    <a:pt x="5929" y="932"/>
                  </a:cubicBezTo>
                  <a:close/>
                  <a:moveTo>
                    <a:pt x="5931" y="1"/>
                  </a:moveTo>
                  <a:cubicBezTo>
                    <a:pt x="4282" y="1"/>
                    <a:pt x="2681" y="809"/>
                    <a:pt x="1642" y="2179"/>
                  </a:cubicBezTo>
                  <a:cubicBezTo>
                    <a:pt x="152" y="4094"/>
                    <a:pt x="1" y="6860"/>
                    <a:pt x="1156" y="8988"/>
                  </a:cubicBezTo>
                  <a:cubicBezTo>
                    <a:pt x="2113" y="10748"/>
                    <a:pt x="3953" y="11891"/>
                    <a:pt x="5923" y="11891"/>
                  </a:cubicBezTo>
                  <a:cubicBezTo>
                    <a:pt x="6267" y="11891"/>
                    <a:pt x="6614" y="11856"/>
                    <a:pt x="6961" y="11784"/>
                  </a:cubicBezTo>
                  <a:cubicBezTo>
                    <a:pt x="9661" y="11238"/>
                    <a:pt x="11362" y="8602"/>
                    <a:pt x="11399" y="5963"/>
                  </a:cubicBezTo>
                  <a:lnTo>
                    <a:pt x="11399" y="5963"/>
                  </a:lnTo>
                  <a:cubicBezTo>
                    <a:pt x="11399" y="5958"/>
                    <a:pt x="11399" y="5953"/>
                    <a:pt x="11399" y="5948"/>
                  </a:cubicBezTo>
                  <a:lnTo>
                    <a:pt x="11399" y="5948"/>
                  </a:lnTo>
                  <a:cubicBezTo>
                    <a:pt x="11399" y="5948"/>
                    <a:pt x="11399" y="5948"/>
                    <a:pt x="11399" y="5948"/>
                  </a:cubicBezTo>
                  <a:cubicBezTo>
                    <a:pt x="11399" y="5942"/>
                    <a:pt x="11399" y="5937"/>
                    <a:pt x="11399" y="5932"/>
                  </a:cubicBezTo>
                  <a:lnTo>
                    <a:pt x="11399" y="5932"/>
                  </a:lnTo>
                  <a:cubicBezTo>
                    <a:pt x="11362" y="3566"/>
                    <a:pt x="10056" y="1265"/>
                    <a:pt x="7782" y="355"/>
                  </a:cubicBezTo>
                  <a:cubicBezTo>
                    <a:pt x="7176" y="115"/>
                    <a:pt x="6550" y="1"/>
                    <a:pt x="59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53"/>
            <p:cNvSpPr/>
            <p:nvPr/>
          </p:nvSpPr>
          <p:spPr>
            <a:xfrm>
              <a:off x="4263967" y="2710598"/>
              <a:ext cx="285000" cy="297275"/>
            </a:xfrm>
            <a:custGeom>
              <a:avLst/>
              <a:gdLst/>
              <a:ahLst/>
              <a:cxnLst/>
              <a:rect l="l" t="t" r="r" b="b"/>
              <a:pathLst>
                <a:path w="11400" h="11891" extrusionOk="0">
                  <a:moveTo>
                    <a:pt x="5929" y="931"/>
                  </a:moveTo>
                  <a:cubicBezTo>
                    <a:pt x="6209" y="931"/>
                    <a:pt x="6494" y="961"/>
                    <a:pt x="6778" y="1023"/>
                  </a:cubicBezTo>
                  <a:cubicBezTo>
                    <a:pt x="9028" y="1540"/>
                    <a:pt x="10426" y="3698"/>
                    <a:pt x="10456" y="5947"/>
                  </a:cubicBezTo>
                  <a:cubicBezTo>
                    <a:pt x="10426" y="7923"/>
                    <a:pt x="9362" y="9899"/>
                    <a:pt x="7478" y="10659"/>
                  </a:cubicBezTo>
                  <a:cubicBezTo>
                    <a:pt x="6985" y="10856"/>
                    <a:pt x="6473" y="10949"/>
                    <a:pt x="5964" y="10949"/>
                  </a:cubicBezTo>
                  <a:cubicBezTo>
                    <a:pt x="4590" y="10949"/>
                    <a:pt x="3245" y="10271"/>
                    <a:pt x="2401" y="9139"/>
                  </a:cubicBezTo>
                  <a:cubicBezTo>
                    <a:pt x="1155" y="7528"/>
                    <a:pt x="1003" y="5188"/>
                    <a:pt x="1976" y="3394"/>
                  </a:cubicBezTo>
                  <a:cubicBezTo>
                    <a:pt x="2780" y="1941"/>
                    <a:pt x="4293" y="931"/>
                    <a:pt x="5929" y="931"/>
                  </a:cubicBezTo>
                  <a:close/>
                  <a:moveTo>
                    <a:pt x="5931" y="0"/>
                  </a:moveTo>
                  <a:cubicBezTo>
                    <a:pt x="4281" y="0"/>
                    <a:pt x="2680" y="808"/>
                    <a:pt x="1642" y="2178"/>
                  </a:cubicBezTo>
                  <a:cubicBezTo>
                    <a:pt x="183" y="4093"/>
                    <a:pt x="0" y="6859"/>
                    <a:pt x="1155" y="8987"/>
                  </a:cubicBezTo>
                  <a:cubicBezTo>
                    <a:pt x="2139" y="10747"/>
                    <a:pt x="3960" y="11890"/>
                    <a:pt x="5925" y="11890"/>
                  </a:cubicBezTo>
                  <a:cubicBezTo>
                    <a:pt x="6267" y="11890"/>
                    <a:pt x="6614" y="11856"/>
                    <a:pt x="6961" y="11783"/>
                  </a:cubicBezTo>
                  <a:cubicBezTo>
                    <a:pt x="9642" y="11241"/>
                    <a:pt x="11337" y="8669"/>
                    <a:pt x="11397" y="6020"/>
                  </a:cubicBezTo>
                  <a:lnTo>
                    <a:pt x="11397" y="6020"/>
                  </a:lnTo>
                  <a:cubicBezTo>
                    <a:pt x="11399" y="5997"/>
                    <a:pt x="11400" y="5973"/>
                    <a:pt x="11399" y="5947"/>
                  </a:cubicBezTo>
                  <a:lnTo>
                    <a:pt x="11399" y="5947"/>
                  </a:lnTo>
                  <a:cubicBezTo>
                    <a:pt x="11399" y="5947"/>
                    <a:pt x="11399" y="5947"/>
                    <a:pt x="11399" y="5947"/>
                  </a:cubicBezTo>
                  <a:cubicBezTo>
                    <a:pt x="11400" y="5922"/>
                    <a:pt x="11399" y="5897"/>
                    <a:pt x="11397" y="5874"/>
                  </a:cubicBezTo>
                  <a:lnTo>
                    <a:pt x="11397" y="5874"/>
                  </a:lnTo>
                  <a:cubicBezTo>
                    <a:pt x="11341" y="3529"/>
                    <a:pt x="10038" y="1257"/>
                    <a:pt x="7781" y="355"/>
                  </a:cubicBezTo>
                  <a:cubicBezTo>
                    <a:pt x="7176" y="114"/>
                    <a:pt x="6550" y="0"/>
                    <a:pt x="5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53"/>
            <p:cNvSpPr/>
            <p:nvPr/>
          </p:nvSpPr>
          <p:spPr>
            <a:xfrm>
              <a:off x="4519842" y="2828023"/>
              <a:ext cx="180625" cy="43575"/>
            </a:xfrm>
            <a:custGeom>
              <a:avLst/>
              <a:gdLst/>
              <a:ahLst/>
              <a:cxnLst/>
              <a:rect l="l" t="t" r="r" b="b"/>
              <a:pathLst>
                <a:path w="7225" h="1743" extrusionOk="0">
                  <a:moveTo>
                    <a:pt x="3603" y="0"/>
                  </a:moveTo>
                  <a:cubicBezTo>
                    <a:pt x="2501" y="0"/>
                    <a:pt x="1400" y="282"/>
                    <a:pt x="464" y="855"/>
                  </a:cubicBezTo>
                  <a:cubicBezTo>
                    <a:pt x="0" y="1113"/>
                    <a:pt x="280" y="1742"/>
                    <a:pt x="709" y="1742"/>
                  </a:cubicBezTo>
                  <a:cubicBezTo>
                    <a:pt x="786" y="1742"/>
                    <a:pt x="868" y="1722"/>
                    <a:pt x="951" y="1676"/>
                  </a:cubicBezTo>
                  <a:cubicBezTo>
                    <a:pt x="1437" y="1372"/>
                    <a:pt x="1954" y="1190"/>
                    <a:pt x="2592" y="1068"/>
                  </a:cubicBezTo>
                  <a:cubicBezTo>
                    <a:pt x="2954" y="990"/>
                    <a:pt x="3319" y="952"/>
                    <a:pt x="3681" y="952"/>
                  </a:cubicBezTo>
                  <a:cubicBezTo>
                    <a:pt x="4596" y="952"/>
                    <a:pt x="5495" y="1197"/>
                    <a:pt x="6300" y="1676"/>
                  </a:cubicBezTo>
                  <a:cubicBezTo>
                    <a:pt x="6384" y="1722"/>
                    <a:pt x="6465" y="1742"/>
                    <a:pt x="6540" y="1742"/>
                  </a:cubicBezTo>
                  <a:cubicBezTo>
                    <a:pt x="6964" y="1742"/>
                    <a:pt x="7225" y="1113"/>
                    <a:pt x="6787" y="855"/>
                  </a:cubicBezTo>
                  <a:cubicBezTo>
                    <a:pt x="5838" y="289"/>
                    <a:pt x="4720" y="0"/>
                    <a:pt x="3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53"/>
            <p:cNvSpPr/>
            <p:nvPr/>
          </p:nvSpPr>
          <p:spPr>
            <a:xfrm>
              <a:off x="4419967" y="2448273"/>
              <a:ext cx="436725" cy="261600"/>
            </a:xfrm>
            <a:custGeom>
              <a:avLst/>
              <a:gdLst/>
              <a:ahLst/>
              <a:cxnLst/>
              <a:rect l="l" t="t" r="r" b="b"/>
              <a:pathLst>
                <a:path w="17469" h="10464" extrusionOk="0">
                  <a:moveTo>
                    <a:pt x="8440" y="1"/>
                  </a:moveTo>
                  <a:cubicBezTo>
                    <a:pt x="8280" y="1"/>
                    <a:pt x="8130" y="99"/>
                    <a:pt x="7985" y="361"/>
                  </a:cubicBezTo>
                  <a:cubicBezTo>
                    <a:pt x="7681" y="969"/>
                    <a:pt x="7286" y="1516"/>
                    <a:pt x="5554" y="2550"/>
                  </a:cubicBezTo>
                  <a:cubicBezTo>
                    <a:pt x="3821" y="3614"/>
                    <a:pt x="3122" y="4009"/>
                    <a:pt x="2514" y="4009"/>
                  </a:cubicBezTo>
                  <a:cubicBezTo>
                    <a:pt x="1876" y="4009"/>
                    <a:pt x="417" y="3796"/>
                    <a:pt x="417" y="3796"/>
                  </a:cubicBezTo>
                  <a:cubicBezTo>
                    <a:pt x="417" y="3796"/>
                    <a:pt x="407" y="3794"/>
                    <a:pt x="390" y="3794"/>
                  </a:cubicBezTo>
                  <a:cubicBezTo>
                    <a:pt x="297" y="3794"/>
                    <a:pt x="1" y="3859"/>
                    <a:pt x="52" y="4708"/>
                  </a:cubicBezTo>
                  <a:cubicBezTo>
                    <a:pt x="113" y="5741"/>
                    <a:pt x="478" y="9358"/>
                    <a:pt x="3152" y="10088"/>
                  </a:cubicBezTo>
                  <a:cubicBezTo>
                    <a:pt x="4116" y="10351"/>
                    <a:pt x="4886" y="10463"/>
                    <a:pt x="5493" y="10463"/>
                  </a:cubicBezTo>
                  <a:cubicBezTo>
                    <a:pt x="6571" y="10463"/>
                    <a:pt x="7133" y="10107"/>
                    <a:pt x="7347" y="9601"/>
                  </a:cubicBezTo>
                  <a:cubicBezTo>
                    <a:pt x="7681" y="8781"/>
                    <a:pt x="7651" y="8264"/>
                    <a:pt x="7651" y="8264"/>
                  </a:cubicBezTo>
                  <a:lnTo>
                    <a:pt x="7651" y="8264"/>
                  </a:lnTo>
                  <a:cubicBezTo>
                    <a:pt x="7651" y="8264"/>
                    <a:pt x="8599" y="8609"/>
                    <a:pt x="9625" y="8609"/>
                  </a:cubicBezTo>
                  <a:cubicBezTo>
                    <a:pt x="9817" y="8609"/>
                    <a:pt x="10012" y="8597"/>
                    <a:pt x="10204" y="8568"/>
                  </a:cubicBezTo>
                  <a:cubicBezTo>
                    <a:pt x="11390" y="8416"/>
                    <a:pt x="12393" y="7322"/>
                    <a:pt x="12393" y="7322"/>
                  </a:cubicBezTo>
                  <a:lnTo>
                    <a:pt x="12636" y="6987"/>
                  </a:lnTo>
                  <a:cubicBezTo>
                    <a:pt x="12636" y="6987"/>
                    <a:pt x="13913" y="8051"/>
                    <a:pt x="14976" y="8112"/>
                  </a:cubicBezTo>
                  <a:cubicBezTo>
                    <a:pt x="15042" y="8116"/>
                    <a:pt x="15107" y="8118"/>
                    <a:pt x="15171" y="8118"/>
                  </a:cubicBezTo>
                  <a:cubicBezTo>
                    <a:pt x="16105" y="8118"/>
                    <a:pt x="16787" y="7709"/>
                    <a:pt x="17043" y="7139"/>
                  </a:cubicBezTo>
                  <a:cubicBezTo>
                    <a:pt x="17347" y="6532"/>
                    <a:pt x="17408" y="5376"/>
                    <a:pt x="17438" y="5285"/>
                  </a:cubicBezTo>
                  <a:cubicBezTo>
                    <a:pt x="17469" y="5164"/>
                    <a:pt x="16375" y="2884"/>
                    <a:pt x="16435" y="2580"/>
                  </a:cubicBezTo>
                  <a:cubicBezTo>
                    <a:pt x="16496" y="2276"/>
                    <a:pt x="16344" y="1668"/>
                    <a:pt x="16344" y="1668"/>
                  </a:cubicBezTo>
                  <a:cubicBezTo>
                    <a:pt x="16344" y="1668"/>
                    <a:pt x="15358" y="1722"/>
                    <a:pt x="14466" y="1722"/>
                  </a:cubicBezTo>
                  <a:cubicBezTo>
                    <a:pt x="14021" y="1722"/>
                    <a:pt x="13598" y="1709"/>
                    <a:pt x="13335" y="1668"/>
                  </a:cubicBezTo>
                  <a:cubicBezTo>
                    <a:pt x="12545" y="1516"/>
                    <a:pt x="9627" y="665"/>
                    <a:pt x="9140" y="361"/>
                  </a:cubicBezTo>
                  <a:cubicBezTo>
                    <a:pt x="8881" y="171"/>
                    <a:pt x="8651" y="1"/>
                    <a:pt x="8440" y="1"/>
                  </a:cubicBezTo>
                  <a:close/>
                </a:path>
              </a:pathLst>
            </a:custGeom>
            <a:solidFill>
              <a:srgbClr val="EF76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53"/>
            <p:cNvSpPr/>
            <p:nvPr/>
          </p:nvSpPr>
          <p:spPr>
            <a:xfrm>
              <a:off x="3602842" y="2681423"/>
              <a:ext cx="232600" cy="507125"/>
            </a:xfrm>
            <a:custGeom>
              <a:avLst/>
              <a:gdLst/>
              <a:ahLst/>
              <a:cxnLst/>
              <a:rect l="l" t="t" r="r" b="b"/>
              <a:pathLst>
                <a:path w="9304" h="20285" extrusionOk="0">
                  <a:moveTo>
                    <a:pt x="8710" y="0"/>
                  </a:moveTo>
                  <a:cubicBezTo>
                    <a:pt x="8658" y="0"/>
                    <a:pt x="8602" y="10"/>
                    <a:pt x="8542" y="32"/>
                  </a:cubicBezTo>
                  <a:cubicBezTo>
                    <a:pt x="2645" y="2190"/>
                    <a:pt x="1" y="9060"/>
                    <a:pt x="1186" y="14926"/>
                  </a:cubicBezTo>
                  <a:cubicBezTo>
                    <a:pt x="1551" y="16780"/>
                    <a:pt x="2311" y="18543"/>
                    <a:pt x="3405" y="20063"/>
                  </a:cubicBezTo>
                  <a:cubicBezTo>
                    <a:pt x="3516" y="20220"/>
                    <a:pt x="3669" y="20284"/>
                    <a:pt x="3818" y="20284"/>
                  </a:cubicBezTo>
                  <a:cubicBezTo>
                    <a:pt x="4159" y="20284"/>
                    <a:pt x="4480" y="19946"/>
                    <a:pt x="4226" y="19607"/>
                  </a:cubicBezTo>
                  <a:cubicBezTo>
                    <a:pt x="761" y="14774"/>
                    <a:pt x="1034" y="7540"/>
                    <a:pt x="5259" y="3254"/>
                  </a:cubicBezTo>
                  <a:cubicBezTo>
                    <a:pt x="6262" y="2251"/>
                    <a:pt x="7448" y="1430"/>
                    <a:pt x="8785" y="944"/>
                  </a:cubicBezTo>
                  <a:cubicBezTo>
                    <a:pt x="9303" y="753"/>
                    <a:pt x="9161" y="0"/>
                    <a:pt x="8710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53"/>
            <p:cNvSpPr/>
            <p:nvPr/>
          </p:nvSpPr>
          <p:spPr>
            <a:xfrm>
              <a:off x="4375442" y="2433798"/>
              <a:ext cx="265350" cy="123025"/>
            </a:xfrm>
            <a:custGeom>
              <a:avLst/>
              <a:gdLst/>
              <a:ahLst/>
              <a:cxnLst/>
              <a:rect l="l" t="t" r="r" b="b"/>
              <a:pathLst>
                <a:path w="10614" h="4921" extrusionOk="0">
                  <a:moveTo>
                    <a:pt x="9969" y="0"/>
                  </a:moveTo>
                  <a:cubicBezTo>
                    <a:pt x="9824" y="0"/>
                    <a:pt x="9679" y="70"/>
                    <a:pt x="9584" y="241"/>
                  </a:cubicBezTo>
                  <a:cubicBezTo>
                    <a:pt x="8763" y="1609"/>
                    <a:pt x="7517" y="2703"/>
                    <a:pt x="6088" y="3372"/>
                  </a:cubicBezTo>
                  <a:cubicBezTo>
                    <a:pt x="5179" y="3778"/>
                    <a:pt x="4226" y="3967"/>
                    <a:pt x="3267" y="3967"/>
                  </a:cubicBezTo>
                  <a:cubicBezTo>
                    <a:pt x="2431" y="3967"/>
                    <a:pt x="1590" y="3823"/>
                    <a:pt x="769" y="3554"/>
                  </a:cubicBezTo>
                  <a:cubicBezTo>
                    <a:pt x="717" y="3538"/>
                    <a:pt x="668" y="3530"/>
                    <a:pt x="622" y="3530"/>
                  </a:cubicBezTo>
                  <a:cubicBezTo>
                    <a:pt x="155" y="3530"/>
                    <a:pt x="1" y="4300"/>
                    <a:pt x="526" y="4466"/>
                  </a:cubicBezTo>
                  <a:cubicBezTo>
                    <a:pt x="1401" y="4767"/>
                    <a:pt x="2301" y="4920"/>
                    <a:pt x="3198" y="4920"/>
                  </a:cubicBezTo>
                  <a:cubicBezTo>
                    <a:pt x="4294" y="4920"/>
                    <a:pt x="5386" y="4691"/>
                    <a:pt x="6423" y="4223"/>
                  </a:cubicBezTo>
                  <a:cubicBezTo>
                    <a:pt x="8064" y="3524"/>
                    <a:pt x="9493" y="2247"/>
                    <a:pt x="10405" y="697"/>
                  </a:cubicBezTo>
                  <a:cubicBezTo>
                    <a:pt x="10614" y="341"/>
                    <a:pt x="10290" y="0"/>
                    <a:pt x="9969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53"/>
            <p:cNvSpPr/>
            <p:nvPr/>
          </p:nvSpPr>
          <p:spPr>
            <a:xfrm>
              <a:off x="4523842" y="3181248"/>
              <a:ext cx="463425" cy="266150"/>
            </a:xfrm>
            <a:custGeom>
              <a:avLst/>
              <a:gdLst/>
              <a:ahLst/>
              <a:cxnLst/>
              <a:rect l="l" t="t" r="r" b="b"/>
              <a:pathLst>
                <a:path w="18537" h="10646" extrusionOk="0">
                  <a:moveTo>
                    <a:pt x="1133" y="0"/>
                  </a:moveTo>
                  <a:cubicBezTo>
                    <a:pt x="950" y="0"/>
                    <a:pt x="778" y="103"/>
                    <a:pt x="730" y="344"/>
                  </a:cubicBezTo>
                  <a:cubicBezTo>
                    <a:pt x="0" y="3596"/>
                    <a:pt x="1399" y="6787"/>
                    <a:pt x="4043" y="8733"/>
                  </a:cubicBezTo>
                  <a:cubicBezTo>
                    <a:pt x="5801" y="10016"/>
                    <a:pt x="7969" y="10646"/>
                    <a:pt x="10139" y="10646"/>
                  </a:cubicBezTo>
                  <a:cubicBezTo>
                    <a:pt x="11309" y="10646"/>
                    <a:pt x="12480" y="10463"/>
                    <a:pt x="13587" y="10101"/>
                  </a:cubicBezTo>
                  <a:cubicBezTo>
                    <a:pt x="15411" y="9493"/>
                    <a:pt x="17052" y="8398"/>
                    <a:pt x="18238" y="6909"/>
                  </a:cubicBezTo>
                  <a:cubicBezTo>
                    <a:pt x="18536" y="6542"/>
                    <a:pt x="18228" y="6071"/>
                    <a:pt x="17890" y="6071"/>
                  </a:cubicBezTo>
                  <a:cubicBezTo>
                    <a:pt x="17780" y="6071"/>
                    <a:pt x="17666" y="6121"/>
                    <a:pt x="17569" y="6240"/>
                  </a:cubicBezTo>
                  <a:cubicBezTo>
                    <a:pt x="15780" y="8498"/>
                    <a:pt x="12993" y="9683"/>
                    <a:pt x="10134" y="9683"/>
                  </a:cubicBezTo>
                  <a:cubicBezTo>
                    <a:pt x="9837" y="9683"/>
                    <a:pt x="9539" y="9670"/>
                    <a:pt x="9241" y="9645"/>
                  </a:cubicBezTo>
                  <a:cubicBezTo>
                    <a:pt x="6505" y="9432"/>
                    <a:pt x="3800" y="7973"/>
                    <a:pt x="2402" y="5572"/>
                  </a:cubicBezTo>
                  <a:cubicBezTo>
                    <a:pt x="1520" y="4052"/>
                    <a:pt x="1277" y="2289"/>
                    <a:pt x="1642" y="587"/>
                  </a:cubicBezTo>
                  <a:cubicBezTo>
                    <a:pt x="1715" y="238"/>
                    <a:pt x="1412" y="0"/>
                    <a:pt x="1133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53"/>
            <p:cNvSpPr/>
            <p:nvPr/>
          </p:nvSpPr>
          <p:spPr>
            <a:xfrm>
              <a:off x="3788267" y="2420548"/>
              <a:ext cx="225525" cy="379150"/>
            </a:xfrm>
            <a:custGeom>
              <a:avLst/>
              <a:gdLst/>
              <a:ahLst/>
              <a:cxnLst/>
              <a:rect l="l" t="t" r="r" b="b"/>
              <a:pathLst>
                <a:path w="9021" h="15166" extrusionOk="0">
                  <a:moveTo>
                    <a:pt x="8311" y="0"/>
                  </a:moveTo>
                  <a:cubicBezTo>
                    <a:pt x="8278" y="0"/>
                    <a:pt x="8243" y="4"/>
                    <a:pt x="8207" y="11"/>
                  </a:cubicBezTo>
                  <a:cubicBezTo>
                    <a:pt x="3283" y="953"/>
                    <a:pt x="0" y="5817"/>
                    <a:pt x="882" y="10741"/>
                  </a:cubicBezTo>
                  <a:cubicBezTo>
                    <a:pt x="1155" y="12321"/>
                    <a:pt x="1885" y="13780"/>
                    <a:pt x="2918" y="14996"/>
                  </a:cubicBezTo>
                  <a:cubicBezTo>
                    <a:pt x="3008" y="15116"/>
                    <a:pt x="3116" y="15165"/>
                    <a:pt x="3222" y="15165"/>
                  </a:cubicBezTo>
                  <a:cubicBezTo>
                    <a:pt x="3549" y="15165"/>
                    <a:pt x="3862" y="14695"/>
                    <a:pt x="3587" y="14328"/>
                  </a:cubicBezTo>
                  <a:cubicBezTo>
                    <a:pt x="1611" y="11957"/>
                    <a:pt x="1095" y="8583"/>
                    <a:pt x="2371" y="5726"/>
                  </a:cubicBezTo>
                  <a:cubicBezTo>
                    <a:pt x="3466" y="3233"/>
                    <a:pt x="5776" y="1440"/>
                    <a:pt x="8450" y="923"/>
                  </a:cubicBezTo>
                  <a:cubicBezTo>
                    <a:pt x="9021" y="809"/>
                    <a:pt x="8815" y="0"/>
                    <a:pt x="8311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53"/>
            <p:cNvSpPr/>
            <p:nvPr/>
          </p:nvSpPr>
          <p:spPr>
            <a:xfrm>
              <a:off x="4154542" y="3120573"/>
              <a:ext cx="448125" cy="327475"/>
            </a:xfrm>
            <a:custGeom>
              <a:avLst/>
              <a:gdLst/>
              <a:ahLst/>
              <a:cxnLst/>
              <a:rect l="l" t="t" r="r" b="b"/>
              <a:pathLst>
                <a:path w="17925" h="13099" extrusionOk="0">
                  <a:moveTo>
                    <a:pt x="2078" y="1"/>
                  </a:moveTo>
                  <a:cubicBezTo>
                    <a:pt x="1933" y="1"/>
                    <a:pt x="1790" y="73"/>
                    <a:pt x="1702" y="248"/>
                  </a:cubicBezTo>
                  <a:cubicBezTo>
                    <a:pt x="0" y="3439"/>
                    <a:pt x="578" y="7269"/>
                    <a:pt x="2979" y="9944"/>
                  </a:cubicBezTo>
                  <a:cubicBezTo>
                    <a:pt x="4796" y="11988"/>
                    <a:pt x="7478" y="13098"/>
                    <a:pt x="10176" y="13098"/>
                  </a:cubicBezTo>
                  <a:cubicBezTo>
                    <a:pt x="11089" y="13098"/>
                    <a:pt x="12004" y="12971"/>
                    <a:pt x="12888" y="12710"/>
                  </a:cubicBezTo>
                  <a:cubicBezTo>
                    <a:pt x="14833" y="12102"/>
                    <a:pt x="16535" y="10886"/>
                    <a:pt x="17690" y="9245"/>
                  </a:cubicBezTo>
                  <a:cubicBezTo>
                    <a:pt x="17924" y="8883"/>
                    <a:pt x="17593" y="8551"/>
                    <a:pt x="17258" y="8551"/>
                  </a:cubicBezTo>
                  <a:cubicBezTo>
                    <a:pt x="17114" y="8551"/>
                    <a:pt x="16970" y="8612"/>
                    <a:pt x="16870" y="8758"/>
                  </a:cubicBezTo>
                  <a:cubicBezTo>
                    <a:pt x="15317" y="10967"/>
                    <a:pt x="12717" y="12148"/>
                    <a:pt x="10093" y="12148"/>
                  </a:cubicBezTo>
                  <a:cubicBezTo>
                    <a:pt x="9430" y="12148"/>
                    <a:pt x="8766" y="12073"/>
                    <a:pt x="8116" y="11920"/>
                  </a:cubicBezTo>
                  <a:cubicBezTo>
                    <a:pt x="5167" y="11221"/>
                    <a:pt x="2645" y="9002"/>
                    <a:pt x="1885" y="6023"/>
                  </a:cubicBezTo>
                  <a:cubicBezTo>
                    <a:pt x="1398" y="4230"/>
                    <a:pt x="1642" y="2345"/>
                    <a:pt x="2523" y="704"/>
                  </a:cubicBezTo>
                  <a:cubicBezTo>
                    <a:pt x="2709" y="331"/>
                    <a:pt x="2388" y="1"/>
                    <a:pt x="2078" y="1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53"/>
            <p:cNvSpPr/>
            <p:nvPr/>
          </p:nvSpPr>
          <p:spPr>
            <a:xfrm>
              <a:off x="5390242" y="2668273"/>
              <a:ext cx="249900" cy="344425"/>
            </a:xfrm>
            <a:custGeom>
              <a:avLst/>
              <a:gdLst/>
              <a:ahLst/>
              <a:cxnLst/>
              <a:rect l="l" t="t" r="r" b="b"/>
              <a:pathLst>
                <a:path w="9996" h="13777" extrusionOk="0">
                  <a:moveTo>
                    <a:pt x="710" y="0"/>
                  </a:moveTo>
                  <a:cubicBezTo>
                    <a:pt x="182" y="0"/>
                    <a:pt x="0" y="837"/>
                    <a:pt x="543" y="923"/>
                  </a:cubicBezTo>
                  <a:cubicBezTo>
                    <a:pt x="6044" y="1835"/>
                    <a:pt x="8932" y="8218"/>
                    <a:pt x="7230" y="13203"/>
                  </a:cubicBezTo>
                  <a:cubicBezTo>
                    <a:pt x="7102" y="13550"/>
                    <a:pt x="7391" y="13776"/>
                    <a:pt x="7682" y="13776"/>
                  </a:cubicBezTo>
                  <a:cubicBezTo>
                    <a:pt x="7875" y="13776"/>
                    <a:pt x="8069" y="13676"/>
                    <a:pt x="8142" y="13446"/>
                  </a:cubicBezTo>
                  <a:cubicBezTo>
                    <a:pt x="9996" y="8005"/>
                    <a:pt x="6774" y="1014"/>
                    <a:pt x="816" y="11"/>
                  </a:cubicBezTo>
                  <a:cubicBezTo>
                    <a:pt x="780" y="4"/>
                    <a:pt x="744" y="0"/>
                    <a:pt x="710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53"/>
            <p:cNvSpPr/>
            <p:nvPr/>
          </p:nvSpPr>
          <p:spPr>
            <a:xfrm>
              <a:off x="5291317" y="2953148"/>
              <a:ext cx="393675" cy="448300"/>
            </a:xfrm>
            <a:custGeom>
              <a:avLst/>
              <a:gdLst/>
              <a:ahLst/>
              <a:cxnLst/>
              <a:rect l="l" t="t" r="r" b="b"/>
              <a:pathLst>
                <a:path w="15747" h="17932" extrusionOk="0">
                  <a:moveTo>
                    <a:pt x="9120" y="0"/>
                  </a:moveTo>
                  <a:cubicBezTo>
                    <a:pt x="8649" y="0"/>
                    <a:pt x="8342" y="653"/>
                    <a:pt x="8846" y="866"/>
                  </a:cubicBezTo>
                  <a:cubicBezTo>
                    <a:pt x="12281" y="2355"/>
                    <a:pt x="14409" y="5942"/>
                    <a:pt x="13953" y="9680"/>
                  </a:cubicBezTo>
                  <a:cubicBezTo>
                    <a:pt x="13527" y="13085"/>
                    <a:pt x="10944" y="15972"/>
                    <a:pt x="7570" y="16793"/>
                  </a:cubicBezTo>
                  <a:cubicBezTo>
                    <a:pt x="6949" y="16942"/>
                    <a:pt x="6317" y="17014"/>
                    <a:pt x="5686" y="17014"/>
                  </a:cubicBezTo>
                  <a:cubicBezTo>
                    <a:pt x="4002" y="17014"/>
                    <a:pt x="2329" y="16498"/>
                    <a:pt x="913" y="15547"/>
                  </a:cubicBezTo>
                  <a:cubicBezTo>
                    <a:pt x="823" y="15483"/>
                    <a:pt x="733" y="15455"/>
                    <a:pt x="650" y="15455"/>
                  </a:cubicBezTo>
                  <a:cubicBezTo>
                    <a:pt x="257" y="15455"/>
                    <a:pt x="0" y="16066"/>
                    <a:pt x="427" y="16367"/>
                  </a:cubicBezTo>
                  <a:cubicBezTo>
                    <a:pt x="1993" y="17416"/>
                    <a:pt x="3808" y="17931"/>
                    <a:pt x="5616" y="17931"/>
                  </a:cubicBezTo>
                  <a:cubicBezTo>
                    <a:pt x="7951" y="17931"/>
                    <a:pt x="10274" y="17073"/>
                    <a:pt x="12038" y="15395"/>
                  </a:cubicBezTo>
                  <a:cubicBezTo>
                    <a:pt x="14956" y="12659"/>
                    <a:pt x="15746" y="8252"/>
                    <a:pt x="14074" y="4635"/>
                  </a:cubicBezTo>
                  <a:cubicBezTo>
                    <a:pt x="13132" y="2598"/>
                    <a:pt x="11400" y="926"/>
                    <a:pt x="9333" y="45"/>
                  </a:cubicBezTo>
                  <a:cubicBezTo>
                    <a:pt x="9259" y="14"/>
                    <a:pt x="9188" y="0"/>
                    <a:pt x="9120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53"/>
            <p:cNvSpPr/>
            <p:nvPr/>
          </p:nvSpPr>
          <p:spPr>
            <a:xfrm>
              <a:off x="5202442" y="2402498"/>
              <a:ext cx="246975" cy="413200"/>
            </a:xfrm>
            <a:custGeom>
              <a:avLst/>
              <a:gdLst/>
              <a:ahLst/>
              <a:cxnLst/>
              <a:rect l="l" t="t" r="r" b="b"/>
              <a:pathLst>
                <a:path w="9879" h="16528" extrusionOk="0">
                  <a:moveTo>
                    <a:pt x="553" y="1"/>
                  </a:moveTo>
                  <a:cubicBezTo>
                    <a:pt x="0" y="1"/>
                    <a:pt x="19" y="887"/>
                    <a:pt x="608" y="946"/>
                  </a:cubicBezTo>
                  <a:cubicBezTo>
                    <a:pt x="5593" y="1493"/>
                    <a:pt x="8207" y="7055"/>
                    <a:pt x="7538" y="11584"/>
                  </a:cubicBezTo>
                  <a:cubicBezTo>
                    <a:pt x="7325" y="13104"/>
                    <a:pt x="6748" y="14563"/>
                    <a:pt x="5836" y="15840"/>
                  </a:cubicBezTo>
                  <a:cubicBezTo>
                    <a:pt x="5599" y="16184"/>
                    <a:pt x="5941" y="16528"/>
                    <a:pt x="6279" y="16528"/>
                  </a:cubicBezTo>
                  <a:cubicBezTo>
                    <a:pt x="6419" y="16528"/>
                    <a:pt x="6559" y="16469"/>
                    <a:pt x="6657" y="16326"/>
                  </a:cubicBezTo>
                  <a:cubicBezTo>
                    <a:pt x="9878" y="11767"/>
                    <a:pt x="9027" y="4715"/>
                    <a:pt x="4377" y="1432"/>
                  </a:cubicBezTo>
                  <a:cubicBezTo>
                    <a:pt x="3252" y="642"/>
                    <a:pt x="1976" y="156"/>
                    <a:pt x="608" y="4"/>
                  </a:cubicBezTo>
                  <a:cubicBezTo>
                    <a:pt x="589" y="2"/>
                    <a:pt x="570" y="1"/>
                    <a:pt x="553" y="1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53"/>
            <p:cNvSpPr/>
            <p:nvPr/>
          </p:nvSpPr>
          <p:spPr>
            <a:xfrm>
              <a:off x="4461742" y="3071398"/>
              <a:ext cx="424875" cy="139125"/>
            </a:xfrm>
            <a:custGeom>
              <a:avLst/>
              <a:gdLst/>
              <a:ahLst/>
              <a:cxnLst/>
              <a:rect l="l" t="t" r="r" b="b"/>
              <a:pathLst>
                <a:path w="16995" h="5565" extrusionOk="0">
                  <a:moveTo>
                    <a:pt x="16330" y="1"/>
                  </a:moveTo>
                  <a:cubicBezTo>
                    <a:pt x="16182" y="1"/>
                    <a:pt x="16030" y="62"/>
                    <a:pt x="15919" y="209"/>
                  </a:cubicBezTo>
                  <a:cubicBezTo>
                    <a:pt x="14065" y="2640"/>
                    <a:pt x="11421" y="4251"/>
                    <a:pt x="8351" y="4555"/>
                  </a:cubicBezTo>
                  <a:cubicBezTo>
                    <a:pt x="7920" y="4598"/>
                    <a:pt x="7490" y="4619"/>
                    <a:pt x="7060" y="4619"/>
                  </a:cubicBezTo>
                  <a:cubicBezTo>
                    <a:pt x="5367" y="4619"/>
                    <a:pt x="3689" y="4298"/>
                    <a:pt x="2089" y="3765"/>
                  </a:cubicBezTo>
                  <a:cubicBezTo>
                    <a:pt x="1785" y="3674"/>
                    <a:pt x="1512" y="3552"/>
                    <a:pt x="1208" y="3431"/>
                  </a:cubicBezTo>
                  <a:cubicBezTo>
                    <a:pt x="1203" y="3429"/>
                    <a:pt x="1199" y="3428"/>
                    <a:pt x="1195" y="3426"/>
                  </a:cubicBezTo>
                  <a:lnTo>
                    <a:pt x="1195" y="3426"/>
                  </a:lnTo>
                  <a:cubicBezTo>
                    <a:pt x="1191" y="3423"/>
                    <a:pt x="1178" y="3416"/>
                    <a:pt x="1147" y="3400"/>
                  </a:cubicBezTo>
                  <a:cubicBezTo>
                    <a:pt x="1117" y="3400"/>
                    <a:pt x="1086" y="3370"/>
                    <a:pt x="1056" y="3370"/>
                  </a:cubicBezTo>
                  <a:cubicBezTo>
                    <a:pt x="1025" y="3339"/>
                    <a:pt x="995" y="3339"/>
                    <a:pt x="965" y="3309"/>
                  </a:cubicBezTo>
                  <a:cubicBezTo>
                    <a:pt x="895" y="3278"/>
                    <a:pt x="827" y="3264"/>
                    <a:pt x="762" y="3264"/>
                  </a:cubicBezTo>
                  <a:cubicBezTo>
                    <a:pt x="311" y="3264"/>
                    <a:pt x="1" y="3917"/>
                    <a:pt x="478" y="4130"/>
                  </a:cubicBezTo>
                  <a:cubicBezTo>
                    <a:pt x="1694" y="4707"/>
                    <a:pt x="3032" y="5072"/>
                    <a:pt x="4339" y="5315"/>
                  </a:cubicBezTo>
                  <a:cubicBezTo>
                    <a:pt x="5240" y="5477"/>
                    <a:pt x="6152" y="5565"/>
                    <a:pt x="7060" y="5565"/>
                  </a:cubicBezTo>
                  <a:cubicBezTo>
                    <a:pt x="8874" y="5565"/>
                    <a:pt x="10671" y="5214"/>
                    <a:pt x="12333" y="4403"/>
                  </a:cubicBezTo>
                  <a:cubicBezTo>
                    <a:pt x="14096" y="3552"/>
                    <a:pt x="15555" y="2245"/>
                    <a:pt x="16740" y="665"/>
                  </a:cubicBezTo>
                  <a:cubicBezTo>
                    <a:pt x="16995" y="325"/>
                    <a:pt x="16672" y="1"/>
                    <a:pt x="16330" y="1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53"/>
            <p:cNvSpPr/>
            <p:nvPr/>
          </p:nvSpPr>
          <p:spPr>
            <a:xfrm>
              <a:off x="4405292" y="2525698"/>
              <a:ext cx="463575" cy="195150"/>
            </a:xfrm>
            <a:custGeom>
              <a:avLst/>
              <a:gdLst/>
              <a:ahLst/>
              <a:cxnLst/>
              <a:rect l="l" t="t" r="r" b="b"/>
              <a:pathLst>
                <a:path w="18543" h="7806" extrusionOk="0">
                  <a:moveTo>
                    <a:pt x="11768" y="959"/>
                  </a:moveTo>
                  <a:cubicBezTo>
                    <a:pt x="11878" y="1015"/>
                    <a:pt x="11991" y="1081"/>
                    <a:pt x="12129" y="1246"/>
                  </a:cubicBezTo>
                  <a:cubicBezTo>
                    <a:pt x="12489" y="1667"/>
                    <a:pt x="12701" y="2266"/>
                    <a:pt x="12765" y="2838"/>
                  </a:cubicBezTo>
                  <a:lnTo>
                    <a:pt x="12765" y="2838"/>
                  </a:lnTo>
                  <a:cubicBezTo>
                    <a:pt x="12671" y="2735"/>
                    <a:pt x="12581" y="2629"/>
                    <a:pt x="12493" y="2523"/>
                  </a:cubicBezTo>
                  <a:cubicBezTo>
                    <a:pt x="12159" y="2097"/>
                    <a:pt x="11764" y="1489"/>
                    <a:pt x="11764" y="1003"/>
                  </a:cubicBezTo>
                  <a:cubicBezTo>
                    <a:pt x="11764" y="980"/>
                    <a:pt x="11766" y="967"/>
                    <a:pt x="11768" y="959"/>
                  </a:cubicBezTo>
                  <a:close/>
                  <a:moveTo>
                    <a:pt x="5695" y="1882"/>
                  </a:moveTo>
                  <a:cubicBezTo>
                    <a:pt x="5712" y="1882"/>
                    <a:pt x="5728" y="1883"/>
                    <a:pt x="5746" y="1884"/>
                  </a:cubicBezTo>
                  <a:cubicBezTo>
                    <a:pt x="5837" y="1915"/>
                    <a:pt x="6050" y="1976"/>
                    <a:pt x="6201" y="2097"/>
                  </a:cubicBezTo>
                  <a:cubicBezTo>
                    <a:pt x="6384" y="2219"/>
                    <a:pt x="6566" y="2401"/>
                    <a:pt x="6718" y="2583"/>
                  </a:cubicBezTo>
                  <a:cubicBezTo>
                    <a:pt x="7127" y="3066"/>
                    <a:pt x="7501" y="3731"/>
                    <a:pt x="7662" y="4417"/>
                  </a:cubicBezTo>
                  <a:lnTo>
                    <a:pt x="7662" y="4417"/>
                  </a:lnTo>
                  <a:cubicBezTo>
                    <a:pt x="7367" y="4277"/>
                    <a:pt x="7083" y="4120"/>
                    <a:pt x="6809" y="3951"/>
                  </a:cubicBezTo>
                  <a:cubicBezTo>
                    <a:pt x="6262" y="3586"/>
                    <a:pt x="5594" y="3100"/>
                    <a:pt x="5350" y="2462"/>
                  </a:cubicBezTo>
                  <a:cubicBezTo>
                    <a:pt x="5236" y="2118"/>
                    <a:pt x="5419" y="1882"/>
                    <a:pt x="5695" y="1882"/>
                  </a:cubicBezTo>
                  <a:close/>
                  <a:moveTo>
                    <a:pt x="11724" y="0"/>
                  </a:moveTo>
                  <a:cubicBezTo>
                    <a:pt x="11506" y="0"/>
                    <a:pt x="11289" y="79"/>
                    <a:pt x="11095" y="273"/>
                  </a:cubicBezTo>
                  <a:cubicBezTo>
                    <a:pt x="10548" y="820"/>
                    <a:pt x="10882" y="1732"/>
                    <a:pt x="11217" y="2310"/>
                  </a:cubicBezTo>
                  <a:cubicBezTo>
                    <a:pt x="11553" y="2919"/>
                    <a:pt x="12020" y="3485"/>
                    <a:pt x="12557" y="3967"/>
                  </a:cubicBezTo>
                  <a:lnTo>
                    <a:pt x="12557" y="3967"/>
                  </a:lnTo>
                  <a:cubicBezTo>
                    <a:pt x="12131" y="4734"/>
                    <a:pt x="11147" y="5043"/>
                    <a:pt x="10166" y="5043"/>
                  </a:cubicBezTo>
                  <a:cubicBezTo>
                    <a:pt x="9915" y="5043"/>
                    <a:pt x="9665" y="5023"/>
                    <a:pt x="9423" y="4985"/>
                  </a:cubicBezTo>
                  <a:cubicBezTo>
                    <a:pt x="9167" y="4943"/>
                    <a:pt x="8915" y="4884"/>
                    <a:pt x="8668" y="4810"/>
                  </a:cubicBezTo>
                  <a:lnTo>
                    <a:pt x="8668" y="4810"/>
                  </a:lnTo>
                  <a:cubicBezTo>
                    <a:pt x="8566" y="3626"/>
                    <a:pt x="7929" y="2410"/>
                    <a:pt x="7113" y="1641"/>
                  </a:cubicBezTo>
                  <a:cubicBezTo>
                    <a:pt x="6729" y="1257"/>
                    <a:pt x="6237" y="937"/>
                    <a:pt x="5691" y="937"/>
                  </a:cubicBezTo>
                  <a:cubicBezTo>
                    <a:pt x="5590" y="937"/>
                    <a:pt x="5486" y="949"/>
                    <a:pt x="5381" y="972"/>
                  </a:cubicBezTo>
                  <a:cubicBezTo>
                    <a:pt x="4651" y="1124"/>
                    <a:pt x="4226" y="1854"/>
                    <a:pt x="4408" y="2583"/>
                  </a:cubicBezTo>
                  <a:cubicBezTo>
                    <a:pt x="4621" y="3465"/>
                    <a:pt x="5442" y="4134"/>
                    <a:pt x="6141" y="4650"/>
                  </a:cubicBezTo>
                  <a:cubicBezTo>
                    <a:pt x="6631" y="4972"/>
                    <a:pt x="7161" y="5256"/>
                    <a:pt x="7713" y="5477"/>
                  </a:cubicBezTo>
                  <a:lnTo>
                    <a:pt x="7713" y="5477"/>
                  </a:lnTo>
                  <a:cubicBezTo>
                    <a:pt x="7700" y="5557"/>
                    <a:pt x="7683" y="5636"/>
                    <a:pt x="7660" y="5714"/>
                  </a:cubicBezTo>
                  <a:cubicBezTo>
                    <a:pt x="7417" y="6595"/>
                    <a:pt x="6527" y="6875"/>
                    <a:pt x="5624" y="6875"/>
                  </a:cubicBezTo>
                  <a:cubicBezTo>
                    <a:pt x="5061" y="6875"/>
                    <a:pt x="4494" y="6766"/>
                    <a:pt x="4074" y="6626"/>
                  </a:cubicBezTo>
                  <a:cubicBezTo>
                    <a:pt x="1794" y="5866"/>
                    <a:pt x="1095" y="3161"/>
                    <a:pt x="1004" y="1033"/>
                  </a:cubicBezTo>
                  <a:lnTo>
                    <a:pt x="1004" y="851"/>
                  </a:lnTo>
                  <a:cubicBezTo>
                    <a:pt x="1019" y="547"/>
                    <a:pt x="783" y="395"/>
                    <a:pt x="544" y="395"/>
                  </a:cubicBezTo>
                  <a:cubicBezTo>
                    <a:pt x="305" y="395"/>
                    <a:pt x="62" y="547"/>
                    <a:pt x="62" y="851"/>
                  </a:cubicBezTo>
                  <a:cubicBezTo>
                    <a:pt x="1" y="3556"/>
                    <a:pt x="1186" y="6778"/>
                    <a:pt x="4013" y="7599"/>
                  </a:cubicBezTo>
                  <a:cubicBezTo>
                    <a:pt x="4477" y="7728"/>
                    <a:pt x="5010" y="7806"/>
                    <a:pt x="5545" y="7806"/>
                  </a:cubicBezTo>
                  <a:cubicBezTo>
                    <a:pt x="6901" y="7806"/>
                    <a:pt x="8276" y="7305"/>
                    <a:pt x="8603" y="5866"/>
                  </a:cubicBezTo>
                  <a:cubicBezTo>
                    <a:pt x="8610" y="5836"/>
                    <a:pt x="8616" y="5806"/>
                    <a:pt x="8622" y="5776"/>
                  </a:cubicBezTo>
                  <a:lnTo>
                    <a:pt x="8622" y="5776"/>
                  </a:lnTo>
                  <a:cubicBezTo>
                    <a:pt x="8876" y="5842"/>
                    <a:pt x="9134" y="5893"/>
                    <a:pt x="9393" y="5927"/>
                  </a:cubicBezTo>
                  <a:cubicBezTo>
                    <a:pt x="9665" y="5964"/>
                    <a:pt x="9948" y="5984"/>
                    <a:pt x="10233" y="5984"/>
                  </a:cubicBezTo>
                  <a:cubicBezTo>
                    <a:pt x="11127" y="5984"/>
                    <a:pt x="12045" y="5781"/>
                    <a:pt x="12737" y="5228"/>
                  </a:cubicBezTo>
                  <a:cubicBezTo>
                    <a:pt x="12976" y="5038"/>
                    <a:pt x="13170" y="4812"/>
                    <a:pt x="13320" y="4563"/>
                  </a:cubicBezTo>
                  <a:lnTo>
                    <a:pt x="13320" y="4563"/>
                  </a:lnTo>
                  <a:cubicBezTo>
                    <a:pt x="14053" y="5068"/>
                    <a:pt x="14912" y="5425"/>
                    <a:pt x="15810" y="5425"/>
                  </a:cubicBezTo>
                  <a:cubicBezTo>
                    <a:pt x="15990" y="5425"/>
                    <a:pt x="16171" y="5410"/>
                    <a:pt x="16354" y="5380"/>
                  </a:cubicBezTo>
                  <a:cubicBezTo>
                    <a:pt x="17600" y="5137"/>
                    <a:pt x="18421" y="4103"/>
                    <a:pt x="18512" y="2857"/>
                  </a:cubicBezTo>
                  <a:cubicBezTo>
                    <a:pt x="18542" y="2188"/>
                    <a:pt x="18329" y="1550"/>
                    <a:pt x="18025" y="942"/>
                  </a:cubicBezTo>
                  <a:cubicBezTo>
                    <a:pt x="17941" y="782"/>
                    <a:pt x="17804" y="716"/>
                    <a:pt x="17664" y="716"/>
                  </a:cubicBezTo>
                  <a:cubicBezTo>
                    <a:pt x="17349" y="716"/>
                    <a:pt x="17016" y="1050"/>
                    <a:pt x="17205" y="1428"/>
                  </a:cubicBezTo>
                  <a:cubicBezTo>
                    <a:pt x="17661" y="2310"/>
                    <a:pt x="17752" y="3556"/>
                    <a:pt x="16840" y="4164"/>
                  </a:cubicBezTo>
                  <a:cubicBezTo>
                    <a:pt x="16522" y="4385"/>
                    <a:pt x="16160" y="4474"/>
                    <a:pt x="15791" y="4474"/>
                  </a:cubicBezTo>
                  <a:cubicBezTo>
                    <a:pt x="15349" y="4474"/>
                    <a:pt x="14897" y="4346"/>
                    <a:pt x="14500" y="4164"/>
                  </a:cubicBezTo>
                  <a:cubicBezTo>
                    <a:pt x="14203" y="4027"/>
                    <a:pt x="13924" y="3856"/>
                    <a:pt x="13662" y="3661"/>
                  </a:cubicBezTo>
                  <a:lnTo>
                    <a:pt x="13662" y="3661"/>
                  </a:lnTo>
                  <a:cubicBezTo>
                    <a:pt x="13712" y="3397"/>
                    <a:pt x="13728" y="3125"/>
                    <a:pt x="13709" y="2857"/>
                  </a:cubicBezTo>
                  <a:cubicBezTo>
                    <a:pt x="13648" y="2036"/>
                    <a:pt x="13344" y="1216"/>
                    <a:pt x="12797" y="577"/>
                  </a:cubicBezTo>
                  <a:cubicBezTo>
                    <a:pt x="12523" y="263"/>
                    <a:pt x="12121" y="0"/>
                    <a:pt x="11724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53"/>
            <p:cNvSpPr/>
            <p:nvPr/>
          </p:nvSpPr>
          <p:spPr>
            <a:xfrm>
              <a:off x="3527617" y="2974498"/>
              <a:ext cx="442500" cy="433625"/>
            </a:xfrm>
            <a:custGeom>
              <a:avLst/>
              <a:gdLst/>
              <a:ahLst/>
              <a:cxnLst/>
              <a:rect l="l" t="t" r="r" b="b"/>
              <a:pathLst>
                <a:path w="17700" h="17345" extrusionOk="0">
                  <a:moveTo>
                    <a:pt x="4222" y="1"/>
                  </a:moveTo>
                  <a:cubicBezTo>
                    <a:pt x="4120" y="1"/>
                    <a:pt x="4015" y="40"/>
                    <a:pt x="3922" y="133"/>
                  </a:cubicBezTo>
                  <a:cubicBezTo>
                    <a:pt x="973" y="2990"/>
                    <a:pt x="1" y="7367"/>
                    <a:pt x="1642" y="11136"/>
                  </a:cubicBezTo>
                  <a:cubicBezTo>
                    <a:pt x="3131" y="14510"/>
                    <a:pt x="6445" y="16760"/>
                    <a:pt x="10031" y="17246"/>
                  </a:cubicBezTo>
                  <a:cubicBezTo>
                    <a:pt x="10524" y="17312"/>
                    <a:pt x="11020" y="17345"/>
                    <a:pt x="11514" y="17345"/>
                  </a:cubicBezTo>
                  <a:cubicBezTo>
                    <a:pt x="13518" y="17345"/>
                    <a:pt x="15504" y="16805"/>
                    <a:pt x="17235" y="15756"/>
                  </a:cubicBezTo>
                  <a:cubicBezTo>
                    <a:pt x="17699" y="15499"/>
                    <a:pt x="17420" y="14869"/>
                    <a:pt x="17009" y="14869"/>
                  </a:cubicBezTo>
                  <a:cubicBezTo>
                    <a:pt x="16936" y="14869"/>
                    <a:pt x="16858" y="14890"/>
                    <a:pt x="16779" y="14936"/>
                  </a:cubicBezTo>
                  <a:cubicBezTo>
                    <a:pt x="15163" y="15894"/>
                    <a:pt x="13318" y="16380"/>
                    <a:pt x="11477" y="16380"/>
                  </a:cubicBezTo>
                  <a:cubicBezTo>
                    <a:pt x="9579" y="16380"/>
                    <a:pt x="7685" y="15863"/>
                    <a:pt x="6049" y="14814"/>
                  </a:cubicBezTo>
                  <a:cubicBezTo>
                    <a:pt x="3283" y="13051"/>
                    <a:pt x="1581" y="9951"/>
                    <a:pt x="1794" y="6638"/>
                  </a:cubicBezTo>
                  <a:cubicBezTo>
                    <a:pt x="1946" y="4419"/>
                    <a:pt x="2980" y="2352"/>
                    <a:pt x="4590" y="832"/>
                  </a:cubicBezTo>
                  <a:cubicBezTo>
                    <a:pt x="4923" y="500"/>
                    <a:pt x="4588" y="1"/>
                    <a:pt x="4222" y="1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53"/>
            <p:cNvSpPr/>
            <p:nvPr/>
          </p:nvSpPr>
          <p:spPr>
            <a:xfrm>
              <a:off x="4555767" y="2295423"/>
              <a:ext cx="284950" cy="205950"/>
            </a:xfrm>
            <a:custGeom>
              <a:avLst/>
              <a:gdLst/>
              <a:ahLst/>
              <a:cxnLst/>
              <a:rect l="l" t="t" r="r" b="b"/>
              <a:pathLst>
                <a:path w="11398" h="8238" extrusionOk="0">
                  <a:moveTo>
                    <a:pt x="524" y="1"/>
                  </a:moveTo>
                  <a:cubicBezTo>
                    <a:pt x="289" y="1"/>
                    <a:pt x="46" y="153"/>
                    <a:pt x="31" y="457"/>
                  </a:cubicBezTo>
                  <a:cubicBezTo>
                    <a:pt x="0" y="1430"/>
                    <a:pt x="243" y="2463"/>
                    <a:pt x="608" y="3375"/>
                  </a:cubicBezTo>
                  <a:cubicBezTo>
                    <a:pt x="1429" y="5442"/>
                    <a:pt x="3040" y="6931"/>
                    <a:pt x="5107" y="7661"/>
                  </a:cubicBezTo>
                  <a:cubicBezTo>
                    <a:pt x="6358" y="8078"/>
                    <a:pt x="7682" y="8237"/>
                    <a:pt x="8998" y="8237"/>
                  </a:cubicBezTo>
                  <a:cubicBezTo>
                    <a:pt x="9600" y="8237"/>
                    <a:pt x="10200" y="8204"/>
                    <a:pt x="10791" y="8147"/>
                  </a:cubicBezTo>
                  <a:cubicBezTo>
                    <a:pt x="11380" y="8088"/>
                    <a:pt x="11398" y="7202"/>
                    <a:pt x="10846" y="7202"/>
                  </a:cubicBezTo>
                  <a:cubicBezTo>
                    <a:pt x="10828" y="7202"/>
                    <a:pt x="10810" y="7203"/>
                    <a:pt x="10791" y="7205"/>
                  </a:cubicBezTo>
                  <a:cubicBezTo>
                    <a:pt x="10221" y="7256"/>
                    <a:pt x="9634" y="7289"/>
                    <a:pt x="9042" y="7289"/>
                  </a:cubicBezTo>
                  <a:cubicBezTo>
                    <a:pt x="6854" y="7289"/>
                    <a:pt x="4606" y="6845"/>
                    <a:pt x="2979" y="5290"/>
                  </a:cubicBezTo>
                  <a:cubicBezTo>
                    <a:pt x="1885" y="4256"/>
                    <a:pt x="1246" y="2828"/>
                    <a:pt x="1034" y="1338"/>
                  </a:cubicBezTo>
                  <a:cubicBezTo>
                    <a:pt x="1033" y="1337"/>
                    <a:pt x="1033" y="1336"/>
                    <a:pt x="1033" y="1335"/>
                  </a:cubicBezTo>
                  <a:lnTo>
                    <a:pt x="1033" y="1335"/>
                  </a:lnTo>
                  <a:cubicBezTo>
                    <a:pt x="1033" y="1329"/>
                    <a:pt x="1034" y="1320"/>
                    <a:pt x="1034" y="1308"/>
                  </a:cubicBezTo>
                  <a:cubicBezTo>
                    <a:pt x="1034" y="1278"/>
                    <a:pt x="1034" y="1247"/>
                    <a:pt x="1034" y="1217"/>
                  </a:cubicBezTo>
                  <a:cubicBezTo>
                    <a:pt x="1003" y="1126"/>
                    <a:pt x="1003" y="1065"/>
                    <a:pt x="1003" y="1004"/>
                  </a:cubicBezTo>
                  <a:cubicBezTo>
                    <a:pt x="1003" y="913"/>
                    <a:pt x="973" y="822"/>
                    <a:pt x="973" y="700"/>
                  </a:cubicBezTo>
                  <a:cubicBezTo>
                    <a:pt x="973" y="639"/>
                    <a:pt x="973" y="518"/>
                    <a:pt x="973" y="457"/>
                  </a:cubicBezTo>
                  <a:cubicBezTo>
                    <a:pt x="988" y="153"/>
                    <a:pt x="760" y="1"/>
                    <a:pt x="524" y="1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53"/>
            <p:cNvSpPr/>
            <p:nvPr/>
          </p:nvSpPr>
          <p:spPr>
            <a:xfrm>
              <a:off x="4498167" y="2117398"/>
              <a:ext cx="464475" cy="198800"/>
            </a:xfrm>
            <a:custGeom>
              <a:avLst/>
              <a:gdLst/>
              <a:ahLst/>
              <a:cxnLst/>
              <a:rect l="l" t="t" r="r" b="b"/>
              <a:pathLst>
                <a:path w="18579" h="7952" extrusionOk="0">
                  <a:moveTo>
                    <a:pt x="8168" y="0"/>
                  </a:moveTo>
                  <a:cubicBezTo>
                    <a:pt x="7040" y="0"/>
                    <a:pt x="5918" y="170"/>
                    <a:pt x="4857" y="526"/>
                  </a:cubicBezTo>
                  <a:cubicBezTo>
                    <a:pt x="3186" y="1104"/>
                    <a:pt x="1666" y="2076"/>
                    <a:pt x="359" y="3262"/>
                  </a:cubicBezTo>
                  <a:cubicBezTo>
                    <a:pt x="1" y="3572"/>
                    <a:pt x="336" y="4051"/>
                    <a:pt x="718" y="4051"/>
                  </a:cubicBezTo>
                  <a:cubicBezTo>
                    <a:pt x="822" y="4051"/>
                    <a:pt x="930" y="4015"/>
                    <a:pt x="1027" y="3930"/>
                  </a:cubicBezTo>
                  <a:cubicBezTo>
                    <a:pt x="3030" y="2123"/>
                    <a:pt x="5516" y="951"/>
                    <a:pt x="8205" y="951"/>
                  </a:cubicBezTo>
                  <a:cubicBezTo>
                    <a:pt x="8456" y="951"/>
                    <a:pt x="8707" y="961"/>
                    <a:pt x="8961" y="982"/>
                  </a:cubicBezTo>
                  <a:cubicBezTo>
                    <a:pt x="11484" y="1164"/>
                    <a:pt x="13976" y="2259"/>
                    <a:pt x="15709" y="4143"/>
                  </a:cubicBezTo>
                  <a:cubicBezTo>
                    <a:pt x="16620" y="5116"/>
                    <a:pt x="17259" y="6301"/>
                    <a:pt x="17593" y="7608"/>
                  </a:cubicBezTo>
                  <a:cubicBezTo>
                    <a:pt x="17641" y="7849"/>
                    <a:pt x="17814" y="7952"/>
                    <a:pt x="17996" y="7952"/>
                  </a:cubicBezTo>
                  <a:cubicBezTo>
                    <a:pt x="18275" y="7952"/>
                    <a:pt x="18578" y="7714"/>
                    <a:pt x="18505" y="7365"/>
                  </a:cubicBezTo>
                  <a:cubicBezTo>
                    <a:pt x="17384" y="2784"/>
                    <a:pt x="12727" y="0"/>
                    <a:pt x="8168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53"/>
            <p:cNvSpPr/>
            <p:nvPr/>
          </p:nvSpPr>
          <p:spPr>
            <a:xfrm>
              <a:off x="4213267" y="2172673"/>
              <a:ext cx="320100" cy="120375"/>
            </a:xfrm>
            <a:custGeom>
              <a:avLst/>
              <a:gdLst/>
              <a:ahLst/>
              <a:cxnLst/>
              <a:rect l="l" t="t" r="r" b="b"/>
              <a:pathLst>
                <a:path w="12804" h="4815" extrusionOk="0">
                  <a:moveTo>
                    <a:pt x="8112" y="0"/>
                  </a:moveTo>
                  <a:cubicBezTo>
                    <a:pt x="5047" y="0"/>
                    <a:pt x="2060" y="1445"/>
                    <a:pt x="235" y="4121"/>
                  </a:cubicBezTo>
                  <a:cubicBezTo>
                    <a:pt x="1" y="4482"/>
                    <a:pt x="332" y="4814"/>
                    <a:pt x="667" y="4814"/>
                  </a:cubicBezTo>
                  <a:cubicBezTo>
                    <a:pt x="811" y="4814"/>
                    <a:pt x="955" y="4753"/>
                    <a:pt x="1055" y="4607"/>
                  </a:cubicBezTo>
                  <a:cubicBezTo>
                    <a:pt x="2659" y="2234"/>
                    <a:pt x="5360" y="930"/>
                    <a:pt x="8114" y="930"/>
                  </a:cubicBezTo>
                  <a:cubicBezTo>
                    <a:pt x="9380" y="930"/>
                    <a:pt x="10658" y="1206"/>
                    <a:pt x="11846" y="1780"/>
                  </a:cubicBezTo>
                  <a:cubicBezTo>
                    <a:pt x="11922" y="1818"/>
                    <a:pt x="11998" y="1835"/>
                    <a:pt x="12069" y="1835"/>
                  </a:cubicBezTo>
                  <a:cubicBezTo>
                    <a:pt x="12509" y="1835"/>
                    <a:pt x="12803" y="1195"/>
                    <a:pt x="12332" y="960"/>
                  </a:cubicBezTo>
                  <a:cubicBezTo>
                    <a:pt x="10981" y="313"/>
                    <a:pt x="9538" y="0"/>
                    <a:pt x="8112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53"/>
            <p:cNvSpPr/>
            <p:nvPr/>
          </p:nvSpPr>
          <p:spPr>
            <a:xfrm>
              <a:off x="5630242" y="2587773"/>
              <a:ext cx="224950" cy="282150"/>
            </a:xfrm>
            <a:custGeom>
              <a:avLst/>
              <a:gdLst/>
              <a:ahLst/>
              <a:cxnLst/>
              <a:rect l="l" t="t" r="r" b="b"/>
              <a:pathLst>
                <a:path w="8998" h="11286" extrusionOk="0">
                  <a:moveTo>
                    <a:pt x="2942" y="1"/>
                  </a:moveTo>
                  <a:cubicBezTo>
                    <a:pt x="2548" y="1"/>
                    <a:pt x="2129" y="217"/>
                    <a:pt x="1703" y="769"/>
                  </a:cubicBezTo>
                  <a:cubicBezTo>
                    <a:pt x="1520" y="1012"/>
                    <a:pt x="1125" y="1955"/>
                    <a:pt x="1855" y="2289"/>
                  </a:cubicBezTo>
                  <a:cubicBezTo>
                    <a:pt x="1951" y="2329"/>
                    <a:pt x="2037" y="2345"/>
                    <a:pt x="2116" y="2345"/>
                  </a:cubicBezTo>
                  <a:cubicBezTo>
                    <a:pt x="2463" y="2345"/>
                    <a:pt x="2674" y="2032"/>
                    <a:pt x="3002" y="2032"/>
                  </a:cubicBezTo>
                  <a:cubicBezTo>
                    <a:pt x="3167" y="2032"/>
                    <a:pt x="3362" y="2111"/>
                    <a:pt x="3618" y="2350"/>
                  </a:cubicBezTo>
                  <a:cubicBezTo>
                    <a:pt x="4410" y="3060"/>
                    <a:pt x="3999" y="3966"/>
                    <a:pt x="3378" y="3966"/>
                  </a:cubicBezTo>
                  <a:cubicBezTo>
                    <a:pt x="3308" y="3966"/>
                    <a:pt x="3236" y="3955"/>
                    <a:pt x="3162" y="3930"/>
                  </a:cubicBezTo>
                  <a:cubicBezTo>
                    <a:pt x="2552" y="3727"/>
                    <a:pt x="2028" y="2633"/>
                    <a:pt x="1446" y="2633"/>
                  </a:cubicBezTo>
                  <a:cubicBezTo>
                    <a:pt x="1332" y="2633"/>
                    <a:pt x="1215" y="2675"/>
                    <a:pt x="1095" y="2775"/>
                  </a:cubicBezTo>
                  <a:cubicBezTo>
                    <a:pt x="1" y="3657"/>
                    <a:pt x="913" y="4964"/>
                    <a:pt x="3131" y="5176"/>
                  </a:cubicBezTo>
                  <a:cubicBezTo>
                    <a:pt x="4469" y="5298"/>
                    <a:pt x="3709" y="8155"/>
                    <a:pt x="1064" y="9584"/>
                  </a:cubicBezTo>
                  <a:lnTo>
                    <a:pt x="2402" y="11286"/>
                  </a:lnTo>
                  <a:cubicBezTo>
                    <a:pt x="6019" y="8550"/>
                    <a:pt x="5593" y="4994"/>
                    <a:pt x="5593" y="4994"/>
                  </a:cubicBezTo>
                  <a:cubicBezTo>
                    <a:pt x="5593" y="4994"/>
                    <a:pt x="8998" y="3839"/>
                    <a:pt x="8572" y="2471"/>
                  </a:cubicBezTo>
                  <a:cubicBezTo>
                    <a:pt x="8486" y="2193"/>
                    <a:pt x="8332" y="2082"/>
                    <a:pt x="8143" y="2082"/>
                  </a:cubicBezTo>
                  <a:cubicBezTo>
                    <a:pt x="7402" y="2082"/>
                    <a:pt x="6110" y="3778"/>
                    <a:pt x="6110" y="3778"/>
                  </a:cubicBezTo>
                  <a:cubicBezTo>
                    <a:pt x="6110" y="3778"/>
                    <a:pt x="8025" y="1012"/>
                    <a:pt x="6931" y="496"/>
                  </a:cubicBezTo>
                  <a:cubicBezTo>
                    <a:pt x="6837" y="451"/>
                    <a:pt x="6749" y="431"/>
                    <a:pt x="6666" y="431"/>
                  </a:cubicBezTo>
                  <a:cubicBezTo>
                    <a:pt x="5772" y="431"/>
                    <a:pt x="5441" y="2745"/>
                    <a:pt x="5441" y="2745"/>
                  </a:cubicBezTo>
                  <a:cubicBezTo>
                    <a:pt x="5441" y="2745"/>
                    <a:pt x="4348" y="1"/>
                    <a:pt x="2942" y="1"/>
                  </a:cubicBezTo>
                  <a:close/>
                </a:path>
              </a:pathLst>
            </a:custGeom>
            <a:solidFill>
              <a:srgbClr val="EF7668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53"/>
            <p:cNvSpPr/>
            <p:nvPr/>
          </p:nvSpPr>
          <p:spPr>
            <a:xfrm>
              <a:off x="5345292" y="2774923"/>
              <a:ext cx="398200" cy="158250"/>
            </a:xfrm>
            <a:custGeom>
              <a:avLst/>
              <a:gdLst/>
              <a:ahLst/>
              <a:cxnLst/>
              <a:rect l="l" t="t" r="r" b="b"/>
              <a:pathLst>
                <a:path w="15928" h="6330" extrusionOk="0">
                  <a:moveTo>
                    <a:pt x="13314" y="1"/>
                  </a:moveTo>
                  <a:cubicBezTo>
                    <a:pt x="13314" y="1"/>
                    <a:pt x="10580" y="3141"/>
                    <a:pt x="3368" y="3141"/>
                  </a:cubicBezTo>
                  <a:cubicBezTo>
                    <a:pt x="2459" y="3141"/>
                    <a:pt x="1480" y="3092"/>
                    <a:pt x="426" y="2979"/>
                  </a:cubicBezTo>
                  <a:lnTo>
                    <a:pt x="0" y="5350"/>
                  </a:lnTo>
                  <a:cubicBezTo>
                    <a:pt x="0" y="5350"/>
                    <a:pt x="2057" y="6329"/>
                    <a:pt x="5793" y="6329"/>
                  </a:cubicBezTo>
                  <a:cubicBezTo>
                    <a:pt x="7526" y="6329"/>
                    <a:pt x="9620" y="6118"/>
                    <a:pt x="12037" y="5502"/>
                  </a:cubicBezTo>
                  <a:cubicBezTo>
                    <a:pt x="12037" y="5502"/>
                    <a:pt x="14256" y="4955"/>
                    <a:pt x="15928" y="3709"/>
                  </a:cubicBezTo>
                  <a:lnTo>
                    <a:pt x="13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53"/>
            <p:cNvSpPr/>
            <p:nvPr/>
          </p:nvSpPr>
          <p:spPr>
            <a:xfrm>
              <a:off x="5613542" y="2788398"/>
              <a:ext cx="98550" cy="128850"/>
            </a:xfrm>
            <a:custGeom>
              <a:avLst/>
              <a:gdLst/>
              <a:ahLst/>
              <a:cxnLst/>
              <a:rect l="l" t="t" r="r" b="b"/>
              <a:pathLst>
                <a:path w="3942" h="5154" extrusionOk="0">
                  <a:moveTo>
                    <a:pt x="662" y="1"/>
                  </a:moveTo>
                  <a:cubicBezTo>
                    <a:pt x="337" y="1"/>
                    <a:pt x="0" y="347"/>
                    <a:pt x="213" y="708"/>
                  </a:cubicBezTo>
                  <a:cubicBezTo>
                    <a:pt x="1003" y="1954"/>
                    <a:pt x="1793" y="3170"/>
                    <a:pt x="2553" y="4416"/>
                  </a:cubicBezTo>
                  <a:cubicBezTo>
                    <a:pt x="2675" y="4598"/>
                    <a:pt x="2766" y="4750"/>
                    <a:pt x="2888" y="4933"/>
                  </a:cubicBezTo>
                  <a:cubicBezTo>
                    <a:pt x="2988" y="5089"/>
                    <a:pt x="3134" y="5153"/>
                    <a:pt x="3278" y="5153"/>
                  </a:cubicBezTo>
                  <a:cubicBezTo>
                    <a:pt x="3612" y="5153"/>
                    <a:pt x="3942" y="4807"/>
                    <a:pt x="3708" y="4446"/>
                  </a:cubicBezTo>
                  <a:cubicBezTo>
                    <a:pt x="2918" y="3231"/>
                    <a:pt x="2158" y="1984"/>
                    <a:pt x="1368" y="738"/>
                  </a:cubicBezTo>
                  <a:cubicBezTo>
                    <a:pt x="1277" y="556"/>
                    <a:pt x="1155" y="404"/>
                    <a:pt x="1033" y="221"/>
                  </a:cubicBezTo>
                  <a:cubicBezTo>
                    <a:pt x="942" y="66"/>
                    <a:pt x="803" y="1"/>
                    <a:pt x="662" y="1"/>
                  </a:cubicBezTo>
                  <a:close/>
                </a:path>
              </a:pathLst>
            </a:custGeom>
            <a:solidFill>
              <a:srgbClr val="441165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53"/>
            <p:cNvSpPr/>
            <p:nvPr/>
          </p:nvSpPr>
          <p:spPr>
            <a:xfrm>
              <a:off x="5656092" y="2793798"/>
              <a:ext cx="32700" cy="32350"/>
            </a:xfrm>
            <a:custGeom>
              <a:avLst/>
              <a:gdLst/>
              <a:ahLst/>
              <a:cxnLst/>
              <a:rect l="l" t="t" r="r" b="b"/>
              <a:pathLst>
                <a:path w="1308" h="1294" extrusionOk="0">
                  <a:moveTo>
                    <a:pt x="760" y="492"/>
                  </a:moveTo>
                  <a:cubicBezTo>
                    <a:pt x="766" y="498"/>
                    <a:pt x="767" y="501"/>
                    <a:pt x="765" y="501"/>
                  </a:cubicBezTo>
                  <a:cubicBezTo>
                    <a:pt x="762" y="501"/>
                    <a:pt x="754" y="496"/>
                    <a:pt x="745" y="492"/>
                  </a:cubicBezTo>
                  <a:close/>
                  <a:moveTo>
                    <a:pt x="583" y="513"/>
                  </a:moveTo>
                  <a:lnTo>
                    <a:pt x="583" y="513"/>
                  </a:lnTo>
                  <a:cubicBezTo>
                    <a:pt x="580" y="513"/>
                    <a:pt x="571" y="518"/>
                    <a:pt x="562" y="522"/>
                  </a:cubicBezTo>
                  <a:lnTo>
                    <a:pt x="578" y="522"/>
                  </a:lnTo>
                  <a:cubicBezTo>
                    <a:pt x="584" y="516"/>
                    <a:pt x="585" y="513"/>
                    <a:pt x="583" y="513"/>
                  </a:cubicBezTo>
                  <a:close/>
                  <a:moveTo>
                    <a:pt x="547" y="537"/>
                  </a:moveTo>
                  <a:lnTo>
                    <a:pt x="547" y="537"/>
                  </a:lnTo>
                  <a:cubicBezTo>
                    <a:pt x="542" y="548"/>
                    <a:pt x="536" y="559"/>
                    <a:pt x="539" y="559"/>
                  </a:cubicBezTo>
                  <a:cubicBezTo>
                    <a:pt x="540" y="559"/>
                    <a:pt x="543" y="557"/>
                    <a:pt x="547" y="553"/>
                  </a:cubicBezTo>
                  <a:lnTo>
                    <a:pt x="547" y="537"/>
                  </a:lnTo>
                  <a:close/>
                  <a:moveTo>
                    <a:pt x="539" y="729"/>
                  </a:moveTo>
                  <a:cubicBezTo>
                    <a:pt x="536" y="729"/>
                    <a:pt x="542" y="739"/>
                    <a:pt x="547" y="750"/>
                  </a:cubicBezTo>
                  <a:lnTo>
                    <a:pt x="547" y="750"/>
                  </a:lnTo>
                  <a:lnTo>
                    <a:pt x="547" y="735"/>
                  </a:lnTo>
                  <a:cubicBezTo>
                    <a:pt x="543" y="730"/>
                    <a:pt x="540" y="729"/>
                    <a:pt x="539" y="729"/>
                  </a:cubicBezTo>
                  <a:close/>
                  <a:moveTo>
                    <a:pt x="819" y="739"/>
                  </a:moveTo>
                  <a:cubicBezTo>
                    <a:pt x="817" y="749"/>
                    <a:pt x="813" y="757"/>
                    <a:pt x="805" y="762"/>
                  </a:cubicBezTo>
                  <a:lnTo>
                    <a:pt x="805" y="762"/>
                  </a:lnTo>
                  <a:cubicBezTo>
                    <a:pt x="811" y="754"/>
                    <a:pt x="816" y="744"/>
                    <a:pt x="819" y="739"/>
                  </a:cubicBezTo>
                  <a:close/>
                  <a:moveTo>
                    <a:pt x="547" y="765"/>
                  </a:moveTo>
                  <a:lnTo>
                    <a:pt x="547" y="765"/>
                  </a:lnTo>
                  <a:cubicBezTo>
                    <a:pt x="547" y="765"/>
                    <a:pt x="547" y="765"/>
                    <a:pt x="547" y="765"/>
                  </a:cubicBezTo>
                  <a:lnTo>
                    <a:pt x="547" y="765"/>
                  </a:lnTo>
                  <a:cubicBezTo>
                    <a:pt x="547" y="765"/>
                    <a:pt x="547" y="765"/>
                    <a:pt x="547" y="765"/>
                  </a:cubicBezTo>
                  <a:close/>
                  <a:moveTo>
                    <a:pt x="730" y="492"/>
                  </a:moveTo>
                  <a:cubicBezTo>
                    <a:pt x="749" y="492"/>
                    <a:pt x="756" y="504"/>
                    <a:pt x="767" y="513"/>
                  </a:cubicBezTo>
                  <a:lnTo>
                    <a:pt x="767" y="513"/>
                  </a:lnTo>
                  <a:cubicBezTo>
                    <a:pt x="767" y="513"/>
                    <a:pt x="767" y="513"/>
                    <a:pt x="767" y="513"/>
                  </a:cubicBezTo>
                  <a:cubicBezTo>
                    <a:pt x="763" y="513"/>
                    <a:pt x="760" y="516"/>
                    <a:pt x="760" y="522"/>
                  </a:cubicBezTo>
                  <a:lnTo>
                    <a:pt x="787" y="522"/>
                  </a:lnTo>
                  <a:cubicBezTo>
                    <a:pt x="786" y="522"/>
                    <a:pt x="786" y="522"/>
                    <a:pt x="786" y="522"/>
                  </a:cubicBezTo>
                  <a:lnTo>
                    <a:pt x="786" y="522"/>
                  </a:lnTo>
                  <a:cubicBezTo>
                    <a:pt x="788" y="522"/>
                    <a:pt x="789" y="522"/>
                    <a:pt x="790" y="522"/>
                  </a:cubicBezTo>
                  <a:lnTo>
                    <a:pt x="787" y="522"/>
                  </a:lnTo>
                  <a:cubicBezTo>
                    <a:pt x="793" y="527"/>
                    <a:pt x="798" y="531"/>
                    <a:pt x="799" y="531"/>
                  </a:cubicBezTo>
                  <a:cubicBezTo>
                    <a:pt x="799" y="531"/>
                    <a:pt x="797" y="529"/>
                    <a:pt x="791" y="523"/>
                  </a:cubicBezTo>
                  <a:lnTo>
                    <a:pt x="791" y="523"/>
                  </a:lnTo>
                  <a:lnTo>
                    <a:pt x="799" y="531"/>
                  </a:lnTo>
                  <a:lnTo>
                    <a:pt x="799" y="531"/>
                  </a:lnTo>
                  <a:cubicBezTo>
                    <a:pt x="794" y="532"/>
                    <a:pt x="790" y="537"/>
                    <a:pt x="790" y="553"/>
                  </a:cubicBezTo>
                  <a:cubicBezTo>
                    <a:pt x="821" y="553"/>
                    <a:pt x="821" y="583"/>
                    <a:pt x="821" y="583"/>
                  </a:cubicBezTo>
                  <a:cubicBezTo>
                    <a:pt x="846" y="608"/>
                    <a:pt x="850" y="633"/>
                    <a:pt x="851" y="658"/>
                  </a:cubicBezTo>
                  <a:lnTo>
                    <a:pt x="851" y="658"/>
                  </a:lnTo>
                  <a:cubicBezTo>
                    <a:pt x="850" y="675"/>
                    <a:pt x="846" y="680"/>
                    <a:pt x="821" y="705"/>
                  </a:cubicBezTo>
                  <a:cubicBezTo>
                    <a:pt x="821" y="716"/>
                    <a:pt x="821" y="727"/>
                    <a:pt x="819" y="736"/>
                  </a:cubicBezTo>
                  <a:lnTo>
                    <a:pt x="819" y="736"/>
                  </a:lnTo>
                  <a:lnTo>
                    <a:pt x="790" y="765"/>
                  </a:lnTo>
                  <a:lnTo>
                    <a:pt x="790" y="766"/>
                  </a:lnTo>
                  <a:lnTo>
                    <a:pt x="790" y="766"/>
                  </a:lnTo>
                  <a:cubicBezTo>
                    <a:pt x="760" y="796"/>
                    <a:pt x="760" y="796"/>
                    <a:pt x="730" y="796"/>
                  </a:cubicBezTo>
                  <a:cubicBezTo>
                    <a:pt x="719" y="806"/>
                    <a:pt x="719" y="809"/>
                    <a:pt x="724" y="809"/>
                  </a:cubicBezTo>
                  <a:cubicBezTo>
                    <a:pt x="733" y="809"/>
                    <a:pt x="760" y="796"/>
                    <a:pt x="760" y="796"/>
                  </a:cubicBezTo>
                  <a:lnTo>
                    <a:pt x="760" y="796"/>
                  </a:lnTo>
                  <a:cubicBezTo>
                    <a:pt x="760" y="796"/>
                    <a:pt x="730" y="826"/>
                    <a:pt x="730" y="826"/>
                  </a:cubicBezTo>
                  <a:lnTo>
                    <a:pt x="608" y="826"/>
                  </a:lnTo>
                  <a:cubicBezTo>
                    <a:pt x="621" y="826"/>
                    <a:pt x="617" y="820"/>
                    <a:pt x="608" y="813"/>
                  </a:cubicBezTo>
                  <a:lnTo>
                    <a:pt x="608" y="813"/>
                  </a:lnTo>
                  <a:cubicBezTo>
                    <a:pt x="608" y="817"/>
                    <a:pt x="608" y="821"/>
                    <a:pt x="608" y="826"/>
                  </a:cubicBezTo>
                  <a:cubicBezTo>
                    <a:pt x="608" y="820"/>
                    <a:pt x="607" y="815"/>
                    <a:pt x="605" y="811"/>
                  </a:cubicBezTo>
                  <a:lnTo>
                    <a:pt x="605" y="811"/>
                  </a:lnTo>
                  <a:cubicBezTo>
                    <a:pt x="606" y="812"/>
                    <a:pt x="607" y="813"/>
                    <a:pt x="608" y="813"/>
                  </a:cubicBezTo>
                  <a:lnTo>
                    <a:pt x="608" y="813"/>
                  </a:lnTo>
                  <a:cubicBezTo>
                    <a:pt x="607" y="799"/>
                    <a:pt x="604" y="796"/>
                    <a:pt x="589" y="796"/>
                  </a:cubicBezTo>
                  <a:lnTo>
                    <a:pt x="589" y="796"/>
                  </a:lnTo>
                  <a:cubicBezTo>
                    <a:pt x="578" y="788"/>
                    <a:pt x="563" y="781"/>
                    <a:pt x="548" y="766"/>
                  </a:cubicBezTo>
                  <a:lnTo>
                    <a:pt x="548" y="766"/>
                  </a:lnTo>
                  <a:cubicBezTo>
                    <a:pt x="552" y="770"/>
                    <a:pt x="554" y="772"/>
                    <a:pt x="555" y="772"/>
                  </a:cubicBezTo>
                  <a:cubicBezTo>
                    <a:pt x="558" y="772"/>
                    <a:pt x="553" y="761"/>
                    <a:pt x="547" y="750"/>
                  </a:cubicBezTo>
                  <a:lnTo>
                    <a:pt x="547" y="750"/>
                  </a:lnTo>
                  <a:lnTo>
                    <a:pt x="547" y="765"/>
                  </a:lnTo>
                  <a:cubicBezTo>
                    <a:pt x="547" y="735"/>
                    <a:pt x="517" y="735"/>
                    <a:pt x="517" y="705"/>
                  </a:cubicBezTo>
                  <a:cubicBezTo>
                    <a:pt x="517" y="674"/>
                    <a:pt x="517" y="644"/>
                    <a:pt x="517" y="583"/>
                  </a:cubicBezTo>
                  <a:cubicBezTo>
                    <a:pt x="517" y="583"/>
                    <a:pt x="542" y="557"/>
                    <a:pt x="547" y="530"/>
                  </a:cubicBezTo>
                  <a:lnTo>
                    <a:pt x="547" y="530"/>
                  </a:lnTo>
                  <a:cubicBezTo>
                    <a:pt x="545" y="530"/>
                    <a:pt x="543" y="531"/>
                    <a:pt x="542" y="531"/>
                  </a:cubicBezTo>
                  <a:cubicBezTo>
                    <a:pt x="540" y="531"/>
                    <a:pt x="541" y="529"/>
                    <a:pt x="547" y="522"/>
                  </a:cubicBezTo>
                  <a:lnTo>
                    <a:pt x="547" y="522"/>
                  </a:lnTo>
                  <a:cubicBezTo>
                    <a:pt x="547" y="525"/>
                    <a:pt x="547" y="527"/>
                    <a:pt x="547" y="530"/>
                  </a:cubicBezTo>
                  <a:lnTo>
                    <a:pt x="547" y="530"/>
                  </a:lnTo>
                  <a:cubicBezTo>
                    <a:pt x="547" y="530"/>
                    <a:pt x="547" y="529"/>
                    <a:pt x="547" y="529"/>
                  </a:cubicBezTo>
                  <a:lnTo>
                    <a:pt x="547" y="529"/>
                  </a:lnTo>
                  <a:lnTo>
                    <a:pt x="547" y="537"/>
                  </a:lnTo>
                  <a:lnTo>
                    <a:pt x="547" y="537"/>
                  </a:lnTo>
                  <a:cubicBezTo>
                    <a:pt x="549" y="534"/>
                    <a:pt x="551" y="530"/>
                    <a:pt x="552" y="527"/>
                  </a:cubicBezTo>
                  <a:lnTo>
                    <a:pt x="552" y="527"/>
                  </a:lnTo>
                  <a:cubicBezTo>
                    <a:pt x="555" y="526"/>
                    <a:pt x="559" y="524"/>
                    <a:pt x="562" y="522"/>
                  </a:cubicBezTo>
                  <a:lnTo>
                    <a:pt x="554" y="522"/>
                  </a:lnTo>
                  <a:cubicBezTo>
                    <a:pt x="555" y="522"/>
                    <a:pt x="555" y="522"/>
                    <a:pt x="555" y="521"/>
                  </a:cubicBezTo>
                  <a:lnTo>
                    <a:pt x="555" y="521"/>
                  </a:lnTo>
                  <a:cubicBezTo>
                    <a:pt x="552" y="522"/>
                    <a:pt x="550" y="522"/>
                    <a:pt x="547" y="522"/>
                  </a:cubicBezTo>
                  <a:cubicBezTo>
                    <a:pt x="552" y="518"/>
                    <a:pt x="554" y="516"/>
                    <a:pt x="555" y="516"/>
                  </a:cubicBezTo>
                  <a:lnTo>
                    <a:pt x="555" y="516"/>
                  </a:lnTo>
                  <a:cubicBezTo>
                    <a:pt x="556" y="516"/>
                    <a:pt x="556" y="518"/>
                    <a:pt x="555" y="521"/>
                  </a:cubicBezTo>
                  <a:lnTo>
                    <a:pt x="555" y="521"/>
                  </a:lnTo>
                  <a:cubicBezTo>
                    <a:pt x="578" y="517"/>
                    <a:pt x="580" y="492"/>
                    <a:pt x="608" y="492"/>
                  </a:cubicBezTo>
                  <a:close/>
                  <a:moveTo>
                    <a:pt x="677" y="0"/>
                  </a:moveTo>
                  <a:cubicBezTo>
                    <a:pt x="486" y="0"/>
                    <a:pt x="294" y="85"/>
                    <a:pt x="182" y="218"/>
                  </a:cubicBezTo>
                  <a:cubicBezTo>
                    <a:pt x="91" y="340"/>
                    <a:pt x="30" y="461"/>
                    <a:pt x="30" y="613"/>
                  </a:cubicBezTo>
                  <a:cubicBezTo>
                    <a:pt x="0" y="735"/>
                    <a:pt x="61" y="887"/>
                    <a:pt x="122" y="978"/>
                  </a:cubicBezTo>
                  <a:cubicBezTo>
                    <a:pt x="182" y="1100"/>
                    <a:pt x="274" y="1191"/>
                    <a:pt x="395" y="1221"/>
                  </a:cubicBezTo>
                  <a:cubicBezTo>
                    <a:pt x="484" y="1266"/>
                    <a:pt x="590" y="1294"/>
                    <a:pt x="687" y="1294"/>
                  </a:cubicBezTo>
                  <a:cubicBezTo>
                    <a:pt x="723" y="1294"/>
                    <a:pt x="758" y="1290"/>
                    <a:pt x="790" y="1282"/>
                  </a:cubicBezTo>
                  <a:cubicBezTo>
                    <a:pt x="1094" y="1221"/>
                    <a:pt x="1307" y="948"/>
                    <a:pt x="1307" y="644"/>
                  </a:cubicBezTo>
                  <a:cubicBezTo>
                    <a:pt x="1307" y="370"/>
                    <a:pt x="1125" y="127"/>
                    <a:pt x="882" y="36"/>
                  </a:cubicBezTo>
                  <a:cubicBezTo>
                    <a:pt x="816" y="11"/>
                    <a:pt x="747" y="0"/>
                    <a:pt x="677" y="0"/>
                  </a:cubicBezTo>
                  <a:close/>
                </a:path>
              </a:pathLst>
            </a:custGeom>
            <a:solidFill>
              <a:srgbClr val="0A06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53"/>
            <p:cNvSpPr/>
            <p:nvPr/>
          </p:nvSpPr>
          <p:spPr>
            <a:xfrm>
              <a:off x="3343717" y="2587773"/>
              <a:ext cx="224975" cy="282150"/>
            </a:xfrm>
            <a:custGeom>
              <a:avLst/>
              <a:gdLst/>
              <a:ahLst/>
              <a:cxnLst/>
              <a:rect l="l" t="t" r="r" b="b"/>
              <a:pathLst>
                <a:path w="8999" h="11286" extrusionOk="0">
                  <a:moveTo>
                    <a:pt x="6061" y="1"/>
                  </a:moveTo>
                  <a:cubicBezTo>
                    <a:pt x="4663" y="1"/>
                    <a:pt x="3588" y="2745"/>
                    <a:pt x="3588" y="2745"/>
                  </a:cubicBezTo>
                  <a:cubicBezTo>
                    <a:pt x="3588" y="2745"/>
                    <a:pt x="3232" y="431"/>
                    <a:pt x="2334" y="431"/>
                  </a:cubicBezTo>
                  <a:cubicBezTo>
                    <a:pt x="2250" y="431"/>
                    <a:pt x="2161" y="451"/>
                    <a:pt x="2068" y="496"/>
                  </a:cubicBezTo>
                  <a:cubicBezTo>
                    <a:pt x="974" y="1012"/>
                    <a:pt x="2889" y="3778"/>
                    <a:pt x="2889" y="3778"/>
                  </a:cubicBezTo>
                  <a:cubicBezTo>
                    <a:pt x="2889" y="3778"/>
                    <a:pt x="1597" y="2082"/>
                    <a:pt x="856" y="2082"/>
                  </a:cubicBezTo>
                  <a:cubicBezTo>
                    <a:pt x="667" y="2082"/>
                    <a:pt x="513" y="2193"/>
                    <a:pt x="427" y="2471"/>
                  </a:cubicBezTo>
                  <a:cubicBezTo>
                    <a:pt x="1" y="3839"/>
                    <a:pt x="3436" y="4994"/>
                    <a:pt x="3436" y="4994"/>
                  </a:cubicBezTo>
                  <a:cubicBezTo>
                    <a:pt x="3436" y="4994"/>
                    <a:pt x="2980" y="8550"/>
                    <a:pt x="6597" y="11286"/>
                  </a:cubicBezTo>
                  <a:lnTo>
                    <a:pt x="7934" y="9584"/>
                  </a:lnTo>
                  <a:cubicBezTo>
                    <a:pt x="5290" y="8155"/>
                    <a:pt x="4530" y="5298"/>
                    <a:pt x="5867" y="5176"/>
                  </a:cubicBezTo>
                  <a:cubicBezTo>
                    <a:pt x="8086" y="4964"/>
                    <a:pt x="8998" y="3657"/>
                    <a:pt x="7904" y="2775"/>
                  </a:cubicBezTo>
                  <a:cubicBezTo>
                    <a:pt x="7784" y="2675"/>
                    <a:pt x="7667" y="2633"/>
                    <a:pt x="7553" y="2633"/>
                  </a:cubicBezTo>
                  <a:cubicBezTo>
                    <a:pt x="6971" y="2633"/>
                    <a:pt x="6446" y="3727"/>
                    <a:pt x="5837" y="3930"/>
                  </a:cubicBezTo>
                  <a:cubicBezTo>
                    <a:pt x="5763" y="3955"/>
                    <a:pt x="5690" y="3966"/>
                    <a:pt x="5620" y="3966"/>
                  </a:cubicBezTo>
                  <a:cubicBezTo>
                    <a:pt x="5000" y="3966"/>
                    <a:pt x="4589" y="3060"/>
                    <a:pt x="5381" y="2350"/>
                  </a:cubicBezTo>
                  <a:cubicBezTo>
                    <a:pt x="5637" y="2111"/>
                    <a:pt x="5832" y="2032"/>
                    <a:pt x="5997" y="2032"/>
                  </a:cubicBezTo>
                  <a:cubicBezTo>
                    <a:pt x="6325" y="2032"/>
                    <a:pt x="6536" y="2345"/>
                    <a:pt x="6883" y="2345"/>
                  </a:cubicBezTo>
                  <a:cubicBezTo>
                    <a:pt x="6962" y="2345"/>
                    <a:pt x="7048" y="2329"/>
                    <a:pt x="7144" y="2289"/>
                  </a:cubicBezTo>
                  <a:cubicBezTo>
                    <a:pt x="7873" y="1955"/>
                    <a:pt x="7478" y="1012"/>
                    <a:pt x="7296" y="769"/>
                  </a:cubicBezTo>
                  <a:cubicBezTo>
                    <a:pt x="6870" y="217"/>
                    <a:pt x="6453" y="1"/>
                    <a:pt x="6061" y="1"/>
                  </a:cubicBezTo>
                  <a:close/>
                </a:path>
              </a:pathLst>
            </a:custGeom>
            <a:solidFill>
              <a:srgbClr val="EF7668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53"/>
            <p:cNvSpPr/>
            <p:nvPr/>
          </p:nvSpPr>
          <p:spPr>
            <a:xfrm>
              <a:off x="3455442" y="2774923"/>
              <a:ext cx="398200" cy="158250"/>
            </a:xfrm>
            <a:custGeom>
              <a:avLst/>
              <a:gdLst/>
              <a:ahLst/>
              <a:cxnLst/>
              <a:rect l="l" t="t" r="r" b="b"/>
              <a:pathLst>
                <a:path w="15928" h="6330" extrusionOk="0">
                  <a:moveTo>
                    <a:pt x="2614" y="1"/>
                  </a:moveTo>
                  <a:lnTo>
                    <a:pt x="0" y="3709"/>
                  </a:lnTo>
                  <a:cubicBezTo>
                    <a:pt x="1702" y="4955"/>
                    <a:pt x="3891" y="5502"/>
                    <a:pt x="3891" y="5502"/>
                  </a:cubicBezTo>
                  <a:cubicBezTo>
                    <a:pt x="6308" y="6118"/>
                    <a:pt x="8402" y="6329"/>
                    <a:pt x="10134" y="6329"/>
                  </a:cubicBezTo>
                  <a:cubicBezTo>
                    <a:pt x="13870" y="6329"/>
                    <a:pt x="15927" y="5350"/>
                    <a:pt x="15927" y="5350"/>
                  </a:cubicBezTo>
                  <a:lnTo>
                    <a:pt x="15502" y="2979"/>
                  </a:lnTo>
                  <a:cubicBezTo>
                    <a:pt x="14448" y="3092"/>
                    <a:pt x="13468" y="3141"/>
                    <a:pt x="12560" y="3141"/>
                  </a:cubicBezTo>
                  <a:cubicBezTo>
                    <a:pt x="5347" y="3141"/>
                    <a:pt x="2614" y="1"/>
                    <a:pt x="26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53"/>
            <p:cNvSpPr/>
            <p:nvPr/>
          </p:nvSpPr>
          <p:spPr>
            <a:xfrm>
              <a:off x="3486842" y="2788398"/>
              <a:ext cx="98550" cy="128850"/>
            </a:xfrm>
            <a:custGeom>
              <a:avLst/>
              <a:gdLst/>
              <a:ahLst/>
              <a:cxnLst/>
              <a:rect l="l" t="t" r="r" b="b"/>
              <a:pathLst>
                <a:path w="3942" h="5154" extrusionOk="0">
                  <a:moveTo>
                    <a:pt x="3279" y="1"/>
                  </a:moveTo>
                  <a:cubicBezTo>
                    <a:pt x="3139" y="1"/>
                    <a:pt x="3000" y="66"/>
                    <a:pt x="2908" y="221"/>
                  </a:cubicBezTo>
                  <a:cubicBezTo>
                    <a:pt x="2118" y="1468"/>
                    <a:pt x="1328" y="2683"/>
                    <a:pt x="568" y="3930"/>
                  </a:cubicBezTo>
                  <a:cubicBezTo>
                    <a:pt x="446" y="4112"/>
                    <a:pt x="355" y="4294"/>
                    <a:pt x="234" y="4446"/>
                  </a:cubicBezTo>
                  <a:cubicBezTo>
                    <a:pt x="0" y="4807"/>
                    <a:pt x="330" y="5153"/>
                    <a:pt x="664" y="5153"/>
                  </a:cubicBezTo>
                  <a:cubicBezTo>
                    <a:pt x="808" y="5153"/>
                    <a:pt x="953" y="5089"/>
                    <a:pt x="1054" y="4933"/>
                  </a:cubicBezTo>
                  <a:cubicBezTo>
                    <a:pt x="1844" y="3687"/>
                    <a:pt x="2604" y="2471"/>
                    <a:pt x="3395" y="1224"/>
                  </a:cubicBezTo>
                  <a:cubicBezTo>
                    <a:pt x="3516" y="1042"/>
                    <a:pt x="3607" y="860"/>
                    <a:pt x="3729" y="708"/>
                  </a:cubicBezTo>
                  <a:cubicBezTo>
                    <a:pt x="3941" y="347"/>
                    <a:pt x="3605" y="1"/>
                    <a:pt x="3279" y="1"/>
                  </a:cubicBezTo>
                  <a:close/>
                </a:path>
              </a:pathLst>
            </a:custGeom>
            <a:solidFill>
              <a:srgbClr val="441165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53"/>
            <p:cNvSpPr/>
            <p:nvPr/>
          </p:nvSpPr>
          <p:spPr>
            <a:xfrm>
              <a:off x="3509917" y="2794173"/>
              <a:ext cx="32175" cy="31950"/>
            </a:xfrm>
            <a:custGeom>
              <a:avLst/>
              <a:gdLst/>
              <a:ahLst/>
              <a:cxnLst/>
              <a:rect l="l" t="t" r="r" b="b"/>
              <a:pathLst>
                <a:path w="1287" h="1278" extrusionOk="0">
                  <a:moveTo>
                    <a:pt x="739" y="477"/>
                  </a:moveTo>
                  <a:cubicBezTo>
                    <a:pt x="739" y="483"/>
                    <a:pt x="736" y="486"/>
                    <a:pt x="732" y="486"/>
                  </a:cubicBezTo>
                  <a:cubicBezTo>
                    <a:pt x="727" y="486"/>
                    <a:pt x="719" y="481"/>
                    <a:pt x="713" y="477"/>
                  </a:cubicBezTo>
                  <a:close/>
                  <a:moveTo>
                    <a:pt x="770" y="720"/>
                  </a:moveTo>
                  <a:lnTo>
                    <a:pt x="770" y="747"/>
                  </a:lnTo>
                  <a:lnTo>
                    <a:pt x="770" y="747"/>
                  </a:lnTo>
                  <a:cubicBezTo>
                    <a:pt x="777" y="735"/>
                    <a:pt x="785" y="720"/>
                    <a:pt x="770" y="720"/>
                  </a:cubicBezTo>
                  <a:close/>
                  <a:moveTo>
                    <a:pt x="487" y="742"/>
                  </a:moveTo>
                  <a:cubicBezTo>
                    <a:pt x="488" y="742"/>
                    <a:pt x="493" y="746"/>
                    <a:pt x="500" y="750"/>
                  </a:cubicBezTo>
                  <a:lnTo>
                    <a:pt x="496" y="750"/>
                  </a:lnTo>
                  <a:cubicBezTo>
                    <a:pt x="490" y="744"/>
                    <a:pt x="487" y="742"/>
                    <a:pt x="487" y="742"/>
                  </a:cubicBezTo>
                  <a:close/>
                  <a:moveTo>
                    <a:pt x="709" y="477"/>
                  </a:moveTo>
                  <a:cubicBezTo>
                    <a:pt x="709" y="477"/>
                    <a:pt x="739" y="507"/>
                    <a:pt x="739" y="507"/>
                  </a:cubicBezTo>
                  <a:lnTo>
                    <a:pt x="770" y="507"/>
                  </a:lnTo>
                  <a:lnTo>
                    <a:pt x="770" y="526"/>
                  </a:lnTo>
                  <a:lnTo>
                    <a:pt x="770" y="526"/>
                  </a:lnTo>
                  <a:cubicBezTo>
                    <a:pt x="766" y="521"/>
                    <a:pt x="762" y="516"/>
                    <a:pt x="761" y="516"/>
                  </a:cubicBezTo>
                  <a:lnTo>
                    <a:pt x="761" y="516"/>
                  </a:lnTo>
                  <a:cubicBezTo>
                    <a:pt x="760" y="516"/>
                    <a:pt x="762" y="522"/>
                    <a:pt x="770" y="538"/>
                  </a:cubicBezTo>
                  <a:cubicBezTo>
                    <a:pt x="770" y="538"/>
                    <a:pt x="800" y="568"/>
                    <a:pt x="800" y="568"/>
                  </a:cubicBezTo>
                  <a:cubicBezTo>
                    <a:pt x="800" y="629"/>
                    <a:pt x="800" y="659"/>
                    <a:pt x="800" y="690"/>
                  </a:cubicBezTo>
                  <a:cubicBezTo>
                    <a:pt x="800" y="720"/>
                    <a:pt x="770" y="750"/>
                    <a:pt x="770" y="750"/>
                  </a:cubicBezTo>
                  <a:lnTo>
                    <a:pt x="770" y="747"/>
                  </a:lnTo>
                  <a:lnTo>
                    <a:pt x="770" y="747"/>
                  </a:lnTo>
                  <a:cubicBezTo>
                    <a:pt x="766" y="752"/>
                    <a:pt x="763" y="756"/>
                    <a:pt x="761" y="758"/>
                  </a:cubicBezTo>
                  <a:lnTo>
                    <a:pt x="761" y="758"/>
                  </a:lnTo>
                  <a:cubicBezTo>
                    <a:pt x="764" y="755"/>
                    <a:pt x="767" y="753"/>
                    <a:pt x="769" y="750"/>
                  </a:cubicBezTo>
                  <a:lnTo>
                    <a:pt x="769" y="750"/>
                  </a:lnTo>
                  <a:lnTo>
                    <a:pt x="769" y="751"/>
                  </a:lnTo>
                  <a:lnTo>
                    <a:pt x="769" y="751"/>
                  </a:lnTo>
                  <a:cubicBezTo>
                    <a:pt x="763" y="757"/>
                    <a:pt x="761" y="759"/>
                    <a:pt x="761" y="759"/>
                  </a:cubicBezTo>
                  <a:cubicBezTo>
                    <a:pt x="761" y="759"/>
                    <a:pt x="761" y="758"/>
                    <a:pt x="761" y="758"/>
                  </a:cubicBezTo>
                  <a:lnTo>
                    <a:pt x="761" y="758"/>
                  </a:lnTo>
                  <a:cubicBezTo>
                    <a:pt x="734" y="781"/>
                    <a:pt x="709" y="781"/>
                    <a:pt x="709" y="781"/>
                  </a:cubicBezTo>
                  <a:cubicBezTo>
                    <a:pt x="699" y="791"/>
                    <a:pt x="699" y="794"/>
                    <a:pt x="703" y="794"/>
                  </a:cubicBezTo>
                  <a:cubicBezTo>
                    <a:pt x="712" y="794"/>
                    <a:pt x="739" y="781"/>
                    <a:pt x="739" y="781"/>
                  </a:cubicBezTo>
                  <a:lnTo>
                    <a:pt x="739" y="781"/>
                  </a:lnTo>
                  <a:cubicBezTo>
                    <a:pt x="739" y="781"/>
                    <a:pt x="709" y="811"/>
                    <a:pt x="709" y="811"/>
                  </a:cubicBezTo>
                  <a:lnTo>
                    <a:pt x="587" y="811"/>
                  </a:lnTo>
                  <a:cubicBezTo>
                    <a:pt x="597" y="811"/>
                    <a:pt x="594" y="808"/>
                    <a:pt x="586" y="803"/>
                  </a:cubicBezTo>
                  <a:lnTo>
                    <a:pt x="586" y="803"/>
                  </a:lnTo>
                  <a:cubicBezTo>
                    <a:pt x="587" y="806"/>
                    <a:pt x="587" y="808"/>
                    <a:pt x="587" y="811"/>
                  </a:cubicBezTo>
                  <a:lnTo>
                    <a:pt x="572" y="796"/>
                  </a:lnTo>
                  <a:lnTo>
                    <a:pt x="572" y="796"/>
                  </a:lnTo>
                  <a:cubicBezTo>
                    <a:pt x="577" y="799"/>
                    <a:pt x="582" y="801"/>
                    <a:pt x="586" y="803"/>
                  </a:cubicBezTo>
                  <a:lnTo>
                    <a:pt x="586" y="803"/>
                  </a:lnTo>
                  <a:cubicBezTo>
                    <a:pt x="582" y="781"/>
                    <a:pt x="557" y="781"/>
                    <a:pt x="557" y="781"/>
                  </a:cubicBezTo>
                  <a:lnTo>
                    <a:pt x="557" y="781"/>
                  </a:lnTo>
                  <a:lnTo>
                    <a:pt x="526" y="750"/>
                  </a:lnTo>
                  <a:cubicBezTo>
                    <a:pt x="496" y="750"/>
                    <a:pt x="496" y="720"/>
                    <a:pt x="496" y="690"/>
                  </a:cubicBezTo>
                  <a:cubicBezTo>
                    <a:pt x="490" y="683"/>
                    <a:pt x="486" y="681"/>
                    <a:pt x="484" y="681"/>
                  </a:cubicBezTo>
                  <a:cubicBezTo>
                    <a:pt x="476" y="681"/>
                    <a:pt x="496" y="720"/>
                    <a:pt x="496" y="720"/>
                  </a:cubicBezTo>
                  <a:cubicBezTo>
                    <a:pt x="496" y="720"/>
                    <a:pt x="466" y="690"/>
                    <a:pt x="466" y="690"/>
                  </a:cubicBezTo>
                  <a:cubicBezTo>
                    <a:pt x="466" y="674"/>
                    <a:pt x="466" y="667"/>
                    <a:pt x="466" y="659"/>
                  </a:cubicBezTo>
                  <a:cubicBezTo>
                    <a:pt x="466" y="629"/>
                    <a:pt x="466" y="598"/>
                    <a:pt x="496" y="568"/>
                  </a:cubicBezTo>
                  <a:cubicBezTo>
                    <a:pt x="496" y="568"/>
                    <a:pt x="496" y="538"/>
                    <a:pt x="526" y="538"/>
                  </a:cubicBezTo>
                  <a:cubicBezTo>
                    <a:pt x="526" y="531"/>
                    <a:pt x="525" y="529"/>
                    <a:pt x="523" y="529"/>
                  </a:cubicBezTo>
                  <a:cubicBezTo>
                    <a:pt x="517" y="529"/>
                    <a:pt x="505" y="546"/>
                    <a:pt x="499" y="546"/>
                  </a:cubicBezTo>
                  <a:cubicBezTo>
                    <a:pt x="497" y="546"/>
                    <a:pt x="496" y="544"/>
                    <a:pt x="496" y="538"/>
                  </a:cubicBezTo>
                  <a:lnTo>
                    <a:pt x="526" y="507"/>
                  </a:lnTo>
                  <a:lnTo>
                    <a:pt x="526" y="507"/>
                  </a:lnTo>
                  <a:cubicBezTo>
                    <a:pt x="520" y="514"/>
                    <a:pt x="519" y="516"/>
                    <a:pt x="521" y="516"/>
                  </a:cubicBezTo>
                  <a:lnTo>
                    <a:pt x="521" y="516"/>
                  </a:lnTo>
                  <a:cubicBezTo>
                    <a:pt x="524" y="516"/>
                    <a:pt x="533" y="512"/>
                    <a:pt x="542" y="507"/>
                  </a:cubicBezTo>
                  <a:lnTo>
                    <a:pt x="526" y="507"/>
                  </a:lnTo>
                  <a:cubicBezTo>
                    <a:pt x="533" y="507"/>
                    <a:pt x="538" y="507"/>
                    <a:pt x="542" y="507"/>
                  </a:cubicBezTo>
                  <a:lnTo>
                    <a:pt x="542" y="507"/>
                  </a:lnTo>
                  <a:cubicBezTo>
                    <a:pt x="542" y="507"/>
                    <a:pt x="542" y="507"/>
                    <a:pt x="542" y="507"/>
                  </a:cubicBezTo>
                  <a:lnTo>
                    <a:pt x="557" y="507"/>
                  </a:lnTo>
                  <a:cubicBezTo>
                    <a:pt x="561" y="503"/>
                    <a:pt x="563" y="501"/>
                    <a:pt x="563" y="499"/>
                  </a:cubicBezTo>
                  <a:lnTo>
                    <a:pt x="563" y="499"/>
                  </a:lnTo>
                  <a:cubicBezTo>
                    <a:pt x="569" y="495"/>
                    <a:pt x="576" y="488"/>
                    <a:pt x="587" y="477"/>
                  </a:cubicBezTo>
                  <a:close/>
                  <a:moveTo>
                    <a:pt x="689" y="1"/>
                  </a:moveTo>
                  <a:cubicBezTo>
                    <a:pt x="632" y="1"/>
                    <a:pt x="577" y="8"/>
                    <a:pt x="526" y="21"/>
                  </a:cubicBezTo>
                  <a:cubicBezTo>
                    <a:pt x="258" y="48"/>
                    <a:pt x="61" y="287"/>
                    <a:pt x="18" y="531"/>
                  </a:cubicBezTo>
                  <a:lnTo>
                    <a:pt x="18" y="531"/>
                  </a:lnTo>
                  <a:cubicBezTo>
                    <a:pt x="5" y="560"/>
                    <a:pt x="1" y="593"/>
                    <a:pt x="10" y="629"/>
                  </a:cubicBezTo>
                  <a:cubicBezTo>
                    <a:pt x="10" y="902"/>
                    <a:pt x="192" y="1145"/>
                    <a:pt x="435" y="1237"/>
                  </a:cubicBezTo>
                  <a:cubicBezTo>
                    <a:pt x="508" y="1264"/>
                    <a:pt x="587" y="1278"/>
                    <a:pt x="665" y="1278"/>
                  </a:cubicBezTo>
                  <a:cubicBezTo>
                    <a:pt x="847" y="1278"/>
                    <a:pt x="1028" y="1203"/>
                    <a:pt x="1134" y="1054"/>
                  </a:cubicBezTo>
                  <a:cubicBezTo>
                    <a:pt x="1225" y="963"/>
                    <a:pt x="1286" y="811"/>
                    <a:pt x="1286" y="690"/>
                  </a:cubicBezTo>
                  <a:cubicBezTo>
                    <a:pt x="1286" y="568"/>
                    <a:pt x="1256" y="416"/>
                    <a:pt x="1195" y="325"/>
                  </a:cubicBezTo>
                  <a:cubicBezTo>
                    <a:pt x="1134" y="203"/>
                    <a:pt x="1043" y="112"/>
                    <a:pt x="921" y="51"/>
                  </a:cubicBezTo>
                  <a:cubicBezTo>
                    <a:pt x="850" y="16"/>
                    <a:pt x="769" y="1"/>
                    <a:pt x="689" y="1"/>
                  </a:cubicBezTo>
                  <a:close/>
                </a:path>
              </a:pathLst>
            </a:custGeom>
            <a:solidFill>
              <a:srgbClr val="0A06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53"/>
            <p:cNvSpPr/>
            <p:nvPr/>
          </p:nvSpPr>
          <p:spPr>
            <a:xfrm>
              <a:off x="4939492" y="2533698"/>
              <a:ext cx="302850" cy="367150"/>
            </a:xfrm>
            <a:custGeom>
              <a:avLst/>
              <a:gdLst/>
              <a:ahLst/>
              <a:cxnLst/>
              <a:rect l="l" t="t" r="r" b="b"/>
              <a:pathLst>
                <a:path w="12114" h="14686" extrusionOk="0">
                  <a:moveTo>
                    <a:pt x="5098" y="0"/>
                  </a:moveTo>
                  <a:cubicBezTo>
                    <a:pt x="5032" y="0"/>
                    <a:pt x="4964" y="14"/>
                    <a:pt x="4895" y="45"/>
                  </a:cubicBezTo>
                  <a:cubicBezTo>
                    <a:pt x="1885" y="1443"/>
                    <a:pt x="1" y="4634"/>
                    <a:pt x="426" y="7947"/>
                  </a:cubicBezTo>
                  <a:cubicBezTo>
                    <a:pt x="791" y="10957"/>
                    <a:pt x="2980" y="13510"/>
                    <a:pt x="5898" y="14361"/>
                  </a:cubicBezTo>
                  <a:cubicBezTo>
                    <a:pt x="6624" y="14580"/>
                    <a:pt x="7368" y="14685"/>
                    <a:pt x="8109" y="14685"/>
                  </a:cubicBezTo>
                  <a:cubicBezTo>
                    <a:pt x="9322" y="14685"/>
                    <a:pt x="10529" y="14403"/>
                    <a:pt x="11642" y="13875"/>
                  </a:cubicBezTo>
                  <a:cubicBezTo>
                    <a:pt x="12113" y="13639"/>
                    <a:pt x="11819" y="12999"/>
                    <a:pt x="11379" y="12999"/>
                  </a:cubicBezTo>
                  <a:cubicBezTo>
                    <a:pt x="11308" y="12999"/>
                    <a:pt x="11233" y="13016"/>
                    <a:pt x="11156" y="13054"/>
                  </a:cubicBezTo>
                  <a:cubicBezTo>
                    <a:pt x="10208" y="13512"/>
                    <a:pt x="9178" y="13735"/>
                    <a:pt x="8152" y="13735"/>
                  </a:cubicBezTo>
                  <a:cubicBezTo>
                    <a:pt x="6318" y="13735"/>
                    <a:pt x="4499" y="13020"/>
                    <a:pt x="3192" y="11656"/>
                  </a:cubicBezTo>
                  <a:cubicBezTo>
                    <a:pt x="1278" y="9680"/>
                    <a:pt x="761" y="6610"/>
                    <a:pt x="1977" y="4118"/>
                  </a:cubicBezTo>
                  <a:cubicBezTo>
                    <a:pt x="2676" y="2659"/>
                    <a:pt x="3892" y="1534"/>
                    <a:pt x="5351" y="865"/>
                  </a:cubicBezTo>
                  <a:cubicBezTo>
                    <a:pt x="5855" y="653"/>
                    <a:pt x="5548" y="0"/>
                    <a:pt x="5098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53"/>
            <p:cNvSpPr/>
            <p:nvPr/>
          </p:nvSpPr>
          <p:spPr>
            <a:xfrm>
              <a:off x="5090117" y="2876748"/>
              <a:ext cx="118425" cy="355625"/>
            </a:xfrm>
            <a:custGeom>
              <a:avLst/>
              <a:gdLst/>
              <a:ahLst/>
              <a:cxnLst/>
              <a:rect l="l" t="t" r="r" b="b"/>
              <a:pathLst>
                <a:path w="4737" h="14225" extrusionOk="0">
                  <a:moveTo>
                    <a:pt x="2074" y="0"/>
                  </a:moveTo>
                  <a:cubicBezTo>
                    <a:pt x="1743" y="0"/>
                    <a:pt x="1418" y="473"/>
                    <a:pt x="1696" y="821"/>
                  </a:cubicBezTo>
                  <a:cubicBezTo>
                    <a:pt x="1666" y="783"/>
                    <a:pt x="1652" y="768"/>
                    <a:pt x="1651" y="768"/>
                  </a:cubicBezTo>
                  <a:lnTo>
                    <a:pt x="1651" y="768"/>
                  </a:lnTo>
                  <a:cubicBezTo>
                    <a:pt x="1646" y="768"/>
                    <a:pt x="1742" y="897"/>
                    <a:pt x="1788" y="943"/>
                  </a:cubicBezTo>
                  <a:cubicBezTo>
                    <a:pt x="1909" y="1125"/>
                    <a:pt x="2031" y="1308"/>
                    <a:pt x="2122" y="1490"/>
                  </a:cubicBezTo>
                  <a:cubicBezTo>
                    <a:pt x="2517" y="2098"/>
                    <a:pt x="2821" y="2736"/>
                    <a:pt x="3095" y="3405"/>
                  </a:cubicBezTo>
                  <a:cubicBezTo>
                    <a:pt x="3824" y="5381"/>
                    <a:pt x="4007" y="7508"/>
                    <a:pt x="3277" y="9514"/>
                  </a:cubicBezTo>
                  <a:cubicBezTo>
                    <a:pt x="2700" y="11065"/>
                    <a:pt x="1605" y="12341"/>
                    <a:pt x="359" y="13435"/>
                  </a:cubicBezTo>
                  <a:cubicBezTo>
                    <a:pt x="1" y="13746"/>
                    <a:pt x="337" y="14225"/>
                    <a:pt x="718" y="14225"/>
                  </a:cubicBezTo>
                  <a:cubicBezTo>
                    <a:pt x="822" y="14225"/>
                    <a:pt x="930" y="14189"/>
                    <a:pt x="1028" y="14104"/>
                  </a:cubicBezTo>
                  <a:cubicBezTo>
                    <a:pt x="3216" y="12220"/>
                    <a:pt x="4736" y="9697"/>
                    <a:pt x="4706" y="6748"/>
                  </a:cubicBezTo>
                  <a:cubicBezTo>
                    <a:pt x="4675" y="4833"/>
                    <a:pt x="4067" y="2919"/>
                    <a:pt x="3095" y="1247"/>
                  </a:cubicBezTo>
                  <a:cubicBezTo>
                    <a:pt x="2882" y="882"/>
                    <a:pt x="2639" y="517"/>
                    <a:pt x="2365" y="153"/>
                  </a:cubicBezTo>
                  <a:cubicBezTo>
                    <a:pt x="2279" y="45"/>
                    <a:pt x="2176" y="0"/>
                    <a:pt x="2074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53"/>
            <p:cNvSpPr/>
            <p:nvPr/>
          </p:nvSpPr>
          <p:spPr>
            <a:xfrm>
              <a:off x="4792092" y="2278423"/>
              <a:ext cx="446450" cy="396825"/>
            </a:xfrm>
            <a:custGeom>
              <a:avLst/>
              <a:gdLst/>
              <a:ahLst/>
              <a:cxnLst/>
              <a:rect l="l" t="t" r="r" b="b"/>
              <a:pathLst>
                <a:path w="17858" h="15873" extrusionOk="0">
                  <a:moveTo>
                    <a:pt x="9508" y="0"/>
                  </a:moveTo>
                  <a:cubicBezTo>
                    <a:pt x="9064" y="0"/>
                    <a:pt x="8619" y="34"/>
                    <a:pt x="8177" y="103"/>
                  </a:cubicBezTo>
                  <a:cubicBezTo>
                    <a:pt x="3374" y="803"/>
                    <a:pt x="0" y="5666"/>
                    <a:pt x="1398" y="10408"/>
                  </a:cubicBezTo>
                  <a:cubicBezTo>
                    <a:pt x="2189" y="13022"/>
                    <a:pt x="4286" y="14997"/>
                    <a:pt x="6839" y="15848"/>
                  </a:cubicBezTo>
                  <a:cubicBezTo>
                    <a:pt x="6891" y="15865"/>
                    <a:pt x="6941" y="15872"/>
                    <a:pt x="6987" y="15872"/>
                  </a:cubicBezTo>
                  <a:cubicBezTo>
                    <a:pt x="7454" y="15872"/>
                    <a:pt x="7608" y="15102"/>
                    <a:pt x="7082" y="14936"/>
                  </a:cubicBezTo>
                  <a:cubicBezTo>
                    <a:pt x="5076" y="14268"/>
                    <a:pt x="3374" y="12809"/>
                    <a:pt x="2553" y="10833"/>
                  </a:cubicBezTo>
                  <a:cubicBezTo>
                    <a:pt x="1763" y="8918"/>
                    <a:pt x="1854" y="6669"/>
                    <a:pt x="2857" y="4815"/>
                  </a:cubicBezTo>
                  <a:cubicBezTo>
                    <a:pt x="4218" y="2334"/>
                    <a:pt x="6855" y="959"/>
                    <a:pt x="9531" y="959"/>
                  </a:cubicBezTo>
                  <a:cubicBezTo>
                    <a:pt x="10920" y="959"/>
                    <a:pt x="12320" y="1330"/>
                    <a:pt x="13557" y="2110"/>
                  </a:cubicBezTo>
                  <a:cubicBezTo>
                    <a:pt x="15502" y="3356"/>
                    <a:pt x="16748" y="5453"/>
                    <a:pt x="16900" y="7733"/>
                  </a:cubicBezTo>
                  <a:cubicBezTo>
                    <a:pt x="16916" y="8040"/>
                    <a:pt x="17165" y="8200"/>
                    <a:pt x="17403" y="8200"/>
                  </a:cubicBezTo>
                  <a:cubicBezTo>
                    <a:pt x="17635" y="8200"/>
                    <a:pt x="17857" y="8048"/>
                    <a:pt x="17842" y="7733"/>
                  </a:cubicBezTo>
                  <a:cubicBezTo>
                    <a:pt x="17721" y="5423"/>
                    <a:pt x="16596" y="3295"/>
                    <a:pt x="14803" y="1836"/>
                  </a:cubicBezTo>
                  <a:cubicBezTo>
                    <a:pt x="13275" y="628"/>
                    <a:pt x="11407" y="0"/>
                    <a:pt x="9508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53"/>
            <p:cNvSpPr/>
            <p:nvPr/>
          </p:nvSpPr>
          <p:spPr>
            <a:xfrm>
              <a:off x="4949542" y="2379598"/>
              <a:ext cx="338025" cy="352050"/>
            </a:xfrm>
            <a:custGeom>
              <a:avLst/>
              <a:gdLst/>
              <a:ahLst/>
              <a:cxnLst/>
              <a:rect l="l" t="t" r="r" b="b"/>
              <a:pathLst>
                <a:path w="13521" h="14082" extrusionOk="0">
                  <a:moveTo>
                    <a:pt x="5179" y="0"/>
                  </a:moveTo>
                  <a:cubicBezTo>
                    <a:pt x="3407" y="0"/>
                    <a:pt x="1707" y="714"/>
                    <a:pt x="359" y="1862"/>
                  </a:cubicBezTo>
                  <a:cubicBezTo>
                    <a:pt x="0" y="2197"/>
                    <a:pt x="337" y="2681"/>
                    <a:pt x="719" y="2681"/>
                  </a:cubicBezTo>
                  <a:cubicBezTo>
                    <a:pt x="823" y="2681"/>
                    <a:pt x="930" y="2646"/>
                    <a:pt x="1028" y="2561"/>
                  </a:cubicBezTo>
                  <a:cubicBezTo>
                    <a:pt x="2219" y="1508"/>
                    <a:pt x="3714" y="965"/>
                    <a:pt x="5218" y="965"/>
                  </a:cubicBezTo>
                  <a:cubicBezTo>
                    <a:pt x="6362" y="965"/>
                    <a:pt x="7511" y="1279"/>
                    <a:pt x="8535" y="1923"/>
                  </a:cubicBezTo>
                  <a:cubicBezTo>
                    <a:pt x="10845" y="3321"/>
                    <a:pt x="12092" y="6026"/>
                    <a:pt x="11940" y="8671"/>
                  </a:cubicBezTo>
                  <a:cubicBezTo>
                    <a:pt x="11848" y="10373"/>
                    <a:pt x="11149" y="12014"/>
                    <a:pt x="9994" y="13260"/>
                  </a:cubicBezTo>
                  <a:cubicBezTo>
                    <a:pt x="9692" y="13609"/>
                    <a:pt x="10012" y="14081"/>
                    <a:pt x="10355" y="14081"/>
                  </a:cubicBezTo>
                  <a:cubicBezTo>
                    <a:pt x="10461" y="14081"/>
                    <a:pt x="10570" y="14037"/>
                    <a:pt x="10663" y="13929"/>
                  </a:cubicBezTo>
                  <a:cubicBezTo>
                    <a:pt x="12973" y="11437"/>
                    <a:pt x="13520" y="7728"/>
                    <a:pt x="12122" y="4658"/>
                  </a:cubicBezTo>
                  <a:cubicBezTo>
                    <a:pt x="10967" y="2044"/>
                    <a:pt x="8383" y="129"/>
                    <a:pt x="5496" y="8"/>
                  </a:cubicBezTo>
                  <a:cubicBezTo>
                    <a:pt x="5390" y="3"/>
                    <a:pt x="5284" y="0"/>
                    <a:pt x="5179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53"/>
            <p:cNvSpPr/>
            <p:nvPr/>
          </p:nvSpPr>
          <p:spPr>
            <a:xfrm>
              <a:off x="5165442" y="2749398"/>
              <a:ext cx="313600" cy="582200"/>
            </a:xfrm>
            <a:custGeom>
              <a:avLst/>
              <a:gdLst/>
              <a:ahLst/>
              <a:cxnLst/>
              <a:rect l="l" t="t" r="r" b="b"/>
              <a:pathLst>
                <a:path w="12544" h="23288" extrusionOk="0">
                  <a:moveTo>
                    <a:pt x="3255" y="0"/>
                  </a:moveTo>
                  <a:cubicBezTo>
                    <a:pt x="1328" y="0"/>
                    <a:pt x="0" y="1405"/>
                    <a:pt x="1693" y="3119"/>
                  </a:cubicBezTo>
                  <a:cubicBezTo>
                    <a:pt x="1693" y="3119"/>
                    <a:pt x="5918" y="4365"/>
                    <a:pt x="5705" y="10748"/>
                  </a:cubicBezTo>
                  <a:cubicBezTo>
                    <a:pt x="5462" y="17162"/>
                    <a:pt x="3152" y="18955"/>
                    <a:pt x="2361" y="20779"/>
                  </a:cubicBezTo>
                  <a:cubicBezTo>
                    <a:pt x="1858" y="21986"/>
                    <a:pt x="3314" y="23287"/>
                    <a:pt x="5079" y="23287"/>
                  </a:cubicBezTo>
                  <a:cubicBezTo>
                    <a:pt x="5979" y="23287"/>
                    <a:pt x="6960" y="22948"/>
                    <a:pt x="7802" y="22086"/>
                  </a:cubicBezTo>
                  <a:cubicBezTo>
                    <a:pt x="10264" y="19532"/>
                    <a:pt x="12544" y="14031"/>
                    <a:pt x="11328" y="8985"/>
                  </a:cubicBezTo>
                  <a:cubicBezTo>
                    <a:pt x="10082" y="3970"/>
                    <a:pt x="8501" y="2602"/>
                    <a:pt x="5705" y="748"/>
                  </a:cubicBezTo>
                  <a:cubicBezTo>
                    <a:pt x="4896" y="226"/>
                    <a:pt x="4027" y="0"/>
                    <a:pt x="3255" y="0"/>
                  </a:cubicBezTo>
                  <a:close/>
                </a:path>
              </a:pathLst>
            </a:custGeom>
            <a:solidFill>
              <a:srgbClr val="EF76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53"/>
            <p:cNvSpPr/>
            <p:nvPr/>
          </p:nvSpPr>
          <p:spPr>
            <a:xfrm>
              <a:off x="4889392" y="2705573"/>
              <a:ext cx="611700" cy="702450"/>
            </a:xfrm>
            <a:custGeom>
              <a:avLst/>
              <a:gdLst/>
              <a:ahLst/>
              <a:cxnLst/>
              <a:rect l="l" t="t" r="r" b="b"/>
              <a:pathLst>
                <a:path w="24468" h="28098" extrusionOk="0">
                  <a:moveTo>
                    <a:pt x="9985" y="0"/>
                  </a:moveTo>
                  <a:cubicBezTo>
                    <a:pt x="9464" y="0"/>
                    <a:pt x="8941" y="33"/>
                    <a:pt x="8418" y="100"/>
                  </a:cubicBezTo>
                  <a:cubicBezTo>
                    <a:pt x="7838" y="158"/>
                    <a:pt x="7812" y="1048"/>
                    <a:pt x="8341" y="1048"/>
                  </a:cubicBezTo>
                  <a:cubicBezTo>
                    <a:pt x="8365" y="1048"/>
                    <a:pt x="8391" y="1046"/>
                    <a:pt x="8418" y="1042"/>
                  </a:cubicBezTo>
                  <a:cubicBezTo>
                    <a:pt x="8926" y="978"/>
                    <a:pt x="9433" y="946"/>
                    <a:pt x="9938" y="946"/>
                  </a:cubicBezTo>
                  <a:cubicBezTo>
                    <a:pt x="12789" y="946"/>
                    <a:pt x="15555" y="1958"/>
                    <a:pt x="17750" y="3869"/>
                  </a:cubicBezTo>
                  <a:cubicBezTo>
                    <a:pt x="20212" y="6027"/>
                    <a:pt x="21793" y="9097"/>
                    <a:pt x="22157" y="12349"/>
                  </a:cubicBezTo>
                  <a:cubicBezTo>
                    <a:pt x="22552" y="15693"/>
                    <a:pt x="21762" y="19127"/>
                    <a:pt x="19817" y="21924"/>
                  </a:cubicBezTo>
                  <a:cubicBezTo>
                    <a:pt x="17993" y="24538"/>
                    <a:pt x="15166" y="26392"/>
                    <a:pt x="12036" y="26969"/>
                  </a:cubicBezTo>
                  <a:cubicBezTo>
                    <a:pt x="11364" y="27092"/>
                    <a:pt x="10693" y="27151"/>
                    <a:pt x="10029" y="27151"/>
                  </a:cubicBezTo>
                  <a:cubicBezTo>
                    <a:pt x="6573" y="27151"/>
                    <a:pt x="3291" y="25548"/>
                    <a:pt x="971" y="22896"/>
                  </a:cubicBezTo>
                  <a:cubicBezTo>
                    <a:pt x="878" y="22789"/>
                    <a:pt x="770" y="22744"/>
                    <a:pt x="664" y="22744"/>
                  </a:cubicBezTo>
                  <a:cubicBezTo>
                    <a:pt x="320" y="22744"/>
                    <a:pt x="1" y="23217"/>
                    <a:pt x="303" y="23565"/>
                  </a:cubicBezTo>
                  <a:cubicBezTo>
                    <a:pt x="2750" y="26378"/>
                    <a:pt x="6290" y="28098"/>
                    <a:pt x="10009" y="28098"/>
                  </a:cubicBezTo>
                  <a:cubicBezTo>
                    <a:pt x="10308" y="28098"/>
                    <a:pt x="10609" y="28086"/>
                    <a:pt x="10911" y="28064"/>
                  </a:cubicBezTo>
                  <a:cubicBezTo>
                    <a:pt x="14315" y="27821"/>
                    <a:pt x="17507" y="26149"/>
                    <a:pt x="19726" y="23565"/>
                  </a:cubicBezTo>
                  <a:cubicBezTo>
                    <a:pt x="24467" y="18064"/>
                    <a:pt x="24315" y="9370"/>
                    <a:pt x="19300" y="4051"/>
                  </a:cubicBezTo>
                  <a:cubicBezTo>
                    <a:pt x="16865" y="1484"/>
                    <a:pt x="13486" y="0"/>
                    <a:pt x="9985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53"/>
            <p:cNvSpPr/>
            <p:nvPr/>
          </p:nvSpPr>
          <p:spPr>
            <a:xfrm>
              <a:off x="3754842" y="2710723"/>
              <a:ext cx="370875" cy="624050"/>
            </a:xfrm>
            <a:custGeom>
              <a:avLst/>
              <a:gdLst/>
              <a:ahLst/>
              <a:cxnLst/>
              <a:rect l="l" t="t" r="r" b="b"/>
              <a:pathLst>
                <a:path w="14835" h="24962" extrusionOk="0">
                  <a:moveTo>
                    <a:pt x="12640" y="1"/>
                  </a:moveTo>
                  <a:cubicBezTo>
                    <a:pt x="12493" y="1"/>
                    <a:pt x="12342" y="6"/>
                    <a:pt x="12189" y="15"/>
                  </a:cubicBezTo>
                  <a:cubicBezTo>
                    <a:pt x="10760" y="107"/>
                    <a:pt x="9240" y="562"/>
                    <a:pt x="5775" y="2569"/>
                  </a:cubicBezTo>
                  <a:cubicBezTo>
                    <a:pt x="2341" y="4605"/>
                    <a:pt x="638" y="10836"/>
                    <a:pt x="638" y="10836"/>
                  </a:cubicBezTo>
                  <a:cubicBezTo>
                    <a:pt x="274" y="12295"/>
                    <a:pt x="0" y="12812"/>
                    <a:pt x="1064" y="17858"/>
                  </a:cubicBezTo>
                  <a:cubicBezTo>
                    <a:pt x="2072" y="22636"/>
                    <a:pt x="8069" y="24961"/>
                    <a:pt x="9837" y="24961"/>
                  </a:cubicBezTo>
                  <a:cubicBezTo>
                    <a:pt x="9935" y="24961"/>
                    <a:pt x="10021" y="24954"/>
                    <a:pt x="10091" y="24940"/>
                  </a:cubicBezTo>
                  <a:cubicBezTo>
                    <a:pt x="11429" y="24666"/>
                    <a:pt x="10000" y="20897"/>
                    <a:pt x="8085" y="17189"/>
                  </a:cubicBezTo>
                  <a:cubicBezTo>
                    <a:pt x="6170" y="13481"/>
                    <a:pt x="7964" y="8617"/>
                    <a:pt x="8845" y="5730"/>
                  </a:cubicBezTo>
                  <a:cubicBezTo>
                    <a:pt x="9757" y="2842"/>
                    <a:pt x="14316" y="1778"/>
                    <a:pt x="14590" y="1018"/>
                  </a:cubicBezTo>
                  <a:cubicBezTo>
                    <a:pt x="14834" y="340"/>
                    <a:pt x="13867" y="1"/>
                    <a:pt x="12640" y="1"/>
                  </a:cubicBezTo>
                  <a:close/>
                </a:path>
              </a:pathLst>
            </a:custGeom>
            <a:solidFill>
              <a:srgbClr val="EF76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53"/>
            <p:cNvSpPr/>
            <p:nvPr/>
          </p:nvSpPr>
          <p:spPr>
            <a:xfrm>
              <a:off x="3980142" y="2525323"/>
              <a:ext cx="308925" cy="366925"/>
            </a:xfrm>
            <a:custGeom>
              <a:avLst/>
              <a:gdLst/>
              <a:ahLst/>
              <a:cxnLst/>
              <a:rect l="l" t="t" r="r" b="b"/>
              <a:pathLst>
                <a:path w="12357" h="14677" extrusionOk="0">
                  <a:moveTo>
                    <a:pt x="7016" y="1"/>
                  </a:moveTo>
                  <a:cubicBezTo>
                    <a:pt x="6566" y="1"/>
                    <a:pt x="6259" y="654"/>
                    <a:pt x="6763" y="866"/>
                  </a:cubicBezTo>
                  <a:cubicBezTo>
                    <a:pt x="9408" y="2082"/>
                    <a:pt x="11080" y="4787"/>
                    <a:pt x="10776" y="7735"/>
                  </a:cubicBezTo>
                  <a:cubicBezTo>
                    <a:pt x="10502" y="10349"/>
                    <a:pt x="8587" y="12599"/>
                    <a:pt x="6095" y="13419"/>
                  </a:cubicBezTo>
                  <a:cubicBezTo>
                    <a:pt x="5406" y="13628"/>
                    <a:pt x="4692" y="13733"/>
                    <a:pt x="3979" y="13733"/>
                  </a:cubicBezTo>
                  <a:cubicBezTo>
                    <a:pt x="2931" y="13733"/>
                    <a:pt x="1886" y="13507"/>
                    <a:pt x="927" y="13055"/>
                  </a:cubicBezTo>
                  <a:cubicBezTo>
                    <a:pt x="851" y="13016"/>
                    <a:pt x="776" y="12999"/>
                    <a:pt x="706" y="12999"/>
                  </a:cubicBezTo>
                  <a:cubicBezTo>
                    <a:pt x="273" y="12999"/>
                    <a:pt x="1" y="13640"/>
                    <a:pt x="471" y="13875"/>
                  </a:cubicBezTo>
                  <a:cubicBezTo>
                    <a:pt x="1589" y="14412"/>
                    <a:pt x="2793" y="14677"/>
                    <a:pt x="3987" y="14677"/>
                  </a:cubicBezTo>
                  <a:cubicBezTo>
                    <a:pt x="6039" y="14677"/>
                    <a:pt x="8061" y="13893"/>
                    <a:pt x="9560" y="12355"/>
                  </a:cubicBezTo>
                  <a:cubicBezTo>
                    <a:pt x="11779" y="10106"/>
                    <a:pt x="12356" y="6641"/>
                    <a:pt x="11019" y="3753"/>
                  </a:cubicBezTo>
                  <a:cubicBezTo>
                    <a:pt x="10259" y="2112"/>
                    <a:pt x="8891" y="805"/>
                    <a:pt x="7219" y="45"/>
                  </a:cubicBezTo>
                  <a:cubicBezTo>
                    <a:pt x="7150" y="14"/>
                    <a:pt x="7082" y="1"/>
                    <a:pt x="7016" y="1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53"/>
            <p:cNvSpPr/>
            <p:nvPr/>
          </p:nvSpPr>
          <p:spPr>
            <a:xfrm>
              <a:off x="3997992" y="2868073"/>
              <a:ext cx="134200" cy="355950"/>
            </a:xfrm>
            <a:custGeom>
              <a:avLst/>
              <a:gdLst/>
              <a:ahLst/>
              <a:cxnLst/>
              <a:rect l="l" t="t" r="r" b="b"/>
              <a:pathLst>
                <a:path w="5368" h="14238" extrusionOk="0">
                  <a:moveTo>
                    <a:pt x="3306" y="0"/>
                  </a:moveTo>
                  <a:cubicBezTo>
                    <a:pt x="3202" y="0"/>
                    <a:pt x="3097" y="49"/>
                    <a:pt x="3010" y="165"/>
                  </a:cubicBezTo>
                  <a:cubicBezTo>
                    <a:pt x="913" y="2810"/>
                    <a:pt x="1" y="6700"/>
                    <a:pt x="1216" y="9892"/>
                  </a:cubicBezTo>
                  <a:cubicBezTo>
                    <a:pt x="1855" y="11564"/>
                    <a:pt x="2979" y="12962"/>
                    <a:pt x="4317" y="14117"/>
                  </a:cubicBezTo>
                  <a:cubicBezTo>
                    <a:pt x="4415" y="14202"/>
                    <a:pt x="4524" y="14237"/>
                    <a:pt x="4630" y="14237"/>
                  </a:cubicBezTo>
                  <a:cubicBezTo>
                    <a:pt x="5018" y="14237"/>
                    <a:pt x="5367" y="13758"/>
                    <a:pt x="4986" y="13448"/>
                  </a:cubicBezTo>
                  <a:cubicBezTo>
                    <a:pt x="2949" y="11685"/>
                    <a:pt x="1551" y="9345"/>
                    <a:pt x="1612" y="6609"/>
                  </a:cubicBezTo>
                  <a:cubicBezTo>
                    <a:pt x="1642" y="4876"/>
                    <a:pt x="2250" y="3174"/>
                    <a:pt x="3101" y="1685"/>
                  </a:cubicBezTo>
                  <a:cubicBezTo>
                    <a:pt x="3253" y="1472"/>
                    <a:pt x="3375" y="1229"/>
                    <a:pt x="3527" y="1016"/>
                  </a:cubicBezTo>
                  <a:cubicBezTo>
                    <a:pt x="3574" y="968"/>
                    <a:pt x="3717" y="789"/>
                    <a:pt x="3715" y="789"/>
                  </a:cubicBezTo>
                  <a:lnTo>
                    <a:pt x="3715" y="789"/>
                  </a:lnTo>
                  <a:cubicBezTo>
                    <a:pt x="3715" y="789"/>
                    <a:pt x="3704" y="802"/>
                    <a:pt x="3679" y="834"/>
                  </a:cubicBezTo>
                  <a:cubicBezTo>
                    <a:pt x="3956" y="487"/>
                    <a:pt x="3636" y="0"/>
                    <a:pt x="3306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53"/>
            <p:cNvSpPr/>
            <p:nvPr/>
          </p:nvSpPr>
          <p:spPr>
            <a:xfrm>
              <a:off x="3983942" y="2270298"/>
              <a:ext cx="426700" cy="396575"/>
            </a:xfrm>
            <a:custGeom>
              <a:avLst/>
              <a:gdLst/>
              <a:ahLst/>
              <a:cxnLst/>
              <a:rect l="l" t="t" r="r" b="b"/>
              <a:pathLst>
                <a:path w="17068" h="15863" extrusionOk="0">
                  <a:moveTo>
                    <a:pt x="8308" y="0"/>
                  </a:moveTo>
                  <a:cubicBezTo>
                    <a:pt x="6736" y="0"/>
                    <a:pt x="5158" y="422"/>
                    <a:pt x="3785" y="1310"/>
                  </a:cubicBezTo>
                  <a:cubicBezTo>
                    <a:pt x="1566" y="2738"/>
                    <a:pt x="168" y="5109"/>
                    <a:pt x="16" y="7723"/>
                  </a:cubicBezTo>
                  <a:cubicBezTo>
                    <a:pt x="1" y="8039"/>
                    <a:pt x="223" y="8191"/>
                    <a:pt x="455" y="8191"/>
                  </a:cubicBezTo>
                  <a:cubicBezTo>
                    <a:pt x="693" y="8191"/>
                    <a:pt x="942" y="8031"/>
                    <a:pt x="958" y="7723"/>
                  </a:cubicBezTo>
                  <a:cubicBezTo>
                    <a:pt x="1178" y="3821"/>
                    <a:pt x="4603" y="937"/>
                    <a:pt x="8358" y="937"/>
                  </a:cubicBezTo>
                  <a:cubicBezTo>
                    <a:pt x="8756" y="937"/>
                    <a:pt x="9158" y="969"/>
                    <a:pt x="9560" y="1036"/>
                  </a:cubicBezTo>
                  <a:cubicBezTo>
                    <a:pt x="13785" y="1705"/>
                    <a:pt x="16764" y="5900"/>
                    <a:pt x="15548" y="10094"/>
                  </a:cubicBezTo>
                  <a:cubicBezTo>
                    <a:pt x="14879" y="12404"/>
                    <a:pt x="13025" y="14167"/>
                    <a:pt x="10776" y="14927"/>
                  </a:cubicBezTo>
                  <a:cubicBezTo>
                    <a:pt x="10250" y="15093"/>
                    <a:pt x="10404" y="15863"/>
                    <a:pt x="10871" y="15863"/>
                  </a:cubicBezTo>
                  <a:cubicBezTo>
                    <a:pt x="10917" y="15863"/>
                    <a:pt x="10967" y="15855"/>
                    <a:pt x="11019" y="15839"/>
                  </a:cubicBezTo>
                  <a:cubicBezTo>
                    <a:pt x="13268" y="15109"/>
                    <a:pt x="15183" y="13468"/>
                    <a:pt x="16125" y="11249"/>
                  </a:cubicBezTo>
                  <a:cubicBezTo>
                    <a:pt x="17068" y="9061"/>
                    <a:pt x="16976" y="6568"/>
                    <a:pt x="15882" y="4441"/>
                  </a:cubicBezTo>
                  <a:cubicBezTo>
                    <a:pt x="14397" y="1591"/>
                    <a:pt x="11362" y="0"/>
                    <a:pt x="8308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53"/>
            <p:cNvSpPr/>
            <p:nvPr/>
          </p:nvSpPr>
          <p:spPr>
            <a:xfrm>
              <a:off x="3945567" y="2371873"/>
              <a:ext cx="327250" cy="351425"/>
            </a:xfrm>
            <a:custGeom>
              <a:avLst/>
              <a:gdLst/>
              <a:ahLst/>
              <a:cxnLst/>
              <a:rect l="l" t="t" r="r" b="b"/>
              <a:pathLst>
                <a:path w="13090" h="14057" extrusionOk="0">
                  <a:moveTo>
                    <a:pt x="7847" y="1"/>
                  </a:moveTo>
                  <a:cubicBezTo>
                    <a:pt x="6545" y="1"/>
                    <a:pt x="5240" y="351"/>
                    <a:pt x="4073" y="1077"/>
                  </a:cubicBezTo>
                  <a:cubicBezTo>
                    <a:pt x="1459" y="2657"/>
                    <a:pt x="0" y="5697"/>
                    <a:pt x="213" y="8736"/>
                  </a:cubicBezTo>
                  <a:cubicBezTo>
                    <a:pt x="335" y="10651"/>
                    <a:pt x="1095" y="12475"/>
                    <a:pt x="2432" y="13904"/>
                  </a:cubicBezTo>
                  <a:cubicBezTo>
                    <a:pt x="2525" y="14011"/>
                    <a:pt x="2634" y="14056"/>
                    <a:pt x="2740" y="14056"/>
                  </a:cubicBezTo>
                  <a:cubicBezTo>
                    <a:pt x="3083" y="14056"/>
                    <a:pt x="3403" y="13583"/>
                    <a:pt x="3101" y="13235"/>
                  </a:cubicBezTo>
                  <a:cubicBezTo>
                    <a:pt x="1095" y="11077"/>
                    <a:pt x="608" y="7794"/>
                    <a:pt x="1794" y="5089"/>
                  </a:cubicBezTo>
                  <a:cubicBezTo>
                    <a:pt x="2797" y="2809"/>
                    <a:pt x="4985" y="1077"/>
                    <a:pt x="7508" y="925"/>
                  </a:cubicBezTo>
                  <a:cubicBezTo>
                    <a:pt x="7623" y="918"/>
                    <a:pt x="7738" y="915"/>
                    <a:pt x="7852" y="915"/>
                  </a:cubicBezTo>
                  <a:cubicBezTo>
                    <a:pt x="9400" y="915"/>
                    <a:pt x="10879" y="1486"/>
                    <a:pt x="12067" y="2505"/>
                  </a:cubicBezTo>
                  <a:cubicBezTo>
                    <a:pt x="12170" y="2601"/>
                    <a:pt x="12284" y="2642"/>
                    <a:pt x="12393" y="2642"/>
                  </a:cubicBezTo>
                  <a:cubicBezTo>
                    <a:pt x="12768" y="2642"/>
                    <a:pt x="13089" y="2166"/>
                    <a:pt x="12736" y="1837"/>
                  </a:cubicBezTo>
                  <a:cubicBezTo>
                    <a:pt x="11342" y="634"/>
                    <a:pt x="9597" y="1"/>
                    <a:pt x="7847" y="1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53"/>
            <p:cNvSpPr/>
            <p:nvPr/>
          </p:nvSpPr>
          <p:spPr>
            <a:xfrm>
              <a:off x="3724442" y="2697123"/>
              <a:ext cx="521025" cy="702075"/>
            </a:xfrm>
            <a:custGeom>
              <a:avLst/>
              <a:gdLst/>
              <a:ahLst/>
              <a:cxnLst/>
              <a:rect l="l" t="t" r="r" b="b"/>
              <a:pathLst>
                <a:path w="20841" h="28083" extrusionOk="0">
                  <a:moveTo>
                    <a:pt x="14337" y="1"/>
                  </a:moveTo>
                  <a:cubicBezTo>
                    <a:pt x="11577" y="1"/>
                    <a:pt x="8850" y="918"/>
                    <a:pt x="6657" y="2626"/>
                  </a:cubicBezTo>
                  <a:cubicBezTo>
                    <a:pt x="4104" y="4541"/>
                    <a:pt x="2341" y="7368"/>
                    <a:pt x="1581" y="10468"/>
                  </a:cubicBezTo>
                  <a:cubicBezTo>
                    <a:pt x="0" y="16760"/>
                    <a:pt x="2827" y="23873"/>
                    <a:pt x="8785" y="26791"/>
                  </a:cubicBezTo>
                  <a:cubicBezTo>
                    <a:pt x="10528" y="27655"/>
                    <a:pt x="12415" y="28083"/>
                    <a:pt x="14303" y="28083"/>
                  </a:cubicBezTo>
                  <a:cubicBezTo>
                    <a:pt x="16397" y="28083"/>
                    <a:pt x="18493" y="27556"/>
                    <a:pt x="20396" y="26517"/>
                  </a:cubicBezTo>
                  <a:cubicBezTo>
                    <a:pt x="20840" y="26282"/>
                    <a:pt x="20542" y="25641"/>
                    <a:pt x="20121" y="25641"/>
                  </a:cubicBezTo>
                  <a:cubicBezTo>
                    <a:pt x="20053" y="25641"/>
                    <a:pt x="19982" y="25658"/>
                    <a:pt x="19909" y="25696"/>
                  </a:cubicBezTo>
                  <a:cubicBezTo>
                    <a:pt x="18168" y="26654"/>
                    <a:pt x="16237" y="27133"/>
                    <a:pt x="14299" y="27133"/>
                  </a:cubicBezTo>
                  <a:cubicBezTo>
                    <a:pt x="12855" y="27133"/>
                    <a:pt x="11407" y="26867"/>
                    <a:pt x="10031" y="26335"/>
                  </a:cubicBezTo>
                  <a:cubicBezTo>
                    <a:pt x="7326" y="25241"/>
                    <a:pt x="5107" y="23143"/>
                    <a:pt x="3739" y="20620"/>
                  </a:cubicBezTo>
                  <a:cubicBezTo>
                    <a:pt x="790" y="15240"/>
                    <a:pt x="1854" y="8189"/>
                    <a:pt x="6414" y="4024"/>
                  </a:cubicBezTo>
                  <a:cubicBezTo>
                    <a:pt x="8612" y="2033"/>
                    <a:pt x="11448" y="944"/>
                    <a:pt x="14379" y="944"/>
                  </a:cubicBezTo>
                  <a:cubicBezTo>
                    <a:pt x="14893" y="944"/>
                    <a:pt x="15410" y="978"/>
                    <a:pt x="15928" y="1046"/>
                  </a:cubicBezTo>
                  <a:cubicBezTo>
                    <a:pt x="15955" y="1050"/>
                    <a:pt x="15981" y="1052"/>
                    <a:pt x="16005" y="1052"/>
                  </a:cubicBezTo>
                  <a:cubicBezTo>
                    <a:pt x="16534" y="1052"/>
                    <a:pt x="16508" y="161"/>
                    <a:pt x="15928" y="103"/>
                  </a:cubicBezTo>
                  <a:cubicBezTo>
                    <a:pt x="15399" y="35"/>
                    <a:pt x="14867" y="1"/>
                    <a:pt x="14337" y="1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53"/>
            <p:cNvSpPr/>
            <p:nvPr/>
          </p:nvSpPr>
          <p:spPr>
            <a:xfrm>
              <a:off x="3979767" y="2452448"/>
              <a:ext cx="90225" cy="194025"/>
            </a:xfrm>
            <a:custGeom>
              <a:avLst/>
              <a:gdLst/>
              <a:ahLst/>
              <a:cxnLst/>
              <a:rect l="l" t="t" r="r" b="b"/>
              <a:pathLst>
                <a:path w="3609" h="7761" extrusionOk="0">
                  <a:moveTo>
                    <a:pt x="2901" y="1"/>
                  </a:moveTo>
                  <a:cubicBezTo>
                    <a:pt x="2795" y="1"/>
                    <a:pt x="2684" y="40"/>
                    <a:pt x="2584" y="133"/>
                  </a:cubicBezTo>
                  <a:cubicBezTo>
                    <a:pt x="486" y="1957"/>
                    <a:pt x="0" y="5088"/>
                    <a:pt x="1307" y="7520"/>
                  </a:cubicBezTo>
                  <a:cubicBezTo>
                    <a:pt x="1402" y="7690"/>
                    <a:pt x="1547" y="7760"/>
                    <a:pt x="1693" y="7760"/>
                  </a:cubicBezTo>
                  <a:cubicBezTo>
                    <a:pt x="2014" y="7760"/>
                    <a:pt x="2337" y="7419"/>
                    <a:pt x="2128" y="7064"/>
                  </a:cubicBezTo>
                  <a:cubicBezTo>
                    <a:pt x="1034" y="4966"/>
                    <a:pt x="1490" y="2352"/>
                    <a:pt x="3253" y="802"/>
                  </a:cubicBezTo>
                  <a:cubicBezTo>
                    <a:pt x="3608" y="494"/>
                    <a:pt x="3279" y="1"/>
                    <a:pt x="2901" y="1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53"/>
            <p:cNvSpPr/>
            <p:nvPr/>
          </p:nvSpPr>
          <p:spPr>
            <a:xfrm>
              <a:off x="4073992" y="2422348"/>
              <a:ext cx="79050" cy="32475"/>
            </a:xfrm>
            <a:custGeom>
              <a:avLst/>
              <a:gdLst/>
              <a:ahLst/>
              <a:cxnLst/>
              <a:rect l="l" t="t" r="r" b="b"/>
              <a:pathLst>
                <a:path w="3162" h="1299" extrusionOk="0">
                  <a:moveTo>
                    <a:pt x="2172" y="1"/>
                  </a:moveTo>
                  <a:cubicBezTo>
                    <a:pt x="1562" y="1"/>
                    <a:pt x="936" y="127"/>
                    <a:pt x="365" y="365"/>
                  </a:cubicBezTo>
                  <a:cubicBezTo>
                    <a:pt x="243" y="426"/>
                    <a:pt x="152" y="456"/>
                    <a:pt x="91" y="578"/>
                  </a:cubicBezTo>
                  <a:cubicBezTo>
                    <a:pt x="31" y="699"/>
                    <a:pt x="0" y="821"/>
                    <a:pt x="31" y="942"/>
                  </a:cubicBezTo>
                  <a:cubicBezTo>
                    <a:pt x="107" y="1120"/>
                    <a:pt x="290" y="1298"/>
                    <a:pt x="490" y="1298"/>
                  </a:cubicBezTo>
                  <a:cubicBezTo>
                    <a:pt x="529" y="1298"/>
                    <a:pt x="568" y="1292"/>
                    <a:pt x="608" y="1277"/>
                  </a:cubicBezTo>
                  <a:cubicBezTo>
                    <a:pt x="943" y="1155"/>
                    <a:pt x="1307" y="1033"/>
                    <a:pt x="1672" y="973"/>
                  </a:cubicBezTo>
                  <a:lnTo>
                    <a:pt x="1824" y="973"/>
                  </a:lnTo>
                  <a:cubicBezTo>
                    <a:pt x="1915" y="942"/>
                    <a:pt x="2006" y="942"/>
                    <a:pt x="2098" y="942"/>
                  </a:cubicBezTo>
                  <a:cubicBezTo>
                    <a:pt x="2310" y="942"/>
                    <a:pt x="2493" y="942"/>
                    <a:pt x="2675" y="973"/>
                  </a:cubicBezTo>
                  <a:cubicBezTo>
                    <a:pt x="2918" y="973"/>
                    <a:pt x="3161" y="729"/>
                    <a:pt x="3161" y="486"/>
                  </a:cubicBezTo>
                  <a:cubicBezTo>
                    <a:pt x="3161" y="213"/>
                    <a:pt x="2949" y="30"/>
                    <a:pt x="2675" y="30"/>
                  </a:cubicBezTo>
                  <a:cubicBezTo>
                    <a:pt x="2510" y="11"/>
                    <a:pt x="2341" y="1"/>
                    <a:pt x="2172" y="1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53"/>
            <p:cNvSpPr/>
            <p:nvPr/>
          </p:nvSpPr>
          <p:spPr>
            <a:xfrm>
              <a:off x="4529167" y="2667623"/>
              <a:ext cx="47125" cy="24300"/>
            </a:xfrm>
            <a:custGeom>
              <a:avLst/>
              <a:gdLst/>
              <a:ahLst/>
              <a:cxnLst/>
              <a:rect l="l" t="t" r="r" b="b"/>
              <a:pathLst>
                <a:path w="1885" h="972" extrusionOk="0">
                  <a:moveTo>
                    <a:pt x="435" y="1"/>
                  </a:moveTo>
                  <a:cubicBezTo>
                    <a:pt x="325" y="1"/>
                    <a:pt x="205" y="76"/>
                    <a:pt x="152" y="128"/>
                  </a:cubicBezTo>
                  <a:cubicBezTo>
                    <a:pt x="61" y="220"/>
                    <a:pt x="0" y="341"/>
                    <a:pt x="0" y="463"/>
                  </a:cubicBezTo>
                  <a:cubicBezTo>
                    <a:pt x="0" y="584"/>
                    <a:pt x="61" y="736"/>
                    <a:pt x="152" y="797"/>
                  </a:cubicBezTo>
                  <a:cubicBezTo>
                    <a:pt x="243" y="888"/>
                    <a:pt x="335" y="949"/>
                    <a:pt x="487" y="949"/>
                  </a:cubicBezTo>
                  <a:cubicBezTo>
                    <a:pt x="639" y="964"/>
                    <a:pt x="791" y="972"/>
                    <a:pt x="943" y="972"/>
                  </a:cubicBezTo>
                  <a:cubicBezTo>
                    <a:pt x="1095" y="972"/>
                    <a:pt x="1246" y="964"/>
                    <a:pt x="1398" y="949"/>
                  </a:cubicBezTo>
                  <a:cubicBezTo>
                    <a:pt x="1520" y="949"/>
                    <a:pt x="1642" y="919"/>
                    <a:pt x="1733" y="827"/>
                  </a:cubicBezTo>
                  <a:cubicBezTo>
                    <a:pt x="1824" y="736"/>
                    <a:pt x="1885" y="584"/>
                    <a:pt x="1854" y="493"/>
                  </a:cubicBezTo>
                  <a:cubicBezTo>
                    <a:pt x="1854" y="372"/>
                    <a:pt x="1824" y="220"/>
                    <a:pt x="1733" y="159"/>
                  </a:cubicBezTo>
                  <a:cubicBezTo>
                    <a:pt x="1642" y="68"/>
                    <a:pt x="1520" y="7"/>
                    <a:pt x="1398" y="7"/>
                  </a:cubicBezTo>
                  <a:cubicBezTo>
                    <a:pt x="1246" y="22"/>
                    <a:pt x="1095" y="30"/>
                    <a:pt x="943" y="30"/>
                  </a:cubicBezTo>
                  <a:cubicBezTo>
                    <a:pt x="791" y="30"/>
                    <a:pt x="639" y="22"/>
                    <a:pt x="487" y="7"/>
                  </a:cubicBezTo>
                  <a:cubicBezTo>
                    <a:pt x="470" y="3"/>
                    <a:pt x="453" y="1"/>
                    <a:pt x="435" y="1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53"/>
            <p:cNvSpPr/>
            <p:nvPr/>
          </p:nvSpPr>
          <p:spPr>
            <a:xfrm>
              <a:off x="4437967" y="2574323"/>
              <a:ext cx="83625" cy="110025"/>
            </a:xfrm>
            <a:custGeom>
              <a:avLst/>
              <a:gdLst/>
              <a:ahLst/>
              <a:cxnLst/>
              <a:rect l="l" t="t" r="r" b="b"/>
              <a:pathLst>
                <a:path w="3345" h="4401" extrusionOk="0">
                  <a:moveTo>
                    <a:pt x="977" y="800"/>
                  </a:moveTo>
                  <a:cubicBezTo>
                    <a:pt x="977" y="802"/>
                    <a:pt x="978" y="803"/>
                    <a:pt x="978" y="805"/>
                  </a:cubicBezTo>
                  <a:lnTo>
                    <a:pt x="978" y="805"/>
                  </a:lnTo>
                  <a:cubicBezTo>
                    <a:pt x="978" y="803"/>
                    <a:pt x="977" y="802"/>
                    <a:pt x="977" y="800"/>
                  </a:cubicBezTo>
                  <a:close/>
                  <a:moveTo>
                    <a:pt x="1247" y="1764"/>
                  </a:moveTo>
                  <a:cubicBezTo>
                    <a:pt x="1247" y="1793"/>
                    <a:pt x="1247" y="1794"/>
                    <a:pt x="1277" y="1824"/>
                  </a:cubicBezTo>
                  <a:cubicBezTo>
                    <a:pt x="1262" y="1793"/>
                    <a:pt x="1253" y="1774"/>
                    <a:pt x="1247" y="1764"/>
                  </a:cubicBezTo>
                  <a:close/>
                  <a:moveTo>
                    <a:pt x="487" y="0"/>
                  </a:moveTo>
                  <a:cubicBezTo>
                    <a:pt x="214" y="0"/>
                    <a:pt x="1" y="213"/>
                    <a:pt x="1" y="486"/>
                  </a:cubicBezTo>
                  <a:cubicBezTo>
                    <a:pt x="1" y="1581"/>
                    <a:pt x="518" y="2736"/>
                    <a:pt x="1277" y="3496"/>
                  </a:cubicBezTo>
                  <a:cubicBezTo>
                    <a:pt x="1673" y="3891"/>
                    <a:pt x="2159" y="4164"/>
                    <a:pt x="2676" y="4377"/>
                  </a:cubicBezTo>
                  <a:cubicBezTo>
                    <a:pt x="2719" y="4393"/>
                    <a:pt x="2765" y="4401"/>
                    <a:pt x="2810" y="4401"/>
                  </a:cubicBezTo>
                  <a:cubicBezTo>
                    <a:pt x="3020" y="4401"/>
                    <a:pt x="3234" y="4242"/>
                    <a:pt x="3284" y="4043"/>
                  </a:cubicBezTo>
                  <a:cubicBezTo>
                    <a:pt x="3344" y="3769"/>
                    <a:pt x="3192" y="3556"/>
                    <a:pt x="2949" y="3465"/>
                  </a:cubicBezTo>
                  <a:cubicBezTo>
                    <a:pt x="2919" y="3465"/>
                    <a:pt x="2888" y="3435"/>
                    <a:pt x="2858" y="3435"/>
                  </a:cubicBezTo>
                  <a:cubicBezTo>
                    <a:pt x="2797" y="3404"/>
                    <a:pt x="2767" y="3374"/>
                    <a:pt x="2706" y="3344"/>
                  </a:cubicBezTo>
                  <a:cubicBezTo>
                    <a:pt x="2615" y="3313"/>
                    <a:pt x="2524" y="3252"/>
                    <a:pt x="2432" y="3192"/>
                  </a:cubicBezTo>
                  <a:cubicBezTo>
                    <a:pt x="2341" y="3161"/>
                    <a:pt x="2250" y="3100"/>
                    <a:pt x="2189" y="3040"/>
                  </a:cubicBezTo>
                  <a:lnTo>
                    <a:pt x="2189" y="3040"/>
                  </a:lnTo>
                  <a:cubicBezTo>
                    <a:pt x="2201" y="3045"/>
                    <a:pt x="2207" y="3048"/>
                    <a:pt x="2209" y="3048"/>
                  </a:cubicBezTo>
                  <a:cubicBezTo>
                    <a:pt x="2217" y="3048"/>
                    <a:pt x="2153" y="3003"/>
                    <a:pt x="2128" y="2979"/>
                  </a:cubicBezTo>
                  <a:cubicBezTo>
                    <a:pt x="2098" y="2948"/>
                    <a:pt x="2037" y="2918"/>
                    <a:pt x="2007" y="2888"/>
                  </a:cubicBezTo>
                  <a:cubicBezTo>
                    <a:pt x="1946" y="2827"/>
                    <a:pt x="1885" y="2736"/>
                    <a:pt x="1825" y="2675"/>
                  </a:cubicBezTo>
                  <a:cubicBezTo>
                    <a:pt x="1794" y="2645"/>
                    <a:pt x="1764" y="2614"/>
                    <a:pt x="1733" y="2584"/>
                  </a:cubicBezTo>
                  <a:cubicBezTo>
                    <a:pt x="1733" y="2584"/>
                    <a:pt x="1703" y="2553"/>
                    <a:pt x="1703" y="2523"/>
                  </a:cubicBezTo>
                  <a:cubicBezTo>
                    <a:pt x="1694" y="2519"/>
                    <a:pt x="1688" y="2517"/>
                    <a:pt x="1685" y="2517"/>
                  </a:cubicBezTo>
                  <a:cubicBezTo>
                    <a:pt x="1669" y="2517"/>
                    <a:pt x="1710" y="2560"/>
                    <a:pt x="1709" y="2560"/>
                  </a:cubicBezTo>
                  <a:cubicBezTo>
                    <a:pt x="1709" y="2560"/>
                    <a:pt x="1707" y="2558"/>
                    <a:pt x="1703" y="2553"/>
                  </a:cubicBezTo>
                  <a:cubicBezTo>
                    <a:pt x="1581" y="2401"/>
                    <a:pt x="1490" y="2249"/>
                    <a:pt x="1399" y="2097"/>
                  </a:cubicBezTo>
                  <a:cubicBezTo>
                    <a:pt x="1369" y="2037"/>
                    <a:pt x="1338" y="1976"/>
                    <a:pt x="1308" y="1915"/>
                  </a:cubicBezTo>
                  <a:cubicBezTo>
                    <a:pt x="1277" y="1854"/>
                    <a:pt x="1277" y="1824"/>
                    <a:pt x="1247" y="1793"/>
                  </a:cubicBezTo>
                  <a:cubicBezTo>
                    <a:pt x="1247" y="1777"/>
                    <a:pt x="1238" y="1751"/>
                    <a:pt x="1240" y="1751"/>
                  </a:cubicBezTo>
                  <a:lnTo>
                    <a:pt x="1240" y="1751"/>
                  </a:lnTo>
                  <a:cubicBezTo>
                    <a:pt x="1240" y="1751"/>
                    <a:pt x="1242" y="1755"/>
                    <a:pt x="1247" y="1764"/>
                  </a:cubicBezTo>
                  <a:lnTo>
                    <a:pt x="1247" y="1764"/>
                  </a:lnTo>
                  <a:cubicBezTo>
                    <a:pt x="1247" y="1763"/>
                    <a:pt x="1247" y="1763"/>
                    <a:pt x="1247" y="1763"/>
                  </a:cubicBezTo>
                  <a:cubicBezTo>
                    <a:pt x="1186" y="1611"/>
                    <a:pt x="1156" y="1490"/>
                    <a:pt x="1095" y="1368"/>
                  </a:cubicBezTo>
                  <a:cubicBezTo>
                    <a:pt x="1065" y="1246"/>
                    <a:pt x="1034" y="1094"/>
                    <a:pt x="1004" y="973"/>
                  </a:cubicBezTo>
                  <a:cubicBezTo>
                    <a:pt x="1004" y="942"/>
                    <a:pt x="1004" y="882"/>
                    <a:pt x="1004" y="821"/>
                  </a:cubicBezTo>
                  <a:cubicBezTo>
                    <a:pt x="996" y="821"/>
                    <a:pt x="990" y="819"/>
                    <a:pt x="986" y="815"/>
                  </a:cubicBezTo>
                  <a:lnTo>
                    <a:pt x="986" y="815"/>
                  </a:lnTo>
                  <a:cubicBezTo>
                    <a:pt x="987" y="821"/>
                    <a:pt x="987" y="824"/>
                    <a:pt x="987" y="824"/>
                  </a:cubicBezTo>
                  <a:cubicBezTo>
                    <a:pt x="986" y="824"/>
                    <a:pt x="983" y="819"/>
                    <a:pt x="978" y="805"/>
                  </a:cubicBezTo>
                  <a:lnTo>
                    <a:pt x="978" y="805"/>
                  </a:lnTo>
                  <a:cubicBezTo>
                    <a:pt x="980" y="809"/>
                    <a:pt x="983" y="813"/>
                    <a:pt x="986" y="815"/>
                  </a:cubicBezTo>
                  <a:lnTo>
                    <a:pt x="986" y="815"/>
                  </a:lnTo>
                  <a:cubicBezTo>
                    <a:pt x="983" y="798"/>
                    <a:pt x="973" y="760"/>
                    <a:pt x="973" y="760"/>
                  </a:cubicBezTo>
                  <a:lnTo>
                    <a:pt x="973" y="760"/>
                  </a:lnTo>
                  <a:cubicBezTo>
                    <a:pt x="973" y="774"/>
                    <a:pt x="973" y="789"/>
                    <a:pt x="977" y="800"/>
                  </a:cubicBezTo>
                  <a:lnTo>
                    <a:pt x="977" y="800"/>
                  </a:lnTo>
                  <a:cubicBezTo>
                    <a:pt x="976" y="797"/>
                    <a:pt x="975" y="794"/>
                    <a:pt x="973" y="790"/>
                  </a:cubicBezTo>
                  <a:cubicBezTo>
                    <a:pt x="973" y="699"/>
                    <a:pt x="973" y="578"/>
                    <a:pt x="973" y="486"/>
                  </a:cubicBezTo>
                  <a:cubicBezTo>
                    <a:pt x="973" y="213"/>
                    <a:pt x="761" y="0"/>
                    <a:pt x="487" y="0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53"/>
            <p:cNvSpPr/>
            <p:nvPr/>
          </p:nvSpPr>
          <p:spPr>
            <a:xfrm>
              <a:off x="4626417" y="2627048"/>
              <a:ext cx="53225" cy="25850"/>
            </a:xfrm>
            <a:custGeom>
              <a:avLst/>
              <a:gdLst/>
              <a:ahLst/>
              <a:cxnLst/>
              <a:rect l="l" t="t" r="r" b="b"/>
              <a:pathLst>
                <a:path w="2129" h="1034" extrusionOk="0">
                  <a:moveTo>
                    <a:pt x="475" y="1"/>
                  </a:moveTo>
                  <a:cubicBezTo>
                    <a:pt x="398" y="1"/>
                    <a:pt x="321" y="22"/>
                    <a:pt x="244" y="80"/>
                  </a:cubicBezTo>
                  <a:cubicBezTo>
                    <a:pt x="153" y="110"/>
                    <a:pt x="62" y="232"/>
                    <a:pt x="31" y="353"/>
                  </a:cubicBezTo>
                  <a:cubicBezTo>
                    <a:pt x="1" y="475"/>
                    <a:pt x="1" y="596"/>
                    <a:pt x="92" y="718"/>
                  </a:cubicBezTo>
                  <a:cubicBezTo>
                    <a:pt x="153" y="809"/>
                    <a:pt x="244" y="900"/>
                    <a:pt x="366" y="931"/>
                  </a:cubicBezTo>
                  <a:cubicBezTo>
                    <a:pt x="685" y="999"/>
                    <a:pt x="1004" y="1033"/>
                    <a:pt x="1323" y="1033"/>
                  </a:cubicBezTo>
                  <a:cubicBezTo>
                    <a:pt x="1430" y="1033"/>
                    <a:pt x="1536" y="1029"/>
                    <a:pt x="1642" y="1022"/>
                  </a:cubicBezTo>
                  <a:cubicBezTo>
                    <a:pt x="1794" y="1022"/>
                    <a:pt x="1885" y="961"/>
                    <a:pt x="1977" y="870"/>
                  </a:cubicBezTo>
                  <a:cubicBezTo>
                    <a:pt x="2068" y="809"/>
                    <a:pt x="2129" y="657"/>
                    <a:pt x="2129" y="536"/>
                  </a:cubicBezTo>
                  <a:cubicBezTo>
                    <a:pt x="2129" y="414"/>
                    <a:pt x="2098" y="292"/>
                    <a:pt x="1977" y="201"/>
                  </a:cubicBezTo>
                  <a:cubicBezTo>
                    <a:pt x="1885" y="140"/>
                    <a:pt x="1794" y="80"/>
                    <a:pt x="1642" y="80"/>
                  </a:cubicBezTo>
                  <a:cubicBezTo>
                    <a:pt x="1338" y="80"/>
                    <a:pt x="1034" y="80"/>
                    <a:pt x="700" y="49"/>
                  </a:cubicBezTo>
                  <a:lnTo>
                    <a:pt x="822" y="49"/>
                  </a:lnTo>
                  <a:cubicBezTo>
                    <a:pt x="761" y="49"/>
                    <a:pt x="670" y="19"/>
                    <a:pt x="609" y="19"/>
                  </a:cubicBezTo>
                  <a:cubicBezTo>
                    <a:pt x="564" y="8"/>
                    <a:pt x="520" y="1"/>
                    <a:pt x="475" y="1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53"/>
            <p:cNvSpPr/>
            <p:nvPr/>
          </p:nvSpPr>
          <p:spPr>
            <a:xfrm>
              <a:off x="4346017" y="3093898"/>
              <a:ext cx="99575" cy="64575"/>
            </a:xfrm>
            <a:custGeom>
              <a:avLst/>
              <a:gdLst/>
              <a:ahLst/>
              <a:cxnLst/>
              <a:rect l="l" t="t" r="r" b="b"/>
              <a:pathLst>
                <a:path w="3983" h="2583" extrusionOk="0">
                  <a:moveTo>
                    <a:pt x="569" y="1"/>
                  </a:moveTo>
                  <a:cubicBezTo>
                    <a:pt x="395" y="1"/>
                    <a:pt x="216" y="104"/>
                    <a:pt x="153" y="251"/>
                  </a:cubicBezTo>
                  <a:cubicBezTo>
                    <a:pt x="1" y="494"/>
                    <a:pt x="92" y="737"/>
                    <a:pt x="305" y="889"/>
                  </a:cubicBezTo>
                  <a:cubicBezTo>
                    <a:pt x="1247" y="1588"/>
                    <a:pt x="2250" y="2135"/>
                    <a:pt x="3344" y="2561"/>
                  </a:cubicBezTo>
                  <a:cubicBezTo>
                    <a:pt x="3379" y="2576"/>
                    <a:pt x="3416" y="2583"/>
                    <a:pt x="3455" y="2583"/>
                  </a:cubicBezTo>
                  <a:cubicBezTo>
                    <a:pt x="3650" y="2583"/>
                    <a:pt x="3871" y="2405"/>
                    <a:pt x="3922" y="2227"/>
                  </a:cubicBezTo>
                  <a:cubicBezTo>
                    <a:pt x="3983" y="1953"/>
                    <a:pt x="3831" y="1740"/>
                    <a:pt x="3588" y="1619"/>
                  </a:cubicBezTo>
                  <a:cubicBezTo>
                    <a:pt x="3314" y="1527"/>
                    <a:pt x="3101" y="1436"/>
                    <a:pt x="2828" y="1284"/>
                  </a:cubicBezTo>
                  <a:cubicBezTo>
                    <a:pt x="2554" y="1163"/>
                    <a:pt x="2311" y="1041"/>
                    <a:pt x="2068" y="889"/>
                  </a:cubicBezTo>
                  <a:cubicBezTo>
                    <a:pt x="1612" y="646"/>
                    <a:pt x="1186" y="372"/>
                    <a:pt x="791" y="68"/>
                  </a:cubicBezTo>
                  <a:cubicBezTo>
                    <a:pt x="725" y="21"/>
                    <a:pt x="648" y="1"/>
                    <a:pt x="569" y="1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53"/>
            <p:cNvSpPr/>
            <p:nvPr/>
          </p:nvSpPr>
          <p:spPr>
            <a:xfrm>
              <a:off x="4301942" y="3053048"/>
              <a:ext cx="41075" cy="41050"/>
            </a:xfrm>
            <a:custGeom>
              <a:avLst/>
              <a:gdLst/>
              <a:ahLst/>
              <a:cxnLst/>
              <a:rect l="l" t="t" r="r" b="b"/>
              <a:pathLst>
                <a:path w="1643" h="1642" extrusionOk="0">
                  <a:moveTo>
                    <a:pt x="487" y="0"/>
                  </a:moveTo>
                  <a:cubicBezTo>
                    <a:pt x="366" y="0"/>
                    <a:pt x="244" y="61"/>
                    <a:pt x="153" y="152"/>
                  </a:cubicBezTo>
                  <a:cubicBezTo>
                    <a:pt x="62" y="243"/>
                    <a:pt x="1" y="365"/>
                    <a:pt x="1" y="487"/>
                  </a:cubicBezTo>
                  <a:cubicBezTo>
                    <a:pt x="31" y="517"/>
                    <a:pt x="31" y="578"/>
                    <a:pt x="31" y="608"/>
                  </a:cubicBezTo>
                  <a:cubicBezTo>
                    <a:pt x="62" y="699"/>
                    <a:pt x="92" y="760"/>
                    <a:pt x="153" y="821"/>
                  </a:cubicBezTo>
                  <a:cubicBezTo>
                    <a:pt x="275" y="973"/>
                    <a:pt x="426" y="1125"/>
                    <a:pt x="548" y="1247"/>
                  </a:cubicBezTo>
                  <a:cubicBezTo>
                    <a:pt x="639" y="1338"/>
                    <a:pt x="730" y="1429"/>
                    <a:pt x="822" y="1520"/>
                  </a:cubicBezTo>
                  <a:cubicBezTo>
                    <a:pt x="913" y="1581"/>
                    <a:pt x="1034" y="1642"/>
                    <a:pt x="1156" y="1642"/>
                  </a:cubicBezTo>
                  <a:cubicBezTo>
                    <a:pt x="1278" y="1642"/>
                    <a:pt x="1430" y="1611"/>
                    <a:pt x="1490" y="1520"/>
                  </a:cubicBezTo>
                  <a:cubicBezTo>
                    <a:pt x="1582" y="1429"/>
                    <a:pt x="1642" y="1307"/>
                    <a:pt x="1642" y="1186"/>
                  </a:cubicBezTo>
                  <a:cubicBezTo>
                    <a:pt x="1642" y="1064"/>
                    <a:pt x="1582" y="912"/>
                    <a:pt x="1490" y="851"/>
                  </a:cubicBezTo>
                  <a:cubicBezTo>
                    <a:pt x="1278" y="639"/>
                    <a:pt x="1065" y="426"/>
                    <a:pt x="852" y="183"/>
                  </a:cubicBezTo>
                  <a:cubicBezTo>
                    <a:pt x="852" y="183"/>
                    <a:pt x="822" y="152"/>
                    <a:pt x="822" y="152"/>
                  </a:cubicBezTo>
                  <a:cubicBezTo>
                    <a:pt x="791" y="92"/>
                    <a:pt x="730" y="61"/>
                    <a:pt x="670" y="61"/>
                  </a:cubicBezTo>
                  <a:cubicBezTo>
                    <a:pt x="609" y="31"/>
                    <a:pt x="548" y="0"/>
                    <a:pt x="487" y="0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53"/>
            <p:cNvSpPr/>
            <p:nvPr/>
          </p:nvSpPr>
          <p:spPr>
            <a:xfrm>
              <a:off x="4320942" y="2223873"/>
              <a:ext cx="103375" cy="52200"/>
            </a:xfrm>
            <a:custGeom>
              <a:avLst/>
              <a:gdLst/>
              <a:ahLst/>
              <a:cxnLst/>
              <a:rect l="l" t="t" r="r" b="b"/>
              <a:pathLst>
                <a:path w="4135" h="2088" extrusionOk="0">
                  <a:moveTo>
                    <a:pt x="3564" y="0"/>
                  </a:moveTo>
                  <a:cubicBezTo>
                    <a:pt x="3532" y="0"/>
                    <a:pt x="3499" y="2"/>
                    <a:pt x="3466" y="6"/>
                  </a:cubicBezTo>
                  <a:cubicBezTo>
                    <a:pt x="2341" y="158"/>
                    <a:pt x="1247" y="583"/>
                    <a:pt x="305" y="1191"/>
                  </a:cubicBezTo>
                  <a:cubicBezTo>
                    <a:pt x="92" y="1343"/>
                    <a:pt x="1" y="1617"/>
                    <a:pt x="153" y="1860"/>
                  </a:cubicBezTo>
                  <a:cubicBezTo>
                    <a:pt x="233" y="2000"/>
                    <a:pt x="392" y="2087"/>
                    <a:pt x="552" y="2087"/>
                  </a:cubicBezTo>
                  <a:cubicBezTo>
                    <a:pt x="635" y="2087"/>
                    <a:pt x="718" y="2064"/>
                    <a:pt x="791" y="2012"/>
                  </a:cubicBezTo>
                  <a:cubicBezTo>
                    <a:pt x="1703" y="1434"/>
                    <a:pt x="2645" y="1070"/>
                    <a:pt x="3709" y="918"/>
                  </a:cubicBezTo>
                  <a:cubicBezTo>
                    <a:pt x="3983" y="887"/>
                    <a:pt x="4135" y="553"/>
                    <a:pt x="4043" y="340"/>
                  </a:cubicBezTo>
                  <a:cubicBezTo>
                    <a:pt x="3990" y="100"/>
                    <a:pt x="3796" y="0"/>
                    <a:pt x="3564" y="0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53"/>
            <p:cNvSpPr/>
            <p:nvPr/>
          </p:nvSpPr>
          <p:spPr>
            <a:xfrm>
              <a:off x="4437967" y="2224623"/>
              <a:ext cx="55500" cy="28575"/>
            </a:xfrm>
            <a:custGeom>
              <a:avLst/>
              <a:gdLst/>
              <a:ahLst/>
              <a:cxnLst/>
              <a:rect l="l" t="t" r="r" b="b"/>
              <a:pathLst>
                <a:path w="2220" h="1143" extrusionOk="0">
                  <a:moveTo>
                    <a:pt x="839" y="1000"/>
                  </a:moveTo>
                  <a:cubicBezTo>
                    <a:pt x="856" y="1005"/>
                    <a:pt x="871" y="1009"/>
                    <a:pt x="882" y="1009"/>
                  </a:cubicBezTo>
                  <a:cubicBezTo>
                    <a:pt x="868" y="1006"/>
                    <a:pt x="854" y="1003"/>
                    <a:pt x="839" y="1000"/>
                  </a:cubicBezTo>
                  <a:close/>
                  <a:moveTo>
                    <a:pt x="437" y="0"/>
                  </a:moveTo>
                  <a:cubicBezTo>
                    <a:pt x="326" y="0"/>
                    <a:pt x="205" y="79"/>
                    <a:pt x="153" y="158"/>
                  </a:cubicBezTo>
                  <a:cubicBezTo>
                    <a:pt x="62" y="219"/>
                    <a:pt x="1" y="371"/>
                    <a:pt x="1" y="492"/>
                  </a:cubicBezTo>
                  <a:cubicBezTo>
                    <a:pt x="1" y="584"/>
                    <a:pt x="62" y="736"/>
                    <a:pt x="153" y="796"/>
                  </a:cubicBezTo>
                  <a:cubicBezTo>
                    <a:pt x="244" y="918"/>
                    <a:pt x="366" y="948"/>
                    <a:pt x="487" y="948"/>
                  </a:cubicBezTo>
                  <a:cubicBezTo>
                    <a:pt x="595" y="975"/>
                    <a:pt x="726" y="978"/>
                    <a:pt x="839" y="1000"/>
                  </a:cubicBezTo>
                  <a:lnTo>
                    <a:pt x="839" y="1000"/>
                  </a:lnTo>
                  <a:cubicBezTo>
                    <a:pt x="817" y="993"/>
                    <a:pt x="794" y="984"/>
                    <a:pt x="775" y="980"/>
                  </a:cubicBezTo>
                  <a:lnTo>
                    <a:pt x="775" y="980"/>
                  </a:lnTo>
                  <a:cubicBezTo>
                    <a:pt x="1044" y="1011"/>
                    <a:pt x="1313" y="1071"/>
                    <a:pt x="1581" y="1131"/>
                  </a:cubicBezTo>
                  <a:cubicBezTo>
                    <a:pt x="1614" y="1139"/>
                    <a:pt x="1647" y="1143"/>
                    <a:pt x="1679" y="1143"/>
                  </a:cubicBezTo>
                  <a:cubicBezTo>
                    <a:pt x="1768" y="1143"/>
                    <a:pt x="1857" y="1115"/>
                    <a:pt x="1946" y="1070"/>
                  </a:cubicBezTo>
                  <a:cubicBezTo>
                    <a:pt x="2037" y="1009"/>
                    <a:pt x="2128" y="918"/>
                    <a:pt x="2159" y="796"/>
                  </a:cubicBezTo>
                  <a:cubicBezTo>
                    <a:pt x="2220" y="553"/>
                    <a:pt x="2068" y="280"/>
                    <a:pt x="1825" y="219"/>
                  </a:cubicBezTo>
                  <a:cubicBezTo>
                    <a:pt x="1369" y="97"/>
                    <a:pt x="943" y="37"/>
                    <a:pt x="487" y="6"/>
                  </a:cubicBezTo>
                  <a:cubicBezTo>
                    <a:pt x="471" y="2"/>
                    <a:pt x="454" y="0"/>
                    <a:pt x="437" y="0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53"/>
            <p:cNvSpPr/>
            <p:nvPr/>
          </p:nvSpPr>
          <p:spPr>
            <a:xfrm>
              <a:off x="4615017" y="2358498"/>
              <a:ext cx="91975" cy="85550"/>
            </a:xfrm>
            <a:custGeom>
              <a:avLst/>
              <a:gdLst/>
              <a:ahLst/>
              <a:cxnLst/>
              <a:rect l="l" t="t" r="r" b="b"/>
              <a:pathLst>
                <a:path w="3679" h="3422" extrusionOk="0">
                  <a:moveTo>
                    <a:pt x="515" y="1"/>
                  </a:moveTo>
                  <a:cubicBezTo>
                    <a:pt x="430" y="1"/>
                    <a:pt x="345" y="21"/>
                    <a:pt x="275" y="62"/>
                  </a:cubicBezTo>
                  <a:cubicBezTo>
                    <a:pt x="62" y="214"/>
                    <a:pt x="1" y="487"/>
                    <a:pt x="123" y="700"/>
                  </a:cubicBezTo>
                  <a:cubicBezTo>
                    <a:pt x="730" y="1885"/>
                    <a:pt x="1734" y="2797"/>
                    <a:pt x="2919" y="3375"/>
                  </a:cubicBezTo>
                  <a:cubicBezTo>
                    <a:pt x="2990" y="3405"/>
                    <a:pt x="3071" y="3422"/>
                    <a:pt x="3152" y="3422"/>
                  </a:cubicBezTo>
                  <a:cubicBezTo>
                    <a:pt x="3314" y="3422"/>
                    <a:pt x="3476" y="3354"/>
                    <a:pt x="3557" y="3192"/>
                  </a:cubicBezTo>
                  <a:cubicBezTo>
                    <a:pt x="3679" y="2980"/>
                    <a:pt x="3648" y="2645"/>
                    <a:pt x="3405" y="2554"/>
                  </a:cubicBezTo>
                  <a:cubicBezTo>
                    <a:pt x="3071" y="2402"/>
                    <a:pt x="2797" y="2220"/>
                    <a:pt x="2493" y="2007"/>
                  </a:cubicBezTo>
                  <a:cubicBezTo>
                    <a:pt x="2463" y="2007"/>
                    <a:pt x="2433" y="1976"/>
                    <a:pt x="2402" y="1976"/>
                  </a:cubicBezTo>
                  <a:cubicBezTo>
                    <a:pt x="2402" y="1962"/>
                    <a:pt x="2380" y="1939"/>
                    <a:pt x="2362" y="1924"/>
                  </a:cubicBezTo>
                  <a:lnTo>
                    <a:pt x="2362" y="1924"/>
                  </a:lnTo>
                  <a:cubicBezTo>
                    <a:pt x="2367" y="1923"/>
                    <a:pt x="2305" y="1885"/>
                    <a:pt x="2281" y="1885"/>
                  </a:cubicBezTo>
                  <a:cubicBezTo>
                    <a:pt x="2281" y="1855"/>
                    <a:pt x="2220" y="1825"/>
                    <a:pt x="2189" y="1794"/>
                  </a:cubicBezTo>
                  <a:cubicBezTo>
                    <a:pt x="2068" y="1703"/>
                    <a:pt x="1977" y="1581"/>
                    <a:pt x="1855" y="1490"/>
                  </a:cubicBezTo>
                  <a:cubicBezTo>
                    <a:pt x="1764" y="1399"/>
                    <a:pt x="1673" y="1277"/>
                    <a:pt x="1582" y="1186"/>
                  </a:cubicBezTo>
                  <a:cubicBezTo>
                    <a:pt x="1521" y="1125"/>
                    <a:pt x="1490" y="1065"/>
                    <a:pt x="1430" y="1034"/>
                  </a:cubicBezTo>
                  <a:cubicBezTo>
                    <a:pt x="1411" y="997"/>
                    <a:pt x="1392" y="971"/>
                    <a:pt x="1395" y="971"/>
                  </a:cubicBezTo>
                  <a:lnTo>
                    <a:pt x="1395" y="971"/>
                  </a:lnTo>
                  <a:cubicBezTo>
                    <a:pt x="1396" y="971"/>
                    <a:pt x="1406" y="981"/>
                    <a:pt x="1430" y="1004"/>
                  </a:cubicBezTo>
                  <a:cubicBezTo>
                    <a:pt x="1399" y="973"/>
                    <a:pt x="1369" y="943"/>
                    <a:pt x="1369" y="913"/>
                  </a:cubicBezTo>
                  <a:cubicBezTo>
                    <a:pt x="1186" y="700"/>
                    <a:pt x="1065" y="487"/>
                    <a:pt x="943" y="244"/>
                  </a:cubicBezTo>
                  <a:cubicBezTo>
                    <a:pt x="862" y="82"/>
                    <a:pt x="687" y="1"/>
                    <a:pt x="515" y="1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53"/>
            <p:cNvSpPr/>
            <p:nvPr/>
          </p:nvSpPr>
          <p:spPr>
            <a:xfrm>
              <a:off x="4598317" y="2304048"/>
              <a:ext cx="31175" cy="51175"/>
            </a:xfrm>
            <a:custGeom>
              <a:avLst/>
              <a:gdLst/>
              <a:ahLst/>
              <a:cxnLst/>
              <a:rect l="l" t="t" r="r" b="b"/>
              <a:pathLst>
                <a:path w="1247" h="2047" extrusionOk="0">
                  <a:moveTo>
                    <a:pt x="525" y="1"/>
                  </a:moveTo>
                  <a:cubicBezTo>
                    <a:pt x="471" y="1"/>
                    <a:pt x="415" y="8"/>
                    <a:pt x="365" y="21"/>
                  </a:cubicBezTo>
                  <a:cubicBezTo>
                    <a:pt x="243" y="51"/>
                    <a:pt x="152" y="112"/>
                    <a:pt x="91" y="233"/>
                  </a:cubicBezTo>
                  <a:cubicBezTo>
                    <a:pt x="61" y="264"/>
                    <a:pt x="61" y="294"/>
                    <a:pt x="31" y="355"/>
                  </a:cubicBezTo>
                  <a:cubicBezTo>
                    <a:pt x="0" y="416"/>
                    <a:pt x="0" y="507"/>
                    <a:pt x="31" y="598"/>
                  </a:cubicBezTo>
                  <a:cubicBezTo>
                    <a:pt x="91" y="963"/>
                    <a:pt x="183" y="1328"/>
                    <a:pt x="274" y="1692"/>
                  </a:cubicBezTo>
                  <a:cubicBezTo>
                    <a:pt x="335" y="1814"/>
                    <a:pt x="395" y="1905"/>
                    <a:pt x="487" y="1996"/>
                  </a:cubicBezTo>
                  <a:cubicBezTo>
                    <a:pt x="558" y="2032"/>
                    <a:pt x="639" y="2047"/>
                    <a:pt x="713" y="2047"/>
                  </a:cubicBezTo>
                  <a:cubicBezTo>
                    <a:pt x="765" y="2047"/>
                    <a:pt x="814" y="2039"/>
                    <a:pt x="851" y="2027"/>
                  </a:cubicBezTo>
                  <a:cubicBezTo>
                    <a:pt x="973" y="1996"/>
                    <a:pt x="1095" y="1936"/>
                    <a:pt x="1155" y="1814"/>
                  </a:cubicBezTo>
                  <a:cubicBezTo>
                    <a:pt x="1216" y="1692"/>
                    <a:pt x="1246" y="1571"/>
                    <a:pt x="1186" y="1449"/>
                  </a:cubicBezTo>
                  <a:cubicBezTo>
                    <a:pt x="1095" y="1085"/>
                    <a:pt x="1003" y="720"/>
                    <a:pt x="943" y="355"/>
                  </a:cubicBezTo>
                  <a:cubicBezTo>
                    <a:pt x="912" y="233"/>
                    <a:pt x="821" y="112"/>
                    <a:pt x="730" y="51"/>
                  </a:cubicBezTo>
                  <a:cubicBezTo>
                    <a:pt x="676" y="15"/>
                    <a:pt x="602" y="1"/>
                    <a:pt x="525" y="1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53"/>
            <p:cNvSpPr/>
            <p:nvPr/>
          </p:nvSpPr>
          <p:spPr>
            <a:xfrm>
              <a:off x="3841467" y="2537423"/>
              <a:ext cx="57000" cy="115175"/>
            </a:xfrm>
            <a:custGeom>
              <a:avLst/>
              <a:gdLst/>
              <a:ahLst/>
              <a:cxnLst/>
              <a:rect l="l" t="t" r="r" b="b"/>
              <a:pathLst>
                <a:path w="2280" h="4607" extrusionOk="0">
                  <a:moveTo>
                    <a:pt x="1701" y="1"/>
                  </a:moveTo>
                  <a:cubicBezTo>
                    <a:pt x="1583" y="1"/>
                    <a:pt x="1468" y="41"/>
                    <a:pt x="1398" y="139"/>
                  </a:cubicBezTo>
                  <a:cubicBezTo>
                    <a:pt x="486" y="1263"/>
                    <a:pt x="0" y="2662"/>
                    <a:pt x="91" y="4121"/>
                  </a:cubicBezTo>
                  <a:cubicBezTo>
                    <a:pt x="91" y="4394"/>
                    <a:pt x="304" y="4607"/>
                    <a:pt x="547" y="4607"/>
                  </a:cubicBezTo>
                  <a:cubicBezTo>
                    <a:pt x="790" y="4607"/>
                    <a:pt x="1034" y="4394"/>
                    <a:pt x="1034" y="4121"/>
                  </a:cubicBezTo>
                  <a:cubicBezTo>
                    <a:pt x="973" y="2935"/>
                    <a:pt x="1338" y="1750"/>
                    <a:pt x="2067" y="807"/>
                  </a:cubicBezTo>
                  <a:cubicBezTo>
                    <a:pt x="2219" y="625"/>
                    <a:pt x="2280" y="351"/>
                    <a:pt x="2067" y="139"/>
                  </a:cubicBezTo>
                  <a:cubicBezTo>
                    <a:pt x="1985" y="57"/>
                    <a:pt x="1840" y="1"/>
                    <a:pt x="1701" y="1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53"/>
            <p:cNvSpPr/>
            <p:nvPr/>
          </p:nvSpPr>
          <p:spPr>
            <a:xfrm>
              <a:off x="3849067" y="2660648"/>
              <a:ext cx="38000" cy="50925"/>
            </a:xfrm>
            <a:custGeom>
              <a:avLst/>
              <a:gdLst/>
              <a:ahLst/>
              <a:cxnLst/>
              <a:rect l="l" t="t" r="r" b="b"/>
              <a:pathLst>
                <a:path w="1520" h="2037" extrusionOk="0">
                  <a:moveTo>
                    <a:pt x="467" y="0"/>
                  </a:moveTo>
                  <a:cubicBezTo>
                    <a:pt x="432" y="0"/>
                    <a:pt x="397" y="4"/>
                    <a:pt x="365" y="12"/>
                  </a:cubicBezTo>
                  <a:cubicBezTo>
                    <a:pt x="243" y="43"/>
                    <a:pt x="152" y="134"/>
                    <a:pt x="91" y="225"/>
                  </a:cubicBezTo>
                  <a:cubicBezTo>
                    <a:pt x="30" y="347"/>
                    <a:pt x="0" y="468"/>
                    <a:pt x="30" y="590"/>
                  </a:cubicBezTo>
                  <a:cubicBezTo>
                    <a:pt x="182" y="1015"/>
                    <a:pt x="365" y="1410"/>
                    <a:pt x="578" y="1806"/>
                  </a:cubicBezTo>
                  <a:cubicBezTo>
                    <a:pt x="638" y="1897"/>
                    <a:pt x="730" y="1988"/>
                    <a:pt x="851" y="2018"/>
                  </a:cubicBezTo>
                  <a:cubicBezTo>
                    <a:pt x="896" y="2029"/>
                    <a:pt x="944" y="2037"/>
                    <a:pt x="992" y="2037"/>
                  </a:cubicBezTo>
                  <a:cubicBezTo>
                    <a:pt x="1076" y="2037"/>
                    <a:pt x="1158" y="2015"/>
                    <a:pt x="1216" y="1958"/>
                  </a:cubicBezTo>
                  <a:cubicBezTo>
                    <a:pt x="1429" y="1836"/>
                    <a:pt x="1520" y="1562"/>
                    <a:pt x="1398" y="1319"/>
                  </a:cubicBezTo>
                  <a:cubicBezTo>
                    <a:pt x="1277" y="1106"/>
                    <a:pt x="1155" y="894"/>
                    <a:pt x="1064" y="681"/>
                  </a:cubicBezTo>
                  <a:lnTo>
                    <a:pt x="1064" y="681"/>
                  </a:lnTo>
                  <a:cubicBezTo>
                    <a:pt x="1094" y="711"/>
                    <a:pt x="1094" y="772"/>
                    <a:pt x="1125" y="802"/>
                  </a:cubicBezTo>
                  <a:cubicBezTo>
                    <a:pt x="1064" y="651"/>
                    <a:pt x="1003" y="499"/>
                    <a:pt x="942" y="347"/>
                  </a:cubicBezTo>
                  <a:cubicBezTo>
                    <a:pt x="912" y="225"/>
                    <a:pt x="851" y="134"/>
                    <a:pt x="730" y="73"/>
                  </a:cubicBezTo>
                  <a:cubicBezTo>
                    <a:pt x="663" y="29"/>
                    <a:pt x="564" y="0"/>
                    <a:pt x="467" y="0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53"/>
            <p:cNvSpPr/>
            <p:nvPr/>
          </p:nvSpPr>
          <p:spPr>
            <a:xfrm>
              <a:off x="3665167" y="2970148"/>
              <a:ext cx="25850" cy="57075"/>
            </a:xfrm>
            <a:custGeom>
              <a:avLst/>
              <a:gdLst/>
              <a:ahLst/>
              <a:cxnLst/>
              <a:rect l="l" t="t" r="r" b="b"/>
              <a:pathLst>
                <a:path w="1034" h="2283" extrusionOk="0">
                  <a:moveTo>
                    <a:pt x="559" y="1"/>
                  </a:moveTo>
                  <a:cubicBezTo>
                    <a:pt x="545" y="1"/>
                    <a:pt x="531" y="1"/>
                    <a:pt x="517" y="3"/>
                  </a:cubicBezTo>
                  <a:cubicBezTo>
                    <a:pt x="244" y="3"/>
                    <a:pt x="61" y="186"/>
                    <a:pt x="31" y="459"/>
                  </a:cubicBezTo>
                  <a:cubicBezTo>
                    <a:pt x="0" y="915"/>
                    <a:pt x="31" y="1341"/>
                    <a:pt x="61" y="1797"/>
                  </a:cubicBezTo>
                  <a:cubicBezTo>
                    <a:pt x="61" y="1918"/>
                    <a:pt x="122" y="2040"/>
                    <a:pt x="213" y="2131"/>
                  </a:cubicBezTo>
                  <a:cubicBezTo>
                    <a:pt x="274" y="2222"/>
                    <a:pt x="426" y="2283"/>
                    <a:pt x="547" y="2283"/>
                  </a:cubicBezTo>
                  <a:cubicBezTo>
                    <a:pt x="669" y="2283"/>
                    <a:pt x="791" y="2222"/>
                    <a:pt x="882" y="2131"/>
                  </a:cubicBezTo>
                  <a:cubicBezTo>
                    <a:pt x="943" y="2040"/>
                    <a:pt x="1034" y="1918"/>
                    <a:pt x="1003" y="1797"/>
                  </a:cubicBezTo>
                  <a:cubicBezTo>
                    <a:pt x="973" y="1341"/>
                    <a:pt x="973" y="915"/>
                    <a:pt x="1003" y="459"/>
                  </a:cubicBezTo>
                  <a:cubicBezTo>
                    <a:pt x="1003" y="230"/>
                    <a:pt x="787" y="1"/>
                    <a:pt x="559" y="1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53"/>
            <p:cNvSpPr/>
            <p:nvPr/>
          </p:nvSpPr>
          <p:spPr>
            <a:xfrm>
              <a:off x="3671242" y="3036748"/>
              <a:ext cx="41050" cy="74075"/>
            </a:xfrm>
            <a:custGeom>
              <a:avLst/>
              <a:gdLst/>
              <a:ahLst/>
              <a:cxnLst/>
              <a:rect l="l" t="t" r="r" b="b"/>
              <a:pathLst>
                <a:path w="1642" h="2963" extrusionOk="0">
                  <a:moveTo>
                    <a:pt x="477" y="1"/>
                  </a:moveTo>
                  <a:cubicBezTo>
                    <a:pt x="439" y="1"/>
                    <a:pt x="402" y="5"/>
                    <a:pt x="365" y="14"/>
                  </a:cubicBezTo>
                  <a:cubicBezTo>
                    <a:pt x="122" y="105"/>
                    <a:pt x="1" y="348"/>
                    <a:pt x="61" y="622"/>
                  </a:cubicBezTo>
                  <a:cubicBezTo>
                    <a:pt x="183" y="1351"/>
                    <a:pt x="396" y="2051"/>
                    <a:pt x="730" y="2719"/>
                  </a:cubicBezTo>
                  <a:cubicBezTo>
                    <a:pt x="791" y="2881"/>
                    <a:pt x="960" y="2962"/>
                    <a:pt x="1129" y="2962"/>
                  </a:cubicBezTo>
                  <a:cubicBezTo>
                    <a:pt x="1213" y="2962"/>
                    <a:pt x="1297" y="2942"/>
                    <a:pt x="1368" y="2902"/>
                  </a:cubicBezTo>
                  <a:cubicBezTo>
                    <a:pt x="1611" y="2750"/>
                    <a:pt x="1642" y="2476"/>
                    <a:pt x="1551" y="2233"/>
                  </a:cubicBezTo>
                  <a:cubicBezTo>
                    <a:pt x="1520" y="2172"/>
                    <a:pt x="1460" y="2081"/>
                    <a:pt x="1429" y="2020"/>
                  </a:cubicBezTo>
                  <a:cubicBezTo>
                    <a:pt x="1429" y="2001"/>
                    <a:pt x="1429" y="1991"/>
                    <a:pt x="1430" y="1987"/>
                  </a:cubicBezTo>
                  <a:lnTo>
                    <a:pt x="1430" y="1987"/>
                  </a:lnTo>
                  <a:cubicBezTo>
                    <a:pt x="1432" y="2006"/>
                    <a:pt x="1439" y="2020"/>
                    <a:pt x="1460" y="2020"/>
                  </a:cubicBezTo>
                  <a:cubicBezTo>
                    <a:pt x="1442" y="2003"/>
                    <a:pt x="1435" y="1985"/>
                    <a:pt x="1431" y="1985"/>
                  </a:cubicBezTo>
                  <a:cubicBezTo>
                    <a:pt x="1431" y="1985"/>
                    <a:pt x="1430" y="1986"/>
                    <a:pt x="1430" y="1987"/>
                  </a:cubicBezTo>
                  <a:lnTo>
                    <a:pt x="1430" y="1987"/>
                  </a:lnTo>
                  <a:cubicBezTo>
                    <a:pt x="1429" y="1978"/>
                    <a:pt x="1429" y="1969"/>
                    <a:pt x="1429" y="1959"/>
                  </a:cubicBezTo>
                  <a:cubicBezTo>
                    <a:pt x="1399" y="1929"/>
                    <a:pt x="1399" y="1899"/>
                    <a:pt x="1368" y="1868"/>
                  </a:cubicBezTo>
                  <a:cubicBezTo>
                    <a:pt x="1308" y="1716"/>
                    <a:pt x="1247" y="1534"/>
                    <a:pt x="1216" y="1382"/>
                  </a:cubicBezTo>
                  <a:cubicBezTo>
                    <a:pt x="1095" y="1047"/>
                    <a:pt x="1034" y="713"/>
                    <a:pt x="973" y="348"/>
                  </a:cubicBezTo>
                  <a:cubicBezTo>
                    <a:pt x="921" y="141"/>
                    <a:pt x="694" y="1"/>
                    <a:pt x="477" y="1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53"/>
            <p:cNvSpPr/>
            <p:nvPr/>
          </p:nvSpPr>
          <p:spPr>
            <a:xfrm>
              <a:off x="3779142" y="2974873"/>
              <a:ext cx="172700" cy="321800"/>
            </a:xfrm>
            <a:custGeom>
              <a:avLst/>
              <a:gdLst/>
              <a:ahLst/>
              <a:cxnLst/>
              <a:rect l="l" t="t" r="r" b="b"/>
              <a:pathLst>
                <a:path w="6908" h="12872" extrusionOk="0">
                  <a:moveTo>
                    <a:pt x="1411" y="1"/>
                  </a:moveTo>
                  <a:cubicBezTo>
                    <a:pt x="1227" y="1"/>
                    <a:pt x="1052" y="100"/>
                    <a:pt x="1004" y="331"/>
                  </a:cubicBezTo>
                  <a:cubicBezTo>
                    <a:pt x="1" y="5103"/>
                    <a:pt x="1855" y="10149"/>
                    <a:pt x="6019" y="12793"/>
                  </a:cubicBezTo>
                  <a:cubicBezTo>
                    <a:pt x="6104" y="12848"/>
                    <a:pt x="6187" y="12872"/>
                    <a:pt x="6264" y="12872"/>
                  </a:cubicBezTo>
                  <a:cubicBezTo>
                    <a:pt x="6659" y="12872"/>
                    <a:pt x="6907" y="12252"/>
                    <a:pt x="6475" y="11972"/>
                  </a:cubicBezTo>
                  <a:cubicBezTo>
                    <a:pt x="2736" y="9541"/>
                    <a:pt x="1034" y="4921"/>
                    <a:pt x="1916" y="574"/>
                  </a:cubicBezTo>
                  <a:cubicBezTo>
                    <a:pt x="1989" y="227"/>
                    <a:pt x="1689" y="1"/>
                    <a:pt x="1411" y="1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53"/>
            <p:cNvSpPr/>
            <p:nvPr/>
          </p:nvSpPr>
          <p:spPr>
            <a:xfrm>
              <a:off x="3816392" y="2894998"/>
              <a:ext cx="42575" cy="59025"/>
            </a:xfrm>
            <a:custGeom>
              <a:avLst/>
              <a:gdLst/>
              <a:ahLst/>
              <a:cxnLst/>
              <a:rect l="l" t="t" r="r" b="b"/>
              <a:pathLst>
                <a:path w="1703" h="2361" extrusionOk="0">
                  <a:moveTo>
                    <a:pt x="1181" y="0"/>
                  </a:moveTo>
                  <a:cubicBezTo>
                    <a:pt x="1017" y="0"/>
                    <a:pt x="861" y="81"/>
                    <a:pt x="760" y="243"/>
                  </a:cubicBezTo>
                  <a:cubicBezTo>
                    <a:pt x="486" y="730"/>
                    <a:pt x="243" y="1246"/>
                    <a:pt x="30" y="1763"/>
                  </a:cubicBezTo>
                  <a:cubicBezTo>
                    <a:pt x="0" y="1885"/>
                    <a:pt x="30" y="2037"/>
                    <a:pt x="91" y="2128"/>
                  </a:cubicBezTo>
                  <a:cubicBezTo>
                    <a:pt x="152" y="2219"/>
                    <a:pt x="274" y="2341"/>
                    <a:pt x="365" y="2341"/>
                  </a:cubicBezTo>
                  <a:cubicBezTo>
                    <a:pt x="415" y="2353"/>
                    <a:pt x="471" y="2360"/>
                    <a:pt x="525" y="2360"/>
                  </a:cubicBezTo>
                  <a:cubicBezTo>
                    <a:pt x="602" y="2360"/>
                    <a:pt x="676" y="2346"/>
                    <a:pt x="730" y="2310"/>
                  </a:cubicBezTo>
                  <a:cubicBezTo>
                    <a:pt x="851" y="2219"/>
                    <a:pt x="912" y="2128"/>
                    <a:pt x="973" y="2006"/>
                  </a:cubicBezTo>
                  <a:cubicBezTo>
                    <a:pt x="1003" y="1915"/>
                    <a:pt x="1034" y="1824"/>
                    <a:pt x="1064" y="1733"/>
                  </a:cubicBezTo>
                  <a:lnTo>
                    <a:pt x="1064" y="1733"/>
                  </a:lnTo>
                  <a:cubicBezTo>
                    <a:pt x="1064" y="1793"/>
                    <a:pt x="1034" y="1824"/>
                    <a:pt x="1034" y="1854"/>
                  </a:cubicBezTo>
                  <a:cubicBezTo>
                    <a:pt x="1186" y="1459"/>
                    <a:pt x="1368" y="1064"/>
                    <a:pt x="1581" y="699"/>
                  </a:cubicBezTo>
                  <a:cubicBezTo>
                    <a:pt x="1702" y="486"/>
                    <a:pt x="1641" y="182"/>
                    <a:pt x="1429" y="61"/>
                  </a:cubicBezTo>
                  <a:cubicBezTo>
                    <a:pt x="1348" y="20"/>
                    <a:pt x="1263" y="0"/>
                    <a:pt x="1181" y="0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53"/>
            <p:cNvSpPr/>
            <p:nvPr/>
          </p:nvSpPr>
          <p:spPr>
            <a:xfrm>
              <a:off x="5430392" y="3191498"/>
              <a:ext cx="185750" cy="151875"/>
            </a:xfrm>
            <a:custGeom>
              <a:avLst/>
              <a:gdLst/>
              <a:ahLst/>
              <a:cxnLst/>
              <a:rect l="l" t="t" r="r" b="b"/>
              <a:pathLst>
                <a:path w="7430" h="6075" extrusionOk="0">
                  <a:moveTo>
                    <a:pt x="6846" y="0"/>
                  </a:moveTo>
                  <a:cubicBezTo>
                    <a:pt x="6664" y="0"/>
                    <a:pt x="6493" y="100"/>
                    <a:pt x="6444" y="329"/>
                  </a:cubicBezTo>
                  <a:cubicBezTo>
                    <a:pt x="5867" y="3095"/>
                    <a:pt x="3435" y="5131"/>
                    <a:pt x="608" y="5131"/>
                  </a:cubicBezTo>
                  <a:cubicBezTo>
                    <a:pt x="10" y="5131"/>
                    <a:pt x="1" y="6074"/>
                    <a:pt x="581" y="6074"/>
                  </a:cubicBezTo>
                  <a:cubicBezTo>
                    <a:pt x="590" y="6074"/>
                    <a:pt x="599" y="6074"/>
                    <a:pt x="608" y="6073"/>
                  </a:cubicBezTo>
                  <a:cubicBezTo>
                    <a:pt x="3830" y="6073"/>
                    <a:pt x="6688" y="3763"/>
                    <a:pt x="7356" y="602"/>
                  </a:cubicBezTo>
                  <a:cubicBezTo>
                    <a:pt x="7430" y="235"/>
                    <a:pt x="7125" y="0"/>
                    <a:pt x="6846" y="0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53"/>
            <p:cNvSpPr/>
            <p:nvPr/>
          </p:nvSpPr>
          <p:spPr>
            <a:xfrm>
              <a:off x="5588442" y="3121848"/>
              <a:ext cx="28900" cy="61150"/>
            </a:xfrm>
            <a:custGeom>
              <a:avLst/>
              <a:gdLst/>
              <a:ahLst/>
              <a:cxnLst/>
              <a:rect l="l" t="t" r="r" b="b"/>
              <a:pathLst>
                <a:path w="1156" h="2446" extrusionOk="0">
                  <a:moveTo>
                    <a:pt x="506" y="1"/>
                  </a:moveTo>
                  <a:cubicBezTo>
                    <a:pt x="469" y="1"/>
                    <a:pt x="432" y="5"/>
                    <a:pt x="396" y="14"/>
                  </a:cubicBezTo>
                  <a:cubicBezTo>
                    <a:pt x="153" y="106"/>
                    <a:pt x="1" y="349"/>
                    <a:pt x="62" y="592"/>
                  </a:cubicBezTo>
                  <a:cubicBezTo>
                    <a:pt x="115" y="779"/>
                    <a:pt x="145" y="967"/>
                    <a:pt x="172" y="1155"/>
                  </a:cubicBezTo>
                  <a:lnTo>
                    <a:pt x="172" y="1155"/>
                  </a:lnTo>
                  <a:cubicBezTo>
                    <a:pt x="168" y="1141"/>
                    <a:pt x="162" y="1126"/>
                    <a:pt x="153" y="1109"/>
                  </a:cubicBezTo>
                  <a:lnTo>
                    <a:pt x="153" y="1109"/>
                  </a:lnTo>
                  <a:cubicBezTo>
                    <a:pt x="214" y="1413"/>
                    <a:pt x="214" y="1686"/>
                    <a:pt x="214" y="1960"/>
                  </a:cubicBezTo>
                  <a:cubicBezTo>
                    <a:pt x="214" y="2203"/>
                    <a:pt x="426" y="2446"/>
                    <a:pt x="700" y="2446"/>
                  </a:cubicBezTo>
                  <a:cubicBezTo>
                    <a:pt x="943" y="2446"/>
                    <a:pt x="1156" y="2233"/>
                    <a:pt x="1156" y="1960"/>
                  </a:cubicBezTo>
                  <a:cubicBezTo>
                    <a:pt x="1156" y="1413"/>
                    <a:pt x="1095" y="896"/>
                    <a:pt x="974" y="349"/>
                  </a:cubicBezTo>
                  <a:cubicBezTo>
                    <a:pt x="922" y="142"/>
                    <a:pt x="716" y="1"/>
                    <a:pt x="506" y="1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53"/>
            <p:cNvSpPr/>
            <p:nvPr/>
          </p:nvSpPr>
          <p:spPr>
            <a:xfrm>
              <a:off x="5207717" y="2962723"/>
              <a:ext cx="232575" cy="360900"/>
            </a:xfrm>
            <a:custGeom>
              <a:avLst/>
              <a:gdLst/>
              <a:ahLst/>
              <a:cxnLst/>
              <a:rect l="l" t="t" r="r" b="b"/>
              <a:pathLst>
                <a:path w="9303" h="14436" extrusionOk="0">
                  <a:moveTo>
                    <a:pt x="7180" y="0"/>
                  </a:moveTo>
                  <a:cubicBezTo>
                    <a:pt x="6895" y="0"/>
                    <a:pt x="6609" y="227"/>
                    <a:pt x="6719" y="574"/>
                  </a:cubicBezTo>
                  <a:cubicBezTo>
                    <a:pt x="8239" y="5741"/>
                    <a:pt x="5746" y="11699"/>
                    <a:pt x="518" y="13492"/>
                  </a:cubicBezTo>
                  <a:cubicBezTo>
                    <a:pt x="0" y="13683"/>
                    <a:pt x="143" y="14436"/>
                    <a:pt x="594" y="14436"/>
                  </a:cubicBezTo>
                  <a:cubicBezTo>
                    <a:pt x="646" y="14436"/>
                    <a:pt x="702" y="14426"/>
                    <a:pt x="762" y="14404"/>
                  </a:cubicBezTo>
                  <a:cubicBezTo>
                    <a:pt x="6506" y="12458"/>
                    <a:pt x="9303" y="6015"/>
                    <a:pt x="7631" y="331"/>
                  </a:cubicBezTo>
                  <a:cubicBezTo>
                    <a:pt x="7558" y="100"/>
                    <a:pt x="7369" y="0"/>
                    <a:pt x="7180" y="0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53"/>
            <p:cNvSpPr/>
            <p:nvPr/>
          </p:nvSpPr>
          <p:spPr>
            <a:xfrm>
              <a:off x="5304242" y="2847498"/>
              <a:ext cx="68425" cy="76000"/>
            </a:xfrm>
            <a:custGeom>
              <a:avLst/>
              <a:gdLst/>
              <a:ahLst/>
              <a:cxnLst/>
              <a:rect l="l" t="t" r="r" b="b"/>
              <a:pathLst>
                <a:path w="2737" h="3040" extrusionOk="0">
                  <a:moveTo>
                    <a:pt x="1117" y="1849"/>
                  </a:moveTo>
                  <a:cubicBezTo>
                    <a:pt x="1116" y="1849"/>
                    <a:pt x="1118" y="1854"/>
                    <a:pt x="1126" y="1870"/>
                  </a:cubicBezTo>
                  <a:cubicBezTo>
                    <a:pt x="1131" y="1872"/>
                    <a:pt x="1136" y="1874"/>
                    <a:pt x="1139" y="1876"/>
                  </a:cubicBezTo>
                  <a:lnTo>
                    <a:pt x="1139" y="1876"/>
                  </a:lnTo>
                  <a:cubicBezTo>
                    <a:pt x="1130" y="1863"/>
                    <a:pt x="1120" y="1849"/>
                    <a:pt x="1117" y="1849"/>
                  </a:cubicBezTo>
                  <a:close/>
                  <a:moveTo>
                    <a:pt x="518" y="0"/>
                  </a:moveTo>
                  <a:cubicBezTo>
                    <a:pt x="396" y="0"/>
                    <a:pt x="274" y="46"/>
                    <a:pt x="183" y="137"/>
                  </a:cubicBezTo>
                  <a:cubicBezTo>
                    <a:pt x="31" y="319"/>
                    <a:pt x="1" y="623"/>
                    <a:pt x="183" y="806"/>
                  </a:cubicBezTo>
                  <a:cubicBezTo>
                    <a:pt x="518" y="1110"/>
                    <a:pt x="791" y="1444"/>
                    <a:pt x="1065" y="1778"/>
                  </a:cubicBezTo>
                  <a:lnTo>
                    <a:pt x="1126" y="1839"/>
                  </a:lnTo>
                  <a:cubicBezTo>
                    <a:pt x="1126" y="1839"/>
                    <a:pt x="1164" y="1878"/>
                    <a:pt x="1149" y="1878"/>
                  </a:cubicBezTo>
                  <a:cubicBezTo>
                    <a:pt x="1147" y="1878"/>
                    <a:pt x="1144" y="1877"/>
                    <a:pt x="1139" y="1876"/>
                  </a:cubicBezTo>
                  <a:lnTo>
                    <a:pt x="1139" y="1876"/>
                  </a:lnTo>
                  <a:cubicBezTo>
                    <a:pt x="1148" y="1888"/>
                    <a:pt x="1156" y="1900"/>
                    <a:pt x="1156" y="1900"/>
                  </a:cubicBezTo>
                  <a:cubicBezTo>
                    <a:pt x="1186" y="1930"/>
                    <a:pt x="1186" y="1930"/>
                    <a:pt x="1217" y="1961"/>
                  </a:cubicBezTo>
                  <a:cubicBezTo>
                    <a:pt x="1277" y="2052"/>
                    <a:pt x="1338" y="2143"/>
                    <a:pt x="1399" y="2234"/>
                  </a:cubicBezTo>
                  <a:cubicBezTo>
                    <a:pt x="1521" y="2417"/>
                    <a:pt x="1673" y="2599"/>
                    <a:pt x="1764" y="2812"/>
                  </a:cubicBezTo>
                  <a:cubicBezTo>
                    <a:pt x="1864" y="2952"/>
                    <a:pt x="2030" y="3039"/>
                    <a:pt x="2192" y="3039"/>
                  </a:cubicBezTo>
                  <a:cubicBezTo>
                    <a:pt x="2276" y="3039"/>
                    <a:pt x="2360" y="3016"/>
                    <a:pt x="2433" y="2964"/>
                  </a:cubicBezTo>
                  <a:cubicBezTo>
                    <a:pt x="2645" y="2842"/>
                    <a:pt x="2736" y="2569"/>
                    <a:pt x="2585" y="2326"/>
                  </a:cubicBezTo>
                  <a:cubicBezTo>
                    <a:pt x="2098" y="1535"/>
                    <a:pt x="1521" y="775"/>
                    <a:pt x="852" y="137"/>
                  </a:cubicBezTo>
                  <a:cubicBezTo>
                    <a:pt x="761" y="46"/>
                    <a:pt x="639" y="0"/>
                    <a:pt x="518" y="0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53"/>
            <p:cNvSpPr/>
            <p:nvPr/>
          </p:nvSpPr>
          <p:spPr>
            <a:xfrm>
              <a:off x="5172667" y="2472473"/>
              <a:ext cx="75375" cy="212675"/>
            </a:xfrm>
            <a:custGeom>
              <a:avLst/>
              <a:gdLst/>
              <a:ahLst/>
              <a:cxnLst/>
              <a:rect l="l" t="t" r="r" b="b"/>
              <a:pathLst>
                <a:path w="3015" h="8507" extrusionOk="0">
                  <a:moveTo>
                    <a:pt x="657" y="1"/>
                  </a:moveTo>
                  <a:cubicBezTo>
                    <a:pt x="325" y="1"/>
                    <a:pt x="0" y="473"/>
                    <a:pt x="279" y="822"/>
                  </a:cubicBezTo>
                  <a:cubicBezTo>
                    <a:pt x="1890" y="2828"/>
                    <a:pt x="1951" y="5715"/>
                    <a:pt x="522" y="7813"/>
                  </a:cubicBezTo>
                  <a:cubicBezTo>
                    <a:pt x="288" y="8174"/>
                    <a:pt x="620" y="8506"/>
                    <a:pt x="955" y="8506"/>
                  </a:cubicBezTo>
                  <a:cubicBezTo>
                    <a:pt x="1098" y="8506"/>
                    <a:pt x="1242" y="8445"/>
                    <a:pt x="1343" y="8299"/>
                  </a:cubicBezTo>
                  <a:cubicBezTo>
                    <a:pt x="3015" y="5807"/>
                    <a:pt x="2802" y="2494"/>
                    <a:pt x="948" y="153"/>
                  </a:cubicBezTo>
                  <a:cubicBezTo>
                    <a:pt x="862" y="46"/>
                    <a:pt x="759" y="1"/>
                    <a:pt x="657" y="1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53"/>
            <p:cNvSpPr/>
            <p:nvPr/>
          </p:nvSpPr>
          <p:spPr>
            <a:xfrm>
              <a:off x="5102892" y="2425048"/>
              <a:ext cx="67650" cy="43275"/>
            </a:xfrm>
            <a:custGeom>
              <a:avLst/>
              <a:gdLst/>
              <a:ahLst/>
              <a:cxnLst/>
              <a:rect l="l" t="t" r="r" b="b"/>
              <a:pathLst>
                <a:path w="2706" h="1731" extrusionOk="0">
                  <a:moveTo>
                    <a:pt x="528" y="0"/>
                  </a:moveTo>
                  <a:cubicBezTo>
                    <a:pt x="318" y="0"/>
                    <a:pt x="113" y="141"/>
                    <a:pt x="61" y="348"/>
                  </a:cubicBezTo>
                  <a:cubicBezTo>
                    <a:pt x="0" y="591"/>
                    <a:pt x="152" y="865"/>
                    <a:pt x="395" y="925"/>
                  </a:cubicBezTo>
                  <a:cubicBezTo>
                    <a:pt x="547" y="986"/>
                    <a:pt x="699" y="1017"/>
                    <a:pt x="851" y="1077"/>
                  </a:cubicBezTo>
                  <a:cubicBezTo>
                    <a:pt x="899" y="1102"/>
                    <a:pt x="948" y="1126"/>
                    <a:pt x="996" y="1135"/>
                  </a:cubicBezTo>
                  <a:lnTo>
                    <a:pt x="996" y="1135"/>
                  </a:lnTo>
                  <a:cubicBezTo>
                    <a:pt x="998" y="1136"/>
                    <a:pt x="1001" y="1137"/>
                    <a:pt x="1003" y="1138"/>
                  </a:cubicBezTo>
                  <a:cubicBezTo>
                    <a:pt x="1003" y="1138"/>
                    <a:pt x="1033" y="1138"/>
                    <a:pt x="1033" y="1169"/>
                  </a:cubicBezTo>
                  <a:cubicBezTo>
                    <a:pt x="1094" y="1169"/>
                    <a:pt x="1125" y="1199"/>
                    <a:pt x="1155" y="1199"/>
                  </a:cubicBezTo>
                  <a:cubicBezTo>
                    <a:pt x="1429" y="1351"/>
                    <a:pt x="1702" y="1503"/>
                    <a:pt x="1945" y="1655"/>
                  </a:cubicBezTo>
                  <a:cubicBezTo>
                    <a:pt x="2018" y="1707"/>
                    <a:pt x="2101" y="1730"/>
                    <a:pt x="2184" y="1730"/>
                  </a:cubicBezTo>
                  <a:cubicBezTo>
                    <a:pt x="2345" y="1730"/>
                    <a:pt x="2504" y="1643"/>
                    <a:pt x="2584" y="1503"/>
                  </a:cubicBezTo>
                  <a:cubicBezTo>
                    <a:pt x="2705" y="1260"/>
                    <a:pt x="2644" y="986"/>
                    <a:pt x="2401" y="834"/>
                  </a:cubicBezTo>
                  <a:cubicBezTo>
                    <a:pt x="1885" y="470"/>
                    <a:pt x="1277" y="196"/>
                    <a:pt x="638" y="14"/>
                  </a:cubicBezTo>
                  <a:cubicBezTo>
                    <a:pt x="602" y="5"/>
                    <a:pt x="565" y="0"/>
                    <a:pt x="528" y="0"/>
                  </a:cubicBezTo>
                  <a:close/>
                </a:path>
              </a:pathLst>
            </a:custGeom>
            <a:solidFill>
              <a:srgbClr val="EEC0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53"/>
            <p:cNvSpPr/>
            <p:nvPr/>
          </p:nvSpPr>
          <p:spPr>
            <a:xfrm>
              <a:off x="4422767" y="3425398"/>
              <a:ext cx="162650" cy="177825"/>
            </a:xfrm>
            <a:custGeom>
              <a:avLst/>
              <a:gdLst/>
              <a:ahLst/>
              <a:cxnLst/>
              <a:rect l="l" t="t" r="r" b="b"/>
              <a:pathLst>
                <a:path w="6506" h="7113" extrusionOk="0">
                  <a:moveTo>
                    <a:pt x="4864" y="0"/>
                  </a:moveTo>
                  <a:lnTo>
                    <a:pt x="1" y="2006"/>
                  </a:lnTo>
                  <a:lnTo>
                    <a:pt x="1429" y="7113"/>
                  </a:lnTo>
                  <a:lnTo>
                    <a:pt x="6506" y="4711"/>
                  </a:lnTo>
                  <a:lnTo>
                    <a:pt x="4864" y="0"/>
                  </a:lnTo>
                  <a:close/>
                </a:path>
              </a:pathLst>
            </a:custGeom>
            <a:solidFill>
              <a:srgbClr val="F3F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53"/>
            <p:cNvSpPr/>
            <p:nvPr/>
          </p:nvSpPr>
          <p:spPr>
            <a:xfrm>
              <a:off x="4437217" y="3481623"/>
              <a:ext cx="130725" cy="57025"/>
            </a:xfrm>
            <a:custGeom>
              <a:avLst/>
              <a:gdLst/>
              <a:ahLst/>
              <a:cxnLst/>
              <a:rect l="l" t="t" r="r" b="b"/>
              <a:pathLst>
                <a:path w="5229" h="2281" extrusionOk="0">
                  <a:moveTo>
                    <a:pt x="5076" y="0"/>
                  </a:moveTo>
                  <a:cubicBezTo>
                    <a:pt x="3435" y="578"/>
                    <a:pt x="1794" y="1155"/>
                    <a:pt x="183" y="1763"/>
                  </a:cubicBezTo>
                  <a:cubicBezTo>
                    <a:pt x="122" y="1763"/>
                    <a:pt x="61" y="1794"/>
                    <a:pt x="0" y="1824"/>
                  </a:cubicBezTo>
                  <a:lnTo>
                    <a:pt x="122" y="2280"/>
                  </a:lnTo>
                  <a:lnTo>
                    <a:pt x="5228" y="426"/>
                  </a:lnTo>
                  <a:lnTo>
                    <a:pt x="5076" y="0"/>
                  </a:lnTo>
                  <a:close/>
                </a:path>
              </a:pathLst>
            </a:custGeom>
            <a:solidFill>
              <a:srgbClr val="88A8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53"/>
            <p:cNvSpPr/>
            <p:nvPr/>
          </p:nvSpPr>
          <p:spPr>
            <a:xfrm>
              <a:off x="4427342" y="3443623"/>
              <a:ext cx="126925" cy="60050"/>
            </a:xfrm>
            <a:custGeom>
              <a:avLst/>
              <a:gdLst/>
              <a:ahLst/>
              <a:cxnLst/>
              <a:rect l="l" t="t" r="r" b="b"/>
              <a:pathLst>
                <a:path w="5077" h="2402" extrusionOk="0">
                  <a:moveTo>
                    <a:pt x="4924" y="1"/>
                  </a:moveTo>
                  <a:cubicBezTo>
                    <a:pt x="3435" y="609"/>
                    <a:pt x="1946" y="1186"/>
                    <a:pt x="456" y="1794"/>
                  </a:cubicBezTo>
                  <a:cubicBezTo>
                    <a:pt x="304" y="1855"/>
                    <a:pt x="152" y="1916"/>
                    <a:pt x="0" y="1976"/>
                  </a:cubicBezTo>
                  <a:lnTo>
                    <a:pt x="122" y="2402"/>
                  </a:lnTo>
                  <a:cubicBezTo>
                    <a:pt x="1794" y="1764"/>
                    <a:pt x="3435" y="1095"/>
                    <a:pt x="5076" y="457"/>
                  </a:cubicBezTo>
                  <a:lnTo>
                    <a:pt x="4924" y="1"/>
                  </a:lnTo>
                  <a:close/>
                </a:path>
              </a:pathLst>
            </a:custGeom>
            <a:solidFill>
              <a:srgbClr val="88A8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53"/>
            <p:cNvSpPr/>
            <p:nvPr/>
          </p:nvSpPr>
          <p:spPr>
            <a:xfrm>
              <a:off x="4447092" y="3511248"/>
              <a:ext cx="130725" cy="62350"/>
            </a:xfrm>
            <a:custGeom>
              <a:avLst/>
              <a:gdLst/>
              <a:ahLst/>
              <a:cxnLst/>
              <a:rect l="l" t="t" r="r" b="b"/>
              <a:pathLst>
                <a:path w="5229" h="2494" extrusionOk="0">
                  <a:moveTo>
                    <a:pt x="5077" y="1"/>
                  </a:moveTo>
                  <a:lnTo>
                    <a:pt x="365" y="1885"/>
                  </a:lnTo>
                  <a:cubicBezTo>
                    <a:pt x="244" y="1916"/>
                    <a:pt x="122" y="1977"/>
                    <a:pt x="1" y="2037"/>
                  </a:cubicBezTo>
                  <a:lnTo>
                    <a:pt x="122" y="2493"/>
                  </a:lnTo>
                  <a:cubicBezTo>
                    <a:pt x="1824" y="1794"/>
                    <a:pt x="3526" y="1126"/>
                    <a:pt x="5229" y="457"/>
                  </a:cubicBezTo>
                  <a:lnTo>
                    <a:pt x="5077" y="1"/>
                  </a:ln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53"/>
            <p:cNvSpPr/>
            <p:nvPr/>
          </p:nvSpPr>
          <p:spPr>
            <a:xfrm>
              <a:off x="4248767" y="3436023"/>
              <a:ext cx="258375" cy="399725"/>
            </a:xfrm>
            <a:custGeom>
              <a:avLst/>
              <a:gdLst/>
              <a:ahLst/>
              <a:cxnLst/>
              <a:rect l="l" t="t" r="r" b="b"/>
              <a:pathLst>
                <a:path w="10335" h="15989" extrusionOk="0">
                  <a:moveTo>
                    <a:pt x="7812" y="1"/>
                  </a:moveTo>
                  <a:lnTo>
                    <a:pt x="0" y="2797"/>
                  </a:lnTo>
                  <a:lnTo>
                    <a:pt x="4377" y="15989"/>
                  </a:lnTo>
                  <a:cubicBezTo>
                    <a:pt x="9028" y="14469"/>
                    <a:pt x="7204" y="9119"/>
                    <a:pt x="7204" y="9119"/>
                  </a:cubicBezTo>
                  <a:lnTo>
                    <a:pt x="10335" y="8177"/>
                  </a:lnTo>
                  <a:lnTo>
                    <a:pt x="7812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53"/>
            <p:cNvSpPr/>
            <p:nvPr/>
          </p:nvSpPr>
          <p:spPr>
            <a:xfrm>
              <a:off x="4346792" y="3501098"/>
              <a:ext cx="78300" cy="69725"/>
            </a:xfrm>
            <a:custGeom>
              <a:avLst/>
              <a:gdLst/>
              <a:ahLst/>
              <a:cxnLst/>
              <a:rect l="l" t="t" r="r" b="b"/>
              <a:pathLst>
                <a:path w="3132" h="2789" extrusionOk="0">
                  <a:moveTo>
                    <a:pt x="1565" y="1"/>
                  </a:moveTo>
                  <a:cubicBezTo>
                    <a:pt x="1419" y="1"/>
                    <a:pt x="1271" y="24"/>
                    <a:pt x="1125" y="73"/>
                  </a:cubicBezTo>
                  <a:cubicBezTo>
                    <a:pt x="395" y="316"/>
                    <a:pt x="0" y="1106"/>
                    <a:pt x="243" y="1835"/>
                  </a:cubicBezTo>
                  <a:cubicBezTo>
                    <a:pt x="438" y="2419"/>
                    <a:pt x="983" y="2789"/>
                    <a:pt x="1566" y="2789"/>
                  </a:cubicBezTo>
                  <a:cubicBezTo>
                    <a:pt x="1712" y="2789"/>
                    <a:pt x="1861" y="2766"/>
                    <a:pt x="2006" y="2717"/>
                  </a:cubicBezTo>
                  <a:cubicBezTo>
                    <a:pt x="2736" y="2474"/>
                    <a:pt x="3131" y="1683"/>
                    <a:pt x="2888" y="954"/>
                  </a:cubicBezTo>
                  <a:cubicBezTo>
                    <a:pt x="2693" y="370"/>
                    <a:pt x="2149" y="1"/>
                    <a:pt x="1565" y="1"/>
                  </a:cubicBezTo>
                  <a:close/>
                </a:path>
              </a:pathLst>
            </a:custGeom>
            <a:solidFill>
              <a:srgbClr val="FAFF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53"/>
            <p:cNvSpPr/>
            <p:nvPr/>
          </p:nvSpPr>
          <p:spPr>
            <a:xfrm>
              <a:off x="4330067" y="3711648"/>
              <a:ext cx="109450" cy="124100"/>
            </a:xfrm>
            <a:custGeom>
              <a:avLst/>
              <a:gdLst/>
              <a:ahLst/>
              <a:cxnLst/>
              <a:rect l="l" t="t" r="r" b="b"/>
              <a:pathLst>
                <a:path w="4378" h="4964" extrusionOk="0">
                  <a:moveTo>
                    <a:pt x="3678" y="0"/>
                  </a:moveTo>
                  <a:cubicBezTo>
                    <a:pt x="3156" y="0"/>
                    <a:pt x="2612" y="87"/>
                    <a:pt x="2067" y="283"/>
                  </a:cubicBezTo>
                  <a:cubicBezTo>
                    <a:pt x="1247" y="556"/>
                    <a:pt x="517" y="1012"/>
                    <a:pt x="1" y="1529"/>
                  </a:cubicBezTo>
                  <a:lnTo>
                    <a:pt x="1125" y="4964"/>
                  </a:lnTo>
                  <a:cubicBezTo>
                    <a:pt x="3952" y="4052"/>
                    <a:pt x="4378" y="1711"/>
                    <a:pt x="4286" y="40"/>
                  </a:cubicBezTo>
                  <a:cubicBezTo>
                    <a:pt x="4088" y="14"/>
                    <a:pt x="3885" y="0"/>
                    <a:pt x="3678" y="0"/>
                  </a:cubicBezTo>
                  <a:close/>
                </a:path>
              </a:pathLst>
            </a:custGeom>
            <a:solidFill>
              <a:srgbClr val="FAFF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53"/>
            <p:cNvSpPr/>
            <p:nvPr/>
          </p:nvSpPr>
          <p:spPr>
            <a:xfrm>
              <a:off x="4248767" y="3491498"/>
              <a:ext cx="147425" cy="344250"/>
            </a:xfrm>
            <a:custGeom>
              <a:avLst/>
              <a:gdLst/>
              <a:ahLst/>
              <a:cxnLst/>
              <a:rect l="l" t="t" r="r" b="b"/>
              <a:pathLst>
                <a:path w="5897" h="13770" extrusionOk="0">
                  <a:moveTo>
                    <a:pt x="1581" y="1"/>
                  </a:moveTo>
                  <a:lnTo>
                    <a:pt x="0" y="578"/>
                  </a:lnTo>
                  <a:lnTo>
                    <a:pt x="4377" y="13770"/>
                  </a:lnTo>
                  <a:cubicBezTo>
                    <a:pt x="4985" y="13557"/>
                    <a:pt x="5502" y="13314"/>
                    <a:pt x="5897" y="12979"/>
                  </a:cubicBezTo>
                  <a:lnTo>
                    <a:pt x="1581" y="1"/>
                  </a:lnTo>
                  <a:close/>
                </a:path>
              </a:pathLst>
            </a:custGeom>
            <a:solidFill>
              <a:srgbClr val="F3F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53"/>
            <p:cNvSpPr/>
            <p:nvPr/>
          </p:nvSpPr>
          <p:spPr>
            <a:xfrm>
              <a:off x="4271817" y="3474398"/>
              <a:ext cx="141575" cy="361250"/>
            </a:xfrm>
            <a:custGeom>
              <a:avLst/>
              <a:gdLst/>
              <a:ahLst/>
              <a:cxnLst/>
              <a:rect l="l" t="t" r="r" b="b"/>
              <a:pathLst>
                <a:path w="5663" h="14450" extrusionOk="0">
                  <a:moveTo>
                    <a:pt x="589" y="0"/>
                  </a:moveTo>
                  <a:cubicBezTo>
                    <a:pt x="299" y="0"/>
                    <a:pt x="0" y="240"/>
                    <a:pt x="112" y="593"/>
                  </a:cubicBezTo>
                  <a:cubicBezTo>
                    <a:pt x="1419" y="4545"/>
                    <a:pt x="2756" y="8496"/>
                    <a:pt x="4063" y="12448"/>
                  </a:cubicBezTo>
                  <a:cubicBezTo>
                    <a:pt x="4246" y="12995"/>
                    <a:pt x="4428" y="13572"/>
                    <a:pt x="4610" y="14119"/>
                  </a:cubicBezTo>
                  <a:cubicBezTo>
                    <a:pt x="4695" y="14350"/>
                    <a:pt x="4891" y="14450"/>
                    <a:pt x="5085" y="14450"/>
                  </a:cubicBezTo>
                  <a:cubicBezTo>
                    <a:pt x="5377" y="14450"/>
                    <a:pt x="5662" y="14223"/>
                    <a:pt x="5553" y="13876"/>
                  </a:cubicBezTo>
                  <a:cubicBezTo>
                    <a:pt x="4215" y="9925"/>
                    <a:pt x="2908" y="5973"/>
                    <a:pt x="1601" y="2022"/>
                  </a:cubicBezTo>
                  <a:cubicBezTo>
                    <a:pt x="1419" y="1475"/>
                    <a:pt x="1236" y="897"/>
                    <a:pt x="1024" y="320"/>
                  </a:cubicBezTo>
                  <a:cubicBezTo>
                    <a:pt x="953" y="96"/>
                    <a:pt x="773" y="0"/>
                    <a:pt x="589" y="0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53"/>
            <p:cNvSpPr/>
            <p:nvPr/>
          </p:nvSpPr>
          <p:spPr>
            <a:xfrm>
              <a:off x="4368067" y="3665198"/>
              <a:ext cx="81325" cy="47000"/>
            </a:xfrm>
            <a:custGeom>
              <a:avLst/>
              <a:gdLst/>
              <a:ahLst/>
              <a:cxnLst/>
              <a:rect l="l" t="t" r="r" b="b"/>
              <a:pathLst>
                <a:path w="3253" h="1880" extrusionOk="0">
                  <a:moveTo>
                    <a:pt x="502" y="1"/>
                  </a:moveTo>
                  <a:cubicBezTo>
                    <a:pt x="467" y="1"/>
                    <a:pt x="431" y="4"/>
                    <a:pt x="396" y="13"/>
                  </a:cubicBezTo>
                  <a:cubicBezTo>
                    <a:pt x="274" y="44"/>
                    <a:pt x="152" y="135"/>
                    <a:pt x="122" y="226"/>
                  </a:cubicBezTo>
                  <a:cubicBezTo>
                    <a:pt x="0" y="439"/>
                    <a:pt x="31" y="773"/>
                    <a:pt x="274" y="864"/>
                  </a:cubicBezTo>
                  <a:cubicBezTo>
                    <a:pt x="912" y="1138"/>
                    <a:pt x="1581" y="1411"/>
                    <a:pt x="2219" y="1685"/>
                  </a:cubicBezTo>
                  <a:cubicBezTo>
                    <a:pt x="2310" y="1746"/>
                    <a:pt x="2402" y="1776"/>
                    <a:pt x="2493" y="1807"/>
                  </a:cubicBezTo>
                  <a:cubicBezTo>
                    <a:pt x="2582" y="1851"/>
                    <a:pt x="2671" y="1879"/>
                    <a:pt x="2760" y="1879"/>
                  </a:cubicBezTo>
                  <a:cubicBezTo>
                    <a:pt x="2792" y="1879"/>
                    <a:pt x="2825" y="1875"/>
                    <a:pt x="2858" y="1867"/>
                  </a:cubicBezTo>
                  <a:cubicBezTo>
                    <a:pt x="2979" y="1837"/>
                    <a:pt x="3101" y="1746"/>
                    <a:pt x="3162" y="1655"/>
                  </a:cubicBezTo>
                  <a:cubicBezTo>
                    <a:pt x="3253" y="1442"/>
                    <a:pt x="3222" y="1107"/>
                    <a:pt x="2979" y="986"/>
                  </a:cubicBezTo>
                  <a:cubicBezTo>
                    <a:pt x="2341" y="712"/>
                    <a:pt x="1672" y="439"/>
                    <a:pt x="1034" y="165"/>
                  </a:cubicBezTo>
                  <a:cubicBezTo>
                    <a:pt x="943" y="135"/>
                    <a:pt x="851" y="104"/>
                    <a:pt x="760" y="44"/>
                  </a:cubicBezTo>
                  <a:cubicBezTo>
                    <a:pt x="674" y="22"/>
                    <a:pt x="588" y="1"/>
                    <a:pt x="502" y="1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53"/>
            <p:cNvSpPr/>
            <p:nvPr/>
          </p:nvSpPr>
          <p:spPr>
            <a:xfrm>
              <a:off x="4376417" y="3627673"/>
              <a:ext cx="69950" cy="52675"/>
            </a:xfrm>
            <a:custGeom>
              <a:avLst/>
              <a:gdLst/>
              <a:ahLst/>
              <a:cxnLst/>
              <a:rect l="l" t="t" r="r" b="b"/>
              <a:pathLst>
                <a:path w="2798" h="2107" extrusionOk="0">
                  <a:moveTo>
                    <a:pt x="561" y="1"/>
                  </a:moveTo>
                  <a:cubicBezTo>
                    <a:pt x="394" y="1"/>
                    <a:pt x="207" y="90"/>
                    <a:pt x="122" y="238"/>
                  </a:cubicBezTo>
                  <a:cubicBezTo>
                    <a:pt x="1" y="481"/>
                    <a:pt x="62" y="724"/>
                    <a:pt x="305" y="876"/>
                  </a:cubicBezTo>
                  <a:cubicBezTo>
                    <a:pt x="791" y="1210"/>
                    <a:pt x="1308" y="1575"/>
                    <a:pt x="1824" y="1909"/>
                  </a:cubicBezTo>
                  <a:cubicBezTo>
                    <a:pt x="1885" y="1940"/>
                    <a:pt x="1946" y="2000"/>
                    <a:pt x="2037" y="2031"/>
                  </a:cubicBezTo>
                  <a:cubicBezTo>
                    <a:pt x="2110" y="2083"/>
                    <a:pt x="2193" y="2106"/>
                    <a:pt x="2276" y="2106"/>
                  </a:cubicBezTo>
                  <a:cubicBezTo>
                    <a:pt x="2436" y="2106"/>
                    <a:pt x="2596" y="2019"/>
                    <a:pt x="2676" y="1879"/>
                  </a:cubicBezTo>
                  <a:cubicBezTo>
                    <a:pt x="2797" y="1636"/>
                    <a:pt x="2736" y="1362"/>
                    <a:pt x="2524" y="1210"/>
                  </a:cubicBezTo>
                  <a:cubicBezTo>
                    <a:pt x="2007" y="876"/>
                    <a:pt x="1490" y="542"/>
                    <a:pt x="1004" y="207"/>
                  </a:cubicBezTo>
                  <a:cubicBezTo>
                    <a:pt x="913" y="146"/>
                    <a:pt x="852" y="116"/>
                    <a:pt x="761" y="55"/>
                  </a:cubicBezTo>
                  <a:cubicBezTo>
                    <a:pt x="705" y="18"/>
                    <a:pt x="635" y="1"/>
                    <a:pt x="561" y="1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53"/>
            <p:cNvSpPr/>
            <p:nvPr/>
          </p:nvSpPr>
          <p:spPr>
            <a:xfrm>
              <a:off x="4431892" y="3641348"/>
              <a:ext cx="117800" cy="88425"/>
            </a:xfrm>
            <a:custGeom>
              <a:avLst/>
              <a:gdLst/>
              <a:ahLst/>
              <a:cxnLst/>
              <a:rect l="l" t="t" r="r" b="b"/>
              <a:pathLst>
                <a:path w="4712" h="3537" extrusionOk="0">
                  <a:moveTo>
                    <a:pt x="3101" y="937"/>
                  </a:moveTo>
                  <a:cubicBezTo>
                    <a:pt x="3104" y="938"/>
                    <a:pt x="3107" y="940"/>
                    <a:pt x="3110" y="941"/>
                  </a:cubicBezTo>
                  <a:lnTo>
                    <a:pt x="3110" y="941"/>
                  </a:lnTo>
                  <a:cubicBezTo>
                    <a:pt x="3099" y="939"/>
                    <a:pt x="3086" y="937"/>
                    <a:pt x="3071" y="937"/>
                  </a:cubicBezTo>
                  <a:close/>
                  <a:moveTo>
                    <a:pt x="3354" y="1011"/>
                  </a:moveTo>
                  <a:cubicBezTo>
                    <a:pt x="3356" y="1011"/>
                    <a:pt x="3362" y="1015"/>
                    <a:pt x="3375" y="1028"/>
                  </a:cubicBezTo>
                  <a:cubicBezTo>
                    <a:pt x="3375" y="1038"/>
                    <a:pt x="3378" y="1044"/>
                    <a:pt x="3382" y="1049"/>
                  </a:cubicBezTo>
                  <a:lnTo>
                    <a:pt x="3382" y="1049"/>
                  </a:lnTo>
                  <a:cubicBezTo>
                    <a:pt x="3367" y="1033"/>
                    <a:pt x="3350" y="1011"/>
                    <a:pt x="3354" y="1011"/>
                  </a:cubicBezTo>
                  <a:close/>
                  <a:moveTo>
                    <a:pt x="3383" y="1050"/>
                  </a:moveTo>
                  <a:cubicBezTo>
                    <a:pt x="3396" y="1055"/>
                    <a:pt x="3405" y="1058"/>
                    <a:pt x="3405" y="1058"/>
                  </a:cubicBezTo>
                  <a:cubicBezTo>
                    <a:pt x="3405" y="1058"/>
                    <a:pt x="3392" y="1058"/>
                    <a:pt x="3383" y="1050"/>
                  </a:cubicBezTo>
                  <a:close/>
                  <a:moveTo>
                    <a:pt x="3452" y="1154"/>
                  </a:moveTo>
                  <a:lnTo>
                    <a:pt x="3452" y="1154"/>
                  </a:lnTo>
                  <a:cubicBezTo>
                    <a:pt x="3451" y="1154"/>
                    <a:pt x="3466" y="1189"/>
                    <a:pt x="3466" y="1210"/>
                  </a:cubicBezTo>
                  <a:cubicBezTo>
                    <a:pt x="3466" y="1195"/>
                    <a:pt x="3466" y="1188"/>
                    <a:pt x="3466" y="1180"/>
                  </a:cubicBezTo>
                  <a:cubicBezTo>
                    <a:pt x="3456" y="1161"/>
                    <a:pt x="3453" y="1154"/>
                    <a:pt x="3452" y="1154"/>
                  </a:cubicBezTo>
                  <a:close/>
                  <a:moveTo>
                    <a:pt x="945" y="1460"/>
                  </a:moveTo>
                  <a:cubicBezTo>
                    <a:pt x="939" y="1466"/>
                    <a:pt x="928" y="1473"/>
                    <a:pt x="917" y="1480"/>
                  </a:cubicBezTo>
                  <a:lnTo>
                    <a:pt x="917" y="1480"/>
                  </a:lnTo>
                  <a:cubicBezTo>
                    <a:pt x="926" y="1471"/>
                    <a:pt x="935" y="1465"/>
                    <a:pt x="945" y="1460"/>
                  </a:cubicBezTo>
                  <a:close/>
                  <a:moveTo>
                    <a:pt x="3071" y="937"/>
                  </a:moveTo>
                  <a:cubicBezTo>
                    <a:pt x="3071" y="937"/>
                    <a:pt x="3101" y="937"/>
                    <a:pt x="3131" y="967"/>
                  </a:cubicBezTo>
                  <a:cubicBezTo>
                    <a:pt x="3192" y="967"/>
                    <a:pt x="3253" y="998"/>
                    <a:pt x="3314" y="998"/>
                  </a:cubicBezTo>
                  <a:lnTo>
                    <a:pt x="3253" y="998"/>
                  </a:lnTo>
                  <a:cubicBezTo>
                    <a:pt x="3253" y="998"/>
                    <a:pt x="3297" y="1009"/>
                    <a:pt x="3319" y="1011"/>
                  </a:cubicBezTo>
                  <a:lnTo>
                    <a:pt x="3319" y="1011"/>
                  </a:lnTo>
                  <a:cubicBezTo>
                    <a:pt x="3316" y="1006"/>
                    <a:pt x="3314" y="1002"/>
                    <a:pt x="3314" y="998"/>
                  </a:cubicBezTo>
                  <a:lnTo>
                    <a:pt x="3314" y="998"/>
                  </a:lnTo>
                  <a:cubicBezTo>
                    <a:pt x="3334" y="1008"/>
                    <a:pt x="3334" y="1011"/>
                    <a:pt x="3325" y="1011"/>
                  </a:cubicBezTo>
                  <a:cubicBezTo>
                    <a:pt x="3323" y="1011"/>
                    <a:pt x="3321" y="1011"/>
                    <a:pt x="3319" y="1011"/>
                  </a:cubicBezTo>
                  <a:lnTo>
                    <a:pt x="3319" y="1011"/>
                  </a:lnTo>
                  <a:cubicBezTo>
                    <a:pt x="3331" y="1027"/>
                    <a:pt x="3362" y="1041"/>
                    <a:pt x="3383" y="1050"/>
                  </a:cubicBezTo>
                  <a:lnTo>
                    <a:pt x="3383" y="1050"/>
                  </a:lnTo>
                  <a:cubicBezTo>
                    <a:pt x="3383" y="1050"/>
                    <a:pt x="3383" y="1050"/>
                    <a:pt x="3383" y="1050"/>
                  </a:cubicBezTo>
                  <a:lnTo>
                    <a:pt x="3383" y="1050"/>
                  </a:lnTo>
                  <a:cubicBezTo>
                    <a:pt x="3383" y="1050"/>
                    <a:pt x="3383" y="1050"/>
                    <a:pt x="3383" y="1050"/>
                  </a:cubicBezTo>
                  <a:lnTo>
                    <a:pt x="3383" y="1050"/>
                  </a:lnTo>
                  <a:cubicBezTo>
                    <a:pt x="3383" y="1050"/>
                    <a:pt x="3383" y="1050"/>
                    <a:pt x="3383" y="1050"/>
                  </a:cubicBezTo>
                  <a:lnTo>
                    <a:pt x="3383" y="1050"/>
                  </a:lnTo>
                  <a:cubicBezTo>
                    <a:pt x="3391" y="1058"/>
                    <a:pt x="3398" y="1063"/>
                    <a:pt x="3402" y="1063"/>
                  </a:cubicBezTo>
                  <a:cubicBezTo>
                    <a:pt x="3404" y="1063"/>
                    <a:pt x="3405" y="1062"/>
                    <a:pt x="3405" y="1058"/>
                  </a:cubicBezTo>
                  <a:cubicBezTo>
                    <a:pt x="3405" y="1058"/>
                    <a:pt x="3405" y="1058"/>
                    <a:pt x="3405" y="1058"/>
                  </a:cubicBezTo>
                  <a:lnTo>
                    <a:pt x="3405" y="1058"/>
                  </a:lnTo>
                  <a:cubicBezTo>
                    <a:pt x="3405" y="1078"/>
                    <a:pt x="3405" y="1085"/>
                    <a:pt x="3413" y="1087"/>
                  </a:cubicBezTo>
                  <a:lnTo>
                    <a:pt x="3413" y="1087"/>
                  </a:lnTo>
                  <a:cubicBezTo>
                    <a:pt x="3424" y="1108"/>
                    <a:pt x="3445" y="1129"/>
                    <a:pt x="3466" y="1150"/>
                  </a:cubicBezTo>
                  <a:cubicBezTo>
                    <a:pt x="3466" y="1165"/>
                    <a:pt x="3466" y="1172"/>
                    <a:pt x="3466" y="1180"/>
                  </a:cubicBezTo>
                  <a:cubicBezTo>
                    <a:pt x="3496" y="1241"/>
                    <a:pt x="3527" y="1332"/>
                    <a:pt x="3527" y="1393"/>
                  </a:cubicBezTo>
                  <a:cubicBezTo>
                    <a:pt x="3527" y="1395"/>
                    <a:pt x="3528" y="1397"/>
                    <a:pt x="3528" y="1399"/>
                  </a:cubicBezTo>
                  <a:lnTo>
                    <a:pt x="3528" y="1399"/>
                  </a:lnTo>
                  <a:cubicBezTo>
                    <a:pt x="3527" y="1403"/>
                    <a:pt x="3527" y="1410"/>
                    <a:pt x="3527" y="1423"/>
                  </a:cubicBezTo>
                  <a:cubicBezTo>
                    <a:pt x="3527" y="1453"/>
                    <a:pt x="3557" y="1514"/>
                    <a:pt x="3557" y="1545"/>
                  </a:cubicBezTo>
                  <a:cubicBezTo>
                    <a:pt x="3557" y="1605"/>
                    <a:pt x="3557" y="1636"/>
                    <a:pt x="3527" y="1697"/>
                  </a:cubicBezTo>
                  <a:cubicBezTo>
                    <a:pt x="3527" y="1697"/>
                    <a:pt x="3527" y="1735"/>
                    <a:pt x="3527" y="1757"/>
                  </a:cubicBezTo>
                  <a:cubicBezTo>
                    <a:pt x="3533" y="1745"/>
                    <a:pt x="3536" y="1740"/>
                    <a:pt x="3538" y="1740"/>
                  </a:cubicBezTo>
                  <a:cubicBezTo>
                    <a:pt x="3546" y="1740"/>
                    <a:pt x="3527" y="1818"/>
                    <a:pt x="3527" y="1818"/>
                  </a:cubicBezTo>
                  <a:cubicBezTo>
                    <a:pt x="3496" y="1879"/>
                    <a:pt x="3496" y="1909"/>
                    <a:pt x="3496" y="1970"/>
                  </a:cubicBezTo>
                  <a:cubicBezTo>
                    <a:pt x="3487" y="1979"/>
                    <a:pt x="3476" y="1996"/>
                    <a:pt x="3465" y="2012"/>
                  </a:cubicBezTo>
                  <a:lnTo>
                    <a:pt x="3465" y="2012"/>
                  </a:lnTo>
                  <a:cubicBezTo>
                    <a:pt x="3466" y="2008"/>
                    <a:pt x="3466" y="2005"/>
                    <a:pt x="3466" y="2001"/>
                  </a:cubicBezTo>
                  <a:lnTo>
                    <a:pt x="3466" y="2001"/>
                  </a:lnTo>
                  <a:cubicBezTo>
                    <a:pt x="3446" y="2040"/>
                    <a:pt x="3439" y="2054"/>
                    <a:pt x="3440" y="2054"/>
                  </a:cubicBezTo>
                  <a:cubicBezTo>
                    <a:pt x="3440" y="2054"/>
                    <a:pt x="3452" y="2033"/>
                    <a:pt x="3465" y="2012"/>
                  </a:cubicBezTo>
                  <a:lnTo>
                    <a:pt x="3465" y="2012"/>
                  </a:lnTo>
                  <a:cubicBezTo>
                    <a:pt x="3462" y="2065"/>
                    <a:pt x="3435" y="2094"/>
                    <a:pt x="3435" y="2122"/>
                  </a:cubicBezTo>
                  <a:cubicBezTo>
                    <a:pt x="3405" y="2153"/>
                    <a:pt x="3375" y="2183"/>
                    <a:pt x="3375" y="2244"/>
                  </a:cubicBezTo>
                  <a:cubicBezTo>
                    <a:pt x="3365" y="2244"/>
                    <a:pt x="3358" y="2247"/>
                    <a:pt x="3352" y="2251"/>
                  </a:cubicBezTo>
                  <a:lnTo>
                    <a:pt x="3352" y="2251"/>
                  </a:lnTo>
                  <a:cubicBezTo>
                    <a:pt x="3352" y="2251"/>
                    <a:pt x="3352" y="2251"/>
                    <a:pt x="3352" y="2251"/>
                  </a:cubicBezTo>
                  <a:cubicBezTo>
                    <a:pt x="3344" y="2251"/>
                    <a:pt x="3329" y="2259"/>
                    <a:pt x="3314" y="2274"/>
                  </a:cubicBezTo>
                  <a:cubicBezTo>
                    <a:pt x="3334" y="2274"/>
                    <a:pt x="3341" y="2260"/>
                    <a:pt x="3352" y="2251"/>
                  </a:cubicBezTo>
                  <a:lnTo>
                    <a:pt x="3352" y="2251"/>
                  </a:lnTo>
                  <a:cubicBezTo>
                    <a:pt x="3359" y="2252"/>
                    <a:pt x="3359" y="2259"/>
                    <a:pt x="3344" y="2274"/>
                  </a:cubicBezTo>
                  <a:cubicBezTo>
                    <a:pt x="3283" y="2305"/>
                    <a:pt x="3253" y="2335"/>
                    <a:pt x="3223" y="2365"/>
                  </a:cubicBezTo>
                  <a:cubicBezTo>
                    <a:pt x="3223" y="2378"/>
                    <a:pt x="3217" y="2385"/>
                    <a:pt x="3211" y="2389"/>
                  </a:cubicBezTo>
                  <a:lnTo>
                    <a:pt x="3211" y="2389"/>
                  </a:lnTo>
                  <a:cubicBezTo>
                    <a:pt x="3211" y="2389"/>
                    <a:pt x="3211" y="2389"/>
                    <a:pt x="3210" y="2389"/>
                  </a:cubicBezTo>
                  <a:cubicBezTo>
                    <a:pt x="3207" y="2389"/>
                    <a:pt x="3201" y="2391"/>
                    <a:pt x="3192" y="2396"/>
                  </a:cubicBezTo>
                  <a:cubicBezTo>
                    <a:pt x="3162" y="2426"/>
                    <a:pt x="3131" y="2457"/>
                    <a:pt x="3101" y="2457"/>
                  </a:cubicBezTo>
                  <a:cubicBezTo>
                    <a:pt x="3076" y="2481"/>
                    <a:pt x="2992" y="2526"/>
                    <a:pt x="3009" y="2526"/>
                  </a:cubicBezTo>
                  <a:cubicBezTo>
                    <a:pt x="3013" y="2526"/>
                    <a:pt x="3023" y="2523"/>
                    <a:pt x="3040" y="2517"/>
                  </a:cubicBezTo>
                  <a:lnTo>
                    <a:pt x="3040" y="2517"/>
                  </a:lnTo>
                  <a:cubicBezTo>
                    <a:pt x="2949" y="2548"/>
                    <a:pt x="2858" y="2578"/>
                    <a:pt x="2736" y="2578"/>
                  </a:cubicBezTo>
                  <a:lnTo>
                    <a:pt x="2706" y="2578"/>
                  </a:lnTo>
                  <a:cubicBezTo>
                    <a:pt x="2686" y="2588"/>
                    <a:pt x="2669" y="2592"/>
                    <a:pt x="2653" y="2592"/>
                  </a:cubicBezTo>
                  <a:cubicBezTo>
                    <a:pt x="2621" y="2592"/>
                    <a:pt x="2594" y="2578"/>
                    <a:pt x="2554" y="2578"/>
                  </a:cubicBezTo>
                  <a:lnTo>
                    <a:pt x="2523" y="2578"/>
                  </a:lnTo>
                  <a:cubicBezTo>
                    <a:pt x="2493" y="2578"/>
                    <a:pt x="2463" y="2578"/>
                    <a:pt x="2402" y="2548"/>
                  </a:cubicBezTo>
                  <a:cubicBezTo>
                    <a:pt x="2390" y="2548"/>
                    <a:pt x="2374" y="2543"/>
                    <a:pt x="2362" y="2540"/>
                  </a:cubicBezTo>
                  <a:lnTo>
                    <a:pt x="2362" y="2540"/>
                  </a:lnTo>
                  <a:cubicBezTo>
                    <a:pt x="2335" y="2517"/>
                    <a:pt x="2305" y="2514"/>
                    <a:pt x="2250" y="2487"/>
                  </a:cubicBezTo>
                  <a:cubicBezTo>
                    <a:pt x="2189" y="2457"/>
                    <a:pt x="2098" y="2396"/>
                    <a:pt x="2037" y="2335"/>
                  </a:cubicBezTo>
                  <a:lnTo>
                    <a:pt x="2037" y="2335"/>
                  </a:lnTo>
                  <a:lnTo>
                    <a:pt x="2007" y="2305"/>
                  </a:lnTo>
                  <a:cubicBezTo>
                    <a:pt x="1976" y="2274"/>
                    <a:pt x="1916" y="2244"/>
                    <a:pt x="1885" y="2213"/>
                  </a:cubicBezTo>
                  <a:cubicBezTo>
                    <a:pt x="1733" y="2061"/>
                    <a:pt x="1612" y="1909"/>
                    <a:pt x="1460" y="1757"/>
                  </a:cubicBezTo>
                  <a:cubicBezTo>
                    <a:pt x="1460" y="1751"/>
                    <a:pt x="1458" y="1745"/>
                    <a:pt x="1457" y="1739"/>
                  </a:cubicBezTo>
                  <a:lnTo>
                    <a:pt x="1457" y="1739"/>
                  </a:lnTo>
                  <a:cubicBezTo>
                    <a:pt x="1465" y="1748"/>
                    <a:pt x="1473" y="1757"/>
                    <a:pt x="1490" y="1757"/>
                  </a:cubicBezTo>
                  <a:cubicBezTo>
                    <a:pt x="1464" y="1732"/>
                    <a:pt x="1455" y="1722"/>
                    <a:pt x="1453" y="1722"/>
                  </a:cubicBezTo>
                  <a:lnTo>
                    <a:pt x="1453" y="1722"/>
                  </a:lnTo>
                  <a:cubicBezTo>
                    <a:pt x="1451" y="1722"/>
                    <a:pt x="1454" y="1730"/>
                    <a:pt x="1457" y="1739"/>
                  </a:cubicBezTo>
                  <a:lnTo>
                    <a:pt x="1457" y="1739"/>
                  </a:lnTo>
                  <a:cubicBezTo>
                    <a:pt x="1450" y="1733"/>
                    <a:pt x="1443" y="1727"/>
                    <a:pt x="1429" y="1727"/>
                  </a:cubicBezTo>
                  <a:cubicBezTo>
                    <a:pt x="1399" y="1666"/>
                    <a:pt x="1368" y="1636"/>
                    <a:pt x="1368" y="1605"/>
                  </a:cubicBezTo>
                  <a:cubicBezTo>
                    <a:pt x="1308" y="1514"/>
                    <a:pt x="1247" y="1453"/>
                    <a:pt x="1216" y="1362"/>
                  </a:cubicBezTo>
                  <a:cubicBezTo>
                    <a:pt x="1214" y="1358"/>
                    <a:pt x="1212" y="1354"/>
                    <a:pt x="1209" y="1350"/>
                  </a:cubicBezTo>
                  <a:lnTo>
                    <a:pt x="1209" y="1350"/>
                  </a:lnTo>
                  <a:cubicBezTo>
                    <a:pt x="1416" y="1275"/>
                    <a:pt x="1627" y="1195"/>
                    <a:pt x="1855" y="1150"/>
                  </a:cubicBezTo>
                  <a:cubicBezTo>
                    <a:pt x="2007" y="1089"/>
                    <a:pt x="2189" y="1058"/>
                    <a:pt x="2341" y="998"/>
                  </a:cubicBezTo>
                  <a:cubicBezTo>
                    <a:pt x="2432" y="998"/>
                    <a:pt x="2523" y="967"/>
                    <a:pt x="2615" y="967"/>
                  </a:cubicBezTo>
                  <a:cubicBezTo>
                    <a:pt x="2675" y="967"/>
                    <a:pt x="2706" y="937"/>
                    <a:pt x="2767" y="937"/>
                  </a:cubicBezTo>
                  <a:close/>
                  <a:moveTo>
                    <a:pt x="2891" y="0"/>
                  </a:moveTo>
                  <a:cubicBezTo>
                    <a:pt x="2619" y="0"/>
                    <a:pt x="2344" y="36"/>
                    <a:pt x="2098" y="86"/>
                  </a:cubicBezTo>
                  <a:cubicBezTo>
                    <a:pt x="1703" y="177"/>
                    <a:pt x="1338" y="298"/>
                    <a:pt x="943" y="450"/>
                  </a:cubicBezTo>
                  <a:cubicBezTo>
                    <a:pt x="791" y="511"/>
                    <a:pt x="609" y="572"/>
                    <a:pt x="457" y="633"/>
                  </a:cubicBezTo>
                  <a:cubicBezTo>
                    <a:pt x="441" y="648"/>
                    <a:pt x="419" y="656"/>
                    <a:pt x="396" y="663"/>
                  </a:cubicBezTo>
                  <a:lnTo>
                    <a:pt x="396" y="663"/>
                  </a:lnTo>
                  <a:cubicBezTo>
                    <a:pt x="153" y="694"/>
                    <a:pt x="1" y="1028"/>
                    <a:pt x="61" y="1241"/>
                  </a:cubicBezTo>
                  <a:cubicBezTo>
                    <a:pt x="80" y="1335"/>
                    <a:pt x="120" y="1409"/>
                    <a:pt x="172" y="1465"/>
                  </a:cubicBezTo>
                  <a:lnTo>
                    <a:pt x="172" y="1465"/>
                  </a:lnTo>
                  <a:cubicBezTo>
                    <a:pt x="414" y="1947"/>
                    <a:pt x="756" y="2422"/>
                    <a:pt x="1125" y="2791"/>
                  </a:cubicBezTo>
                  <a:cubicBezTo>
                    <a:pt x="1460" y="3125"/>
                    <a:pt x="1824" y="3399"/>
                    <a:pt x="2280" y="3490"/>
                  </a:cubicBezTo>
                  <a:cubicBezTo>
                    <a:pt x="2406" y="3521"/>
                    <a:pt x="2536" y="3537"/>
                    <a:pt x="2666" y="3537"/>
                  </a:cubicBezTo>
                  <a:cubicBezTo>
                    <a:pt x="3039" y="3537"/>
                    <a:pt x="3416" y="3411"/>
                    <a:pt x="3709" y="3186"/>
                  </a:cubicBezTo>
                  <a:cubicBezTo>
                    <a:pt x="4469" y="2639"/>
                    <a:pt x="4712" y="1545"/>
                    <a:pt x="4286" y="694"/>
                  </a:cubicBezTo>
                  <a:cubicBezTo>
                    <a:pt x="4019" y="159"/>
                    <a:pt x="3460" y="0"/>
                    <a:pt x="2891" y="0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53"/>
            <p:cNvSpPr/>
            <p:nvPr/>
          </p:nvSpPr>
          <p:spPr>
            <a:xfrm>
              <a:off x="4406067" y="3657998"/>
              <a:ext cx="81325" cy="111250"/>
            </a:xfrm>
            <a:custGeom>
              <a:avLst/>
              <a:gdLst/>
              <a:ahLst/>
              <a:cxnLst/>
              <a:rect l="l" t="t" r="r" b="b"/>
              <a:pathLst>
                <a:path w="3253" h="4450" extrusionOk="0">
                  <a:moveTo>
                    <a:pt x="1529" y="1"/>
                  </a:moveTo>
                  <a:cubicBezTo>
                    <a:pt x="1339" y="1"/>
                    <a:pt x="1154" y="108"/>
                    <a:pt x="1094" y="332"/>
                  </a:cubicBezTo>
                  <a:cubicBezTo>
                    <a:pt x="790" y="1365"/>
                    <a:pt x="486" y="2368"/>
                    <a:pt x="213" y="3402"/>
                  </a:cubicBezTo>
                  <a:cubicBezTo>
                    <a:pt x="152" y="3523"/>
                    <a:pt x="122" y="3675"/>
                    <a:pt x="91" y="3827"/>
                  </a:cubicBezTo>
                  <a:cubicBezTo>
                    <a:pt x="0" y="4070"/>
                    <a:pt x="152" y="4344"/>
                    <a:pt x="395" y="4405"/>
                  </a:cubicBezTo>
                  <a:cubicBezTo>
                    <a:pt x="436" y="4414"/>
                    <a:pt x="476" y="4418"/>
                    <a:pt x="515" y="4418"/>
                  </a:cubicBezTo>
                  <a:cubicBezTo>
                    <a:pt x="738" y="4418"/>
                    <a:pt x="926" y="4277"/>
                    <a:pt x="1003" y="4070"/>
                  </a:cubicBezTo>
                  <a:cubicBezTo>
                    <a:pt x="1184" y="3409"/>
                    <a:pt x="1377" y="2747"/>
                    <a:pt x="1575" y="2077"/>
                  </a:cubicBezTo>
                  <a:lnTo>
                    <a:pt x="1575" y="2077"/>
                  </a:lnTo>
                  <a:cubicBezTo>
                    <a:pt x="1749" y="2607"/>
                    <a:pt x="1923" y="3137"/>
                    <a:pt x="2097" y="3675"/>
                  </a:cubicBezTo>
                  <a:cubicBezTo>
                    <a:pt x="2158" y="3827"/>
                    <a:pt x="2189" y="4070"/>
                    <a:pt x="2310" y="4222"/>
                  </a:cubicBezTo>
                  <a:cubicBezTo>
                    <a:pt x="2390" y="4362"/>
                    <a:pt x="2536" y="4450"/>
                    <a:pt x="2696" y="4450"/>
                  </a:cubicBezTo>
                  <a:cubicBezTo>
                    <a:pt x="2779" y="4450"/>
                    <a:pt x="2865" y="4426"/>
                    <a:pt x="2949" y="4374"/>
                  </a:cubicBezTo>
                  <a:cubicBezTo>
                    <a:pt x="3161" y="4253"/>
                    <a:pt x="3252" y="3949"/>
                    <a:pt x="3131" y="3736"/>
                  </a:cubicBezTo>
                  <a:lnTo>
                    <a:pt x="3131" y="3736"/>
                  </a:lnTo>
                  <a:cubicBezTo>
                    <a:pt x="3131" y="3736"/>
                    <a:pt x="3173" y="3841"/>
                    <a:pt x="3170" y="3841"/>
                  </a:cubicBezTo>
                  <a:cubicBezTo>
                    <a:pt x="3169" y="3841"/>
                    <a:pt x="3166" y="3837"/>
                    <a:pt x="3161" y="3827"/>
                  </a:cubicBezTo>
                  <a:cubicBezTo>
                    <a:pt x="3161" y="3797"/>
                    <a:pt x="3131" y="3766"/>
                    <a:pt x="3131" y="3736"/>
                  </a:cubicBezTo>
                  <a:lnTo>
                    <a:pt x="3131" y="3736"/>
                  </a:lnTo>
                  <a:cubicBezTo>
                    <a:pt x="3131" y="3736"/>
                    <a:pt x="3131" y="3736"/>
                    <a:pt x="3131" y="3736"/>
                  </a:cubicBezTo>
                  <a:cubicBezTo>
                    <a:pt x="3101" y="3645"/>
                    <a:pt x="3070" y="3553"/>
                    <a:pt x="3040" y="3462"/>
                  </a:cubicBezTo>
                  <a:cubicBezTo>
                    <a:pt x="2949" y="3189"/>
                    <a:pt x="2857" y="2915"/>
                    <a:pt x="2766" y="2642"/>
                  </a:cubicBezTo>
                  <a:cubicBezTo>
                    <a:pt x="2553" y="2003"/>
                    <a:pt x="2341" y="1395"/>
                    <a:pt x="2158" y="787"/>
                  </a:cubicBezTo>
                  <a:cubicBezTo>
                    <a:pt x="2097" y="636"/>
                    <a:pt x="2037" y="484"/>
                    <a:pt x="2006" y="332"/>
                  </a:cubicBezTo>
                  <a:cubicBezTo>
                    <a:pt x="1929" y="115"/>
                    <a:pt x="1726" y="1"/>
                    <a:pt x="1529" y="1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53"/>
            <p:cNvSpPr/>
            <p:nvPr/>
          </p:nvSpPr>
          <p:spPr>
            <a:xfrm>
              <a:off x="4512442" y="3181773"/>
              <a:ext cx="512125" cy="402450"/>
            </a:xfrm>
            <a:custGeom>
              <a:avLst/>
              <a:gdLst/>
              <a:ahLst/>
              <a:cxnLst/>
              <a:rect l="l" t="t" r="r" b="b"/>
              <a:pathLst>
                <a:path w="20485" h="16098" extrusionOk="0">
                  <a:moveTo>
                    <a:pt x="15691" y="0"/>
                  </a:moveTo>
                  <a:cubicBezTo>
                    <a:pt x="15227" y="0"/>
                    <a:pt x="14754" y="57"/>
                    <a:pt x="14287" y="171"/>
                  </a:cubicBezTo>
                  <a:cubicBezTo>
                    <a:pt x="11277" y="900"/>
                    <a:pt x="1" y="8195"/>
                    <a:pt x="1" y="8195"/>
                  </a:cubicBezTo>
                  <a:lnTo>
                    <a:pt x="3344" y="16098"/>
                  </a:lnTo>
                  <a:cubicBezTo>
                    <a:pt x="3344" y="16098"/>
                    <a:pt x="20031" y="10019"/>
                    <a:pt x="20305" y="5095"/>
                  </a:cubicBezTo>
                  <a:cubicBezTo>
                    <a:pt x="20485" y="1680"/>
                    <a:pt x="18214" y="0"/>
                    <a:pt x="15691" y="0"/>
                  </a:cubicBezTo>
                  <a:close/>
                </a:path>
              </a:pathLst>
            </a:custGeom>
            <a:solidFill>
              <a:srgbClr val="FEB2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53"/>
            <p:cNvSpPr/>
            <p:nvPr/>
          </p:nvSpPr>
          <p:spPr>
            <a:xfrm>
              <a:off x="4488692" y="3252748"/>
              <a:ext cx="239150" cy="142400"/>
            </a:xfrm>
            <a:custGeom>
              <a:avLst/>
              <a:gdLst/>
              <a:ahLst/>
              <a:cxnLst/>
              <a:rect l="l" t="t" r="r" b="b"/>
              <a:pathLst>
                <a:path w="9566" h="5696" extrusionOk="0">
                  <a:moveTo>
                    <a:pt x="8871" y="1"/>
                  </a:moveTo>
                  <a:cubicBezTo>
                    <a:pt x="8797" y="1"/>
                    <a:pt x="8719" y="21"/>
                    <a:pt x="8641" y="67"/>
                  </a:cubicBezTo>
                  <a:cubicBezTo>
                    <a:pt x="6239" y="1465"/>
                    <a:pt x="3869" y="2833"/>
                    <a:pt x="1467" y="4201"/>
                  </a:cubicBezTo>
                  <a:lnTo>
                    <a:pt x="464" y="4809"/>
                  </a:lnTo>
                  <a:cubicBezTo>
                    <a:pt x="0" y="5067"/>
                    <a:pt x="279" y="5696"/>
                    <a:pt x="690" y="5696"/>
                  </a:cubicBezTo>
                  <a:cubicBezTo>
                    <a:pt x="764" y="5696"/>
                    <a:pt x="842" y="5676"/>
                    <a:pt x="920" y="5630"/>
                  </a:cubicBezTo>
                  <a:cubicBezTo>
                    <a:pt x="3321" y="4231"/>
                    <a:pt x="5692" y="2864"/>
                    <a:pt x="8094" y="1496"/>
                  </a:cubicBezTo>
                  <a:lnTo>
                    <a:pt x="9127" y="888"/>
                  </a:lnTo>
                  <a:cubicBezTo>
                    <a:pt x="9565" y="630"/>
                    <a:pt x="9282" y="1"/>
                    <a:pt x="8871" y="1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53"/>
            <p:cNvSpPr/>
            <p:nvPr/>
          </p:nvSpPr>
          <p:spPr>
            <a:xfrm>
              <a:off x="4562442" y="3329723"/>
              <a:ext cx="135600" cy="231625"/>
            </a:xfrm>
            <a:custGeom>
              <a:avLst/>
              <a:gdLst/>
              <a:ahLst/>
              <a:cxnLst/>
              <a:rect l="l" t="t" r="r" b="b"/>
              <a:pathLst>
                <a:path w="5424" h="9265" extrusionOk="0">
                  <a:moveTo>
                    <a:pt x="647" y="1"/>
                  </a:moveTo>
                  <a:cubicBezTo>
                    <a:pt x="333" y="1"/>
                    <a:pt x="0" y="349"/>
                    <a:pt x="189" y="727"/>
                  </a:cubicBezTo>
                  <a:cubicBezTo>
                    <a:pt x="1435" y="3158"/>
                    <a:pt x="2651" y="5590"/>
                    <a:pt x="3897" y="8022"/>
                  </a:cubicBezTo>
                  <a:cubicBezTo>
                    <a:pt x="4049" y="8356"/>
                    <a:pt x="4232" y="8690"/>
                    <a:pt x="4414" y="9025"/>
                  </a:cubicBezTo>
                  <a:cubicBezTo>
                    <a:pt x="4499" y="9194"/>
                    <a:pt x="4636" y="9265"/>
                    <a:pt x="4777" y="9265"/>
                  </a:cubicBezTo>
                  <a:cubicBezTo>
                    <a:pt x="5091" y="9265"/>
                    <a:pt x="5424" y="8916"/>
                    <a:pt x="5235" y="8538"/>
                  </a:cubicBezTo>
                  <a:cubicBezTo>
                    <a:pt x="3989" y="6137"/>
                    <a:pt x="2773" y="3706"/>
                    <a:pt x="1526" y="1274"/>
                  </a:cubicBezTo>
                  <a:cubicBezTo>
                    <a:pt x="1344" y="909"/>
                    <a:pt x="1192" y="575"/>
                    <a:pt x="1010" y="240"/>
                  </a:cubicBezTo>
                  <a:cubicBezTo>
                    <a:pt x="925" y="71"/>
                    <a:pt x="788" y="1"/>
                    <a:pt x="647" y="1"/>
                  </a:cubicBezTo>
                  <a:close/>
                </a:path>
              </a:pathLst>
            </a:custGeom>
            <a:solidFill>
              <a:srgbClr val="2535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53"/>
            <p:cNvSpPr/>
            <p:nvPr/>
          </p:nvSpPr>
          <p:spPr>
            <a:xfrm>
              <a:off x="4635542" y="3429198"/>
              <a:ext cx="162650" cy="177825"/>
            </a:xfrm>
            <a:custGeom>
              <a:avLst/>
              <a:gdLst/>
              <a:ahLst/>
              <a:cxnLst/>
              <a:rect l="l" t="t" r="r" b="b"/>
              <a:pathLst>
                <a:path w="6506" h="7113" extrusionOk="0">
                  <a:moveTo>
                    <a:pt x="1642" y="0"/>
                  </a:moveTo>
                  <a:lnTo>
                    <a:pt x="1" y="4742"/>
                  </a:lnTo>
                  <a:lnTo>
                    <a:pt x="5077" y="7113"/>
                  </a:lnTo>
                  <a:lnTo>
                    <a:pt x="6505" y="2006"/>
                  </a:lnTo>
                  <a:lnTo>
                    <a:pt x="1642" y="0"/>
                  </a:lnTo>
                  <a:close/>
                </a:path>
              </a:pathLst>
            </a:custGeom>
            <a:solidFill>
              <a:srgbClr val="F3F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53"/>
            <p:cNvSpPr/>
            <p:nvPr/>
          </p:nvSpPr>
          <p:spPr>
            <a:xfrm>
              <a:off x="4653792" y="3485423"/>
              <a:ext cx="129950" cy="57025"/>
            </a:xfrm>
            <a:custGeom>
              <a:avLst/>
              <a:gdLst/>
              <a:ahLst/>
              <a:cxnLst/>
              <a:rect l="l" t="t" r="r" b="b"/>
              <a:pathLst>
                <a:path w="5198" h="2281" extrusionOk="0">
                  <a:moveTo>
                    <a:pt x="152" y="0"/>
                  </a:moveTo>
                  <a:lnTo>
                    <a:pt x="0" y="456"/>
                  </a:lnTo>
                  <a:lnTo>
                    <a:pt x="5076" y="2280"/>
                  </a:lnTo>
                  <a:lnTo>
                    <a:pt x="5198" y="1824"/>
                  </a:lnTo>
                  <a:cubicBezTo>
                    <a:pt x="5137" y="1794"/>
                    <a:pt x="5076" y="1794"/>
                    <a:pt x="5015" y="1763"/>
                  </a:cubicBezTo>
                  <a:cubicBezTo>
                    <a:pt x="3404" y="1186"/>
                    <a:pt x="1763" y="578"/>
                    <a:pt x="152" y="0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53"/>
            <p:cNvSpPr/>
            <p:nvPr/>
          </p:nvSpPr>
          <p:spPr>
            <a:xfrm>
              <a:off x="4666692" y="3447423"/>
              <a:ext cx="126925" cy="60825"/>
            </a:xfrm>
            <a:custGeom>
              <a:avLst/>
              <a:gdLst/>
              <a:ahLst/>
              <a:cxnLst/>
              <a:rect l="l" t="t" r="r" b="b"/>
              <a:pathLst>
                <a:path w="5077" h="2433" extrusionOk="0">
                  <a:moveTo>
                    <a:pt x="153" y="1"/>
                  </a:moveTo>
                  <a:lnTo>
                    <a:pt x="1" y="457"/>
                  </a:lnTo>
                  <a:cubicBezTo>
                    <a:pt x="1642" y="1125"/>
                    <a:pt x="3284" y="1764"/>
                    <a:pt x="4955" y="2432"/>
                  </a:cubicBezTo>
                  <a:lnTo>
                    <a:pt x="5077" y="1976"/>
                  </a:lnTo>
                  <a:cubicBezTo>
                    <a:pt x="4925" y="1916"/>
                    <a:pt x="4773" y="1855"/>
                    <a:pt x="4621" y="1794"/>
                  </a:cubicBezTo>
                  <a:cubicBezTo>
                    <a:pt x="3132" y="1186"/>
                    <a:pt x="1642" y="609"/>
                    <a:pt x="153" y="1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53"/>
            <p:cNvSpPr/>
            <p:nvPr/>
          </p:nvSpPr>
          <p:spPr>
            <a:xfrm>
              <a:off x="4643142" y="3515823"/>
              <a:ext cx="130725" cy="61575"/>
            </a:xfrm>
            <a:custGeom>
              <a:avLst/>
              <a:gdLst/>
              <a:ahLst/>
              <a:cxnLst/>
              <a:rect l="l" t="t" r="r" b="b"/>
              <a:pathLst>
                <a:path w="5229" h="2463" extrusionOk="0">
                  <a:moveTo>
                    <a:pt x="153" y="0"/>
                  </a:moveTo>
                  <a:lnTo>
                    <a:pt x="1" y="426"/>
                  </a:lnTo>
                  <a:cubicBezTo>
                    <a:pt x="1703" y="1094"/>
                    <a:pt x="3405" y="1794"/>
                    <a:pt x="5107" y="2462"/>
                  </a:cubicBezTo>
                  <a:lnTo>
                    <a:pt x="5229" y="2006"/>
                  </a:lnTo>
                  <a:cubicBezTo>
                    <a:pt x="5107" y="1946"/>
                    <a:pt x="4986" y="1915"/>
                    <a:pt x="4864" y="1854"/>
                  </a:cubicBezTo>
                  <a:lnTo>
                    <a:pt x="153" y="0"/>
                  </a:ln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53"/>
            <p:cNvSpPr/>
            <p:nvPr/>
          </p:nvSpPr>
          <p:spPr>
            <a:xfrm>
              <a:off x="4714567" y="3439823"/>
              <a:ext cx="257625" cy="399725"/>
            </a:xfrm>
            <a:custGeom>
              <a:avLst/>
              <a:gdLst/>
              <a:ahLst/>
              <a:cxnLst/>
              <a:rect l="l" t="t" r="r" b="b"/>
              <a:pathLst>
                <a:path w="10305" h="15989" extrusionOk="0">
                  <a:moveTo>
                    <a:pt x="2493" y="1"/>
                  </a:moveTo>
                  <a:lnTo>
                    <a:pt x="1" y="8177"/>
                  </a:lnTo>
                  <a:lnTo>
                    <a:pt x="3101" y="9119"/>
                  </a:lnTo>
                  <a:cubicBezTo>
                    <a:pt x="3101" y="9119"/>
                    <a:pt x="1277" y="14499"/>
                    <a:pt x="5928" y="15989"/>
                  </a:cubicBezTo>
                  <a:lnTo>
                    <a:pt x="10305" y="2797"/>
                  </a:lnTo>
                  <a:lnTo>
                    <a:pt x="249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53"/>
            <p:cNvSpPr/>
            <p:nvPr/>
          </p:nvSpPr>
          <p:spPr>
            <a:xfrm>
              <a:off x="4795892" y="3504898"/>
              <a:ext cx="78275" cy="69725"/>
            </a:xfrm>
            <a:custGeom>
              <a:avLst/>
              <a:gdLst/>
              <a:ahLst/>
              <a:cxnLst/>
              <a:rect l="l" t="t" r="r" b="b"/>
              <a:pathLst>
                <a:path w="3131" h="2789" extrusionOk="0">
                  <a:moveTo>
                    <a:pt x="1566" y="1"/>
                  </a:moveTo>
                  <a:cubicBezTo>
                    <a:pt x="983" y="1"/>
                    <a:pt x="438" y="370"/>
                    <a:pt x="243" y="954"/>
                  </a:cubicBezTo>
                  <a:cubicBezTo>
                    <a:pt x="0" y="1683"/>
                    <a:pt x="395" y="2474"/>
                    <a:pt x="1125" y="2717"/>
                  </a:cubicBezTo>
                  <a:cubicBezTo>
                    <a:pt x="1271" y="2766"/>
                    <a:pt x="1419" y="2789"/>
                    <a:pt x="1565" y="2789"/>
                  </a:cubicBezTo>
                  <a:cubicBezTo>
                    <a:pt x="2149" y="2789"/>
                    <a:pt x="2693" y="2419"/>
                    <a:pt x="2888" y="1835"/>
                  </a:cubicBezTo>
                  <a:cubicBezTo>
                    <a:pt x="3131" y="1106"/>
                    <a:pt x="2736" y="316"/>
                    <a:pt x="2006" y="72"/>
                  </a:cubicBezTo>
                  <a:cubicBezTo>
                    <a:pt x="1860" y="24"/>
                    <a:pt x="1712" y="1"/>
                    <a:pt x="1566" y="1"/>
                  </a:cubicBezTo>
                  <a:close/>
                </a:path>
              </a:pathLst>
            </a:custGeom>
            <a:solidFill>
              <a:srgbClr val="FAFF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53"/>
            <p:cNvSpPr/>
            <p:nvPr/>
          </p:nvSpPr>
          <p:spPr>
            <a:xfrm>
              <a:off x="4781442" y="3715548"/>
              <a:ext cx="109450" cy="124000"/>
            </a:xfrm>
            <a:custGeom>
              <a:avLst/>
              <a:gdLst/>
              <a:ahLst/>
              <a:cxnLst/>
              <a:rect l="l" t="t" r="r" b="b"/>
              <a:pathLst>
                <a:path w="4378" h="4960" extrusionOk="0">
                  <a:moveTo>
                    <a:pt x="638" y="1"/>
                  </a:moveTo>
                  <a:cubicBezTo>
                    <a:pt x="453" y="1"/>
                    <a:pt x="270" y="12"/>
                    <a:pt x="92" y="36"/>
                  </a:cubicBezTo>
                  <a:cubicBezTo>
                    <a:pt x="1" y="1707"/>
                    <a:pt x="426" y="4048"/>
                    <a:pt x="3253" y="4960"/>
                  </a:cubicBezTo>
                  <a:lnTo>
                    <a:pt x="4378" y="1525"/>
                  </a:lnTo>
                  <a:cubicBezTo>
                    <a:pt x="3861" y="1008"/>
                    <a:pt x="3131" y="552"/>
                    <a:pt x="2311" y="279"/>
                  </a:cubicBezTo>
                  <a:cubicBezTo>
                    <a:pt x="1745" y="98"/>
                    <a:pt x="1179" y="1"/>
                    <a:pt x="638" y="1"/>
                  </a:cubicBezTo>
                  <a:close/>
                </a:path>
              </a:pathLst>
            </a:custGeom>
            <a:solidFill>
              <a:srgbClr val="FAFF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53"/>
            <p:cNvSpPr/>
            <p:nvPr/>
          </p:nvSpPr>
          <p:spPr>
            <a:xfrm>
              <a:off x="4824767" y="3496048"/>
              <a:ext cx="147425" cy="343500"/>
            </a:xfrm>
            <a:custGeom>
              <a:avLst/>
              <a:gdLst/>
              <a:ahLst/>
              <a:cxnLst/>
              <a:rect l="l" t="t" r="r" b="b"/>
              <a:pathLst>
                <a:path w="5897" h="13740" extrusionOk="0">
                  <a:moveTo>
                    <a:pt x="4316" y="1"/>
                  </a:moveTo>
                  <a:lnTo>
                    <a:pt x="0" y="12980"/>
                  </a:lnTo>
                  <a:cubicBezTo>
                    <a:pt x="395" y="13284"/>
                    <a:pt x="912" y="13527"/>
                    <a:pt x="1520" y="13740"/>
                  </a:cubicBezTo>
                  <a:lnTo>
                    <a:pt x="5897" y="548"/>
                  </a:lnTo>
                  <a:lnTo>
                    <a:pt x="4316" y="1"/>
                  </a:lnTo>
                  <a:close/>
                </a:path>
              </a:pathLst>
            </a:custGeom>
            <a:solidFill>
              <a:srgbClr val="F3F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53"/>
            <p:cNvSpPr/>
            <p:nvPr/>
          </p:nvSpPr>
          <p:spPr>
            <a:xfrm>
              <a:off x="4807567" y="3478673"/>
              <a:ext cx="141550" cy="361500"/>
            </a:xfrm>
            <a:custGeom>
              <a:avLst/>
              <a:gdLst/>
              <a:ahLst/>
              <a:cxnLst/>
              <a:rect l="l" t="t" r="r" b="b"/>
              <a:pathLst>
                <a:path w="5662" h="14460" extrusionOk="0">
                  <a:moveTo>
                    <a:pt x="5091" y="1"/>
                  </a:moveTo>
                  <a:cubicBezTo>
                    <a:pt x="4901" y="1"/>
                    <a:pt x="4712" y="101"/>
                    <a:pt x="4640" y="331"/>
                  </a:cubicBezTo>
                  <a:cubicBezTo>
                    <a:pt x="3302" y="4283"/>
                    <a:pt x="1995" y="8234"/>
                    <a:pt x="688" y="12185"/>
                  </a:cubicBezTo>
                  <a:cubicBezTo>
                    <a:pt x="506" y="12733"/>
                    <a:pt x="323" y="13310"/>
                    <a:pt x="111" y="13857"/>
                  </a:cubicBezTo>
                  <a:cubicBezTo>
                    <a:pt x="0" y="14225"/>
                    <a:pt x="290" y="14459"/>
                    <a:pt x="584" y="14459"/>
                  </a:cubicBezTo>
                  <a:cubicBezTo>
                    <a:pt x="776" y="14459"/>
                    <a:pt x="969" y="14359"/>
                    <a:pt x="1053" y="14131"/>
                  </a:cubicBezTo>
                  <a:cubicBezTo>
                    <a:pt x="2360" y="10179"/>
                    <a:pt x="3667" y="6228"/>
                    <a:pt x="4974" y="2277"/>
                  </a:cubicBezTo>
                  <a:cubicBezTo>
                    <a:pt x="5156" y="1699"/>
                    <a:pt x="5369" y="1121"/>
                    <a:pt x="5552" y="574"/>
                  </a:cubicBezTo>
                  <a:cubicBezTo>
                    <a:pt x="5661" y="227"/>
                    <a:pt x="5376" y="1"/>
                    <a:pt x="5091" y="1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53"/>
            <p:cNvSpPr/>
            <p:nvPr/>
          </p:nvSpPr>
          <p:spPr>
            <a:xfrm>
              <a:off x="4772317" y="3669098"/>
              <a:ext cx="79825" cy="47025"/>
            </a:xfrm>
            <a:custGeom>
              <a:avLst/>
              <a:gdLst/>
              <a:ahLst/>
              <a:cxnLst/>
              <a:rect l="l" t="t" r="r" b="b"/>
              <a:pathLst>
                <a:path w="3193" h="1881" extrusionOk="0">
                  <a:moveTo>
                    <a:pt x="2731" y="0"/>
                  </a:moveTo>
                  <a:cubicBezTo>
                    <a:pt x="2644" y="0"/>
                    <a:pt x="2553" y="25"/>
                    <a:pt x="2463" y="70"/>
                  </a:cubicBezTo>
                  <a:cubicBezTo>
                    <a:pt x="1825" y="343"/>
                    <a:pt x="1186" y="617"/>
                    <a:pt x="518" y="891"/>
                  </a:cubicBezTo>
                  <a:cubicBezTo>
                    <a:pt x="426" y="921"/>
                    <a:pt x="335" y="951"/>
                    <a:pt x="244" y="1012"/>
                  </a:cubicBezTo>
                  <a:cubicBezTo>
                    <a:pt x="153" y="1043"/>
                    <a:pt x="62" y="1195"/>
                    <a:pt x="31" y="1286"/>
                  </a:cubicBezTo>
                  <a:cubicBezTo>
                    <a:pt x="1" y="1407"/>
                    <a:pt x="1" y="1559"/>
                    <a:pt x="92" y="1651"/>
                  </a:cubicBezTo>
                  <a:cubicBezTo>
                    <a:pt x="193" y="1813"/>
                    <a:pt x="335" y="1880"/>
                    <a:pt x="491" y="1880"/>
                  </a:cubicBezTo>
                  <a:cubicBezTo>
                    <a:pt x="568" y="1880"/>
                    <a:pt x="649" y="1863"/>
                    <a:pt x="730" y="1833"/>
                  </a:cubicBezTo>
                  <a:cubicBezTo>
                    <a:pt x="1369" y="1559"/>
                    <a:pt x="2037" y="1286"/>
                    <a:pt x="2676" y="1012"/>
                  </a:cubicBezTo>
                  <a:cubicBezTo>
                    <a:pt x="2767" y="951"/>
                    <a:pt x="2858" y="921"/>
                    <a:pt x="2949" y="891"/>
                  </a:cubicBezTo>
                  <a:cubicBezTo>
                    <a:pt x="3040" y="830"/>
                    <a:pt x="3132" y="708"/>
                    <a:pt x="3162" y="587"/>
                  </a:cubicBezTo>
                  <a:cubicBezTo>
                    <a:pt x="3192" y="495"/>
                    <a:pt x="3192" y="343"/>
                    <a:pt x="3132" y="222"/>
                  </a:cubicBezTo>
                  <a:cubicBezTo>
                    <a:pt x="3017" y="69"/>
                    <a:pt x="2879" y="0"/>
                    <a:pt x="2731" y="0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53"/>
            <p:cNvSpPr/>
            <p:nvPr/>
          </p:nvSpPr>
          <p:spPr>
            <a:xfrm>
              <a:off x="4773842" y="3631723"/>
              <a:ext cx="71450" cy="52650"/>
            </a:xfrm>
            <a:custGeom>
              <a:avLst/>
              <a:gdLst/>
              <a:ahLst/>
              <a:cxnLst/>
              <a:rect l="l" t="t" r="r" b="b"/>
              <a:pathLst>
                <a:path w="2858" h="2106" extrusionOk="0">
                  <a:moveTo>
                    <a:pt x="2307" y="0"/>
                  </a:moveTo>
                  <a:cubicBezTo>
                    <a:pt x="2224" y="0"/>
                    <a:pt x="2140" y="24"/>
                    <a:pt x="2068" y="76"/>
                  </a:cubicBezTo>
                  <a:cubicBezTo>
                    <a:pt x="1551" y="410"/>
                    <a:pt x="1034" y="744"/>
                    <a:pt x="548" y="1079"/>
                  </a:cubicBezTo>
                  <a:cubicBezTo>
                    <a:pt x="457" y="1109"/>
                    <a:pt x="396" y="1170"/>
                    <a:pt x="305" y="1231"/>
                  </a:cubicBezTo>
                  <a:cubicBezTo>
                    <a:pt x="122" y="1352"/>
                    <a:pt x="1" y="1656"/>
                    <a:pt x="153" y="1869"/>
                  </a:cubicBezTo>
                  <a:cubicBezTo>
                    <a:pt x="237" y="2017"/>
                    <a:pt x="409" y="2106"/>
                    <a:pt x="578" y="2106"/>
                  </a:cubicBezTo>
                  <a:cubicBezTo>
                    <a:pt x="652" y="2106"/>
                    <a:pt x="726" y="2088"/>
                    <a:pt x="791" y="2051"/>
                  </a:cubicBezTo>
                  <a:cubicBezTo>
                    <a:pt x="1308" y="1687"/>
                    <a:pt x="1824" y="1352"/>
                    <a:pt x="2311" y="1018"/>
                  </a:cubicBezTo>
                  <a:cubicBezTo>
                    <a:pt x="2402" y="987"/>
                    <a:pt x="2463" y="927"/>
                    <a:pt x="2524" y="896"/>
                  </a:cubicBezTo>
                  <a:cubicBezTo>
                    <a:pt x="2736" y="744"/>
                    <a:pt x="2858" y="471"/>
                    <a:pt x="2706" y="228"/>
                  </a:cubicBezTo>
                  <a:cubicBezTo>
                    <a:pt x="2626" y="87"/>
                    <a:pt x="2467" y="0"/>
                    <a:pt x="2307" y="0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53"/>
            <p:cNvSpPr/>
            <p:nvPr/>
          </p:nvSpPr>
          <p:spPr>
            <a:xfrm>
              <a:off x="4671267" y="3645523"/>
              <a:ext cx="117800" cy="88400"/>
            </a:xfrm>
            <a:custGeom>
              <a:avLst/>
              <a:gdLst/>
              <a:ahLst/>
              <a:cxnLst/>
              <a:rect l="l" t="t" r="r" b="b"/>
              <a:pathLst>
                <a:path w="4712" h="3536" extrusionOk="0">
                  <a:moveTo>
                    <a:pt x="1409" y="1014"/>
                  </a:moveTo>
                  <a:cubicBezTo>
                    <a:pt x="1404" y="1014"/>
                    <a:pt x="1400" y="1015"/>
                    <a:pt x="1396" y="1018"/>
                  </a:cubicBezTo>
                  <a:lnTo>
                    <a:pt x="1396" y="1018"/>
                  </a:lnTo>
                  <a:cubicBezTo>
                    <a:pt x="1401" y="1017"/>
                    <a:pt x="1405" y="1015"/>
                    <a:pt x="1409" y="1014"/>
                  </a:cubicBezTo>
                  <a:close/>
                  <a:moveTo>
                    <a:pt x="3747" y="1462"/>
                  </a:moveTo>
                  <a:cubicBezTo>
                    <a:pt x="3749" y="1462"/>
                    <a:pt x="3756" y="1464"/>
                    <a:pt x="3769" y="1469"/>
                  </a:cubicBezTo>
                  <a:cubicBezTo>
                    <a:pt x="3769" y="1469"/>
                    <a:pt x="3769" y="1469"/>
                    <a:pt x="3769" y="1469"/>
                  </a:cubicBezTo>
                  <a:lnTo>
                    <a:pt x="3769" y="1469"/>
                  </a:lnTo>
                  <a:cubicBezTo>
                    <a:pt x="3801" y="1485"/>
                    <a:pt x="3810" y="1490"/>
                    <a:pt x="3808" y="1490"/>
                  </a:cubicBezTo>
                  <a:cubicBezTo>
                    <a:pt x="3802" y="1490"/>
                    <a:pt x="3738" y="1462"/>
                    <a:pt x="3747" y="1462"/>
                  </a:cubicBezTo>
                  <a:close/>
                  <a:moveTo>
                    <a:pt x="1251" y="2029"/>
                  </a:moveTo>
                  <a:cubicBezTo>
                    <a:pt x="1254" y="2049"/>
                    <a:pt x="1259" y="2062"/>
                    <a:pt x="1260" y="2062"/>
                  </a:cubicBezTo>
                  <a:cubicBezTo>
                    <a:pt x="1261" y="2062"/>
                    <a:pt x="1258" y="2053"/>
                    <a:pt x="1251" y="2029"/>
                  </a:cubicBezTo>
                  <a:close/>
                  <a:moveTo>
                    <a:pt x="1377" y="2254"/>
                  </a:moveTo>
                  <a:cubicBezTo>
                    <a:pt x="1376" y="2254"/>
                    <a:pt x="1379" y="2260"/>
                    <a:pt x="1390" y="2277"/>
                  </a:cubicBezTo>
                  <a:lnTo>
                    <a:pt x="1390" y="2277"/>
                  </a:lnTo>
                  <a:cubicBezTo>
                    <a:pt x="1391" y="2274"/>
                    <a:pt x="1378" y="2254"/>
                    <a:pt x="1377" y="2254"/>
                  </a:cubicBezTo>
                  <a:close/>
                  <a:moveTo>
                    <a:pt x="2037" y="952"/>
                  </a:moveTo>
                  <a:cubicBezTo>
                    <a:pt x="2077" y="952"/>
                    <a:pt x="2131" y="966"/>
                    <a:pt x="2136" y="966"/>
                  </a:cubicBezTo>
                  <a:cubicBezTo>
                    <a:pt x="2138" y="966"/>
                    <a:pt x="2128" y="962"/>
                    <a:pt x="2098" y="952"/>
                  </a:cubicBezTo>
                  <a:lnTo>
                    <a:pt x="2098" y="952"/>
                  </a:lnTo>
                  <a:cubicBezTo>
                    <a:pt x="2250" y="983"/>
                    <a:pt x="2432" y="1013"/>
                    <a:pt x="2584" y="1074"/>
                  </a:cubicBezTo>
                  <a:cubicBezTo>
                    <a:pt x="2915" y="1157"/>
                    <a:pt x="3222" y="1239"/>
                    <a:pt x="3526" y="1368"/>
                  </a:cubicBezTo>
                  <a:lnTo>
                    <a:pt x="3526" y="1368"/>
                  </a:lnTo>
                  <a:cubicBezTo>
                    <a:pt x="3455" y="1462"/>
                    <a:pt x="3384" y="1557"/>
                    <a:pt x="3313" y="1651"/>
                  </a:cubicBezTo>
                  <a:cubicBezTo>
                    <a:pt x="3289" y="1675"/>
                    <a:pt x="3265" y="1718"/>
                    <a:pt x="3256" y="1750"/>
                  </a:cubicBezTo>
                  <a:lnTo>
                    <a:pt x="3256" y="1750"/>
                  </a:lnTo>
                  <a:cubicBezTo>
                    <a:pt x="3248" y="1766"/>
                    <a:pt x="3235" y="1790"/>
                    <a:pt x="3222" y="1803"/>
                  </a:cubicBezTo>
                  <a:cubicBezTo>
                    <a:pt x="3161" y="1864"/>
                    <a:pt x="3101" y="1925"/>
                    <a:pt x="3040" y="2016"/>
                  </a:cubicBezTo>
                  <a:cubicBezTo>
                    <a:pt x="2979" y="2077"/>
                    <a:pt x="2918" y="2138"/>
                    <a:pt x="2857" y="2198"/>
                  </a:cubicBezTo>
                  <a:cubicBezTo>
                    <a:pt x="2827" y="2229"/>
                    <a:pt x="2766" y="2259"/>
                    <a:pt x="2736" y="2290"/>
                  </a:cubicBezTo>
                  <a:cubicBezTo>
                    <a:pt x="2715" y="2311"/>
                    <a:pt x="2665" y="2346"/>
                    <a:pt x="2666" y="2346"/>
                  </a:cubicBezTo>
                  <a:cubicBezTo>
                    <a:pt x="2666" y="2346"/>
                    <a:pt x="2677" y="2339"/>
                    <a:pt x="2705" y="2320"/>
                  </a:cubicBezTo>
                  <a:lnTo>
                    <a:pt x="2705" y="2320"/>
                  </a:lnTo>
                  <a:cubicBezTo>
                    <a:pt x="2614" y="2381"/>
                    <a:pt x="2553" y="2442"/>
                    <a:pt x="2493" y="2472"/>
                  </a:cubicBezTo>
                  <a:cubicBezTo>
                    <a:pt x="2462" y="2502"/>
                    <a:pt x="2402" y="2502"/>
                    <a:pt x="2371" y="2533"/>
                  </a:cubicBezTo>
                  <a:lnTo>
                    <a:pt x="2341" y="2533"/>
                  </a:lnTo>
                  <a:cubicBezTo>
                    <a:pt x="2280" y="2563"/>
                    <a:pt x="2250" y="2563"/>
                    <a:pt x="2189" y="2594"/>
                  </a:cubicBezTo>
                  <a:lnTo>
                    <a:pt x="2006" y="2594"/>
                  </a:lnTo>
                  <a:cubicBezTo>
                    <a:pt x="1885" y="2594"/>
                    <a:pt x="1794" y="2563"/>
                    <a:pt x="1702" y="2502"/>
                  </a:cubicBezTo>
                  <a:cubicBezTo>
                    <a:pt x="1642" y="2502"/>
                    <a:pt x="1733" y="2533"/>
                    <a:pt x="1733" y="2533"/>
                  </a:cubicBezTo>
                  <a:lnTo>
                    <a:pt x="1642" y="2502"/>
                  </a:lnTo>
                  <a:cubicBezTo>
                    <a:pt x="1611" y="2472"/>
                    <a:pt x="1581" y="2442"/>
                    <a:pt x="1520" y="2411"/>
                  </a:cubicBezTo>
                  <a:cubicBezTo>
                    <a:pt x="1500" y="2401"/>
                    <a:pt x="1493" y="2398"/>
                    <a:pt x="1494" y="2398"/>
                  </a:cubicBezTo>
                  <a:lnTo>
                    <a:pt x="1494" y="2398"/>
                  </a:lnTo>
                  <a:cubicBezTo>
                    <a:pt x="1496" y="2398"/>
                    <a:pt x="1530" y="2411"/>
                    <a:pt x="1550" y="2411"/>
                  </a:cubicBezTo>
                  <a:cubicBezTo>
                    <a:pt x="1520" y="2411"/>
                    <a:pt x="1520" y="2381"/>
                    <a:pt x="1490" y="2381"/>
                  </a:cubicBezTo>
                  <a:cubicBezTo>
                    <a:pt x="1459" y="2350"/>
                    <a:pt x="1429" y="2320"/>
                    <a:pt x="1398" y="2290"/>
                  </a:cubicBezTo>
                  <a:cubicBezTo>
                    <a:pt x="1395" y="2285"/>
                    <a:pt x="1392" y="2280"/>
                    <a:pt x="1390" y="2277"/>
                  </a:cubicBezTo>
                  <a:lnTo>
                    <a:pt x="1390" y="2277"/>
                  </a:lnTo>
                  <a:cubicBezTo>
                    <a:pt x="1390" y="2277"/>
                    <a:pt x="1390" y="2277"/>
                    <a:pt x="1389" y="2277"/>
                  </a:cubicBezTo>
                  <a:cubicBezTo>
                    <a:pt x="1387" y="2277"/>
                    <a:pt x="1381" y="2272"/>
                    <a:pt x="1368" y="2259"/>
                  </a:cubicBezTo>
                  <a:cubicBezTo>
                    <a:pt x="1338" y="2229"/>
                    <a:pt x="1338" y="2198"/>
                    <a:pt x="1307" y="2138"/>
                  </a:cubicBezTo>
                  <a:cubicBezTo>
                    <a:pt x="1277" y="2107"/>
                    <a:pt x="1246" y="2046"/>
                    <a:pt x="1246" y="2016"/>
                  </a:cubicBezTo>
                  <a:lnTo>
                    <a:pt x="1246" y="2016"/>
                  </a:lnTo>
                  <a:cubicBezTo>
                    <a:pt x="1248" y="2021"/>
                    <a:pt x="1250" y="2025"/>
                    <a:pt x="1251" y="2029"/>
                  </a:cubicBezTo>
                  <a:lnTo>
                    <a:pt x="1251" y="2029"/>
                  </a:lnTo>
                  <a:cubicBezTo>
                    <a:pt x="1248" y="2016"/>
                    <a:pt x="1246" y="2001"/>
                    <a:pt x="1246" y="1986"/>
                  </a:cubicBezTo>
                  <a:cubicBezTo>
                    <a:pt x="1216" y="1894"/>
                    <a:pt x="1186" y="1834"/>
                    <a:pt x="1186" y="1742"/>
                  </a:cubicBezTo>
                  <a:lnTo>
                    <a:pt x="1186" y="1742"/>
                  </a:lnTo>
                  <a:cubicBezTo>
                    <a:pt x="1195" y="1780"/>
                    <a:pt x="1199" y="1794"/>
                    <a:pt x="1199" y="1794"/>
                  </a:cubicBezTo>
                  <a:cubicBezTo>
                    <a:pt x="1200" y="1794"/>
                    <a:pt x="1186" y="1724"/>
                    <a:pt x="1186" y="1682"/>
                  </a:cubicBezTo>
                  <a:cubicBezTo>
                    <a:pt x="1155" y="1651"/>
                    <a:pt x="1155" y="1621"/>
                    <a:pt x="1155" y="1560"/>
                  </a:cubicBezTo>
                  <a:cubicBezTo>
                    <a:pt x="1155" y="1530"/>
                    <a:pt x="1186" y="1499"/>
                    <a:pt x="1186" y="1469"/>
                  </a:cubicBezTo>
                  <a:cubicBezTo>
                    <a:pt x="1186" y="1458"/>
                    <a:pt x="1186" y="1448"/>
                    <a:pt x="1186" y="1438"/>
                  </a:cubicBezTo>
                  <a:cubicBezTo>
                    <a:pt x="1186" y="1347"/>
                    <a:pt x="1216" y="1286"/>
                    <a:pt x="1246" y="1195"/>
                  </a:cubicBezTo>
                  <a:cubicBezTo>
                    <a:pt x="1251" y="1182"/>
                    <a:pt x="1253" y="1174"/>
                    <a:pt x="1253" y="1170"/>
                  </a:cubicBezTo>
                  <a:lnTo>
                    <a:pt x="1253" y="1170"/>
                  </a:lnTo>
                  <a:cubicBezTo>
                    <a:pt x="1263" y="1148"/>
                    <a:pt x="1285" y="1126"/>
                    <a:pt x="1307" y="1104"/>
                  </a:cubicBezTo>
                  <a:cubicBezTo>
                    <a:pt x="1307" y="1091"/>
                    <a:pt x="1303" y="1086"/>
                    <a:pt x="1297" y="1086"/>
                  </a:cubicBezTo>
                  <a:cubicBezTo>
                    <a:pt x="1296" y="1086"/>
                    <a:pt x="1295" y="1086"/>
                    <a:pt x="1294" y="1087"/>
                  </a:cubicBezTo>
                  <a:lnTo>
                    <a:pt x="1294" y="1087"/>
                  </a:lnTo>
                  <a:cubicBezTo>
                    <a:pt x="1298" y="1083"/>
                    <a:pt x="1302" y="1079"/>
                    <a:pt x="1307" y="1074"/>
                  </a:cubicBezTo>
                  <a:cubicBezTo>
                    <a:pt x="1307" y="1074"/>
                    <a:pt x="1323" y="1058"/>
                    <a:pt x="1338" y="1043"/>
                  </a:cubicBezTo>
                  <a:lnTo>
                    <a:pt x="1338" y="1043"/>
                  </a:lnTo>
                  <a:cubicBezTo>
                    <a:pt x="1317" y="1064"/>
                    <a:pt x="1314" y="1070"/>
                    <a:pt x="1319" y="1070"/>
                  </a:cubicBezTo>
                  <a:cubicBezTo>
                    <a:pt x="1328" y="1070"/>
                    <a:pt x="1368" y="1043"/>
                    <a:pt x="1368" y="1043"/>
                  </a:cubicBezTo>
                  <a:cubicBezTo>
                    <a:pt x="1382" y="1030"/>
                    <a:pt x="1389" y="1022"/>
                    <a:pt x="1396" y="1018"/>
                  </a:cubicBezTo>
                  <a:lnTo>
                    <a:pt x="1396" y="1018"/>
                  </a:lnTo>
                  <a:cubicBezTo>
                    <a:pt x="1393" y="1019"/>
                    <a:pt x="1389" y="1019"/>
                    <a:pt x="1385" y="1019"/>
                  </a:cubicBezTo>
                  <a:cubicBezTo>
                    <a:pt x="1379" y="1019"/>
                    <a:pt x="1373" y="1018"/>
                    <a:pt x="1368" y="1013"/>
                  </a:cubicBezTo>
                  <a:cubicBezTo>
                    <a:pt x="1368" y="1013"/>
                    <a:pt x="1398" y="1008"/>
                    <a:pt x="1435" y="1000"/>
                  </a:cubicBezTo>
                  <a:lnTo>
                    <a:pt x="1435" y="1000"/>
                  </a:lnTo>
                  <a:cubicBezTo>
                    <a:pt x="1428" y="1005"/>
                    <a:pt x="1419" y="1010"/>
                    <a:pt x="1409" y="1014"/>
                  </a:cubicBezTo>
                  <a:lnTo>
                    <a:pt x="1409" y="1014"/>
                  </a:lnTo>
                  <a:cubicBezTo>
                    <a:pt x="1414" y="1013"/>
                    <a:pt x="1420" y="1013"/>
                    <a:pt x="1429" y="1013"/>
                  </a:cubicBezTo>
                  <a:cubicBezTo>
                    <a:pt x="1435" y="1006"/>
                    <a:pt x="1440" y="1002"/>
                    <a:pt x="1443" y="998"/>
                  </a:cubicBezTo>
                  <a:lnTo>
                    <a:pt x="1443" y="998"/>
                  </a:lnTo>
                  <a:cubicBezTo>
                    <a:pt x="1497" y="987"/>
                    <a:pt x="1564" y="969"/>
                    <a:pt x="1581" y="952"/>
                  </a:cubicBezTo>
                  <a:close/>
                  <a:moveTo>
                    <a:pt x="1801" y="0"/>
                  </a:moveTo>
                  <a:cubicBezTo>
                    <a:pt x="1356" y="0"/>
                    <a:pt x="920" y="107"/>
                    <a:pt x="608" y="435"/>
                  </a:cubicBezTo>
                  <a:cubicBezTo>
                    <a:pt x="0" y="1135"/>
                    <a:pt x="152" y="2290"/>
                    <a:pt x="730" y="2928"/>
                  </a:cubicBezTo>
                  <a:cubicBezTo>
                    <a:pt x="1064" y="3323"/>
                    <a:pt x="1581" y="3536"/>
                    <a:pt x="2098" y="3536"/>
                  </a:cubicBezTo>
                  <a:cubicBezTo>
                    <a:pt x="2553" y="3536"/>
                    <a:pt x="3009" y="3293"/>
                    <a:pt x="3374" y="2989"/>
                  </a:cubicBezTo>
                  <a:cubicBezTo>
                    <a:pt x="3891" y="2563"/>
                    <a:pt x="4316" y="1955"/>
                    <a:pt x="4620" y="1378"/>
                  </a:cubicBezTo>
                  <a:cubicBezTo>
                    <a:pt x="4712" y="1135"/>
                    <a:pt x="4681" y="861"/>
                    <a:pt x="4438" y="709"/>
                  </a:cubicBezTo>
                  <a:cubicBezTo>
                    <a:pt x="4399" y="687"/>
                    <a:pt x="4356" y="670"/>
                    <a:pt x="4310" y="660"/>
                  </a:cubicBezTo>
                  <a:lnTo>
                    <a:pt x="4310" y="660"/>
                  </a:lnTo>
                  <a:lnTo>
                    <a:pt x="4286" y="648"/>
                  </a:lnTo>
                  <a:cubicBezTo>
                    <a:pt x="4164" y="587"/>
                    <a:pt x="4012" y="527"/>
                    <a:pt x="3891" y="496"/>
                  </a:cubicBezTo>
                  <a:cubicBezTo>
                    <a:pt x="3557" y="344"/>
                    <a:pt x="3222" y="253"/>
                    <a:pt x="2888" y="162"/>
                  </a:cubicBezTo>
                  <a:cubicBezTo>
                    <a:pt x="2566" y="78"/>
                    <a:pt x="2180" y="0"/>
                    <a:pt x="1801" y="0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53"/>
            <p:cNvSpPr/>
            <p:nvPr/>
          </p:nvSpPr>
          <p:spPr>
            <a:xfrm>
              <a:off x="4734267" y="3661998"/>
              <a:ext cx="80650" cy="111050"/>
            </a:xfrm>
            <a:custGeom>
              <a:avLst/>
              <a:gdLst/>
              <a:ahLst/>
              <a:cxnLst/>
              <a:rect l="l" t="t" r="r" b="b"/>
              <a:pathLst>
                <a:path w="3226" h="4442" extrusionOk="0">
                  <a:moveTo>
                    <a:pt x="1696" y="0"/>
                  </a:moveTo>
                  <a:cubicBezTo>
                    <a:pt x="1499" y="0"/>
                    <a:pt x="1296" y="122"/>
                    <a:pt x="1219" y="354"/>
                  </a:cubicBezTo>
                  <a:cubicBezTo>
                    <a:pt x="885" y="1357"/>
                    <a:pt x="550" y="2360"/>
                    <a:pt x="216" y="3393"/>
                  </a:cubicBezTo>
                  <a:cubicBezTo>
                    <a:pt x="185" y="3485"/>
                    <a:pt x="155" y="3606"/>
                    <a:pt x="94" y="3697"/>
                  </a:cubicBezTo>
                  <a:cubicBezTo>
                    <a:pt x="94" y="3708"/>
                    <a:pt x="94" y="3719"/>
                    <a:pt x="93" y="3730"/>
                  </a:cubicBezTo>
                  <a:lnTo>
                    <a:pt x="93" y="3730"/>
                  </a:lnTo>
                  <a:cubicBezTo>
                    <a:pt x="83" y="3748"/>
                    <a:pt x="75" y="3766"/>
                    <a:pt x="67" y="3785"/>
                  </a:cubicBezTo>
                  <a:lnTo>
                    <a:pt x="67" y="3785"/>
                  </a:lnTo>
                  <a:cubicBezTo>
                    <a:pt x="66" y="3786"/>
                    <a:pt x="65" y="3787"/>
                    <a:pt x="64" y="3789"/>
                  </a:cubicBezTo>
                  <a:cubicBezTo>
                    <a:pt x="57" y="3810"/>
                    <a:pt x="55" y="3819"/>
                    <a:pt x="56" y="3822"/>
                  </a:cubicBezTo>
                  <a:lnTo>
                    <a:pt x="56" y="3822"/>
                  </a:lnTo>
                  <a:cubicBezTo>
                    <a:pt x="1" y="4022"/>
                    <a:pt x="94" y="4262"/>
                    <a:pt x="277" y="4366"/>
                  </a:cubicBezTo>
                  <a:cubicBezTo>
                    <a:pt x="360" y="4418"/>
                    <a:pt x="446" y="4442"/>
                    <a:pt x="529" y="4442"/>
                  </a:cubicBezTo>
                  <a:cubicBezTo>
                    <a:pt x="689" y="4442"/>
                    <a:pt x="835" y="4354"/>
                    <a:pt x="915" y="4214"/>
                  </a:cubicBezTo>
                  <a:cubicBezTo>
                    <a:pt x="1006" y="4093"/>
                    <a:pt x="1037" y="3910"/>
                    <a:pt x="1097" y="3758"/>
                  </a:cubicBezTo>
                  <a:cubicBezTo>
                    <a:pt x="1189" y="3485"/>
                    <a:pt x="1280" y="3211"/>
                    <a:pt x="1371" y="2938"/>
                  </a:cubicBezTo>
                  <a:cubicBezTo>
                    <a:pt x="1467" y="2648"/>
                    <a:pt x="1564" y="2358"/>
                    <a:pt x="1658" y="2071"/>
                  </a:cubicBezTo>
                  <a:lnTo>
                    <a:pt x="1658" y="2071"/>
                  </a:lnTo>
                  <a:cubicBezTo>
                    <a:pt x="1811" y="2596"/>
                    <a:pt x="1960" y="3120"/>
                    <a:pt x="2100" y="3637"/>
                  </a:cubicBezTo>
                  <a:cubicBezTo>
                    <a:pt x="2161" y="3789"/>
                    <a:pt x="2192" y="3941"/>
                    <a:pt x="2222" y="4062"/>
                  </a:cubicBezTo>
                  <a:cubicBezTo>
                    <a:pt x="2295" y="4282"/>
                    <a:pt x="2466" y="4423"/>
                    <a:pt x="2673" y="4423"/>
                  </a:cubicBezTo>
                  <a:cubicBezTo>
                    <a:pt x="2723" y="4423"/>
                    <a:pt x="2776" y="4415"/>
                    <a:pt x="2830" y="4397"/>
                  </a:cubicBezTo>
                  <a:cubicBezTo>
                    <a:pt x="3073" y="4336"/>
                    <a:pt x="3225" y="4062"/>
                    <a:pt x="3134" y="3819"/>
                  </a:cubicBezTo>
                  <a:cubicBezTo>
                    <a:pt x="2860" y="2816"/>
                    <a:pt x="2556" y="1783"/>
                    <a:pt x="2252" y="779"/>
                  </a:cubicBezTo>
                  <a:cubicBezTo>
                    <a:pt x="2222" y="627"/>
                    <a:pt x="2161" y="476"/>
                    <a:pt x="2131" y="354"/>
                  </a:cubicBezTo>
                  <a:cubicBezTo>
                    <a:pt x="2071" y="115"/>
                    <a:pt x="1886" y="0"/>
                    <a:pt x="1696" y="0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53"/>
            <p:cNvSpPr/>
            <p:nvPr/>
          </p:nvSpPr>
          <p:spPr>
            <a:xfrm>
              <a:off x="4196392" y="3185623"/>
              <a:ext cx="512125" cy="402400"/>
            </a:xfrm>
            <a:custGeom>
              <a:avLst/>
              <a:gdLst/>
              <a:ahLst/>
              <a:cxnLst/>
              <a:rect l="l" t="t" r="r" b="b"/>
              <a:pathLst>
                <a:path w="20485" h="16096" extrusionOk="0">
                  <a:moveTo>
                    <a:pt x="4808" y="0"/>
                  </a:moveTo>
                  <a:cubicBezTo>
                    <a:pt x="2279" y="0"/>
                    <a:pt x="0" y="1698"/>
                    <a:pt x="180" y="5093"/>
                  </a:cubicBezTo>
                  <a:cubicBezTo>
                    <a:pt x="454" y="10017"/>
                    <a:pt x="17141" y="16096"/>
                    <a:pt x="17141" y="16096"/>
                  </a:cubicBezTo>
                  <a:lnTo>
                    <a:pt x="20485" y="8193"/>
                  </a:lnTo>
                  <a:cubicBezTo>
                    <a:pt x="20485" y="8193"/>
                    <a:pt x="9208" y="898"/>
                    <a:pt x="6199" y="169"/>
                  </a:cubicBezTo>
                  <a:cubicBezTo>
                    <a:pt x="5736" y="56"/>
                    <a:pt x="5268" y="0"/>
                    <a:pt x="4808" y="0"/>
                  </a:cubicBezTo>
                  <a:close/>
                </a:path>
              </a:pathLst>
            </a:custGeom>
            <a:solidFill>
              <a:srgbClr val="FEB2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53"/>
            <p:cNvSpPr/>
            <p:nvPr/>
          </p:nvSpPr>
          <p:spPr>
            <a:xfrm>
              <a:off x="4493142" y="3257323"/>
              <a:ext cx="234375" cy="343250"/>
            </a:xfrm>
            <a:custGeom>
              <a:avLst/>
              <a:gdLst/>
              <a:ahLst/>
              <a:cxnLst/>
              <a:rect l="l" t="t" r="r" b="b"/>
              <a:pathLst>
                <a:path w="9375" h="13730" extrusionOk="0">
                  <a:moveTo>
                    <a:pt x="694" y="0"/>
                  </a:moveTo>
                  <a:cubicBezTo>
                    <a:pt x="283" y="0"/>
                    <a:pt x="0" y="625"/>
                    <a:pt x="438" y="857"/>
                  </a:cubicBezTo>
                  <a:cubicBezTo>
                    <a:pt x="2839" y="2255"/>
                    <a:pt x="5241" y="3623"/>
                    <a:pt x="7612" y="5021"/>
                  </a:cubicBezTo>
                  <a:cubicBezTo>
                    <a:pt x="7825" y="5137"/>
                    <a:pt x="8050" y="5266"/>
                    <a:pt x="8272" y="5391"/>
                  </a:cubicBezTo>
                  <a:lnTo>
                    <a:pt x="8272" y="5391"/>
                  </a:lnTo>
                  <a:cubicBezTo>
                    <a:pt x="7299" y="7588"/>
                    <a:pt x="6300" y="9785"/>
                    <a:pt x="5302" y="11982"/>
                  </a:cubicBezTo>
                  <a:cubicBezTo>
                    <a:pt x="5205" y="12195"/>
                    <a:pt x="5120" y="12408"/>
                    <a:pt x="5032" y="12629"/>
                  </a:cubicBezTo>
                  <a:lnTo>
                    <a:pt x="5032" y="12629"/>
                  </a:lnTo>
                  <a:cubicBezTo>
                    <a:pt x="3997" y="12221"/>
                    <a:pt x="2962" y="11813"/>
                    <a:pt x="1928" y="11404"/>
                  </a:cubicBezTo>
                  <a:cubicBezTo>
                    <a:pt x="1861" y="11376"/>
                    <a:pt x="1798" y="11363"/>
                    <a:pt x="1741" y="11363"/>
                  </a:cubicBezTo>
                  <a:cubicBezTo>
                    <a:pt x="1305" y="11363"/>
                    <a:pt x="1174" y="12101"/>
                    <a:pt x="1684" y="12316"/>
                  </a:cubicBezTo>
                  <a:cubicBezTo>
                    <a:pt x="2839" y="12772"/>
                    <a:pt x="3995" y="13228"/>
                    <a:pt x="5150" y="13714"/>
                  </a:cubicBezTo>
                  <a:cubicBezTo>
                    <a:pt x="5182" y="13725"/>
                    <a:pt x="5217" y="13730"/>
                    <a:pt x="5254" y="13730"/>
                  </a:cubicBezTo>
                  <a:cubicBezTo>
                    <a:pt x="5423" y="13730"/>
                    <a:pt x="5622" y="13621"/>
                    <a:pt x="5697" y="13471"/>
                  </a:cubicBezTo>
                  <a:cubicBezTo>
                    <a:pt x="6730" y="11131"/>
                    <a:pt x="7794" y="8790"/>
                    <a:pt x="8827" y="6450"/>
                  </a:cubicBezTo>
                  <a:cubicBezTo>
                    <a:pt x="8979" y="6115"/>
                    <a:pt x="9131" y="5781"/>
                    <a:pt x="9283" y="5447"/>
                  </a:cubicBezTo>
                  <a:cubicBezTo>
                    <a:pt x="9375" y="5203"/>
                    <a:pt x="9344" y="4930"/>
                    <a:pt x="9101" y="4778"/>
                  </a:cubicBezTo>
                  <a:cubicBezTo>
                    <a:pt x="6730" y="3410"/>
                    <a:pt x="4329" y="2012"/>
                    <a:pt x="1928" y="644"/>
                  </a:cubicBezTo>
                  <a:cubicBezTo>
                    <a:pt x="1593" y="462"/>
                    <a:pt x="1259" y="249"/>
                    <a:pt x="925" y="67"/>
                  </a:cubicBezTo>
                  <a:cubicBezTo>
                    <a:pt x="846" y="20"/>
                    <a:pt x="768" y="0"/>
                    <a:pt x="694" y="0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53"/>
            <p:cNvSpPr/>
            <p:nvPr/>
          </p:nvSpPr>
          <p:spPr>
            <a:xfrm>
              <a:off x="4522917" y="3333523"/>
              <a:ext cx="135600" cy="232400"/>
            </a:xfrm>
            <a:custGeom>
              <a:avLst/>
              <a:gdLst/>
              <a:ahLst/>
              <a:cxnLst/>
              <a:rect l="l" t="t" r="r" b="b"/>
              <a:pathLst>
                <a:path w="5424" h="9296" extrusionOk="0">
                  <a:moveTo>
                    <a:pt x="4778" y="1"/>
                  </a:moveTo>
                  <a:cubicBezTo>
                    <a:pt x="4637" y="1"/>
                    <a:pt x="4499" y="71"/>
                    <a:pt x="4414" y="240"/>
                  </a:cubicBezTo>
                  <a:cubicBezTo>
                    <a:pt x="3199" y="2672"/>
                    <a:pt x="1952" y="5104"/>
                    <a:pt x="706" y="7535"/>
                  </a:cubicBezTo>
                  <a:cubicBezTo>
                    <a:pt x="554" y="7870"/>
                    <a:pt x="372" y="8235"/>
                    <a:pt x="189" y="8569"/>
                  </a:cubicBezTo>
                  <a:cubicBezTo>
                    <a:pt x="1" y="8946"/>
                    <a:pt x="333" y="9295"/>
                    <a:pt x="647" y="9295"/>
                  </a:cubicBezTo>
                  <a:cubicBezTo>
                    <a:pt x="788" y="9295"/>
                    <a:pt x="925" y="9225"/>
                    <a:pt x="1010" y="9055"/>
                  </a:cubicBezTo>
                  <a:cubicBezTo>
                    <a:pt x="2256" y="6624"/>
                    <a:pt x="3503" y="4192"/>
                    <a:pt x="4718" y="1760"/>
                  </a:cubicBezTo>
                  <a:cubicBezTo>
                    <a:pt x="4901" y="1426"/>
                    <a:pt x="5083" y="1061"/>
                    <a:pt x="5235" y="727"/>
                  </a:cubicBezTo>
                  <a:cubicBezTo>
                    <a:pt x="5424" y="349"/>
                    <a:pt x="5092" y="1"/>
                    <a:pt x="4778" y="1"/>
                  </a:cubicBezTo>
                  <a:close/>
                </a:path>
              </a:pathLst>
            </a:custGeom>
            <a:solidFill>
              <a:srgbClr val="441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53"/>
            <p:cNvSpPr/>
            <p:nvPr/>
          </p:nvSpPr>
          <p:spPr>
            <a:xfrm>
              <a:off x="5446342" y="2177173"/>
              <a:ext cx="228750" cy="225700"/>
            </a:xfrm>
            <a:custGeom>
              <a:avLst/>
              <a:gdLst/>
              <a:ahLst/>
              <a:cxnLst/>
              <a:rect l="l" t="t" r="r" b="b"/>
              <a:pathLst>
                <a:path w="9150" h="9028" extrusionOk="0">
                  <a:moveTo>
                    <a:pt x="4576" y="3036"/>
                  </a:moveTo>
                  <a:cubicBezTo>
                    <a:pt x="4790" y="3036"/>
                    <a:pt x="5004" y="3083"/>
                    <a:pt x="5199" y="3181"/>
                  </a:cubicBezTo>
                  <a:cubicBezTo>
                    <a:pt x="6141" y="3637"/>
                    <a:pt x="6354" y="4822"/>
                    <a:pt x="5624" y="5552"/>
                  </a:cubicBezTo>
                  <a:cubicBezTo>
                    <a:pt x="5350" y="5845"/>
                    <a:pt x="4962" y="6000"/>
                    <a:pt x="4575" y="6000"/>
                  </a:cubicBezTo>
                  <a:cubicBezTo>
                    <a:pt x="4361" y="6000"/>
                    <a:pt x="4147" y="5953"/>
                    <a:pt x="3952" y="5856"/>
                  </a:cubicBezTo>
                  <a:cubicBezTo>
                    <a:pt x="3010" y="5400"/>
                    <a:pt x="2797" y="4214"/>
                    <a:pt x="3527" y="3485"/>
                  </a:cubicBezTo>
                  <a:cubicBezTo>
                    <a:pt x="3801" y="3191"/>
                    <a:pt x="4188" y="3036"/>
                    <a:pt x="4576" y="3036"/>
                  </a:cubicBezTo>
                  <a:close/>
                  <a:moveTo>
                    <a:pt x="4060" y="0"/>
                  </a:moveTo>
                  <a:cubicBezTo>
                    <a:pt x="4004" y="0"/>
                    <a:pt x="3948" y="7"/>
                    <a:pt x="3892" y="20"/>
                  </a:cubicBezTo>
                  <a:lnTo>
                    <a:pt x="3709" y="50"/>
                  </a:lnTo>
                  <a:cubicBezTo>
                    <a:pt x="3284" y="111"/>
                    <a:pt x="3010" y="476"/>
                    <a:pt x="3071" y="810"/>
                  </a:cubicBezTo>
                  <a:cubicBezTo>
                    <a:pt x="3132" y="1175"/>
                    <a:pt x="3040" y="1509"/>
                    <a:pt x="2919" y="1600"/>
                  </a:cubicBezTo>
                  <a:cubicBezTo>
                    <a:pt x="2836" y="1650"/>
                    <a:pt x="2616" y="1700"/>
                    <a:pt x="2389" y="1700"/>
                  </a:cubicBezTo>
                  <a:cubicBezTo>
                    <a:pt x="2201" y="1700"/>
                    <a:pt x="2009" y="1666"/>
                    <a:pt x="1885" y="1570"/>
                  </a:cubicBezTo>
                  <a:cubicBezTo>
                    <a:pt x="1782" y="1498"/>
                    <a:pt x="1665" y="1464"/>
                    <a:pt x="1546" y="1464"/>
                  </a:cubicBezTo>
                  <a:cubicBezTo>
                    <a:pt x="1314" y="1464"/>
                    <a:pt x="1073" y="1592"/>
                    <a:pt x="913" y="1813"/>
                  </a:cubicBezTo>
                  <a:lnTo>
                    <a:pt x="791" y="1965"/>
                  </a:lnTo>
                  <a:cubicBezTo>
                    <a:pt x="548" y="2299"/>
                    <a:pt x="609" y="2755"/>
                    <a:pt x="882" y="2968"/>
                  </a:cubicBezTo>
                  <a:cubicBezTo>
                    <a:pt x="1186" y="3150"/>
                    <a:pt x="1369" y="3454"/>
                    <a:pt x="1308" y="3637"/>
                  </a:cubicBezTo>
                  <a:cubicBezTo>
                    <a:pt x="1277" y="3789"/>
                    <a:pt x="913" y="4275"/>
                    <a:pt x="578" y="4336"/>
                  </a:cubicBezTo>
                  <a:cubicBezTo>
                    <a:pt x="214" y="4397"/>
                    <a:pt x="1" y="4792"/>
                    <a:pt x="62" y="5187"/>
                  </a:cubicBezTo>
                  <a:lnTo>
                    <a:pt x="92" y="5369"/>
                  </a:lnTo>
                  <a:cubicBezTo>
                    <a:pt x="179" y="5773"/>
                    <a:pt x="484" y="6040"/>
                    <a:pt x="801" y="6040"/>
                  </a:cubicBezTo>
                  <a:cubicBezTo>
                    <a:pt x="818" y="6040"/>
                    <a:pt x="835" y="6039"/>
                    <a:pt x="852" y="6038"/>
                  </a:cubicBezTo>
                  <a:cubicBezTo>
                    <a:pt x="938" y="6022"/>
                    <a:pt x="1027" y="6015"/>
                    <a:pt x="1111" y="6015"/>
                  </a:cubicBezTo>
                  <a:cubicBezTo>
                    <a:pt x="1354" y="6015"/>
                    <a:pt x="1567" y="6077"/>
                    <a:pt x="1612" y="6190"/>
                  </a:cubicBezTo>
                  <a:cubicBezTo>
                    <a:pt x="1703" y="6342"/>
                    <a:pt x="1794" y="6950"/>
                    <a:pt x="1612" y="7223"/>
                  </a:cubicBezTo>
                  <a:cubicBezTo>
                    <a:pt x="1399" y="7497"/>
                    <a:pt x="1521" y="7953"/>
                    <a:pt x="1855" y="8166"/>
                  </a:cubicBezTo>
                  <a:lnTo>
                    <a:pt x="2007" y="8287"/>
                  </a:lnTo>
                  <a:cubicBezTo>
                    <a:pt x="2169" y="8395"/>
                    <a:pt x="2343" y="8449"/>
                    <a:pt x="2505" y="8449"/>
                  </a:cubicBezTo>
                  <a:cubicBezTo>
                    <a:pt x="2708" y="8449"/>
                    <a:pt x="2892" y="8365"/>
                    <a:pt x="3010" y="8196"/>
                  </a:cubicBezTo>
                  <a:cubicBezTo>
                    <a:pt x="3179" y="7942"/>
                    <a:pt x="3453" y="7767"/>
                    <a:pt x="3637" y="7767"/>
                  </a:cubicBezTo>
                  <a:cubicBezTo>
                    <a:pt x="3651" y="7767"/>
                    <a:pt x="3665" y="7768"/>
                    <a:pt x="3679" y="7771"/>
                  </a:cubicBezTo>
                  <a:cubicBezTo>
                    <a:pt x="3831" y="7831"/>
                    <a:pt x="4317" y="8166"/>
                    <a:pt x="4378" y="8530"/>
                  </a:cubicBezTo>
                  <a:cubicBezTo>
                    <a:pt x="4432" y="8826"/>
                    <a:pt x="4747" y="9027"/>
                    <a:pt x="5093" y="9027"/>
                  </a:cubicBezTo>
                  <a:cubicBezTo>
                    <a:pt x="5138" y="9027"/>
                    <a:pt x="5184" y="9024"/>
                    <a:pt x="5229" y="9017"/>
                  </a:cubicBezTo>
                  <a:lnTo>
                    <a:pt x="5411" y="8986"/>
                  </a:lnTo>
                  <a:cubicBezTo>
                    <a:pt x="5837" y="8895"/>
                    <a:pt x="6110" y="8561"/>
                    <a:pt x="6080" y="8226"/>
                  </a:cubicBezTo>
                  <a:cubicBezTo>
                    <a:pt x="6019" y="7892"/>
                    <a:pt x="6080" y="7527"/>
                    <a:pt x="6232" y="7436"/>
                  </a:cubicBezTo>
                  <a:cubicBezTo>
                    <a:pt x="6317" y="7402"/>
                    <a:pt x="6544" y="7359"/>
                    <a:pt x="6775" y="7359"/>
                  </a:cubicBezTo>
                  <a:cubicBezTo>
                    <a:pt x="6959" y="7359"/>
                    <a:pt x="7145" y="7386"/>
                    <a:pt x="7265" y="7467"/>
                  </a:cubicBezTo>
                  <a:cubicBezTo>
                    <a:pt x="7369" y="7539"/>
                    <a:pt x="7486" y="7572"/>
                    <a:pt x="7605" y="7572"/>
                  </a:cubicBezTo>
                  <a:cubicBezTo>
                    <a:pt x="7837" y="7572"/>
                    <a:pt x="8077" y="7444"/>
                    <a:pt x="8238" y="7223"/>
                  </a:cubicBezTo>
                  <a:lnTo>
                    <a:pt x="8360" y="7071"/>
                  </a:lnTo>
                  <a:cubicBezTo>
                    <a:pt x="8572" y="6737"/>
                    <a:pt x="8542" y="6281"/>
                    <a:pt x="8269" y="6068"/>
                  </a:cubicBezTo>
                  <a:cubicBezTo>
                    <a:pt x="7965" y="5856"/>
                    <a:pt x="7752" y="5552"/>
                    <a:pt x="7813" y="5400"/>
                  </a:cubicBezTo>
                  <a:cubicBezTo>
                    <a:pt x="7843" y="5248"/>
                    <a:pt x="8208" y="4761"/>
                    <a:pt x="8572" y="4701"/>
                  </a:cubicBezTo>
                  <a:cubicBezTo>
                    <a:pt x="8907" y="4640"/>
                    <a:pt x="9150" y="4245"/>
                    <a:pt x="9059" y="3849"/>
                  </a:cubicBezTo>
                  <a:lnTo>
                    <a:pt x="9028" y="3637"/>
                  </a:lnTo>
                  <a:cubicBezTo>
                    <a:pt x="8973" y="3276"/>
                    <a:pt x="8689" y="2991"/>
                    <a:pt x="8362" y="2991"/>
                  </a:cubicBezTo>
                  <a:cubicBezTo>
                    <a:pt x="8331" y="2991"/>
                    <a:pt x="8300" y="2993"/>
                    <a:pt x="8269" y="2998"/>
                  </a:cubicBezTo>
                  <a:cubicBezTo>
                    <a:pt x="8174" y="3014"/>
                    <a:pt x="8080" y="3022"/>
                    <a:pt x="7991" y="3022"/>
                  </a:cubicBezTo>
                  <a:cubicBezTo>
                    <a:pt x="7736" y="3022"/>
                    <a:pt x="7523" y="2959"/>
                    <a:pt x="7478" y="2846"/>
                  </a:cubicBezTo>
                  <a:cubicBezTo>
                    <a:pt x="7387" y="2725"/>
                    <a:pt x="7296" y="2117"/>
                    <a:pt x="7509" y="1813"/>
                  </a:cubicBezTo>
                  <a:cubicBezTo>
                    <a:pt x="7721" y="1539"/>
                    <a:pt x="7600" y="1083"/>
                    <a:pt x="7265" y="840"/>
                  </a:cubicBezTo>
                  <a:lnTo>
                    <a:pt x="7113" y="749"/>
                  </a:lnTo>
                  <a:cubicBezTo>
                    <a:pt x="6965" y="641"/>
                    <a:pt x="6792" y="587"/>
                    <a:pt x="6628" y="587"/>
                  </a:cubicBezTo>
                  <a:cubicBezTo>
                    <a:pt x="6422" y="587"/>
                    <a:pt x="6229" y="671"/>
                    <a:pt x="6110" y="840"/>
                  </a:cubicBezTo>
                  <a:cubicBezTo>
                    <a:pt x="5913" y="1122"/>
                    <a:pt x="5637" y="1300"/>
                    <a:pt x="5477" y="1300"/>
                  </a:cubicBezTo>
                  <a:cubicBezTo>
                    <a:pt x="5465" y="1300"/>
                    <a:pt x="5453" y="1298"/>
                    <a:pt x="5442" y="1296"/>
                  </a:cubicBezTo>
                  <a:cubicBezTo>
                    <a:pt x="5290" y="1235"/>
                    <a:pt x="4803" y="871"/>
                    <a:pt x="4743" y="536"/>
                  </a:cubicBezTo>
                  <a:cubicBezTo>
                    <a:pt x="4690" y="224"/>
                    <a:pt x="4393" y="0"/>
                    <a:pt x="4060" y="0"/>
                  </a:cubicBezTo>
                  <a:close/>
                </a:path>
              </a:pathLst>
            </a:custGeom>
            <a:solidFill>
              <a:srgbClr val="7B63E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53"/>
            <p:cNvSpPr/>
            <p:nvPr/>
          </p:nvSpPr>
          <p:spPr>
            <a:xfrm>
              <a:off x="3203917" y="2907373"/>
              <a:ext cx="190750" cy="188550"/>
            </a:xfrm>
            <a:custGeom>
              <a:avLst/>
              <a:gdLst/>
              <a:ahLst/>
              <a:cxnLst/>
              <a:rect l="l" t="t" r="r" b="b"/>
              <a:pathLst>
                <a:path w="7630" h="7542" extrusionOk="0">
                  <a:moveTo>
                    <a:pt x="3828" y="2523"/>
                  </a:moveTo>
                  <a:cubicBezTo>
                    <a:pt x="4006" y="2523"/>
                    <a:pt x="4184" y="2560"/>
                    <a:pt x="4347" y="2636"/>
                  </a:cubicBezTo>
                  <a:cubicBezTo>
                    <a:pt x="5107" y="3031"/>
                    <a:pt x="5289" y="4034"/>
                    <a:pt x="4681" y="4642"/>
                  </a:cubicBezTo>
                  <a:cubicBezTo>
                    <a:pt x="4466" y="4877"/>
                    <a:pt x="4150" y="4998"/>
                    <a:pt x="3822" y="4998"/>
                  </a:cubicBezTo>
                  <a:cubicBezTo>
                    <a:pt x="3641" y="4998"/>
                    <a:pt x="3456" y="4961"/>
                    <a:pt x="3283" y="4885"/>
                  </a:cubicBezTo>
                  <a:cubicBezTo>
                    <a:pt x="2523" y="4520"/>
                    <a:pt x="2341" y="3517"/>
                    <a:pt x="2949" y="2879"/>
                  </a:cubicBezTo>
                  <a:cubicBezTo>
                    <a:pt x="3183" y="2644"/>
                    <a:pt x="3506" y="2523"/>
                    <a:pt x="3828" y="2523"/>
                  </a:cubicBezTo>
                  <a:close/>
                  <a:moveTo>
                    <a:pt x="3348" y="0"/>
                  </a:moveTo>
                  <a:cubicBezTo>
                    <a:pt x="3287" y="0"/>
                    <a:pt x="3225" y="7"/>
                    <a:pt x="3161" y="22"/>
                  </a:cubicBezTo>
                  <a:cubicBezTo>
                    <a:pt x="2797" y="83"/>
                    <a:pt x="2493" y="387"/>
                    <a:pt x="2553" y="660"/>
                  </a:cubicBezTo>
                  <a:cubicBezTo>
                    <a:pt x="2614" y="964"/>
                    <a:pt x="2553" y="1268"/>
                    <a:pt x="2432" y="1329"/>
                  </a:cubicBezTo>
                  <a:cubicBezTo>
                    <a:pt x="2364" y="1363"/>
                    <a:pt x="2173" y="1406"/>
                    <a:pt x="1975" y="1406"/>
                  </a:cubicBezTo>
                  <a:cubicBezTo>
                    <a:pt x="1819" y="1406"/>
                    <a:pt x="1658" y="1379"/>
                    <a:pt x="1550" y="1298"/>
                  </a:cubicBezTo>
                  <a:cubicBezTo>
                    <a:pt x="1474" y="1241"/>
                    <a:pt x="1385" y="1214"/>
                    <a:pt x="1292" y="1214"/>
                  </a:cubicBezTo>
                  <a:cubicBezTo>
                    <a:pt x="1090" y="1214"/>
                    <a:pt x="866" y="1343"/>
                    <a:pt x="699" y="1572"/>
                  </a:cubicBezTo>
                  <a:cubicBezTo>
                    <a:pt x="486" y="1906"/>
                    <a:pt x="486" y="2301"/>
                    <a:pt x="730" y="2453"/>
                  </a:cubicBezTo>
                  <a:cubicBezTo>
                    <a:pt x="973" y="2636"/>
                    <a:pt x="1125" y="2879"/>
                    <a:pt x="1094" y="3031"/>
                  </a:cubicBezTo>
                  <a:cubicBezTo>
                    <a:pt x="1064" y="3153"/>
                    <a:pt x="760" y="3578"/>
                    <a:pt x="456" y="3608"/>
                  </a:cubicBezTo>
                  <a:cubicBezTo>
                    <a:pt x="183" y="3669"/>
                    <a:pt x="0" y="4034"/>
                    <a:pt x="61" y="4429"/>
                  </a:cubicBezTo>
                  <a:cubicBezTo>
                    <a:pt x="116" y="4762"/>
                    <a:pt x="375" y="5045"/>
                    <a:pt x="628" y="5045"/>
                  </a:cubicBezTo>
                  <a:cubicBezTo>
                    <a:pt x="652" y="5045"/>
                    <a:pt x="676" y="5042"/>
                    <a:pt x="699" y="5037"/>
                  </a:cubicBezTo>
                  <a:cubicBezTo>
                    <a:pt x="778" y="5021"/>
                    <a:pt x="854" y="5014"/>
                    <a:pt x="926" y="5014"/>
                  </a:cubicBezTo>
                  <a:cubicBezTo>
                    <a:pt x="1130" y="5014"/>
                    <a:pt x="1292" y="5076"/>
                    <a:pt x="1338" y="5189"/>
                  </a:cubicBezTo>
                  <a:cubicBezTo>
                    <a:pt x="1429" y="5311"/>
                    <a:pt x="1520" y="5797"/>
                    <a:pt x="1338" y="6040"/>
                  </a:cubicBezTo>
                  <a:cubicBezTo>
                    <a:pt x="1186" y="6283"/>
                    <a:pt x="1307" y="6648"/>
                    <a:pt x="1611" y="6891"/>
                  </a:cubicBezTo>
                  <a:cubicBezTo>
                    <a:pt x="1773" y="6994"/>
                    <a:pt x="1949" y="7047"/>
                    <a:pt x="2108" y="7047"/>
                  </a:cubicBezTo>
                  <a:cubicBezTo>
                    <a:pt x="2278" y="7047"/>
                    <a:pt x="2429" y="6986"/>
                    <a:pt x="2523" y="6861"/>
                  </a:cubicBezTo>
                  <a:cubicBezTo>
                    <a:pt x="2662" y="6638"/>
                    <a:pt x="2877" y="6492"/>
                    <a:pt x="3029" y="6492"/>
                  </a:cubicBezTo>
                  <a:cubicBezTo>
                    <a:pt x="3044" y="6492"/>
                    <a:pt x="3057" y="6493"/>
                    <a:pt x="3070" y="6496"/>
                  </a:cubicBezTo>
                  <a:cubicBezTo>
                    <a:pt x="3222" y="6557"/>
                    <a:pt x="3617" y="6830"/>
                    <a:pt x="3678" y="7134"/>
                  </a:cubicBezTo>
                  <a:cubicBezTo>
                    <a:pt x="3704" y="7372"/>
                    <a:pt x="3984" y="7541"/>
                    <a:pt x="4316" y="7541"/>
                  </a:cubicBezTo>
                  <a:cubicBezTo>
                    <a:pt x="4366" y="7541"/>
                    <a:pt x="4417" y="7537"/>
                    <a:pt x="4468" y="7529"/>
                  </a:cubicBezTo>
                  <a:cubicBezTo>
                    <a:pt x="4863" y="7469"/>
                    <a:pt x="5137" y="7165"/>
                    <a:pt x="5076" y="6891"/>
                  </a:cubicBezTo>
                  <a:cubicBezTo>
                    <a:pt x="5015" y="6587"/>
                    <a:pt x="5076" y="6314"/>
                    <a:pt x="5228" y="6222"/>
                  </a:cubicBezTo>
                  <a:cubicBezTo>
                    <a:pt x="5296" y="6189"/>
                    <a:pt x="5478" y="6145"/>
                    <a:pt x="5667" y="6145"/>
                  </a:cubicBezTo>
                  <a:cubicBezTo>
                    <a:pt x="5817" y="6145"/>
                    <a:pt x="5972" y="6172"/>
                    <a:pt x="6079" y="6253"/>
                  </a:cubicBezTo>
                  <a:cubicBezTo>
                    <a:pt x="6149" y="6296"/>
                    <a:pt x="6231" y="6318"/>
                    <a:pt x="6318" y="6318"/>
                  </a:cubicBezTo>
                  <a:cubicBezTo>
                    <a:pt x="6534" y="6318"/>
                    <a:pt x="6779" y="6187"/>
                    <a:pt x="6930" y="5949"/>
                  </a:cubicBezTo>
                  <a:cubicBezTo>
                    <a:pt x="7174" y="5645"/>
                    <a:pt x="7143" y="5250"/>
                    <a:pt x="6900" y="5067"/>
                  </a:cubicBezTo>
                  <a:cubicBezTo>
                    <a:pt x="6657" y="4885"/>
                    <a:pt x="6505" y="4642"/>
                    <a:pt x="6535" y="4520"/>
                  </a:cubicBezTo>
                  <a:cubicBezTo>
                    <a:pt x="6566" y="4368"/>
                    <a:pt x="6870" y="3973"/>
                    <a:pt x="7143" y="3912"/>
                  </a:cubicBezTo>
                  <a:cubicBezTo>
                    <a:pt x="7447" y="3882"/>
                    <a:pt x="7629" y="3517"/>
                    <a:pt x="7569" y="3122"/>
                  </a:cubicBezTo>
                  <a:cubicBezTo>
                    <a:pt x="7514" y="2764"/>
                    <a:pt x="7259" y="2506"/>
                    <a:pt x="6985" y="2506"/>
                  </a:cubicBezTo>
                  <a:cubicBezTo>
                    <a:pt x="6957" y="2506"/>
                    <a:pt x="6928" y="2509"/>
                    <a:pt x="6900" y="2514"/>
                  </a:cubicBezTo>
                  <a:cubicBezTo>
                    <a:pt x="6835" y="2521"/>
                    <a:pt x="6769" y="2525"/>
                    <a:pt x="6705" y="2525"/>
                  </a:cubicBezTo>
                  <a:cubicBezTo>
                    <a:pt x="6496" y="2525"/>
                    <a:pt x="6308" y="2486"/>
                    <a:pt x="6262" y="2393"/>
                  </a:cubicBezTo>
                  <a:cubicBezTo>
                    <a:pt x="6201" y="2271"/>
                    <a:pt x="6110" y="1754"/>
                    <a:pt x="6292" y="1511"/>
                  </a:cubicBezTo>
                  <a:cubicBezTo>
                    <a:pt x="6444" y="1268"/>
                    <a:pt x="6322" y="873"/>
                    <a:pt x="6019" y="660"/>
                  </a:cubicBezTo>
                  <a:cubicBezTo>
                    <a:pt x="5862" y="546"/>
                    <a:pt x="5692" y="492"/>
                    <a:pt x="5536" y="492"/>
                  </a:cubicBezTo>
                  <a:cubicBezTo>
                    <a:pt x="5360" y="492"/>
                    <a:pt x="5203" y="561"/>
                    <a:pt x="5107" y="690"/>
                  </a:cubicBezTo>
                  <a:cubicBezTo>
                    <a:pt x="4948" y="902"/>
                    <a:pt x="4744" y="1067"/>
                    <a:pt x="4613" y="1067"/>
                  </a:cubicBezTo>
                  <a:cubicBezTo>
                    <a:pt x="4594" y="1067"/>
                    <a:pt x="4575" y="1063"/>
                    <a:pt x="4560" y="1055"/>
                  </a:cubicBezTo>
                  <a:cubicBezTo>
                    <a:pt x="4408" y="1025"/>
                    <a:pt x="4012" y="721"/>
                    <a:pt x="3982" y="417"/>
                  </a:cubicBezTo>
                  <a:cubicBezTo>
                    <a:pt x="3931" y="187"/>
                    <a:pt x="3666" y="0"/>
                    <a:pt x="3348" y="0"/>
                  </a:cubicBezTo>
                  <a:close/>
                </a:path>
              </a:pathLst>
            </a:custGeom>
            <a:solidFill>
              <a:srgbClr val="7B63E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53"/>
            <p:cNvSpPr/>
            <p:nvPr/>
          </p:nvSpPr>
          <p:spPr>
            <a:xfrm>
              <a:off x="5872552" y="2927323"/>
              <a:ext cx="150500" cy="148175"/>
            </a:xfrm>
            <a:custGeom>
              <a:avLst/>
              <a:gdLst/>
              <a:ahLst/>
              <a:cxnLst/>
              <a:rect l="l" t="t" r="r" b="b"/>
              <a:pathLst>
                <a:path w="6020" h="5927" extrusionOk="0">
                  <a:moveTo>
                    <a:pt x="3033" y="1987"/>
                  </a:moveTo>
                  <a:cubicBezTo>
                    <a:pt x="3172" y="1987"/>
                    <a:pt x="3309" y="2018"/>
                    <a:pt x="3435" y="2081"/>
                  </a:cubicBezTo>
                  <a:cubicBezTo>
                    <a:pt x="4043" y="2385"/>
                    <a:pt x="4165" y="3175"/>
                    <a:pt x="3709" y="3662"/>
                  </a:cubicBezTo>
                  <a:cubicBezTo>
                    <a:pt x="3519" y="3852"/>
                    <a:pt x="3270" y="3946"/>
                    <a:pt x="3020" y="3946"/>
                  </a:cubicBezTo>
                  <a:cubicBezTo>
                    <a:pt x="2871" y="3946"/>
                    <a:pt x="2721" y="3912"/>
                    <a:pt x="2584" y="3844"/>
                  </a:cubicBezTo>
                  <a:cubicBezTo>
                    <a:pt x="1977" y="3540"/>
                    <a:pt x="1855" y="2750"/>
                    <a:pt x="2311" y="2294"/>
                  </a:cubicBezTo>
                  <a:cubicBezTo>
                    <a:pt x="2509" y="2095"/>
                    <a:pt x="2773" y="1987"/>
                    <a:pt x="3033" y="1987"/>
                  </a:cubicBezTo>
                  <a:close/>
                  <a:moveTo>
                    <a:pt x="2627" y="1"/>
                  </a:moveTo>
                  <a:cubicBezTo>
                    <a:pt x="2583" y="1"/>
                    <a:pt x="2539" y="5"/>
                    <a:pt x="2493" y="14"/>
                  </a:cubicBezTo>
                  <a:cubicBezTo>
                    <a:pt x="2189" y="75"/>
                    <a:pt x="1977" y="288"/>
                    <a:pt x="2007" y="531"/>
                  </a:cubicBezTo>
                  <a:cubicBezTo>
                    <a:pt x="2068" y="774"/>
                    <a:pt x="2007" y="987"/>
                    <a:pt x="1916" y="1048"/>
                  </a:cubicBezTo>
                  <a:cubicBezTo>
                    <a:pt x="1867" y="1080"/>
                    <a:pt x="1731" y="1112"/>
                    <a:pt x="1588" y="1112"/>
                  </a:cubicBezTo>
                  <a:cubicBezTo>
                    <a:pt x="1463" y="1112"/>
                    <a:pt x="1332" y="1088"/>
                    <a:pt x="1247" y="1017"/>
                  </a:cubicBezTo>
                  <a:cubicBezTo>
                    <a:pt x="1184" y="981"/>
                    <a:pt x="1112" y="963"/>
                    <a:pt x="1038" y="963"/>
                  </a:cubicBezTo>
                  <a:cubicBezTo>
                    <a:pt x="864" y="963"/>
                    <a:pt x="676" y="1059"/>
                    <a:pt x="548" y="1230"/>
                  </a:cubicBezTo>
                  <a:cubicBezTo>
                    <a:pt x="396" y="1503"/>
                    <a:pt x="396" y="1807"/>
                    <a:pt x="578" y="1929"/>
                  </a:cubicBezTo>
                  <a:cubicBezTo>
                    <a:pt x="761" y="2081"/>
                    <a:pt x="913" y="2263"/>
                    <a:pt x="852" y="2385"/>
                  </a:cubicBezTo>
                  <a:cubicBezTo>
                    <a:pt x="821" y="2476"/>
                    <a:pt x="609" y="2810"/>
                    <a:pt x="366" y="2841"/>
                  </a:cubicBezTo>
                  <a:cubicBezTo>
                    <a:pt x="153" y="2902"/>
                    <a:pt x="1" y="3175"/>
                    <a:pt x="62" y="3479"/>
                  </a:cubicBezTo>
                  <a:cubicBezTo>
                    <a:pt x="90" y="3764"/>
                    <a:pt x="305" y="3968"/>
                    <a:pt x="507" y="3968"/>
                  </a:cubicBezTo>
                  <a:cubicBezTo>
                    <a:pt x="521" y="3968"/>
                    <a:pt x="534" y="3967"/>
                    <a:pt x="548" y="3965"/>
                  </a:cubicBezTo>
                  <a:cubicBezTo>
                    <a:pt x="605" y="3958"/>
                    <a:pt x="661" y="3955"/>
                    <a:pt x="713" y="3955"/>
                  </a:cubicBezTo>
                  <a:cubicBezTo>
                    <a:pt x="883" y="3955"/>
                    <a:pt x="1018" y="3994"/>
                    <a:pt x="1065" y="4087"/>
                  </a:cubicBezTo>
                  <a:cubicBezTo>
                    <a:pt x="1125" y="4178"/>
                    <a:pt x="1186" y="4573"/>
                    <a:pt x="1065" y="4756"/>
                  </a:cubicBezTo>
                  <a:cubicBezTo>
                    <a:pt x="913" y="4938"/>
                    <a:pt x="1034" y="5242"/>
                    <a:pt x="1277" y="5424"/>
                  </a:cubicBezTo>
                  <a:cubicBezTo>
                    <a:pt x="1389" y="5508"/>
                    <a:pt x="1520" y="5547"/>
                    <a:pt x="1640" y="5547"/>
                  </a:cubicBezTo>
                  <a:cubicBezTo>
                    <a:pt x="1782" y="5547"/>
                    <a:pt x="1911" y="5493"/>
                    <a:pt x="1977" y="5394"/>
                  </a:cubicBezTo>
                  <a:cubicBezTo>
                    <a:pt x="2086" y="5231"/>
                    <a:pt x="2268" y="5116"/>
                    <a:pt x="2370" y="5116"/>
                  </a:cubicBezTo>
                  <a:cubicBezTo>
                    <a:pt x="2382" y="5116"/>
                    <a:pt x="2393" y="5117"/>
                    <a:pt x="2402" y="5121"/>
                  </a:cubicBezTo>
                  <a:cubicBezTo>
                    <a:pt x="2524" y="5151"/>
                    <a:pt x="2858" y="5394"/>
                    <a:pt x="2888" y="5607"/>
                  </a:cubicBezTo>
                  <a:cubicBezTo>
                    <a:pt x="2914" y="5808"/>
                    <a:pt x="3106" y="5926"/>
                    <a:pt x="3361" y="5926"/>
                  </a:cubicBezTo>
                  <a:cubicBezTo>
                    <a:pt x="3414" y="5926"/>
                    <a:pt x="3469" y="5921"/>
                    <a:pt x="3527" y="5911"/>
                  </a:cubicBezTo>
                  <a:cubicBezTo>
                    <a:pt x="3831" y="5880"/>
                    <a:pt x="4043" y="5637"/>
                    <a:pt x="3983" y="5424"/>
                  </a:cubicBezTo>
                  <a:cubicBezTo>
                    <a:pt x="3952" y="5181"/>
                    <a:pt x="4013" y="4969"/>
                    <a:pt x="4104" y="4908"/>
                  </a:cubicBezTo>
                  <a:cubicBezTo>
                    <a:pt x="4157" y="4873"/>
                    <a:pt x="4311" y="4838"/>
                    <a:pt x="4473" y="4838"/>
                  </a:cubicBezTo>
                  <a:cubicBezTo>
                    <a:pt x="4591" y="4838"/>
                    <a:pt x="4713" y="4856"/>
                    <a:pt x="4803" y="4908"/>
                  </a:cubicBezTo>
                  <a:cubicBezTo>
                    <a:pt x="4863" y="4957"/>
                    <a:pt x="4935" y="4981"/>
                    <a:pt x="5012" y="4981"/>
                  </a:cubicBezTo>
                  <a:cubicBezTo>
                    <a:pt x="5171" y="4981"/>
                    <a:pt x="5349" y="4879"/>
                    <a:pt x="5472" y="4695"/>
                  </a:cubicBezTo>
                  <a:cubicBezTo>
                    <a:pt x="5624" y="4452"/>
                    <a:pt x="5624" y="4117"/>
                    <a:pt x="5442" y="3996"/>
                  </a:cubicBezTo>
                  <a:cubicBezTo>
                    <a:pt x="5229" y="3844"/>
                    <a:pt x="5107" y="3662"/>
                    <a:pt x="5138" y="3540"/>
                  </a:cubicBezTo>
                  <a:cubicBezTo>
                    <a:pt x="5168" y="3449"/>
                    <a:pt x="5411" y="3114"/>
                    <a:pt x="5624" y="3084"/>
                  </a:cubicBezTo>
                  <a:cubicBezTo>
                    <a:pt x="5867" y="3054"/>
                    <a:pt x="6019" y="2750"/>
                    <a:pt x="5958" y="2446"/>
                  </a:cubicBezTo>
                  <a:cubicBezTo>
                    <a:pt x="5905" y="2177"/>
                    <a:pt x="5732" y="1979"/>
                    <a:pt x="5525" y="1979"/>
                  </a:cubicBezTo>
                  <a:cubicBezTo>
                    <a:pt x="5497" y="1979"/>
                    <a:pt x="5470" y="1983"/>
                    <a:pt x="5442" y="1990"/>
                  </a:cubicBezTo>
                  <a:cubicBezTo>
                    <a:pt x="5384" y="1997"/>
                    <a:pt x="5328" y="2001"/>
                    <a:pt x="5276" y="2001"/>
                  </a:cubicBezTo>
                  <a:cubicBezTo>
                    <a:pt x="5106" y="2001"/>
                    <a:pt x="4971" y="1961"/>
                    <a:pt x="4925" y="1868"/>
                  </a:cubicBezTo>
                  <a:cubicBezTo>
                    <a:pt x="4864" y="1777"/>
                    <a:pt x="4803" y="1382"/>
                    <a:pt x="4955" y="1199"/>
                  </a:cubicBezTo>
                  <a:cubicBezTo>
                    <a:pt x="5077" y="1017"/>
                    <a:pt x="4986" y="713"/>
                    <a:pt x="4743" y="531"/>
                  </a:cubicBezTo>
                  <a:cubicBezTo>
                    <a:pt x="4611" y="443"/>
                    <a:pt x="4472" y="398"/>
                    <a:pt x="4347" y="398"/>
                  </a:cubicBezTo>
                  <a:cubicBezTo>
                    <a:pt x="4212" y="398"/>
                    <a:pt x="4092" y="451"/>
                    <a:pt x="4013" y="561"/>
                  </a:cubicBezTo>
                  <a:cubicBezTo>
                    <a:pt x="3904" y="725"/>
                    <a:pt x="3722" y="839"/>
                    <a:pt x="3619" y="839"/>
                  </a:cubicBezTo>
                  <a:cubicBezTo>
                    <a:pt x="3608" y="839"/>
                    <a:pt x="3597" y="838"/>
                    <a:pt x="3587" y="835"/>
                  </a:cubicBezTo>
                  <a:cubicBezTo>
                    <a:pt x="3466" y="804"/>
                    <a:pt x="3162" y="592"/>
                    <a:pt x="3132" y="348"/>
                  </a:cubicBezTo>
                  <a:cubicBezTo>
                    <a:pt x="3080" y="142"/>
                    <a:pt x="2874" y="1"/>
                    <a:pt x="2627" y="1"/>
                  </a:cubicBezTo>
                  <a:close/>
                </a:path>
              </a:pathLst>
            </a:custGeom>
            <a:solidFill>
              <a:srgbClr val="7B63E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53"/>
            <p:cNvSpPr/>
            <p:nvPr/>
          </p:nvSpPr>
          <p:spPr>
            <a:xfrm>
              <a:off x="3513942" y="1585737"/>
              <a:ext cx="404300" cy="400900"/>
            </a:xfrm>
            <a:custGeom>
              <a:avLst/>
              <a:gdLst/>
              <a:ahLst/>
              <a:cxnLst/>
              <a:rect l="l" t="t" r="r" b="b"/>
              <a:pathLst>
                <a:path w="16172" h="16036" extrusionOk="0">
                  <a:moveTo>
                    <a:pt x="8092" y="5432"/>
                  </a:moveTo>
                  <a:cubicBezTo>
                    <a:pt x="8474" y="5432"/>
                    <a:pt x="8858" y="5517"/>
                    <a:pt x="9210" y="5693"/>
                  </a:cubicBezTo>
                  <a:cubicBezTo>
                    <a:pt x="10821" y="6453"/>
                    <a:pt x="11186" y="8580"/>
                    <a:pt x="9910" y="9857"/>
                  </a:cubicBezTo>
                  <a:cubicBezTo>
                    <a:pt x="9423" y="10363"/>
                    <a:pt x="8761" y="10633"/>
                    <a:pt x="8084" y="10633"/>
                  </a:cubicBezTo>
                  <a:cubicBezTo>
                    <a:pt x="7705" y="10633"/>
                    <a:pt x="7321" y="10548"/>
                    <a:pt x="6961" y="10374"/>
                  </a:cubicBezTo>
                  <a:cubicBezTo>
                    <a:pt x="5350" y="9583"/>
                    <a:pt x="4985" y="7486"/>
                    <a:pt x="6262" y="6179"/>
                  </a:cubicBezTo>
                  <a:cubicBezTo>
                    <a:pt x="6747" y="5694"/>
                    <a:pt x="7417" y="5432"/>
                    <a:pt x="8092" y="5432"/>
                  </a:cubicBezTo>
                  <a:close/>
                  <a:moveTo>
                    <a:pt x="7566" y="0"/>
                  </a:moveTo>
                  <a:cubicBezTo>
                    <a:pt x="7527" y="0"/>
                    <a:pt x="7487" y="3"/>
                    <a:pt x="7448" y="9"/>
                  </a:cubicBezTo>
                  <a:lnTo>
                    <a:pt x="5989" y="282"/>
                  </a:lnTo>
                  <a:cubicBezTo>
                    <a:pt x="5593" y="343"/>
                    <a:pt x="5289" y="738"/>
                    <a:pt x="5381" y="1133"/>
                  </a:cubicBezTo>
                  <a:lnTo>
                    <a:pt x="5502" y="1893"/>
                  </a:lnTo>
                  <a:cubicBezTo>
                    <a:pt x="5563" y="2319"/>
                    <a:pt x="5411" y="2775"/>
                    <a:pt x="5168" y="2896"/>
                  </a:cubicBezTo>
                  <a:cubicBezTo>
                    <a:pt x="4978" y="3002"/>
                    <a:pt x="4480" y="3151"/>
                    <a:pt x="4081" y="3151"/>
                  </a:cubicBezTo>
                  <a:cubicBezTo>
                    <a:pt x="3906" y="3151"/>
                    <a:pt x="3750" y="3122"/>
                    <a:pt x="3648" y="3048"/>
                  </a:cubicBezTo>
                  <a:lnTo>
                    <a:pt x="3040" y="2623"/>
                  </a:lnTo>
                  <a:cubicBezTo>
                    <a:pt x="2912" y="2529"/>
                    <a:pt x="2761" y="2485"/>
                    <a:pt x="2610" y="2485"/>
                  </a:cubicBezTo>
                  <a:cubicBezTo>
                    <a:pt x="2368" y="2485"/>
                    <a:pt x="2126" y="2599"/>
                    <a:pt x="1976" y="2805"/>
                  </a:cubicBezTo>
                  <a:lnTo>
                    <a:pt x="1125" y="4021"/>
                  </a:lnTo>
                  <a:cubicBezTo>
                    <a:pt x="882" y="4355"/>
                    <a:pt x="973" y="4842"/>
                    <a:pt x="1308" y="5085"/>
                  </a:cubicBezTo>
                  <a:lnTo>
                    <a:pt x="1885" y="5510"/>
                  </a:lnTo>
                  <a:cubicBezTo>
                    <a:pt x="2250" y="5723"/>
                    <a:pt x="2463" y="6179"/>
                    <a:pt x="2371" y="6453"/>
                  </a:cubicBezTo>
                  <a:cubicBezTo>
                    <a:pt x="2280" y="6756"/>
                    <a:pt x="1824" y="7577"/>
                    <a:pt x="1399" y="7638"/>
                  </a:cubicBezTo>
                  <a:lnTo>
                    <a:pt x="700" y="7760"/>
                  </a:lnTo>
                  <a:cubicBezTo>
                    <a:pt x="274" y="7851"/>
                    <a:pt x="1" y="8246"/>
                    <a:pt x="61" y="8641"/>
                  </a:cubicBezTo>
                  <a:lnTo>
                    <a:pt x="335" y="10100"/>
                  </a:lnTo>
                  <a:cubicBezTo>
                    <a:pt x="390" y="10486"/>
                    <a:pt x="720" y="10747"/>
                    <a:pt x="1098" y="10747"/>
                  </a:cubicBezTo>
                  <a:cubicBezTo>
                    <a:pt x="1137" y="10747"/>
                    <a:pt x="1177" y="10744"/>
                    <a:pt x="1216" y="10738"/>
                  </a:cubicBezTo>
                  <a:lnTo>
                    <a:pt x="1885" y="10617"/>
                  </a:lnTo>
                  <a:cubicBezTo>
                    <a:pt x="1961" y="10600"/>
                    <a:pt x="2039" y="10593"/>
                    <a:pt x="2115" y="10593"/>
                  </a:cubicBezTo>
                  <a:cubicBezTo>
                    <a:pt x="2464" y="10593"/>
                    <a:pt x="2794" y="10751"/>
                    <a:pt x="2919" y="10951"/>
                  </a:cubicBezTo>
                  <a:cubicBezTo>
                    <a:pt x="3040" y="11225"/>
                    <a:pt x="3314" y="12136"/>
                    <a:pt x="3071" y="12501"/>
                  </a:cubicBezTo>
                  <a:lnTo>
                    <a:pt x="2675" y="13048"/>
                  </a:lnTo>
                  <a:cubicBezTo>
                    <a:pt x="2432" y="13413"/>
                    <a:pt x="2523" y="13869"/>
                    <a:pt x="2858" y="14112"/>
                  </a:cubicBezTo>
                  <a:lnTo>
                    <a:pt x="4074" y="14963"/>
                  </a:lnTo>
                  <a:cubicBezTo>
                    <a:pt x="4207" y="15061"/>
                    <a:pt x="4365" y="15109"/>
                    <a:pt x="4523" y="15109"/>
                  </a:cubicBezTo>
                  <a:cubicBezTo>
                    <a:pt x="4758" y="15109"/>
                    <a:pt x="4992" y="15000"/>
                    <a:pt x="5137" y="14781"/>
                  </a:cubicBezTo>
                  <a:lnTo>
                    <a:pt x="5533" y="14234"/>
                  </a:lnTo>
                  <a:cubicBezTo>
                    <a:pt x="5745" y="13915"/>
                    <a:pt x="6096" y="13736"/>
                    <a:pt x="6384" y="13736"/>
                  </a:cubicBezTo>
                  <a:cubicBezTo>
                    <a:pt x="6426" y="13736"/>
                    <a:pt x="6467" y="13740"/>
                    <a:pt x="6505" y="13747"/>
                  </a:cubicBezTo>
                  <a:cubicBezTo>
                    <a:pt x="6779" y="13839"/>
                    <a:pt x="7630" y="14295"/>
                    <a:pt x="7691" y="14720"/>
                  </a:cubicBezTo>
                  <a:lnTo>
                    <a:pt x="7812" y="15419"/>
                  </a:lnTo>
                  <a:cubicBezTo>
                    <a:pt x="7895" y="15777"/>
                    <a:pt x="8227" y="16036"/>
                    <a:pt x="8583" y="16036"/>
                  </a:cubicBezTo>
                  <a:cubicBezTo>
                    <a:pt x="8620" y="16036"/>
                    <a:pt x="8657" y="16033"/>
                    <a:pt x="8694" y="16027"/>
                  </a:cubicBezTo>
                  <a:lnTo>
                    <a:pt x="10153" y="15784"/>
                  </a:lnTo>
                  <a:cubicBezTo>
                    <a:pt x="10578" y="15693"/>
                    <a:pt x="10852" y="15298"/>
                    <a:pt x="10791" y="14902"/>
                  </a:cubicBezTo>
                  <a:lnTo>
                    <a:pt x="10669" y="14173"/>
                  </a:lnTo>
                  <a:cubicBezTo>
                    <a:pt x="10578" y="13778"/>
                    <a:pt x="10761" y="13322"/>
                    <a:pt x="11004" y="13170"/>
                  </a:cubicBezTo>
                  <a:cubicBezTo>
                    <a:pt x="11205" y="13081"/>
                    <a:pt x="11751" y="12909"/>
                    <a:pt x="12159" y="12909"/>
                  </a:cubicBezTo>
                  <a:cubicBezTo>
                    <a:pt x="12306" y="12909"/>
                    <a:pt x="12435" y="12931"/>
                    <a:pt x="12524" y="12988"/>
                  </a:cubicBezTo>
                  <a:lnTo>
                    <a:pt x="13132" y="13413"/>
                  </a:lnTo>
                  <a:cubicBezTo>
                    <a:pt x="13265" y="13510"/>
                    <a:pt x="13423" y="13559"/>
                    <a:pt x="13580" y="13559"/>
                  </a:cubicBezTo>
                  <a:cubicBezTo>
                    <a:pt x="13816" y="13559"/>
                    <a:pt x="14049" y="13450"/>
                    <a:pt x="14195" y="13231"/>
                  </a:cubicBezTo>
                  <a:lnTo>
                    <a:pt x="15046" y="12045"/>
                  </a:lnTo>
                  <a:cubicBezTo>
                    <a:pt x="15290" y="11681"/>
                    <a:pt x="15198" y="11225"/>
                    <a:pt x="14864" y="10981"/>
                  </a:cubicBezTo>
                  <a:lnTo>
                    <a:pt x="14256" y="10526"/>
                  </a:lnTo>
                  <a:cubicBezTo>
                    <a:pt x="13891" y="10313"/>
                    <a:pt x="13679" y="9857"/>
                    <a:pt x="13770" y="9583"/>
                  </a:cubicBezTo>
                  <a:cubicBezTo>
                    <a:pt x="13861" y="9310"/>
                    <a:pt x="14287" y="8489"/>
                    <a:pt x="14712" y="8398"/>
                  </a:cubicBezTo>
                  <a:lnTo>
                    <a:pt x="15472" y="8276"/>
                  </a:lnTo>
                  <a:cubicBezTo>
                    <a:pt x="15867" y="8215"/>
                    <a:pt x="16171" y="7820"/>
                    <a:pt x="16080" y="7395"/>
                  </a:cubicBezTo>
                  <a:lnTo>
                    <a:pt x="15837" y="5936"/>
                  </a:lnTo>
                  <a:cubicBezTo>
                    <a:pt x="15783" y="5588"/>
                    <a:pt x="15472" y="5312"/>
                    <a:pt x="15108" y="5312"/>
                  </a:cubicBezTo>
                  <a:cubicBezTo>
                    <a:pt x="15058" y="5312"/>
                    <a:pt x="15007" y="5317"/>
                    <a:pt x="14955" y="5328"/>
                  </a:cubicBezTo>
                  <a:lnTo>
                    <a:pt x="14195" y="5449"/>
                  </a:lnTo>
                  <a:cubicBezTo>
                    <a:pt x="14132" y="5459"/>
                    <a:pt x="14068" y="5463"/>
                    <a:pt x="14006" y="5463"/>
                  </a:cubicBezTo>
                  <a:cubicBezTo>
                    <a:pt x="13649" y="5463"/>
                    <a:pt x="13322" y="5322"/>
                    <a:pt x="13192" y="5115"/>
                  </a:cubicBezTo>
                  <a:cubicBezTo>
                    <a:pt x="13071" y="4872"/>
                    <a:pt x="12797" y="3960"/>
                    <a:pt x="13040" y="3626"/>
                  </a:cubicBezTo>
                  <a:lnTo>
                    <a:pt x="13496" y="2987"/>
                  </a:lnTo>
                  <a:cubicBezTo>
                    <a:pt x="13709" y="2653"/>
                    <a:pt x="13648" y="2167"/>
                    <a:pt x="13314" y="1924"/>
                  </a:cubicBezTo>
                  <a:lnTo>
                    <a:pt x="12098" y="1073"/>
                  </a:lnTo>
                  <a:cubicBezTo>
                    <a:pt x="11970" y="979"/>
                    <a:pt x="11819" y="935"/>
                    <a:pt x="11668" y="935"/>
                  </a:cubicBezTo>
                  <a:cubicBezTo>
                    <a:pt x="11426" y="935"/>
                    <a:pt x="11184" y="1049"/>
                    <a:pt x="11034" y="1255"/>
                  </a:cubicBezTo>
                  <a:lnTo>
                    <a:pt x="10578" y="1893"/>
                  </a:lnTo>
                  <a:cubicBezTo>
                    <a:pt x="10373" y="2175"/>
                    <a:pt x="10039" y="2370"/>
                    <a:pt x="9775" y="2370"/>
                  </a:cubicBezTo>
                  <a:cubicBezTo>
                    <a:pt x="9726" y="2370"/>
                    <a:pt x="9679" y="2363"/>
                    <a:pt x="9636" y="2349"/>
                  </a:cubicBezTo>
                  <a:cubicBezTo>
                    <a:pt x="9332" y="2288"/>
                    <a:pt x="8542" y="1832"/>
                    <a:pt x="8451" y="1407"/>
                  </a:cubicBezTo>
                  <a:lnTo>
                    <a:pt x="8329" y="647"/>
                  </a:lnTo>
                  <a:cubicBezTo>
                    <a:pt x="8274" y="261"/>
                    <a:pt x="7944" y="0"/>
                    <a:pt x="7566" y="0"/>
                  </a:cubicBezTo>
                  <a:close/>
                </a:path>
              </a:pathLst>
            </a:custGeom>
            <a:solidFill>
              <a:srgbClr val="7B63E4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42" name="Google Shape;3942;p53"/>
          <p:cNvSpPr txBox="1">
            <a:spLocks noGrp="1"/>
          </p:cNvSpPr>
          <p:nvPr>
            <p:ph type="subTitle" idx="1"/>
          </p:nvPr>
        </p:nvSpPr>
        <p:spPr>
          <a:xfrm>
            <a:off x="720025" y="3579600"/>
            <a:ext cx="19551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uk-UA" dirty="0"/>
              <a:t>Мислення 360 °</a:t>
            </a:r>
            <a:endParaRPr dirty="0"/>
          </a:p>
        </p:txBody>
      </p:sp>
      <p:sp>
        <p:nvSpPr>
          <p:cNvPr id="3943" name="Google Shape;3943;p53"/>
          <p:cNvSpPr txBox="1">
            <a:spLocks noGrp="1"/>
          </p:cNvSpPr>
          <p:nvPr>
            <p:ph type="subTitle" idx="2"/>
          </p:nvPr>
        </p:nvSpPr>
        <p:spPr>
          <a:xfrm>
            <a:off x="114457" y="3955072"/>
            <a:ext cx="2912650" cy="6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ru-RU" dirty="0" err="1" smtClean="0"/>
              <a:t>Розуміти</a:t>
            </a:r>
            <a:r>
              <a:rPr lang="ru-RU" dirty="0"/>
              <a:t>, до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призведе</a:t>
            </a:r>
            <a:r>
              <a:rPr lang="ru-RU" dirty="0"/>
              <a:t>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крок</a:t>
            </a:r>
            <a:r>
              <a:rPr lang="ru-RU" dirty="0"/>
              <a:t> і в яку картину </a:t>
            </a:r>
            <a:r>
              <a:rPr lang="ru-RU" dirty="0" err="1"/>
              <a:t>зберуться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.  </a:t>
            </a:r>
            <a:endParaRPr dirty="0"/>
          </a:p>
        </p:txBody>
      </p:sp>
      <p:sp>
        <p:nvSpPr>
          <p:cNvPr id="3944" name="Google Shape;3944;p53"/>
          <p:cNvSpPr txBox="1">
            <a:spLocks noGrp="1"/>
          </p:cNvSpPr>
          <p:nvPr>
            <p:ph type="subTitle" idx="3"/>
          </p:nvPr>
        </p:nvSpPr>
        <p:spPr>
          <a:xfrm>
            <a:off x="431515" y="1698125"/>
            <a:ext cx="224361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 smtClean="0"/>
              <a:t>Переконливість</a:t>
            </a:r>
            <a:endParaRPr dirty="0"/>
          </a:p>
        </p:txBody>
      </p:sp>
      <p:sp>
        <p:nvSpPr>
          <p:cNvPr id="3945" name="Google Shape;3945;p53"/>
          <p:cNvSpPr txBox="1">
            <a:spLocks noGrp="1"/>
          </p:cNvSpPr>
          <p:nvPr>
            <p:ph type="subTitle" idx="4"/>
          </p:nvPr>
        </p:nvSpPr>
        <p:spPr>
          <a:xfrm>
            <a:off x="182666" y="2064240"/>
            <a:ext cx="2643422" cy="13495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ru-RU" dirty="0">
                <a:latin typeface="Arial Narrow" panose="020B0606020202030204" pitchFamily="34" charset="0"/>
              </a:rPr>
              <a:t>Час на </a:t>
            </a:r>
            <a:r>
              <a:rPr lang="ru-RU" dirty="0" err="1">
                <a:latin typeface="Arial Narrow" panose="020B0606020202030204" pitchFamily="34" charset="0"/>
              </a:rPr>
              <a:t>кожен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крок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скорочується</a:t>
            </a:r>
            <a:r>
              <a:rPr lang="ru-RU" dirty="0">
                <a:latin typeface="Arial Narrow" panose="020B0606020202030204" pitchFamily="34" charset="0"/>
              </a:rPr>
              <a:t>. </a:t>
            </a:r>
            <a:r>
              <a:rPr lang="ru-RU" dirty="0" smtClean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Щоб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його</a:t>
            </a:r>
            <a:r>
              <a:rPr lang="ru-RU" dirty="0">
                <a:latin typeface="Arial Narrow" panose="020B0606020202030204" pitchFamily="34" charset="0"/>
              </a:rPr>
              <a:t> не </a:t>
            </a:r>
            <a:r>
              <a:rPr lang="ru-RU" dirty="0" err="1">
                <a:latin typeface="Arial Narrow" panose="020B0606020202030204" pitchFamily="34" charset="0"/>
              </a:rPr>
              <a:t>втрачати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потрібно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чітко</a:t>
            </a:r>
            <a:r>
              <a:rPr lang="ru-RU" dirty="0">
                <a:latin typeface="Arial Narrow" panose="020B0606020202030204" pitchFamily="34" charset="0"/>
              </a:rPr>
              <a:t> і </a:t>
            </a:r>
            <a:r>
              <a:rPr lang="ru-RU" dirty="0" err="1">
                <a:latin typeface="Arial Narrow" panose="020B0606020202030204" pitchFamily="34" charset="0"/>
              </a:rPr>
              <a:t>переконливо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доносити</a:t>
            </a:r>
            <a:r>
              <a:rPr lang="ru-RU" dirty="0">
                <a:latin typeface="Arial Narrow" panose="020B0606020202030204" pitchFamily="34" charset="0"/>
              </a:rPr>
              <a:t> думку</a:t>
            </a:r>
            <a:r>
              <a:rPr lang="ru-RU" sz="1200" dirty="0">
                <a:latin typeface="Arial Narrow" panose="020B0606020202030204" pitchFamily="34" charset="0"/>
              </a:rPr>
              <a:t>.</a:t>
            </a:r>
            <a:endParaRPr sz="1200" dirty="0">
              <a:latin typeface="Arial Narrow" panose="020B0606020202030204" pitchFamily="34" charset="0"/>
            </a:endParaRPr>
          </a:p>
        </p:txBody>
      </p:sp>
      <p:sp>
        <p:nvSpPr>
          <p:cNvPr id="3946" name="Google Shape;3946;p53"/>
          <p:cNvSpPr txBox="1">
            <a:spLocks noGrp="1"/>
          </p:cNvSpPr>
          <p:nvPr>
            <p:ph type="subTitle" idx="5"/>
          </p:nvPr>
        </p:nvSpPr>
        <p:spPr>
          <a:xfrm>
            <a:off x="6468900" y="3578775"/>
            <a:ext cx="19551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 smtClean="0"/>
              <a:t> </a:t>
            </a:r>
            <a:endParaRPr dirty="0"/>
          </a:p>
        </p:txBody>
      </p:sp>
      <p:sp>
        <p:nvSpPr>
          <p:cNvPr id="3947" name="Google Shape;3947;p53"/>
          <p:cNvSpPr txBox="1">
            <a:spLocks noGrp="1"/>
          </p:cNvSpPr>
          <p:nvPr>
            <p:ph type="subTitle" idx="6"/>
          </p:nvPr>
        </p:nvSpPr>
        <p:spPr>
          <a:xfrm>
            <a:off x="6468903" y="3982875"/>
            <a:ext cx="1955100" cy="6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 smtClean="0"/>
              <a:t> </a:t>
            </a:r>
            <a:endParaRPr dirty="0"/>
          </a:p>
        </p:txBody>
      </p:sp>
      <p:sp>
        <p:nvSpPr>
          <p:cNvPr id="3948" name="Google Shape;3948;p53"/>
          <p:cNvSpPr txBox="1">
            <a:spLocks noGrp="1"/>
          </p:cNvSpPr>
          <p:nvPr>
            <p:ph type="subTitle" idx="7"/>
          </p:nvPr>
        </p:nvSpPr>
        <p:spPr>
          <a:xfrm>
            <a:off x="6468825" y="1698125"/>
            <a:ext cx="2202564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 smtClean="0"/>
              <a:t>Відповідальність</a:t>
            </a:r>
            <a:endParaRPr dirty="0"/>
          </a:p>
        </p:txBody>
      </p:sp>
      <p:sp>
        <p:nvSpPr>
          <p:cNvPr id="3949" name="Google Shape;3949;p53"/>
          <p:cNvSpPr txBox="1">
            <a:spLocks noGrp="1"/>
          </p:cNvSpPr>
          <p:nvPr>
            <p:ph type="subTitle" idx="8"/>
          </p:nvPr>
        </p:nvSpPr>
        <p:spPr>
          <a:xfrm>
            <a:off x="6468829" y="2059831"/>
            <a:ext cx="2360002" cy="6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ru-RU" dirty="0" smtClean="0"/>
              <a:t>Менеджер </a:t>
            </a:r>
            <a:r>
              <a:rPr lang="ru-RU" dirty="0"/>
              <a:t>повинен все </a:t>
            </a:r>
            <a:r>
              <a:rPr lang="ru-RU" dirty="0" err="1"/>
              <a:t>контролювати</a:t>
            </a:r>
            <a:r>
              <a:rPr lang="ru-RU" dirty="0"/>
              <a:t>, </a:t>
            </a:r>
            <a:r>
              <a:rPr lang="ru-RU" dirty="0" err="1"/>
              <a:t>інакше</a:t>
            </a:r>
            <a:r>
              <a:rPr lang="ru-RU" dirty="0"/>
              <a:t> команда «</a:t>
            </a:r>
            <a:r>
              <a:rPr lang="ru-RU" dirty="0" err="1"/>
              <a:t>випаде</a:t>
            </a:r>
            <a:r>
              <a:rPr lang="ru-RU" dirty="0"/>
              <a:t>» з плану.</a:t>
            </a:r>
            <a:endParaRPr dirty="0"/>
          </a:p>
        </p:txBody>
      </p:sp>
      <p:grpSp>
        <p:nvGrpSpPr>
          <p:cNvPr id="3950" name="Google Shape;3950;p53"/>
          <p:cNvGrpSpPr/>
          <p:nvPr/>
        </p:nvGrpSpPr>
        <p:grpSpPr>
          <a:xfrm>
            <a:off x="2602300" y="1934125"/>
            <a:ext cx="1300725" cy="326700"/>
            <a:chOff x="1786600" y="1328150"/>
            <a:chExt cx="1300725" cy="326700"/>
          </a:xfrm>
        </p:grpSpPr>
        <p:cxnSp>
          <p:nvCxnSpPr>
            <p:cNvPr id="3951" name="Google Shape;3951;p53"/>
            <p:cNvCxnSpPr/>
            <p:nvPr/>
          </p:nvCxnSpPr>
          <p:spPr>
            <a:xfrm>
              <a:off x="1786600" y="1330538"/>
              <a:ext cx="840900" cy="0"/>
            </a:xfrm>
            <a:prstGeom prst="straightConnector1">
              <a:avLst/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2" name="Google Shape;3952;p53"/>
            <p:cNvCxnSpPr/>
            <p:nvPr/>
          </p:nvCxnSpPr>
          <p:spPr>
            <a:xfrm>
              <a:off x="2622325" y="1328150"/>
              <a:ext cx="465000" cy="326700"/>
            </a:xfrm>
            <a:prstGeom prst="straightConnector1">
              <a:avLst/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3953" name="Google Shape;3953;p53"/>
          <p:cNvGrpSpPr/>
          <p:nvPr/>
        </p:nvGrpSpPr>
        <p:grpSpPr>
          <a:xfrm flipH="1">
            <a:off x="5228875" y="1934975"/>
            <a:ext cx="1300863" cy="325800"/>
            <a:chOff x="1786600" y="1329000"/>
            <a:chExt cx="1300863" cy="325800"/>
          </a:xfrm>
        </p:grpSpPr>
        <p:cxnSp>
          <p:nvCxnSpPr>
            <p:cNvPr id="3954" name="Google Shape;3954;p53"/>
            <p:cNvCxnSpPr/>
            <p:nvPr/>
          </p:nvCxnSpPr>
          <p:spPr>
            <a:xfrm>
              <a:off x="1786600" y="1330538"/>
              <a:ext cx="840900" cy="0"/>
            </a:xfrm>
            <a:prstGeom prst="straightConnector1">
              <a:avLst/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5" name="Google Shape;3955;p53"/>
            <p:cNvCxnSpPr/>
            <p:nvPr/>
          </p:nvCxnSpPr>
          <p:spPr>
            <a:xfrm>
              <a:off x="2623063" y="1329000"/>
              <a:ext cx="464400" cy="325800"/>
            </a:xfrm>
            <a:prstGeom prst="straightConnector1">
              <a:avLst/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3956" name="Google Shape;3956;p53"/>
          <p:cNvGrpSpPr/>
          <p:nvPr/>
        </p:nvGrpSpPr>
        <p:grpSpPr>
          <a:xfrm rot="10800000" flipH="1">
            <a:off x="2602300" y="3494500"/>
            <a:ext cx="1300350" cy="325200"/>
            <a:chOff x="1786600" y="1329725"/>
            <a:chExt cx="1300350" cy="325200"/>
          </a:xfrm>
        </p:grpSpPr>
        <p:cxnSp>
          <p:nvCxnSpPr>
            <p:cNvPr id="3957" name="Google Shape;3957;p53"/>
            <p:cNvCxnSpPr/>
            <p:nvPr/>
          </p:nvCxnSpPr>
          <p:spPr>
            <a:xfrm>
              <a:off x="1786600" y="1330538"/>
              <a:ext cx="840900" cy="0"/>
            </a:xfrm>
            <a:prstGeom prst="straightConnector1">
              <a:avLst/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8" name="Google Shape;3958;p53"/>
            <p:cNvCxnSpPr/>
            <p:nvPr/>
          </p:nvCxnSpPr>
          <p:spPr>
            <a:xfrm>
              <a:off x="2623150" y="1329725"/>
              <a:ext cx="463800" cy="325200"/>
            </a:xfrm>
            <a:prstGeom prst="straightConnector1">
              <a:avLst/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3959" name="Google Shape;3959;p53"/>
          <p:cNvGrpSpPr/>
          <p:nvPr/>
        </p:nvGrpSpPr>
        <p:grpSpPr>
          <a:xfrm rot="10800000">
            <a:off x="5229050" y="3494500"/>
            <a:ext cx="1300688" cy="325200"/>
            <a:chOff x="1786600" y="1329725"/>
            <a:chExt cx="1300688" cy="325200"/>
          </a:xfrm>
        </p:grpSpPr>
        <p:cxnSp>
          <p:nvCxnSpPr>
            <p:cNvPr id="3960" name="Google Shape;3960;p53"/>
            <p:cNvCxnSpPr/>
            <p:nvPr/>
          </p:nvCxnSpPr>
          <p:spPr>
            <a:xfrm>
              <a:off x="1786600" y="1330538"/>
              <a:ext cx="840900" cy="0"/>
            </a:xfrm>
            <a:prstGeom prst="straightConnector1">
              <a:avLst/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1" name="Google Shape;3961;p53"/>
            <p:cNvCxnSpPr/>
            <p:nvPr/>
          </p:nvCxnSpPr>
          <p:spPr>
            <a:xfrm>
              <a:off x="2620488" y="1329725"/>
              <a:ext cx="466800" cy="325200"/>
            </a:xfrm>
            <a:prstGeom prst="straightConnector1">
              <a:avLst/>
            </a:prstGeom>
            <a:noFill/>
            <a:ln w="28575" cap="flat" cmpd="sng">
              <a:solidFill>
                <a:schemeClr val="lt2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8" name="Google Shape;3288;p4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8094088" cy="7562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4000" dirty="0"/>
              <a:t>Hard Skills</a:t>
            </a:r>
            <a:r>
              <a:rPr lang="en-US" dirty="0"/>
              <a:t/>
            </a:r>
            <a:br>
              <a:rPr lang="en-US" dirty="0"/>
            </a:br>
            <a:r>
              <a:rPr lang="en" dirty="0" smtClean="0"/>
              <a:t> </a:t>
            </a:r>
            <a:endParaRPr dirty="0"/>
          </a:p>
        </p:txBody>
      </p:sp>
      <p:sp>
        <p:nvSpPr>
          <p:cNvPr id="3289" name="Google Shape;3289;p46"/>
          <p:cNvSpPr txBox="1">
            <a:spLocks noGrp="1"/>
          </p:cNvSpPr>
          <p:nvPr>
            <p:ph type="subTitle" idx="1"/>
          </p:nvPr>
        </p:nvSpPr>
        <p:spPr>
          <a:xfrm>
            <a:off x="5908918" y="4606116"/>
            <a:ext cx="21966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 smtClean="0"/>
              <a:t> </a:t>
            </a:r>
            <a:endParaRPr dirty="0"/>
          </a:p>
        </p:txBody>
      </p:sp>
      <p:sp>
        <p:nvSpPr>
          <p:cNvPr id="3291" name="Google Shape;3291;p46"/>
          <p:cNvSpPr txBox="1">
            <a:spLocks noGrp="1"/>
          </p:cNvSpPr>
          <p:nvPr>
            <p:ph type="subTitle" idx="3"/>
          </p:nvPr>
        </p:nvSpPr>
        <p:spPr>
          <a:xfrm>
            <a:off x="818192" y="4541150"/>
            <a:ext cx="21966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 smtClean="0"/>
              <a:t> </a:t>
            </a:r>
            <a:endParaRPr dirty="0"/>
          </a:p>
        </p:txBody>
      </p:sp>
      <p:sp>
        <p:nvSpPr>
          <p:cNvPr id="3292" name="Google Shape;3292;p46"/>
          <p:cNvSpPr txBox="1">
            <a:spLocks noGrp="1"/>
          </p:cNvSpPr>
          <p:nvPr>
            <p:ph type="subTitle" idx="4"/>
          </p:nvPr>
        </p:nvSpPr>
        <p:spPr>
          <a:xfrm>
            <a:off x="720025" y="3951300"/>
            <a:ext cx="2196600" cy="6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 smtClean="0"/>
              <a:t> </a:t>
            </a:r>
            <a:endParaRPr dirty="0"/>
          </a:p>
        </p:txBody>
      </p:sp>
      <p:sp>
        <p:nvSpPr>
          <p:cNvPr id="3293" name="Google Shape;3293;p46"/>
          <p:cNvSpPr txBox="1">
            <a:spLocks noGrp="1"/>
          </p:cNvSpPr>
          <p:nvPr>
            <p:ph type="subTitle" idx="5"/>
          </p:nvPr>
        </p:nvSpPr>
        <p:spPr>
          <a:xfrm>
            <a:off x="6617488" y="1596680"/>
            <a:ext cx="21966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 smtClean="0"/>
              <a:t>Маркетинг</a:t>
            </a:r>
            <a:endParaRPr dirty="0"/>
          </a:p>
        </p:txBody>
      </p:sp>
      <p:sp>
        <p:nvSpPr>
          <p:cNvPr id="3294" name="Google Shape;3294;p46"/>
          <p:cNvSpPr txBox="1">
            <a:spLocks noGrp="1"/>
          </p:cNvSpPr>
          <p:nvPr>
            <p:ph type="subTitle" idx="6"/>
          </p:nvPr>
        </p:nvSpPr>
        <p:spPr>
          <a:xfrm>
            <a:off x="6030421" y="1861780"/>
            <a:ext cx="3222215" cy="6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uk-UA" dirty="0"/>
              <a:t>Пошукова оптимізація (</a:t>
            </a:r>
            <a:r>
              <a:rPr lang="en-US" dirty="0"/>
              <a:t>SEO) - </a:t>
            </a:r>
            <a:r>
              <a:rPr lang="uk-UA" dirty="0"/>
              <a:t>комплекс заходів щодо внутрішньої і зовнішньої оптимізації для підняття позицій сайту в результатах видачі пошукових систем по певних запитах користувачів, з метою збільшення мережевого трафіку.</a:t>
            </a:r>
          </a:p>
          <a:p>
            <a:pPr marL="0" lvl="0" indent="0">
              <a:spcAft>
                <a:spcPts val="1200"/>
              </a:spcAft>
            </a:pPr>
            <a:r>
              <a:rPr lang="uk-UA" dirty="0"/>
              <a:t>Маркетинг в пошукових системах (</a:t>
            </a:r>
            <a:r>
              <a:rPr lang="en-US" dirty="0"/>
              <a:t>SEM)</a:t>
            </a:r>
          </a:p>
          <a:p>
            <a:pPr marL="0" lvl="0" indent="0">
              <a:spcAft>
                <a:spcPts val="1200"/>
              </a:spcAft>
            </a:pPr>
            <a:r>
              <a:rPr lang="en-US" dirty="0" smtClean="0"/>
              <a:t>Google </a:t>
            </a:r>
            <a:r>
              <a:rPr lang="en-US" dirty="0"/>
              <a:t>Analytics</a:t>
            </a:r>
          </a:p>
          <a:p>
            <a:pPr marL="0" lvl="0" indent="0">
              <a:spcAft>
                <a:spcPts val="1200"/>
              </a:spcAft>
            </a:pPr>
            <a:r>
              <a:rPr lang="uk-UA" dirty="0"/>
              <a:t>Системи управління контентом (</a:t>
            </a:r>
            <a:r>
              <a:rPr lang="en-US" dirty="0"/>
              <a:t>CMS), </a:t>
            </a:r>
            <a:r>
              <a:rPr lang="uk-UA" dirty="0"/>
              <a:t>такі як </a:t>
            </a:r>
            <a:r>
              <a:rPr lang="en-US" dirty="0"/>
              <a:t>WordPress</a:t>
            </a:r>
            <a:endParaRPr dirty="0"/>
          </a:p>
        </p:txBody>
      </p:sp>
      <p:sp>
        <p:nvSpPr>
          <p:cNvPr id="3295" name="Google Shape;3295;p46"/>
          <p:cNvSpPr txBox="1">
            <a:spLocks noGrp="1"/>
          </p:cNvSpPr>
          <p:nvPr>
            <p:ph type="subTitle" idx="7"/>
          </p:nvPr>
        </p:nvSpPr>
        <p:spPr>
          <a:xfrm>
            <a:off x="95918" y="1920739"/>
            <a:ext cx="2916625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 smtClean="0"/>
              <a:t>Комп’ютерна </a:t>
            </a:r>
            <a:r>
              <a:rPr lang="uk-UA" dirty="0" err="1" smtClean="0"/>
              <a:t>грамоність</a:t>
            </a:r>
            <a:endParaRPr dirty="0"/>
          </a:p>
        </p:txBody>
      </p:sp>
      <p:sp>
        <p:nvSpPr>
          <p:cNvPr id="3296" name="Google Shape;3296;p46"/>
          <p:cNvSpPr txBox="1">
            <a:spLocks noGrp="1"/>
          </p:cNvSpPr>
          <p:nvPr>
            <p:ph type="subTitle" idx="8"/>
          </p:nvPr>
        </p:nvSpPr>
        <p:spPr>
          <a:xfrm>
            <a:off x="-52901" y="2269984"/>
            <a:ext cx="3277456" cy="6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ru-RU" dirty="0"/>
              <a:t>вести </a:t>
            </a:r>
            <a:r>
              <a:rPr lang="ru-RU" dirty="0" err="1"/>
              <a:t>акаунт</a:t>
            </a:r>
            <a:r>
              <a:rPr lang="ru-RU" dirty="0"/>
              <a:t> у </a:t>
            </a:r>
            <a:r>
              <a:rPr lang="ru-RU" dirty="0" err="1"/>
              <a:t>соціальних</a:t>
            </a:r>
            <a:r>
              <a:rPr lang="ru-RU" dirty="0"/>
              <a:t> мережах, </a:t>
            </a:r>
            <a:r>
              <a:rPr lang="ru-RU" dirty="0" err="1"/>
              <a:t>вмієте</a:t>
            </a:r>
            <a:r>
              <a:rPr lang="ru-RU" dirty="0"/>
              <a:t> </a:t>
            </a:r>
            <a:r>
              <a:rPr lang="ru-RU" dirty="0" err="1"/>
              <a:t>користуватися</a:t>
            </a:r>
            <a:r>
              <a:rPr lang="ru-RU" dirty="0"/>
              <a:t> </a:t>
            </a:r>
            <a:r>
              <a:rPr lang="ru-RU" dirty="0" err="1"/>
              <a:t>командним</a:t>
            </a:r>
            <a:r>
              <a:rPr lang="ru-RU" dirty="0"/>
              <a:t> планером </a:t>
            </a:r>
            <a:r>
              <a:rPr lang="ru-RU" dirty="0" err="1"/>
              <a:t>Monday</a:t>
            </a:r>
            <a:r>
              <a:rPr lang="ru-RU" dirty="0"/>
              <a:t>, </a:t>
            </a:r>
            <a:r>
              <a:rPr lang="ru-RU" dirty="0" err="1"/>
              <a:t>талановито</a:t>
            </a:r>
            <a:r>
              <a:rPr lang="ru-RU" dirty="0"/>
              <a:t> </a:t>
            </a:r>
            <a:r>
              <a:rPr lang="ru-RU" dirty="0" err="1"/>
              <a:t>створюєте</a:t>
            </a:r>
            <a:r>
              <a:rPr lang="ru-RU" dirty="0"/>
              <a:t> </a:t>
            </a:r>
            <a:r>
              <a:rPr lang="ru-RU" dirty="0" err="1"/>
              <a:t>презентації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обробляєте</a:t>
            </a:r>
            <a:r>
              <a:rPr lang="ru-RU" dirty="0"/>
              <a:t> </a:t>
            </a:r>
            <a:r>
              <a:rPr lang="ru-RU" dirty="0" err="1"/>
              <a:t>фотографії</a:t>
            </a:r>
            <a:r>
              <a:rPr lang="ru-RU" dirty="0"/>
              <a:t> в </a:t>
            </a:r>
            <a:r>
              <a:rPr lang="ru-RU" dirty="0" err="1"/>
              <a:t>Photoshop</a:t>
            </a:r>
            <a:r>
              <a:rPr lang="ru-RU" dirty="0"/>
              <a:t>.</a:t>
            </a:r>
            <a:endParaRPr dirty="0"/>
          </a:p>
        </p:txBody>
      </p:sp>
      <p:sp>
        <p:nvSpPr>
          <p:cNvPr id="3297" name="Google Shape;3297;p46"/>
          <p:cNvSpPr txBox="1">
            <a:spLocks noGrp="1"/>
          </p:cNvSpPr>
          <p:nvPr>
            <p:ph type="subTitle" idx="9"/>
          </p:nvPr>
        </p:nvSpPr>
        <p:spPr>
          <a:xfrm>
            <a:off x="315867" y="3949472"/>
            <a:ext cx="21966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 smtClean="0"/>
              <a:t>Дизайн</a:t>
            </a:r>
            <a:endParaRPr dirty="0"/>
          </a:p>
        </p:txBody>
      </p:sp>
      <p:sp>
        <p:nvSpPr>
          <p:cNvPr id="3298" name="Google Shape;3298;p46"/>
          <p:cNvSpPr txBox="1">
            <a:spLocks noGrp="1"/>
          </p:cNvSpPr>
          <p:nvPr>
            <p:ph type="subTitle" idx="13"/>
          </p:nvPr>
        </p:nvSpPr>
        <p:spPr>
          <a:xfrm>
            <a:off x="40573" y="4357128"/>
            <a:ext cx="3183982" cy="6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 smtClean="0"/>
              <a:t>Вміння зацікавити клієнта, створити потрібний </a:t>
            </a:r>
            <a:r>
              <a:rPr lang="uk-UA" dirty="0" err="1" smtClean="0"/>
              <a:t>візуал</a:t>
            </a:r>
            <a:r>
              <a:rPr lang="uk-UA" dirty="0" smtClean="0"/>
              <a:t> профілю</a:t>
            </a:r>
            <a:endParaRPr dirty="0"/>
          </a:p>
        </p:txBody>
      </p:sp>
      <p:sp>
        <p:nvSpPr>
          <p:cNvPr id="3299" name="Google Shape;3299;p46"/>
          <p:cNvSpPr txBox="1">
            <a:spLocks noGrp="1"/>
          </p:cNvSpPr>
          <p:nvPr>
            <p:ph type="subTitle" idx="14"/>
          </p:nvPr>
        </p:nvSpPr>
        <p:spPr>
          <a:xfrm>
            <a:off x="3468867" y="2768423"/>
            <a:ext cx="2196600" cy="37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 smtClean="0"/>
              <a:t>Аналітика</a:t>
            </a:r>
            <a:endParaRPr dirty="0"/>
          </a:p>
        </p:txBody>
      </p:sp>
      <p:sp>
        <p:nvSpPr>
          <p:cNvPr id="3300" name="Google Shape;3300;p46"/>
          <p:cNvSpPr txBox="1">
            <a:spLocks noGrp="1"/>
          </p:cNvSpPr>
          <p:nvPr>
            <p:ph type="subTitle" idx="15"/>
          </p:nvPr>
        </p:nvSpPr>
        <p:spPr>
          <a:xfrm>
            <a:off x="3012543" y="3140123"/>
            <a:ext cx="3109248" cy="6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ru-RU" dirty="0" err="1"/>
              <a:t>вміти</a:t>
            </a:r>
            <a:r>
              <a:rPr lang="ru-RU" dirty="0"/>
              <a:t> </a:t>
            </a:r>
            <a:r>
              <a:rPr lang="ru-RU" dirty="0" err="1"/>
              <a:t>знаходити</a:t>
            </a:r>
            <a:r>
              <a:rPr lang="ru-RU" dirty="0"/>
              <a:t> </a:t>
            </a:r>
            <a:r>
              <a:rPr lang="ru-RU" dirty="0" err="1"/>
              <a:t>потрібну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і на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приймати</a:t>
            </a:r>
            <a:r>
              <a:rPr lang="ru-RU" dirty="0"/>
              <a:t> </a:t>
            </a:r>
            <a:r>
              <a:rPr lang="ru-RU" dirty="0" err="1"/>
              <a:t>вигідні</a:t>
            </a:r>
            <a:r>
              <a:rPr lang="ru-RU" dirty="0"/>
              <a:t> для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можете </a:t>
            </a:r>
            <a:r>
              <a:rPr lang="ru-RU" dirty="0" err="1"/>
              <a:t>проаналізувати</a:t>
            </a:r>
            <a:r>
              <a:rPr lang="ru-RU" dirty="0"/>
              <a:t> </a:t>
            </a:r>
            <a:r>
              <a:rPr lang="ru-RU" dirty="0" err="1"/>
              <a:t>ринок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скласти</a:t>
            </a:r>
            <a:r>
              <a:rPr lang="ru-RU" dirty="0"/>
              <a:t> базу </a:t>
            </a:r>
            <a:r>
              <a:rPr lang="ru-RU" dirty="0" err="1"/>
              <a:t>даних</a:t>
            </a:r>
            <a:r>
              <a:rPr lang="ru-RU" dirty="0"/>
              <a:t> про </a:t>
            </a:r>
            <a:r>
              <a:rPr lang="ru-RU" dirty="0" err="1"/>
              <a:t>що-небудь</a:t>
            </a:r>
            <a:endParaRPr dirty="0"/>
          </a:p>
        </p:txBody>
      </p:sp>
      <p:grpSp>
        <p:nvGrpSpPr>
          <p:cNvPr id="3301" name="Google Shape;3301;p46"/>
          <p:cNvGrpSpPr/>
          <p:nvPr/>
        </p:nvGrpSpPr>
        <p:grpSpPr>
          <a:xfrm>
            <a:off x="720010" y="304672"/>
            <a:ext cx="1531243" cy="1616067"/>
            <a:chOff x="323475" y="1422750"/>
            <a:chExt cx="1162675" cy="1227175"/>
          </a:xfrm>
        </p:grpSpPr>
        <p:sp>
          <p:nvSpPr>
            <p:cNvPr id="3302" name="Google Shape;3302;p46"/>
            <p:cNvSpPr/>
            <p:nvPr/>
          </p:nvSpPr>
          <p:spPr>
            <a:xfrm>
              <a:off x="369800" y="1422750"/>
              <a:ext cx="103100" cy="101575"/>
            </a:xfrm>
            <a:custGeom>
              <a:avLst/>
              <a:gdLst/>
              <a:ahLst/>
              <a:cxnLst/>
              <a:rect l="l" t="t" r="r" b="b"/>
              <a:pathLst>
                <a:path w="4124" h="4063" extrusionOk="0">
                  <a:moveTo>
                    <a:pt x="1752" y="1"/>
                  </a:moveTo>
                  <a:cubicBezTo>
                    <a:pt x="1742" y="1"/>
                    <a:pt x="1732" y="2"/>
                    <a:pt x="1722" y="3"/>
                  </a:cubicBezTo>
                  <a:cubicBezTo>
                    <a:pt x="1621" y="17"/>
                    <a:pt x="1563" y="104"/>
                    <a:pt x="1519" y="191"/>
                  </a:cubicBezTo>
                  <a:cubicBezTo>
                    <a:pt x="1360" y="524"/>
                    <a:pt x="1302" y="885"/>
                    <a:pt x="1259" y="1233"/>
                  </a:cubicBezTo>
                  <a:cubicBezTo>
                    <a:pt x="883" y="1334"/>
                    <a:pt x="535" y="1479"/>
                    <a:pt x="203" y="1667"/>
                  </a:cubicBezTo>
                  <a:cubicBezTo>
                    <a:pt x="116" y="1725"/>
                    <a:pt x="14" y="1797"/>
                    <a:pt x="14" y="1913"/>
                  </a:cubicBezTo>
                  <a:cubicBezTo>
                    <a:pt x="0" y="2000"/>
                    <a:pt x="87" y="2072"/>
                    <a:pt x="159" y="2144"/>
                  </a:cubicBezTo>
                  <a:cubicBezTo>
                    <a:pt x="434" y="2332"/>
                    <a:pt x="752" y="2448"/>
                    <a:pt x="1085" y="2549"/>
                  </a:cubicBezTo>
                  <a:cubicBezTo>
                    <a:pt x="1027" y="2969"/>
                    <a:pt x="1056" y="3403"/>
                    <a:pt x="1172" y="3808"/>
                  </a:cubicBezTo>
                  <a:cubicBezTo>
                    <a:pt x="1201" y="3910"/>
                    <a:pt x="1244" y="4025"/>
                    <a:pt x="1346" y="4054"/>
                  </a:cubicBezTo>
                  <a:cubicBezTo>
                    <a:pt x="1362" y="4060"/>
                    <a:pt x="1378" y="4062"/>
                    <a:pt x="1395" y="4062"/>
                  </a:cubicBezTo>
                  <a:cubicBezTo>
                    <a:pt x="1469" y="4062"/>
                    <a:pt x="1550" y="4015"/>
                    <a:pt x="1621" y="3967"/>
                  </a:cubicBezTo>
                  <a:cubicBezTo>
                    <a:pt x="1939" y="3750"/>
                    <a:pt x="2170" y="3432"/>
                    <a:pt x="2402" y="3128"/>
                  </a:cubicBezTo>
                  <a:cubicBezTo>
                    <a:pt x="2720" y="3316"/>
                    <a:pt x="3068" y="3519"/>
                    <a:pt x="3444" y="3591"/>
                  </a:cubicBezTo>
                  <a:cubicBezTo>
                    <a:pt x="3485" y="3597"/>
                    <a:pt x="3529" y="3603"/>
                    <a:pt x="3571" y="3603"/>
                  </a:cubicBezTo>
                  <a:cubicBezTo>
                    <a:pt x="3632" y="3603"/>
                    <a:pt x="3690" y="3591"/>
                    <a:pt x="3733" y="3548"/>
                  </a:cubicBezTo>
                  <a:cubicBezTo>
                    <a:pt x="3820" y="3476"/>
                    <a:pt x="3806" y="3360"/>
                    <a:pt x="3791" y="3258"/>
                  </a:cubicBezTo>
                  <a:cubicBezTo>
                    <a:pt x="3733" y="2839"/>
                    <a:pt x="3574" y="2419"/>
                    <a:pt x="3357" y="2057"/>
                  </a:cubicBezTo>
                  <a:cubicBezTo>
                    <a:pt x="3617" y="1840"/>
                    <a:pt x="3863" y="1609"/>
                    <a:pt x="4023" y="1320"/>
                  </a:cubicBezTo>
                  <a:cubicBezTo>
                    <a:pt x="4081" y="1247"/>
                    <a:pt x="4124" y="1131"/>
                    <a:pt x="4081" y="1045"/>
                  </a:cubicBezTo>
                  <a:cubicBezTo>
                    <a:pt x="4037" y="958"/>
                    <a:pt x="3907" y="929"/>
                    <a:pt x="3806" y="914"/>
                  </a:cubicBezTo>
                  <a:cubicBezTo>
                    <a:pt x="3654" y="898"/>
                    <a:pt x="3502" y="890"/>
                    <a:pt x="3350" y="890"/>
                  </a:cubicBezTo>
                  <a:cubicBezTo>
                    <a:pt x="3097" y="890"/>
                    <a:pt x="2843" y="913"/>
                    <a:pt x="2590" y="958"/>
                  </a:cubicBezTo>
                  <a:cubicBezTo>
                    <a:pt x="2445" y="654"/>
                    <a:pt x="2243" y="379"/>
                    <a:pt x="1997" y="133"/>
                  </a:cubicBezTo>
                  <a:cubicBezTo>
                    <a:pt x="1931" y="67"/>
                    <a:pt x="1853" y="1"/>
                    <a:pt x="17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46"/>
            <p:cNvSpPr/>
            <p:nvPr/>
          </p:nvSpPr>
          <p:spPr>
            <a:xfrm>
              <a:off x="1366400" y="2494625"/>
              <a:ext cx="119750" cy="118325"/>
            </a:xfrm>
            <a:custGeom>
              <a:avLst/>
              <a:gdLst/>
              <a:ahLst/>
              <a:cxnLst/>
              <a:rect l="l" t="t" r="r" b="b"/>
              <a:pathLst>
                <a:path w="4790" h="4733" extrusionOk="0">
                  <a:moveTo>
                    <a:pt x="2037" y="0"/>
                  </a:moveTo>
                  <a:cubicBezTo>
                    <a:pt x="2029" y="0"/>
                    <a:pt x="2020" y="1"/>
                    <a:pt x="2012" y="2"/>
                  </a:cubicBezTo>
                  <a:cubicBezTo>
                    <a:pt x="1896" y="31"/>
                    <a:pt x="1824" y="132"/>
                    <a:pt x="1766" y="233"/>
                  </a:cubicBezTo>
                  <a:cubicBezTo>
                    <a:pt x="1578" y="610"/>
                    <a:pt x="1505" y="1029"/>
                    <a:pt x="1462" y="1449"/>
                  </a:cubicBezTo>
                  <a:cubicBezTo>
                    <a:pt x="1028" y="1550"/>
                    <a:pt x="608" y="1724"/>
                    <a:pt x="232" y="1955"/>
                  </a:cubicBezTo>
                  <a:cubicBezTo>
                    <a:pt x="131" y="2013"/>
                    <a:pt x="15" y="2114"/>
                    <a:pt x="15" y="2230"/>
                  </a:cubicBezTo>
                  <a:cubicBezTo>
                    <a:pt x="0" y="2346"/>
                    <a:pt x="102" y="2433"/>
                    <a:pt x="188" y="2491"/>
                  </a:cubicBezTo>
                  <a:cubicBezTo>
                    <a:pt x="507" y="2722"/>
                    <a:pt x="883" y="2852"/>
                    <a:pt x="1259" y="2968"/>
                  </a:cubicBezTo>
                  <a:cubicBezTo>
                    <a:pt x="1201" y="3460"/>
                    <a:pt x="1230" y="3967"/>
                    <a:pt x="1361" y="4444"/>
                  </a:cubicBezTo>
                  <a:cubicBezTo>
                    <a:pt x="1389" y="4560"/>
                    <a:pt x="1447" y="4690"/>
                    <a:pt x="1563" y="4719"/>
                  </a:cubicBezTo>
                  <a:cubicBezTo>
                    <a:pt x="1588" y="4728"/>
                    <a:pt x="1612" y="4732"/>
                    <a:pt x="1637" y="4732"/>
                  </a:cubicBezTo>
                  <a:cubicBezTo>
                    <a:pt x="1727" y="4732"/>
                    <a:pt x="1813" y="4678"/>
                    <a:pt x="1881" y="4632"/>
                  </a:cubicBezTo>
                  <a:cubicBezTo>
                    <a:pt x="2258" y="4372"/>
                    <a:pt x="2533" y="4010"/>
                    <a:pt x="2793" y="3634"/>
                  </a:cubicBezTo>
                  <a:cubicBezTo>
                    <a:pt x="3169" y="3880"/>
                    <a:pt x="3574" y="4097"/>
                    <a:pt x="4009" y="4184"/>
                  </a:cubicBezTo>
                  <a:cubicBezTo>
                    <a:pt x="4056" y="4189"/>
                    <a:pt x="4105" y="4195"/>
                    <a:pt x="4154" y="4195"/>
                  </a:cubicBezTo>
                  <a:cubicBezTo>
                    <a:pt x="4223" y="4195"/>
                    <a:pt x="4290" y="4183"/>
                    <a:pt x="4341" y="4140"/>
                  </a:cubicBezTo>
                  <a:cubicBezTo>
                    <a:pt x="4443" y="4053"/>
                    <a:pt x="4428" y="3909"/>
                    <a:pt x="4414" y="3793"/>
                  </a:cubicBezTo>
                  <a:cubicBezTo>
                    <a:pt x="4341" y="3301"/>
                    <a:pt x="4168" y="2838"/>
                    <a:pt x="3907" y="2404"/>
                  </a:cubicBezTo>
                  <a:cubicBezTo>
                    <a:pt x="4211" y="2158"/>
                    <a:pt x="4486" y="1883"/>
                    <a:pt x="4689" y="1550"/>
                  </a:cubicBezTo>
                  <a:cubicBezTo>
                    <a:pt x="4746" y="1449"/>
                    <a:pt x="4790" y="1333"/>
                    <a:pt x="4746" y="1232"/>
                  </a:cubicBezTo>
                  <a:cubicBezTo>
                    <a:pt x="4689" y="1130"/>
                    <a:pt x="4558" y="1087"/>
                    <a:pt x="4428" y="1073"/>
                  </a:cubicBezTo>
                  <a:cubicBezTo>
                    <a:pt x="4250" y="1050"/>
                    <a:pt x="4069" y="1039"/>
                    <a:pt x="3888" y="1039"/>
                  </a:cubicBezTo>
                  <a:cubicBezTo>
                    <a:pt x="3599" y="1039"/>
                    <a:pt x="3309" y="1068"/>
                    <a:pt x="3025" y="1130"/>
                  </a:cubicBezTo>
                  <a:cubicBezTo>
                    <a:pt x="2836" y="769"/>
                    <a:pt x="2605" y="450"/>
                    <a:pt x="2330" y="161"/>
                  </a:cubicBezTo>
                  <a:cubicBezTo>
                    <a:pt x="2250" y="81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46"/>
            <p:cNvSpPr/>
            <p:nvPr/>
          </p:nvSpPr>
          <p:spPr>
            <a:xfrm>
              <a:off x="323475" y="2573650"/>
              <a:ext cx="74550" cy="76275"/>
            </a:xfrm>
            <a:custGeom>
              <a:avLst/>
              <a:gdLst/>
              <a:ahLst/>
              <a:cxnLst/>
              <a:rect l="l" t="t" r="r" b="b"/>
              <a:pathLst>
                <a:path w="2982" h="3051" extrusionOk="0">
                  <a:moveTo>
                    <a:pt x="1817" y="0"/>
                  </a:moveTo>
                  <a:cubicBezTo>
                    <a:pt x="1762" y="0"/>
                    <a:pt x="1706" y="31"/>
                    <a:pt x="1650" y="53"/>
                  </a:cubicBezTo>
                  <a:cubicBezTo>
                    <a:pt x="1433" y="198"/>
                    <a:pt x="1260" y="415"/>
                    <a:pt x="1101" y="632"/>
                  </a:cubicBezTo>
                  <a:cubicBezTo>
                    <a:pt x="826" y="545"/>
                    <a:pt x="536" y="502"/>
                    <a:pt x="261" y="502"/>
                  </a:cubicBezTo>
                  <a:cubicBezTo>
                    <a:pt x="175" y="516"/>
                    <a:pt x="88" y="516"/>
                    <a:pt x="44" y="588"/>
                  </a:cubicBezTo>
                  <a:cubicBezTo>
                    <a:pt x="1" y="646"/>
                    <a:pt x="30" y="719"/>
                    <a:pt x="59" y="791"/>
                  </a:cubicBezTo>
                  <a:cubicBezTo>
                    <a:pt x="160" y="1023"/>
                    <a:pt x="319" y="1211"/>
                    <a:pt x="493" y="1399"/>
                  </a:cubicBezTo>
                  <a:cubicBezTo>
                    <a:pt x="305" y="1645"/>
                    <a:pt x="160" y="1934"/>
                    <a:pt x="73" y="2238"/>
                  </a:cubicBezTo>
                  <a:cubicBezTo>
                    <a:pt x="59" y="2310"/>
                    <a:pt x="44" y="2412"/>
                    <a:pt x="88" y="2470"/>
                  </a:cubicBezTo>
                  <a:cubicBezTo>
                    <a:pt x="131" y="2502"/>
                    <a:pt x="191" y="2518"/>
                    <a:pt x="248" y="2518"/>
                  </a:cubicBezTo>
                  <a:cubicBezTo>
                    <a:pt x="268" y="2518"/>
                    <a:pt x="287" y="2517"/>
                    <a:pt x="305" y="2513"/>
                  </a:cubicBezTo>
                  <a:cubicBezTo>
                    <a:pt x="594" y="2498"/>
                    <a:pt x="855" y="2383"/>
                    <a:pt x="1115" y="2267"/>
                  </a:cubicBezTo>
                  <a:cubicBezTo>
                    <a:pt x="1260" y="2513"/>
                    <a:pt x="1404" y="2773"/>
                    <a:pt x="1621" y="2962"/>
                  </a:cubicBezTo>
                  <a:cubicBezTo>
                    <a:pt x="1673" y="3000"/>
                    <a:pt x="1725" y="3051"/>
                    <a:pt x="1787" y="3051"/>
                  </a:cubicBezTo>
                  <a:cubicBezTo>
                    <a:pt x="1794" y="3051"/>
                    <a:pt x="1802" y="3050"/>
                    <a:pt x="1810" y="3048"/>
                  </a:cubicBezTo>
                  <a:cubicBezTo>
                    <a:pt x="1896" y="3034"/>
                    <a:pt x="1940" y="2947"/>
                    <a:pt x="1969" y="2875"/>
                  </a:cubicBezTo>
                  <a:cubicBezTo>
                    <a:pt x="2085" y="2585"/>
                    <a:pt x="2142" y="2267"/>
                    <a:pt x="2142" y="1949"/>
                  </a:cubicBezTo>
                  <a:cubicBezTo>
                    <a:pt x="2388" y="1905"/>
                    <a:pt x="2634" y="1847"/>
                    <a:pt x="2837" y="1732"/>
                  </a:cubicBezTo>
                  <a:cubicBezTo>
                    <a:pt x="2909" y="1688"/>
                    <a:pt x="2967" y="1645"/>
                    <a:pt x="2982" y="1572"/>
                  </a:cubicBezTo>
                  <a:cubicBezTo>
                    <a:pt x="2982" y="1500"/>
                    <a:pt x="2924" y="1428"/>
                    <a:pt x="2851" y="1384"/>
                  </a:cubicBezTo>
                  <a:cubicBezTo>
                    <a:pt x="2620" y="1196"/>
                    <a:pt x="2345" y="1052"/>
                    <a:pt x="2056" y="950"/>
                  </a:cubicBezTo>
                  <a:cubicBezTo>
                    <a:pt x="2070" y="704"/>
                    <a:pt x="2056" y="444"/>
                    <a:pt x="1998" y="198"/>
                  </a:cubicBezTo>
                  <a:cubicBezTo>
                    <a:pt x="1969" y="125"/>
                    <a:pt x="1940" y="39"/>
                    <a:pt x="1867" y="10"/>
                  </a:cubicBezTo>
                  <a:cubicBezTo>
                    <a:pt x="1851" y="3"/>
                    <a:pt x="1834" y="0"/>
                    <a:pt x="18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46"/>
            <p:cNvSpPr/>
            <p:nvPr/>
          </p:nvSpPr>
          <p:spPr>
            <a:xfrm>
              <a:off x="334700" y="1562800"/>
              <a:ext cx="1019425" cy="1053800"/>
            </a:xfrm>
            <a:custGeom>
              <a:avLst/>
              <a:gdLst/>
              <a:ahLst/>
              <a:cxnLst/>
              <a:rect l="l" t="t" r="r" b="b"/>
              <a:pathLst>
                <a:path w="40777" h="42152" extrusionOk="0">
                  <a:moveTo>
                    <a:pt x="33541" y="6787"/>
                  </a:moveTo>
                  <a:cubicBezTo>
                    <a:pt x="33556" y="6816"/>
                    <a:pt x="33556" y="6830"/>
                    <a:pt x="33570" y="6859"/>
                  </a:cubicBezTo>
                  <a:cubicBezTo>
                    <a:pt x="33484" y="6859"/>
                    <a:pt x="33382" y="6859"/>
                    <a:pt x="33267" y="6874"/>
                  </a:cubicBezTo>
                  <a:lnTo>
                    <a:pt x="33541" y="6787"/>
                  </a:lnTo>
                  <a:close/>
                  <a:moveTo>
                    <a:pt x="32832" y="6700"/>
                  </a:moveTo>
                  <a:cubicBezTo>
                    <a:pt x="32832" y="6772"/>
                    <a:pt x="32847" y="6859"/>
                    <a:pt x="32861" y="6961"/>
                  </a:cubicBezTo>
                  <a:lnTo>
                    <a:pt x="32789" y="6715"/>
                  </a:lnTo>
                  <a:cubicBezTo>
                    <a:pt x="32804" y="6700"/>
                    <a:pt x="32818" y="6700"/>
                    <a:pt x="32832" y="6700"/>
                  </a:cubicBezTo>
                  <a:close/>
                  <a:moveTo>
                    <a:pt x="32861" y="6961"/>
                  </a:moveTo>
                  <a:cubicBezTo>
                    <a:pt x="32746" y="6989"/>
                    <a:pt x="32644" y="7033"/>
                    <a:pt x="32572" y="7076"/>
                  </a:cubicBezTo>
                  <a:cubicBezTo>
                    <a:pt x="32572" y="7047"/>
                    <a:pt x="32558" y="7033"/>
                    <a:pt x="32558" y="7004"/>
                  </a:cubicBezTo>
                  <a:lnTo>
                    <a:pt x="32861" y="6961"/>
                  </a:lnTo>
                  <a:close/>
                  <a:moveTo>
                    <a:pt x="33628" y="7163"/>
                  </a:moveTo>
                  <a:cubicBezTo>
                    <a:pt x="33643" y="7178"/>
                    <a:pt x="33643" y="7192"/>
                    <a:pt x="33643" y="7221"/>
                  </a:cubicBezTo>
                  <a:lnTo>
                    <a:pt x="33339" y="7264"/>
                  </a:lnTo>
                  <a:cubicBezTo>
                    <a:pt x="33455" y="7235"/>
                    <a:pt x="33556" y="7192"/>
                    <a:pt x="33628" y="7163"/>
                  </a:cubicBezTo>
                  <a:close/>
                  <a:moveTo>
                    <a:pt x="32934" y="7351"/>
                  </a:moveTo>
                  <a:lnTo>
                    <a:pt x="32659" y="7438"/>
                  </a:lnTo>
                  <a:cubicBezTo>
                    <a:pt x="32644" y="7424"/>
                    <a:pt x="32644" y="7395"/>
                    <a:pt x="32644" y="7380"/>
                  </a:cubicBezTo>
                  <a:cubicBezTo>
                    <a:pt x="32731" y="7380"/>
                    <a:pt x="32832" y="7366"/>
                    <a:pt x="32934" y="7351"/>
                  </a:cubicBezTo>
                  <a:close/>
                  <a:moveTo>
                    <a:pt x="33339" y="7264"/>
                  </a:moveTo>
                  <a:lnTo>
                    <a:pt x="33411" y="7510"/>
                  </a:lnTo>
                  <a:cubicBezTo>
                    <a:pt x="33397" y="7525"/>
                    <a:pt x="33382" y="7525"/>
                    <a:pt x="33368" y="7525"/>
                  </a:cubicBezTo>
                  <a:cubicBezTo>
                    <a:pt x="33368" y="7453"/>
                    <a:pt x="33353" y="7366"/>
                    <a:pt x="33339" y="7264"/>
                  </a:cubicBezTo>
                  <a:close/>
                  <a:moveTo>
                    <a:pt x="34468" y="27146"/>
                  </a:moveTo>
                  <a:lnTo>
                    <a:pt x="34468" y="27175"/>
                  </a:lnTo>
                  <a:cubicBezTo>
                    <a:pt x="34395" y="27189"/>
                    <a:pt x="34381" y="27406"/>
                    <a:pt x="34424" y="27681"/>
                  </a:cubicBezTo>
                  <a:lnTo>
                    <a:pt x="34279" y="27204"/>
                  </a:lnTo>
                  <a:cubicBezTo>
                    <a:pt x="34337" y="27175"/>
                    <a:pt x="34395" y="27160"/>
                    <a:pt x="34468" y="27146"/>
                  </a:cubicBezTo>
                  <a:close/>
                  <a:moveTo>
                    <a:pt x="10882" y="26278"/>
                  </a:moveTo>
                  <a:cubicBezTo>
                    <a:pt x="10911" y="26582"/>
                    <a:pt x="10954" y="26885"/>
                    <a:pt x="10983" y="27218"/>
                  </a:cubicBezTo>
                  <a:lnTo>
                    <a:pt x="11041" y="27783"/>
                  </a:lnTo>
                  <a:cubicBezTo>
                    <a:pt x="10809" y="27725"/>
                    <a:pt x="10563" y="27696"/>
                    <a:pt x="10317" y="27696"/>
                  </a:cubicBezTo>
                  <a:cubicBezTo>
                    <a:pt x="10115" y="27696"/>
                    <a:pt x="9898" y="27710"/>
                    <a:pt x="9710" y="27754"/>
                  </a:cubicBezTo>
                  <a:cubicBezTo>
                    <a:pt x="9594" y="27783"/>
                    <a:pt x="9493" y="27812"/>
                    <a:pt x="9391" y="27840"/>
                  </a:cubicBezTo>
                  <a:cubicBezTo>
                    <a:pt x="9941" y="27377"/>
                    <a:pt x="10448" y="26857"/>
                    <a:pt x="10882" y="26278"/>
                  </a:cubicBezTo>
                  <a:close/>
                  <a:moveTo>
                    <a:pt x="35234" y="27464"/>
                  </a:moveTo>
                  <a:cubicBezTo>
                    <a:pt x="35263" y="27522"/>
                    <a:pt x="35278" y="27580"/>
                    <a:pt x="35292" y="27652"/>
                  </a:cubicBezTo>
                  <a:cubicBezTo>
                    <a:pt x="35307" y="27710"/>
                    <a:pt x="35307" y="27768"/>
                    <a:pt x="35321" y="27826"/>
                  </a:cubicBezTo>
                  <a:lnTo>
                    <a:pt x="34786" y="27913"/>
                  </a:lnTo>
                  <a:cubicBezTo>
                    <a:pt x="35032" y="27840"/>
                    <a:pt x="35206" y="27739"/>
                    <a:pt x="35191" y="27667"/>
                  </a:cubicBezTo>
                  <a:cubicBezTo>
                    <a:pt x="35181" y="27617"/>
                    <a:pt x="35090" y="27595"/>
                    <a:pt x="34950" y="27595"/>
                  </a:cubicBezTo>
                  <a:cubicBezTo>
                    <a:pt x="34886" y="27595"/>
                    <a:pt x="34810" y="27600"/>
                    <a:pt x="34728" y="27609"/>
                  </a:cubicBezTo>
                  <a:lnTo>
                    <a:pt x="35234" y="27464"/>
                  </a:lnTo>
                  <a:close/>
                  <a:moveTo>
                    <a:pt x="34424" y="27681"/>
                  </a:moveTo>
                  <a:lnTo>
                    <a:pt x="34424" y="27681"/>
                  </a:lnTo>
                  <a:cubicBezTo>
                    <a:pt x="34164" y="27754"/>
                    <a:pt x="33990" y="27855"/>
                    <a:pt x="34019" y="27927"/>
                  </a:cubicBezTo>
                  <a:cubicBezTo>
                    <a:pt x="34029" y="27977"/>
                    <a:pt x="34120" y="27999"/>
                    <a:pt x="34260" y="27999"/>
                  </a:cubicBezTo>
                  <a:cubicBezTo>
                    <a:pt x="34324" y="27999"/>
                    <a:pt x="34400" y="27994"/>
                    <a:pt x="34482" y="27985"/>
                  </a:cubicBezTo>
                  <a:lnTo>
                    <a:pt x="34482" y="27985"/>
                  </a:lnTo>
                  <a:lnTo>
                    <a:pt x="33976" y="28130"/>
                  </a:lnTo>
                  <a:cubicBezTo>
                    <a:pt x="33947" y="28072"/>
                    <a:pt x="33932" y="28014"/>
                    <a:pt x="33918" y="27942"/>
                  </a:cubicBezTo>
                  <a:cubicBezTo>
                    <a:pt x="33903" y="27884"/>
                    <a:pt x="33889" y="27826"/>
                    <a:pt x="33889" y="27754"/>
                  </a:cubicBezTo>
                  <a:lnTo>
                    <a:pt x="34424" y="27681"/>
                  </a:lnTo>
                  <a:close/>
                  <a:moveTo>
                    <a:pt x="34786" y="27913"/>
                  </a:moveTo>
                  <a:lnTo>
                    <a:pt x="34931" y="28390"/>
                  </a:lnTo>
                  <a:cubicBezTo>
                    <a:pt x="34873" y="28419"/>
                    <a:pt x="34815" y="28434"/>
                    <a:pt x="34742" y="28448"/>
                  </a:cubicBezTo>
                  <a:lnTo>
                    <a:pt x="34742" y="28419"/>
                  </a:lnTo>
                  <a:cubicBezTo>
                    <a:pt x="34815" y="28405"/>
                    <a:pt x="34829" y="28188"/>
                    <a:pt x="34786" y="27913"/>
                  </a:cubicBezTo>
                  <a:close/>
                  <a:moveTo>
                    <a:pt x="32717" y="28086"/>
                  </a:moveTo>
                  <a:cubicBezTo>
                    <a:pt x="32731" y="28144"/>
                    <a:pt x="32731" y="28173"/>
                    <a:pt x="32731" y="28202"/>
                  </a:cubicBezTo>
                  <a:cubicBezTo>
                    <a:pt x="32775" y="28347"/>
                    <a:pt x="32832" y="28492"/>
                    <a:pt x="32905" y="28622"/>
                  </a:cubicBezTo>
                  <a:cubicBezTo>
                    <a:pt x="32890" y="28607"/>
                    <a:pt x="32876" y="28593"/>
                    <a:pt x="32847" y="28578"/>
                  </a:cubicBezTo>
                  <a:cubicBezTo>
                    <a:pt x="32789" y="28477"/>
                    <a:pt x="32717" y="28390"/>
                    <a:pt x="32644" y="28318"/>
                  </a:cubicBezTo>
                  <a:cubicBezTo>
                    <a:pt x="32673" y="28246"/>
                    <a:pt x="32688" y="28173"/>
                    <a:pt x="32717" y="28086"/>
                  </a:cubicBezTo>
                  <a:close/>
                  <a:moveTo>
                    <a:pt x="6772" y="28882"/>
                  </a:moveTo>
                  <a:lnTo>
                    <a:pt x="6613" y="28911"/>
                  </a:lnTo>
                  <a:cubicBezTo>
                    <a:pt x="6642" y="28897"/>
                    <a:pt x="6685" y="28882"/>
                    <a:pt x="6714" y="28882"/>
                  </a:cubicBezTo>
                  <a:close/>
                  <a:moveTo>
                    <a:pt x="6194" y="28680"/>
                  </a:moveTo>
                  <a:lnTo>
                    <a:pt x="6208" y="28694"/>
                  </a:lnTo>
                  <a:cubicBezTo>
                    <a:pt x="5976" y="28752"/>
                    <a:pt x="5817" y="28853"/>
                    <a:pt x="5832" y="28926"/>
                  </a:cubicBezTo>
                  <a:cubicBezTo>
                    <a:pt x="5851" y="28964"/>
                    <a:pt x="5941" y="28990"/>
                    <a:pt x="6072" y="28990"/>
                  </a:cubicBezTo>
                  <a:cubicBezTo>
                    <a:pt x="6137" y="28990"/>
                    <a:pt x="6213" y="28984"/>
                    <a:pt x="6295" y="28969"/>
                  </a:cubicBezTo>
                  <a:lnTo>
                    <a:pt x="6295" y="28984"/>
                  </a:lnTo>
                  <a:lnTo>
                    <a:pt x="5788" y="29128"/>
                  </a:lnTo>
                  <a:cubicBezTo>
                    <a:pt x="5774" y="29070"/>
                    <a:pt x="5759" y="29013"/>
                    <a:pt x="5745" y="28940"/>
                  </a:cubicBezTo>
                  <a:cubicBezTo>
                    <a:pt x="5730" y="28882"/>
                    <a:pt x="5716" y="28824"/>
                    <a:pt x="5716" y="28752"/>
                  </a:cubicBezTo>
                  <a:lnTo>
                    <a:pt x="6194" y="28680"/>
                  </a:lnTo>
                  <a:close/>
                  <a:moveTo>
                    <a:pt x="6613" y="28911"/>
                  </a:moveTo>
                  <a:lnTo>
                    <a:pt x="6758" y="29389"/>
                  </a:lnTo>
                  <a:cubicBezTo>
                    <a:pt x="6700" y="29418"/>
                    <a:pt x="6628" y="29432"/>
                    <a:pt x="6570" y="29447"/>
                  </a:cubicBezTo>
                  <a:lnTo>
                    <a:pt x="6570" y="29418"/>
                  </a:lnTo>
                  <a:cubicBezTo>
                    <a:pt x="6642" y="29403"/>
                    <a:pt x="6657" y="29186"/>
                    <a:pt x="6613" y="28911"/>
                  </a:cubicBezTo>
                  <a:close/>
                  <a:moveTo>
                    <a:pt x="27334" y="1"/>
                  </a:moveTo>
                  <a:cubicBezTo>
                    <a:pt x="27131" y="1"/>
                    <a:pt x="26914" y="30"/>
                    <a:pt x="26712" y="73"/>
                  </a:cubicBezTo>
                  <a:cubicBezTo>
                    <a:pt x="25424" y="348"/>
                    <a:pt x="24483" y="1433"/>
                    <a:pt x="24165" y="2851"/>
                  </a:cubicBezTo>
                  <a:cubicBezTo>
                    <a:pt x="24035" y="2895"/>
                    <a:pt x="23890" y="2938"/>
                    <a:pt x="23760" y="2996"/>
                  </a:cubicBezTo>
                  <a:cubicBezTo>
                    <a:pt x="23326" y="2634"/>
                    <a:pt x="22877" y="2316"/>
                    <a:pt x="22414" y="2026"/>
                  </a:cubicBezTo>
                  <a:cubicBezTo>
                    <a:pt x="21416" y="1419"/>
                    <a:pt x="20070" y="724"/>
                    <a:pt x="18522" y="724"/>
                  </a:cubicBezTo>
                  <a:cubicBezTo>
                    <a:pt x="18073" y="724"/>
                    <a:pt x="17625" y="782"/>
                    <a:pt x="17205" y="898"/>
                  </a:cubicBezTo>
                  <a:cubicBezTo>
                    <a:pt x="16467" y="1100"/>
                    <a:pt x="15758" y="1419"/>
                    <a:pt x="15092" y="1867"/>
                  </a:cubicBezTo>
                  <a:cubicBezTo>
                    <a:pt x="14644" y="2157"/>
                    <a:pt x="14224" y="2489"/>
                    <a:pt x="13848" y="2880"/>
                  </a:cubicBezTo>
                  <a:lnTo>
                    <a:pt x="13805" y="2923"/>
                  </a:lnTo>
                  <a:cubicBezTo>
                    <a:pt x="13776" y="2938"/>
                    <a:pt x="13761" y="2967"/>
                    <a:pt x="13732" y="2996"/>
                  </a:cubicBezTo>
                  <a:cubicBezTo>
                    <a:pt x="13559" y="2634"/>
                    <a:pt x="13168" y="2157"/>
                    <a:pt x="12213" y="2084"/>
                  </a:cubicBezTo>
                  <a:cubicBezTo>
                    <a:pt x="11924" y="1520"/>
                    <a:pt x="11461" y="970"/>
                    <a:pt x="10694" y="970"/>
                  </a:cubicBezTo>
                  <a:cubicBezTo>
                    <a:pt x="10592" y="970"/>
                    <a:pt x="10491" y="985"/>
                    <a:pt x="10390" y="1013"/>
                  </a:cubicBezTo>
                  <a:cubicBezTo>
                    <a:pt x="9825" y="1129"/>
                    <a:pt x="9232" y="1549"/>
                    <a:pt x="9189" y="2750"/>
                  </a:cubicBezTo>
                  <a:cubicBezTo>
                    <a:pt x="8161" y="3329"/>
                    <a:pt x="8118" y="4067"/>
                    <a:pt x="8219" y="4515"/>
                  </a:cubicBezTo>
                  <a:cubicBezTo>
                    <a:pt x="8292" y="4848"/>
                    <a:pt x="8596" y="5615"/>
                    <a:pt x="9825" y="5716"/>
                  </a:cubicBezTo>
                  <a:cubicBezTo>
                    <a:pt x="9840" y="5745"/>
                    <a:pt x="9854" y="5760"/>
                    <a:pt x="9854" y="5789"/>
                  </a:cubicBezTo>
                  <a:cubicBezTo>
                    <a:pt x="9825" y="5789"/>
                    <a:pt x="9797" y="5789"/>
                    <a:pt x="9768" y="5803"/>
                  </a:cubicBezTo>
                  <a:cubicBezTo>
                    <a:pt x="8436" y="6092"/>
                    <a:pt x="7496" y="7293"/>
                    <a:pt x="7221" y="8900"/>
                  </a:cubicBezTo>
                  <a:cubicBezTo>
                    <a:pt x="5702" y="9319"/>
                    <a:pt x="4761" y="10911"/>
                    <a:pt x="4993" y="12676"/>
                  </a:cubicBezTo>
                  <a:cubicBezTo>
                    <a:pt x="5036" y="13038"/>
                    <a:pt x="5239" y="13371"/>
                    <a:pt x="5542" y="13573"/>
                  </a:cubicBezTo>
                  <a:cubicBezTo>
                    <a:pt x="5752" y="13730"/>
                    <a:pt x="6007" y="13812"/>
                    <a:pt x="6269" y="13812"/>
                  </a:cubicBezTo>
                  <a:cubicBezTo>
                    <a:pt x="6369" y="13812"/>
                    <a:pt x="6470" y="13800"/>
                    <a:pt x="6570" y="13776"/>
                  </a:cubicBezTo>
                  <a:lnTo>
                    <a:pt x="8711" y="13313"/>
                  </a:lnTo>
                  <a:lnTo>
                    <a:pt x="8711" y="13313"/>
                  </a:lnTo>
                  <a:cubicBezTo>
                    <a:pt x="7988" y="13675"/>
                    <a:pt x="7337" y="14210"/>
                    <a:pt x="6787" y="14876"/>
                  </a:cubicBezTo>
                  <a:cubicBezTo>
                    <a:pt x="5600" y="16351"/>
                    <a:pt x="5166" y="18175"/>
                    <a:pt x="4964" y="19419"/>
                  </a:cubicBezTo>
                  <a:cubicBezTo>
                    <a:pt x="4935" y="19564"/>
                    <a:pt x="4906" y="19708"/>
                    <a:pt x="4891" y="19853"/>
                  </a:cubicBezTo>
                  <a:cubicBezTo>
                    <a:pt x="4703" y="19549"/>
                    <a:pt x="4356" y="19216"/>
                    <a:pt x="3690" y="19130"/>
                  </a:cubicBezTo>
                  <a:cubicBezTo>
                    <a:pt x="3343" y="18536"/>
                    <a:pt x="2894" y="18233"/>
                    <a:pt x="2316" y="18233"/>
                  </a:cubicBezTo>
                  <a:cubicBezTo>
                    <a:pt x="2229" y="18233"/>
                    <a:pt x="2128" y="18247"/>
                    <a:pt x="2026" y="18276"/>
                  </a:cubicBezTo>
                  <a:cubicBezTo>
                    <a:pt x="1607" y="18363"/>
                    <a:pt x="970" y="18681"/>
                    <a:pt x="869" y="19752"/>
                  </a:cubicBezTo>
                  <a:cubicBezTo>
                    <a:pt x="0" y="20302"/>
                    <a:pt x="29" y="21025"/>
                    <a:pt x="102" y="21358"/>
                  </a:cubicBezTo>
                  <a:cubicBezTo>
                    <a:pt x="160" y="21604"/>
                    <a:pt x="406" y="22356"/>
                    <a:pt x="1476" y="22516"/>
                  </a:cubicBezTo>
                  <a:cubicBezTo>
                    <a:pt x="1824" y="23109"/>
                    <a:pt x="2272" y="23398"/>
                    <a:pt x="2837" y="23398"/>
                  </a:cubicBezTo>
                  <a:cubicBezTo>
                    <a:pt x="2938" y="23398"/>
                    <a:pt x="3039" y="23384"/>
                    <a:pt x="3140" y="23369"/>
                  </a:cubicBezTo>
                  <a:cubicBezTo>
                    <a:pt x="3560" y="23268"/>
                    <a:pt x="4197" y="22950"/>
                    <a:pt x="4298" y="21893"/>
                  </a:cubicBezTo>
                  <a:cubicBezTo>
                    <a:pt x="4457" y="21778"/>
                    <a:pt x="4587" y="21676"/>
                    <a:pt x="4703" y="21561"/>
                  </a:cubicBezTo>
                  <a:lnTo>
                    <a:pt x="4703" y="21561"/>
                  </a:lnTo>
                  <a:cubicBezTo>
                    <a:pt x="4573" y="23297"/>
                    <a:pt x="4674" y="25033"/>
                    <a:pt x="4978" y="26755"/>
                  </a:cubicBezTo>
                  <a:cubicBezTo>
                    <a:pt x="5007" y="26914"/>
                    <a:pt x="5050" y="27175"/>
                    <a:pt x="5166" y="27464"/>
                  </a:cubicBezTo>
                  <a:cubicBezTo>
                    <a:pt x="5094" y="27580"/>
                    <a:pt x="5021" y="27725"/>
                    <a:pt x="4978" y="27898"/>
                  </a:cubicBezTo>
                  <a:cubicBezTo>
                    <a:pt x="4428" y="28405"/>
                    <a:pt x="4515" y="29041"/>
                    <a:pt x="4558" y="29201"/>
                  </a:cubicBezTo>
                  <a:cubicBezTo>
                    <a:pt x="4645" y="29591"/>
                    <a:pt x="4935" y="30025"/>
                    <a:pt x="5485" y="30214"/>
                  </a:cubicBezTo>
                  <a:cubicBezTo>
                    <a:pt x="5832" y="30648"/>
                    <a:pt x="6266" y="30720"/>
                    <a:pt x="6555" y="30720"/>
                  </a:cubicBezTo>
                  <a:cubicBezTo>
                    <a:pt x="6642" y="30720"/>
                    <a:pt x="6743" y="30720"/>
                    <a:pt x="6830" y="30691"/>
                  </a:cubicBezTo>
                  <a:cubicBezTo>
                    <a:pt x="6903" y="30677"/>
                    <a:pt x="7062" y="30633"/>
                    <a:pt x="7235" y="30532"/>
                  </a:cubicBezTo>
                  <a:lnTo>
                    <a:pt x="7235" y="30532"/>
                  </a:lnTo>
                  <a:cubicBezTo>
                    <a:pt x="7206" y="30648"/>
                    <a:pt x="7192" y="30778"/>
                    <a:pt x="7177" y="30894"/>
                  </a:cubicBezTo>
                  <a:cubicBezTo>
                    <a:pt x="6555" y="31125"/>
                    <a:pt x="6020" y="31545"/>
                    <a:pt x="5644" y="32080"/>
                  </a:cubicBezTo>
                  <a:cubicBezTo>
                    <a:pt x="5152" y="32789"/>
                    <a:pt x="4978" y="33643"/>
                    <a:pt x="5166" y="34468"/>
                  </a:cubicBezTo>
                  <a:cubicBezTo>
                    <a:pt x="5181" y="34554"/>
                    <a:pt x="5210" y="34656"/>
                    <a:pt x="5253" y="34757"/>
                  </a:cubicBezTo>
                  <a:cubicBezTo>
                    <a:pt x="5427" y="35307"/>
                    <a:pt x="5933" y="35654"/>
                    <a:pt x="6483" y="35654"/>
                  </a:cubicBezTo>
                  <a:cubicBezTo>
                    <a:pt x="6584" y="35654"/>
                    <a:pt x="6671" y="35654"/>
                    <a:pt x="6772" y="35625"/>
                  </a:cubicBezTo>
                  <a:lnTo>
                    <a:pt x="15367" y="33744"/>
                  </a:lnTo>
                  <a:lnTo>
                    <a:pt x="15367" y="33744"/>
                  </a:lnTo>
                  <a:cubicBezTo>
                    <a:pt x="15179" y="34583"/>
                    <a:pt x="15150" y="35408"/>
                    <a:pt x="15310" y="36320"/>
                  </a:cubicBezTo>
                  <a:cubicBezTo>
                    <a:pt x="15555" y="37825"/>
                    <a:pt x="16713" y="39141"/>
                    <a:pt x="18117" y="39489"/>
                  </a:cubicBezTo>
                  <a:cubicBezTo>
                    <a:pt x="18565" y="39604"/>
                    <a:pt x="18970" y="39619"/>
                    <a:pt x="19318" y="39633"/>
                  </a:cubicBezTo>
                  <a:cubicBezTo>
                    <a:pt x="19564" y="39633"/>
                    <a:pt x="19795" y="39648"/>
                    <a:pt x="19954" y="39677"/>
                  </a:cubicBezTo>
                  <a:cubicBezTo>
                    <a:pt x="20345" y="39778"/>
                    <a:pt x="20678" y="40241"/>
                    <a:pt x="20634" y="40646"/>
                  </a:cubicBezTo>
                  <a:cubicBezTo>
                    <a:pt x="20591" y="41225"/>
                    <a:pt x="20909" y="41760"/>
                    <a:pt x="21416" y="41977"/>
                  </a:cubicBezTo>
                  <a:cubicBezTo>
                    <a:pt x="21618" y="42093"/>
                    <a:pt x="21835" y="42151"/>
                    <a:pt x="22067" y="42151"/>
                  </a:cubicBezTo>
                  <a:cubicBezTo>
                    <a:pt x="22660" y="42151"/>
                    <a:pt x="22993" y="41789"/>
                    <a:pt x="23123" y="41645"/>
                  </a:cubicBezTo>
                  <a:cubicBezTo>
                    <a:pt x="23152" y="41616"/>
                    <a:pt x="23167" y="41601"/>
                    <a:pt x="23181" y="41572"/>
                  </a:cubicBezTo>
                  <a:cubicBezTo>
                    <a:pt x="23210" y="41543"/>
                    <a:pt x="23239" y="41500"/>
                    <a:pt x="23268" y="41457"/>
                  </a:cubicBezTo>
                  <a:cubicBezTo>
                    <a:pt x="23282" y="41442"/>
                    <a:pt x="23297" y="41442"/>
                    <a:pt x="23311" y="41428"/>
                  </a:cubicBezTo>
                  <a:cubicBezTo>
                    <a:pt x="25091" y="39923"/>
                    <a:pt x="25366" y="37217"/>
                    <a:pt x="25048" y="35350"/>
                  </a:cubicBezTo>
                  <a:cubicBezTo>
                    <a:pt x="24961" y="34786"/>
                    <a:pt x="24787" y="34236"/>
                    <a:pt x="24556" y="33701"/>
                  </a:cubicBezTo>
                  <a:cubicBezTo>
                    <a:pt x="24165" y="32789"/>
                    <a:pt x="23398" y="32109"/>
                    <a:pt x="22617" y="31559"/>
                  </a:cubicBezTo>
                  <a:cubicBezTo>
                    <a:pt x="22704" y="31458"/>
                    <a:pt x="22776" y="31357"/>
                    <a:pt x="22834" y="31226"/>
                  </a:cubicBezTo>
                  <a:cubicBezTo>
                    <a:pt x="23138" y="30662"/>
                    <a:pt x="23094" y="30098"/>
                    <a:pt x="23036" y="29722"/>
                  </a:cubicBezTo>
                  <a:cubicBezTo>
                    <a:pt x="23470" y="29620"/>
                    <a:pt x="23919" y="29533"/>
                    <a:pt x="24339" y="29418"/>
                  </a:cubicBezTo>
                  <a:cubicBezTo>
                    <a:pt x="24440" y="29794"/>
                    <a:pt x="24643" y="30329"/>
                    <a:pt x="25149" y="30720"/>
                  </a:cubicBezTo>
                  <a:cubicBezTo>
                    <a:pt x="25337" y="30865"/>
                    <a:pt x="25540" y="30966"/>
                    <a:pt x="25757" y="31038"/>
                  </a:cubicBezTo>
                  <a:cubicBezTo>
                    <a:pt x="25598" y="31834"/>
                    <a:pt x="25583" y="32616"/>
                    <a:pt x="25728" y="33484"/>
                  </a:cubicBezTo>
                  <a:cubicBezTo>
                    <a:pt x="25988" y="35003"/>
                    <a:pt x="27146" y="36305"/>
                    <a:pt x="28549" y="36653"/>
                  </a:cubicBezTo>
                  <a:cubicBezTo>
                    <a:pt x="28983" y="36768"/>
                    <a:pt x="29389" y="36783"/>
                    <a:pt x="29750" y="36797"/>
                  </a:cubicBezTo>
                  <a:cubicBezTo>
                    <a:pt x="29996" y="36797"/>
                    <a:pt x="30213" y="36812"/>
                    <a:pt x="30387" y="36841"/>
                  </a:cubicBezTo>
                  <a:cubicBezTo>
                    <a:pt x="30778" y="36942"/>
                    <a:pt x="31111" y="37419"/>
                    <a:pt x="31067" y="37810"/>
                  </a:cubicBezTo>
                  <a:cubicBezTo>
                    <a:pt x="31009" y="38389"/>
                    <a:pt x="31342" y="38924"/>
                    <a:pt x="31849" y="39141"/>
                  </a:cubicBezTo>
                  <a:cubicBezTo>
                    <a:pt x="32051" y="39257"/>
                    <a:pt x="32268" y="39315"/>
                    <a:pt x="32500" y="39315"/>
                  </a:cubicBezTo>
                  <a:cubicBezTo>
                    <a:pt x="33078" y="39315"/>
                    <a:pt x="33426" y="38953"/>
                    <a:pt x="33556" y="38809"/>
                  </a:cubicBezTo>
                  <a:cubicBezTo>
                    <a:pt x="33570" y="38794"/>
                    <a:pt x="33599" y="38765"/>
                    <a:pt x="33614" y="38751"/>
                  </a:cubicBezTo>
                  <a:cubicBezTo>
                    <a:pt x="33643" y="38707"/>
                    <a:pt x="33672" y="38664"/>
                    <a:pt x="33701" y="38620"/>
                  </a:cubicBezTo>
                  <a:cubicBezTo>
                    <a:pt x="33715" y="38620"/>
                    <a:pt x="33730" y="38606"/>
                    <a:pt x="33744" y="38592"/>
                  </a:cubicBezTo>
                  <a:cubicBezTo>
                    <a:pt x="35524" y="37087"/>
                    <a:pt x="35799" y="34381"/>
                    <a:pt x="35480" y="32514"/>
                  </a:cubicBezTo>
                  <a:cubicBezTo>
                    <a:pt x="35394" y="31950"/>
                    <a:pt x="35220" y="31400"/>
                    <a:pt x="34988" y="30865"/>
                  </a:cubicBezTo>
                  <a:cubicBezTo>
                    <a:pt x="34771" y="30373"/>
                    <a:pt x="34453" y="29939"/>
                    <a:pt x="34062" y="29562"/>
                  </a:cubicBezTo>
                  <a:lnTo>
                    <a:pt x="34062" y="29562"/>
                  </a:lnTo>
                  <a:cubicBezTo>
                    <a:pt x="34308" y="29693"/>
                    <a:pt x="34554" y="29736"/>
                    <a:pt x="34728" y="29736"/>
                  </a:cubicBezTo>
                  <a:cubicBezTo>
                    <a:pt x="34815" y="29736"/>
                    <a:pt x="34916" y="29722"/>
                    <a:pt x="35017" y="29707"/>
                  </a:cubicBezTo>
                  <a:cubicBezTo>
                    <a:pt x="35177" y="29664"/>
                    <a:pt x="35828" y="29476"/>
                    <a:pt x="36045" y="28694"/>
                  </a:cubicBezTo>
                  <a:cubicBezTo>
                    <a:pt x="36595" y="28188"/>
                    <a:pt x="36493" y="27551"/>
                    <a:pt x="36464" y="27392"/>
                  </a:cubicBezTo>
                  <a:cubicBezTo>
                    <a:pt x="36378" y="27001"/>
                    <a:pt x="36088" y="26567"/>
                    <a:pt x="35538" y="26379"/>
                  </a:cubicBezTo>
                  <a:cubicBezTo>
                    <a:pt x="35191" y="25945"/>
                    <a:pt x="34757" y="25873"/>
                    <a:pt x="34468" y="25873"/>
                  </a:cubicBezTo>
                  <a:cubicBezTo>
                    <a:pt x="34381" y="25873"/>
                    <a:pt x="34279" y="25873"/>
                    <a:pt x="34178" y="25902"/>
                  </a:cubicBezTo>
                  <a:cubicBezTo>
                    <a:pt x="34019" y="25930"/>
                    <a:pt x="33368" y="26119"/>
                    <a:pt x="33151" y="26900"/>
                  </a:cubicBezTo>
                  <a:cubicBezTo>
                    <a:pt x="32992" y="27045"/>
                    <a:pt x="32876" y="27218"/>
                    <a:pt x="32818" y="27377"/>
                  </a:cubicBezTo>
                  <a:cubicBezTo>
                    <a:pt x="32818" y="27117"/>
                    <a:pt x="32789" y="26842"/>
                    <a:pt x="32717" y="26553"/>
                  </a:cubicBezTo>
                  <a:cubicBezTo>
                    <a:pt x="32861" y="26466"/>
                    <a:pt x="33006" y="26365"/>
                    <a:pt x="33136" y="26263"/>
                  </a:cubicBezTo>
                  <a:cubicBezTo>
                    <a:pt x="33209" y="26205"/>
                    <a:pt x="33267" y="26148"/>
                    <a:pt x="33324" y="26075"/>
                  </a:cubicBezTo>
                  <a:cubicBezTo>
                    <a:pt x="33455" y="25959"/>
                    <a:pt x="33570" y="25815"/>
                    <a:pt x="33657" y="25670"/>
                  </a:cubicBezTo>
                  <a:cubicBezTo>
                    <a:pt x="33715" y="25583"/>
                    <a:pt x="33773" y="25496"/>
                    <a:pt x="33831" y="25381"/>
                  </a:cubicBezTo>
                  <a:cubicBezTo>
                    <a:pt x="33976" y="25091"/>
                    <a:pt x="34077" y="24787"/>
                    <a:pt x="34120" y="24483"/>
                  </a:cubicBezTo>
                  <a:cubicBezTo>
                    <a:pt x="34149" y="24310"/>
                    <a:pt x="34164" y="24122"/>
                    <a:pt x="34149" y="23948"/>
                  </a:cubicBezTo>
                  <a:cubicBezTo>
                    <a:pt x="34149" y="23861"/>
                    <a:pt x="34135" y="23774"/>
                    <a:pt x="34120" y="23688"/>
                  </a:cubicBezTo>
                  <a:cubicBezTo>
                    <a:pt x="34106" y="23514"/>
                    <a:pt x="34062" y="23326"/>
                    <a:pt x="34005" y="23167"/>
                  </a:cubicBezTo>
                  <a:lnTo>
                    <a:pt x="33831" y="22646"/>
                  </a:lnTo>
                  <a:cubicBezTo>
                    <a:pt x="33686" y="22212"/>
                    <a:pt x="33541" y="21778"/>
                    <a:pt x="33397" y="21358"/>
                  </a:cubicBezTo>
                  <a:lnTo>
                    <a:pt x="33397" y="21358"/>
                  </a:lnTo>
                  <a:cubicBezTo>
                    <a:pt x="34236" y="21792"/>
                    <a:pt x="35133" y="22125"/>
                    <a:pt x="36074" y="22327"/>
                  </a:cubicBezTo>
                  <a:cubicBezTo>
                    <a:pt x="36247" y="22356"/>
                    <a:pt x="36421" y="22385"/>
                    <a:pt x="36580" y="22400"/>
                  </a:cubicBezTo>
                  <a:cubicBezTo>
                    <a:pt x="36537" y="22530"/>
                    <a:pt x="36508" y="22689"/>
                    <a:pt x="36493" y="22863"/>
                  </a:cubicBezTo>
                  <a:cubicBezTo>
                    <a:pt x="35625" y="23413"/>
                    <a:pt x="35654" y="24136"/>
                    <a:pt x="35726" y="24469"/>
                  </a:cubicBezTo>
                  <a:cubicBezTo>
                    <a:pt x="35784" y="24729"/>
                    <a:pt x="36030" y="25482"/>
                    <a:pt x="37101" y="25627"/>
                  </a:cubicBezTo>
                  <a:cubicBezTo>
                    <a:pt x="37434" y="26220"/>
                    <a:pt x="37897" y="26509"/>
                    <a:pt x="38461" y="26509"/>
                  </a:cubicBezTo>
                  <a:cubicBezTo>
                    <a:pt x="38563" y="26509"/>
                    <a:pt x="38664" y="26509"/>
                    <a:pt x="38765" y="26480"/>
                  </a:cubicBezTo>
                  <a:cubicBezTo>
                    <a:pt x="39185" y="26394"/>
                    <a:pt x="39807" y="26075"/>
                    <a:pt x="39908" y="25004"/>
                  </a:cubicBezTo>
                  <a:cubicBezTo>
                    <a:pt x="40776" y="24455"/>
                    <a:pt x="40762" y="23731"/>
                    <a:pt x="40675" y="23398"/>
                  </a:cubicBezTo>
                  <a:cubicBezTo>
                    <a:pt x="40632" y="23138"/>
                    <a:pt x="40386" y="22385"/>
                    <a:pt x="39315" y="22241"/>
                  </a:cubicBezTo>
                  <a:cubicBezTo>
                    <a:pt x="39141" y="21937"/>
                    <a:pt x="38939" y="21705"/>
                    <a:pt x="38707" y="21561"/>
                  </a:cubicBezTo>
                  <a:cubicBezTo>
                    <a:pt x="39329" y="20721"/>
                    <a:pt x="39069" y="19708"/>
                    <a:pt x="38982" y="19332"/>
                  </a:cubicBezTo>
                  <a:cubicBezTo>
                    <a:pt x="38360" y="16945"/>
                    <a:pt x="37333" y="14702"/>
                    <a:pt x="35943" y="12662"/>
                  </a:cubicBezTo>
                  <a:cubicBezTo>
                    <a:pt x="35220" y="11620"/>
                    <a:pt x="34077" y="10129"/>
                    <a:pt x="32369" y="9290"/>
                  </a:cubicBezTo>
                  <a:cubicBezTo>
                    <a:pt x="31559" y="8885"/>
                    <a:pt x="30662" y="8668"/>
                    <a:pt x="29765" y="8668"/>
                  </a:cubicBezTo>
                  <a:cubicBezTo>
                    <a:pt x="29215" y="8668"/>
                    <a:pt x="28694" y="8755"/>
                    <a:pt x="28202" y="8914"/>
                  </a:cubicBezTo>
                  <a:cubicBezTo>
                    <a:pt x="27942" y="8422"/>
                    <a:pt x="27667" y="7945"/>
                    <a:pt x="27377" y="7481"/>
                  </a:cubicBezTo>
                  <a:cubicBezTo>
                    <a:pt x="27233" y="7235"/>
                    <a:pt x="27073" y="6989"/>
                    <a:pt x="26914" y="6758"/>
                  </a:cubicBezTo>
                  <a:lnTo>
                    <a:pt x="31733" y="5702"/>
                  </a:lnTo>
                  <a:lnTo>
                    <a:pt x="31733" y="5702"/>
                  </a:lnTo>
                  <a:cubicBezTo>
                    <a:pt x="31660" y="5832"/>
                    <a:pt x="31603" y="5977"/>
                    <a:pt x="31574" y="6150"/>
                  </a:cubicBezTo>
                  <a:cubicBezTo>
                    <a:pt x="30937" y="6671"/>
                    <a:pt x="31009" y="7322"/>
                    <a:pt x="31053" y="7554"/>
                  </a:cubicBezTo>
                  <a:cubicBezTo>
                    <a:pt x="31096" y="7713"/>
                    <a:pt x="31284" y="8393"/>
                    <a:pt x="32109" y="8610"/>
                  </a:cubicBezTo>
                  <a:cubicBezTo>
                    <a:pt x="32456" y="9102"/>
                    <a:pt x="32905" y="9232"/>
                    <a:pt x="33267" y="9232"/>
                  </a:cubicBezTo>
                  <a:cubicBezTo>
                    <a:pt x="33353" y="9232"/>
                    <a:pt x="33469" y="9218"/>
                    <a:pt x="33556" y="9203"/>
                  </a:cubicBezTo>
                  <a:cubicBezTo>
                    <a:pt x="33802" y="9145"/>
                    <a:pt x="34453" y="8928"/>
                    <a:pt x="34627" y="8060"/>
                  </a:cubicBezTo>
                  <a:cubicBezTo>
                    <a:pt x="35263" y="7554"/>
                    <a:pt x="35191" y="6903"/>
                    <a:pt x="35148" y="6671"/>
                  </a:cubicBezTo>
                  <a:cubicBezTo>
                    <a:pt x="35104" y="6512"/>
                    <a:pt x="34916" y="5817"/>
                    <a:pt x="34091" y="5615"/>
                  </a:cubicBezTo>
                  <a:cubicBezTo>
                    <a:pt x="33874" y="5297"/>
                    <a:pt x="33614" y="5137"/>
                    <a:pt x="33353" y="5065"/>
                  </a:cubicBezTo>
                  <a:cubicBezTo>
                    <a:pt x="33556" y="4819"/>
                    <a:pt x="33672" y="4501"/>
                    <a:pt x="33657" y="4182"/>
                  </a:cubicBezTo>
                  <a:cubicBezTo>
                    <a:pt x="33643" y="4009"/>
                    <a:pt x="33628" y="3850"/>
                    <a:pt x="33599" y="3690"/>
                  </a:cubicBezTo>
                  <a:cubicBezTo>
                    <a:pt x="33310" y="2403"/>
                    <a:pt x="32138" y="1476"/>
                    <a:pt x="30807" y="1476"/>
                  </a:cubicBezTo>
                  <a:cubicBezTo>
                    <a:pt x="30590" y="1476"/>
                    <a:pt x="30387" y="1491"/>
                    <a:pt x="30170" y="1534"/>
                  </a:cubicBezTo>
                  <a:cubicBezTo>
                    <a:pt x="29447" y="579"/>
                    <a:pt x="28419" y="1"/>
                    <a:pt x="273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46"/>
            <p:cNvSpPr/>
            <p:nvPr/>
          </p:nvSpPr>
          <p:spPr>
            <a:xfrm>
              <a:off x="481200" y="1914525"/>
              <a:ext cx="217075" cy="338725"/>
            </a:xfrm>
            <a:custGeom>
              <a:avLst/>
              <a:gdLst/>
              <a:ahLst/>
              <a:cxnLst/>
              <a:rect l="l" t="t" r="r" b="b"/>
              <a:pathLst>
                <a:path w="8683" h="13549" extrusionOk="0">
                  <a:moveTo>
                    <a:pt x="5091" y="1"/>
                  </a:moveTo>
                  <a:cubicBezTo>
                    <a:pt x="3894" y="1"/>
                    <a:pt x="2715" y="686"/>
                    <a:pt x="1954" y="1631"/>
                  </a:cubicBezTo>
                  <a:cubicBezTo>
                    <a:pt x="1057" y="2745"/>
                    <a:pt x="637" y="4164"/>
                    <a:pt x="391" y="5582"/>
                  </a:cubicBezTo>
                  <a:cubicBezTo>
                    <a:pt x="1" y="7853"/>
                    <a:pt x="1" y="10183"/>
                    <a:pt x="406" y="12455"/>
                  </a:cubicBezTo>
                  <a:cubicBezTo>
                    <a:pt x="478" y="12845"/>
                    <a:pt x="594" y="13294"/>
                    <a:pt x="956" y="13468"/>
                  </a:cubicBezTo>
                  <a:cubicBezTo>
                    <a:pt x="1061" y="13524"/>
                    <a:pt x="1172" y="13548"/>
                    <a:pt x="1286" y="13548"/>
                  </a:cubicBezTo>
                  <a:cubicBezTo>
                    <a:pt x="1609" y="13548"/>
                    <a:pt x="1951" y="13353"/>
                    <a:pt x="2229" y="13149"/>
                  </a:cubicBezTo>
                  <a:cubicBezTo>
                    <a:pt x="2953" y="12599"/>
                    <a:pt x="3604" y="11948"/>
                    <a:pt x="4139" y="11210"/>
                  </a:cubicBezTo>
                  <a:cubicBezTo>
                    <a:pt x="4486" y="10747"/>
                    <a:pt x="4805" y="10212"/>
                    <a:pt x="5340" y="9980"/>
                  </a:cubicBezTo>
                  <a:cubicBezTo>
                    <a:pt x="5651" y="9839"/>
                    <a:pt x="5988" y="9814"/>
                    <a:pt x="6328" y="9814"/>
                  </a:cubicBezTo>
                  <a:cubicBezTo>
                    <a:pt x="6510" y="9814"/>
                    <a:pt x="6693" y="9821"/>
                    <a:pt x="6874" y="9821"/>
                  </a:cubicBezTo>
                  <a:cubicBezTo>
                    <a:pt x="7395" y="9821"/>
                    <a:pt x="7974" y="9734"/>
                    <a:pt x="8292" y="9329"/>
                  </a:cubicBezTo>
                  <a:cubicBezTo>
                    <a:pt x="8538" y="9011"/>
                    <a:pt x="8567" y="8591"/>
                    <a:pt x="8596" y="8186"/>
                  </a:cubicBezTo>
                  <a:cubicBezTo>
                    <a:pt x="8683" y="5726"/>
                    <a:pt x="8451" y="3252"/>
                    <a:pt x="7887" y="864"/>
                  </a:cubicBezTo>
                  <a:lnTo>
                    <a:pt x="5731" y="69"/>
                  </a:lnTo>
                  <a:cubicBezTo>
                    <a:pt x="5518" y="23"/>
                    <a:pt x="5304" y="1"/>
                    <a:pt x="5091" y="1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46"/>
            <p:cNvSpPr/>
            <p:nvPr/>
          </p:nvSpPr>
          <p:spPr>
            <a:xfrm>
              <a:off x="986925" y="1812025"/>
              <a:ext cx="294850" cy="278450"/>
            </a:xfrm>
            <a:custGeom>
              <a:avLst/>
              <a:gdLst/>
              <a:ahLst/>
              <a:cxnLst/>
              <a:rect l="l" t="t" r="r" b="b"/>
              <a:pathLst>
                <a:path w="11794" h="11138" extrusionOk="0">
                  <a:moveTo>
                    <a:pt x="3680" y="1"/>
                  </a:moveTo>
                  <a:cubicBezTo>
                    <a:pt x="2942" y="1"/>
                    <a:pt x="2217" y="199"/>
                    <a:pt x="1621" y="638"/>
                  </a:cubicBezTo>
                  <a:lnTo>
                    <a:pt x="1" y="2259"/>
                  </a:lnTo>
                  <a:cubicBezTo>
                    <a:pt x="478" y="4675"/>
                    <a:pt x="1303" y="7019"/>
                    <a:pt x="2417" y="9219"/>
                  </a:cubicBezTo>
                  <a:cubicBezTo>
                    <a:pt x="2591" y="9566"/>
                    <a:pt x="2808" y="9942"/>
                    <a:pt x="3169" y="10130"/>
                  </a:cubicBezTo>
                  <a:cubicBezTo>
                    <a:pt x="3330" y="10211"/>
                    <a:pt x="3502" y="10244"/>
                    <a:pt x="3677" y="10244"/>
                  </a:cubicBezTo>
                  <a:cubicBezTo>
                    <a:pt x="4006" y="10244"/>
                    <a:pt x="4348" y="10127"/>
                    <a:pt x="4660" y="9985"/>
                  </a:cubicBezTo>
                  <a:cubicBezTo>
                    <a:pt x="5123" y="9768"/>
                    <a:pt x="5600" y="9493"/>
                    <a:pt x="6107" y="9479"/>
                  </a:cubicBezTo>
                  <a:cubicBezTo>
                    <a:pt x="6700" y="9479"/>
                    <a:pt x="7206" y="9826"/>
                    <a:pt x="7727" y="10116"/>
                  </a:cubicBezTo>
                  <a:cubicBezTo>
                    <a:pt x="8509" y="10564"/>
                    <a:pt x="9377" y="10883"/>
                    <a:pt x="10274" y="11071"/>
                  </a:cubicBezTo>
                  <a:cubicBezTo>
                    <a:pt x="10445" y="11109"/>
                    <a:pt x="10630" y="11137"/>
                    <a:pt x="10811" y="11137"/>
                  </a:cubicBezTo>
                  <a:cubicBezTo>
                    <a:pt x="11104" y="11137"/>
                    <a:pt x="11383" y="11063"/>
                    <a:pt x="11562" y="10839"/>
                  </a:cubicBezTo>
                  <a:cubicBezTo>
                    <a:pt x="11793" y="10521"/>
                    <a:pt x="11721" y="10072"/>
                    <a:pt x="11620" y="9682"/>
                  </a:cubicBezTo>
                  <a:cubicBezTo>
                    <a:pt x="11041" y="7453"/>
                    <a:pt x="10072" y="5326"/>
                    <a:pt x="8769" y="3431"/>
                  </a:cubicBezTo>
                  <a:cubicBezTo>
                    <a:pt x="7973" y="2244"/>
                    <a:pt x="6989" y="1130"/>
                    <a:pt x="5702" y="493"/>
                  </a:cubicBezTo>
                  <a:cubicBezTo>
                    <a:pt x="5083" y="177"/>
                    <a:pt x="4376" y="1"/>
                    <a:pt x="3680" y="1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46"/>
            <p:cNvSpPr/>
            <p:nvPr/>
          </p:nvSpPr>
          <p:spPr>
            <a:xfrm>
              <a:off x="1005375" y="1842800"/>
              <a:ext cx="265550" cy="246000"/>
            </a:xfrm>
            <a:custGeom>
              <a:avLst/>
              <a:gdLst/>
              <a:ahLst/>
              <a:cxnLst/>
              <a:rect l="l" t="t" r="r" b="b"/>
              <a:pathLst>
                <a:path w="10622" h="9840" extrusionOk="0">
                  <a:moveTo>
                    <a:pt x="2301" y="0"/>
                  </a:moveTo>
                  <a:cubicBezTo>
                    <a:pt x="1505" y="0"/>
                    <a:pt x="883" y="246"/>
                    <a:pt x="521" y="478"/>
                  </a:cubicBezTo>
                  <a:cubicBezTo>
                    <a:pt x="145" y="724"/>
                    <a:pt x="0" y="941"/>
                    <a:pt x="15" y="941"/>
                  </a:cubicBezTo>
                  <a:cubicBezTo>
                    <a:pt x="17" y="943"/>
                    <a:pt x="20" y="944"/>
                    <a:pt x="24" y="944"/>
                  </a:cubicBezTo>
                  <a:cubicBezTo>
                    <a:pt x="71" y="944"/>
                    <a:pt x="244" y="782"/>
                    <a:pt x="579" y="608"/>
                  </a:cubicBezTo>
                  <a:cubicBezTo>
                    <a:pt x="930" y="419"/>
                    <a:pt x="1468" y="243"/>
                    <a:pt x="2136" y="243"/>
                  </a:cubicBezTo>
                  <a:cubicBezTo>
                    <a:pt x="2186" y="243"/>
                    <a:pt x="2236" y="244"/>
                    <a:pt x="2287" y="246"/>
                  </a:cubicBezTo>
                  <a:cubicBezTo>
                    <a:pt x="2663" y="275"/>
                    <a:pt x="3068" y="347"/>
                    <a:pt x="3473" y="492"/>
                  </a:cubicBezTo>
                  <a:cubicBezTo>
                    <a:pt x="3878" y="651"/>
                    <a:pt x="4298" y="868"/>
                    <a:pt x="4703" y="1158"/>
                  </a:cubicBezTo>
                  <a:cubicBezTo>
                    <a:pt x="5499" y="1737"/>
                    <a:pt x="6251" y="2561"/>
                    <a:pt x="6960" y="3473"/>
                  </a:cubicBezTo>
                  <a:cubicBezTo>
                    <a:pt x="7684" y="4385"/>
                    <a:pt x="8292" y="5325"/>
                    <a:pt x="8784" y="6193"/>
                  </a:cubicBezTo>
                  <a:cubicBezTo>
                    <a:pt x="9290" y="7076"/>
                    <a:pt x="9681" y="7886"/>
                    <a:pt x="9970" y="8595"/>
                  </a:cubicBezTo>
                  <a:cubicBezTo>
                    <a:pt x="10173" y="9073"/>
                    <a:pt x="10332" y="9492"/>
                    <a:pt x="10462" y="9840"/>
                  </a:cubicBezTo>
                  <a:cubicBezTo>
                    <a:pt x="10520" y="9825"/>
                    <a:pt x="10563" y="9796"/>
                    <a:pt x="10621" y="9767"/>
                  </a:cubicBezTo>
                  <a:cubicBezTo>
                    <a:pt x="10520" y="9406"/>
                    <a:pt x="10375" y="8986"/>
                    <a:pt x="10202" y="8494"/>
                  </a:cubicBezTo>
                  <a:cubicBezTo>
                    <a:pt x="9927" y="7770"/>
                    <a:pt x="9565" y="6931"/>
                    <a:pt x="9073" y="6034"/>
                  </a:cubicBezTo>
                  <a:cubicBezTo>
                    <a:pt x="8581" y="5137"/>
                    <a:pt x="7973" y="4182"/>
                    <a:pt x="7235" y="3256"/>
                  </a:cubicBezTo>
                  <a:cubicBezTo>
                    <a:pt x="6512" y="2330"/>
                    <a:pt x="5745" y="1491"/>
                    <a:pt x="4891" y="897"/>
                  </a:cubicBezTo>
                  <a:cubicBezTo>
                    <a:pt x="4457" y="593"/>
                    <a:pt x="4009" y="362"/>
                    <a:pt x="3575" y="217"/>
                  </a:cubicBezTo>
                  <a:cubicBezTo>
                    <a:pt x="3126" y="73"/>
                    <a:pt x="2692" y="0"/>
                    <a:pt x="23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46"/>
            <p:cNvSpPr/>
            <p:nvPr/>
          </p:nvSpPr>
          <p:spPr>
            <a:xfrm>
              <a:off x="514125" y="1934075"/>
              <a:ext cx="154500" cy="318250"/>
            </a:xfrm>
            <a:custGeom>
              <a:avLst/>
              <a:gdLst/>
              <a:ahLst/>
              <a:cxnLst/>
              <a:rect l="l" t="t" r="r" b="b"/>
              <a:pathLst>
                <a:path w="6180" h="12730" extrusionOk="0">
                  <a:moveTo>
                    <a:pt x="5163" y="1"/>
                  </a:moveTo>
                  <a:cubicBezTo>
                    <a:pt x="4762" y="1"/>
                    <a:pt x="4249" y="80"/>
                    <a:pt x="3719" y="328"/>
                  </a:cubicBezTo>
                  <a:cubicBezTo>
                    <a:pt x="3357" y="502"/>
                    <a:pt x="2981" y="734"/>
                    <a:pt x="2648" y="1066"/>
                  </a:cubicBezTo>
                  <a:cubicBezTo>
                    <a:pt x="2301" y="1385"/>
                    <a:pt x="1997" y="1775"/>
                    <a:pt x="1737" y="2224"/>
                  </a:cubicBezTo>
                  <a:cubicBezTo>
                    <a:pt x="1201" y="3121"/>
                    <a:pt x="854" y="4206"/>
                    <a:pt x="579" y="5349"/>
                  </a:cubicBezTo>
                  <a:cubicBezTo>
                    <a:pt x="290" y="6507"/>
                    <a:pt x="145" y="7621"/>
                    <a:pt x="73" y="8649"/>
                  </a:cubicBezTo>
                  <a:cubicBezTo>
                    <a:pt x="0" y="9661"/>
                    <a:pt x="15" y="10587"/>
                    <a:pt x="73" y="11354"/>
                  </a:cubicBezTo>
                  <a:cubicBezTo>
                    <a:pt x="116" y="11890"/>
                    <a:pt x="174" y="12353"/>
                    <a:pt x="232" y="12729"/>
                  </a:cubicBezTo>
                  <a:cubicBezTo>
                    <a:pt x="290" y="12715"/>
                    <a:pt x="348" y="12686"/>
                    <a:pt x="406" y="12671"/>
                  </a:cubicBezTo>
                  <a:cubicBezTo>
                    <a:pt x="377" y="12295"/>
                    <a:pt x="348" y="11861"/>
                    <a:pt x="319" y="11340"/>
                  </a:cubicBezTo>
                  <a:cubicBezTo>
                    <a:pt x="304" y="10587"/>
                    <a:pt x="304" y="9676"/>
                    <a:pt x="391" y="8663"/>
                  </a:cubicBezTo>
                  <a:cubicBezTo>
                    <a:pt x="478" y="7665"/>
                    <a:pt x="637" y="6565"/>
                    <a:pt x="927" y="5436"/>
                  </a:cubicBezTo>
                  <a:cubicBezTo>
                    <a:pt x="1187" y="4308"/>
                    <a:pt x="1520" y="3251"/>
                    <a:pt x="2012" y="2383"/>
                  </a:cubicBezTo>
                  <a:cubicBezTo>
                    <a:pt x="2258" y="1949"/>
                    <a:pt x="2547" y="1573"/>
                    <a:pt x="2851" y="1269"/>
                  </a:cubicBezTo>
                  <a:cubicBezTo>
                    <a:pt x="3155" y="965"/>
                    <a:pt x="3488" y="734"/>
                    <a:pt x="3821" y="560"/>
                  </a:cubicBezTo>
                  <a:cubicBezTo>
                    <a:pt x="4400" y="257"/>
                    <a:pt x="4947" y="163"/>
                    <a:pt x="5356" y="163"/>
                  </a:cubicBezTo>
                  <a:cubicBezTo>
                    <a:pt x="5417" y="163"/>
                    <a:pt x="5474" y="166"/>
                    <a:pt x="5528" y="169"/>
                  </a:cubicBezTo>
                  <a:cubicBezTo>
                    <a:pt x="5876" y="182"/>
                    <a:pt x="6096" y="247"/>
                    <a:pt x="6160" y="247"/>
                  </a:cubicBezTo>
                  <a:cubicBezTo>
                    <a:pt x="6171" y="247"/>
                    <a:pt x="6177" y="246"/>
                    <a:pt x="6179" y="242"/>
                  </a:cubicBezTo>
                  <a:cubicBezTo>
                    <a:pt x="6179" y="227"/>
                    <a:pt x="5977" y="97"/>
                    <a:pt x="5528" y="25"/>
                  </a:cubicBezTo>
                  <a:cubicBezTo>
                    <a:pt x="5422" y="10"/>
                    <a:pt x="5299" y="1"/>
                    <a:pt x="51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46"/>
            <p:cNvSpPr/>
            <p:nvPr/>
          </p:nvSpPr>
          <p:spPr>
            <a:xfrm>
              <a:off x="744925" y="2298950"/>
              <a:ext cx="190650" cy="283275"/>
            </a:xfrm>
            <a:custGeom>
              <a:avLst/>
              <a:gdLst/>
              <a:ahLst/>
              <a:cxnLst/>
              <a:rect l="l" t="t" r="r" b="b"/>
              <a:pathLst>
                <a:path w="7626" h="11331" extrusionOk="0">
                  <a:moveTo>
                    <a:pt x="3184" y="1"/>
                  </a:moveTo>
                  <a:cubicBezTo>
                    <a:pt x="2547" y="290"/>
                    <a:pt x="1852" y="449"/>
                    <a:pt x="1143" y="464"/>
                  </a:cubicBezTo>
                  <a:cubicBezTo>
                    <a:pt x="1476" y="1448"/>
                    <a:pt x="1028" y="2504"/>
                    <a:pt x="622" y="3459"/>
                  </a:cubicBezTo>
                  <a:cubicBezTo>
                    <a:pt x="145" y="4559"/>
                    <a:pt x="0" y="5485"/>
                    <a:pt x="188" y="6657"/>
                  </a:cubicBezTo>
                  <a:cubicBezTo>
                    <a:pt x="347" y="7612"/>
                    <a:pt x="1085" y="8538"/>
                    <a:pt x="2040" y="8784"/>
                  </a:cubicBezTo>
                  <a:cubicBezTo>
                    <a:pt x="2634" y="8928"/>
                    <a:pt x="3256" y="8827"/>
                    <a:pt x="3864" y="8972"/>
                  </a:cubicBezTo>
                  <a:cubicBezTo>
                    <a:pt x="4891" y="9218"/>
                    <a:pt x="5643" y="10288"/>
                    <a:pt x="5542" y="11329"/>
                  </a:cubicBezTo>
                  <a:lnTo>
                    <a:pt x="5542" y="11329"/>
                  </a:lnTo>
                  <a:cubicBezTo>
                    <a:pt x="5551" y="11282"/>
                    <a:pt x="6006" y="11026"/>
                    <a:pt x="6078" y="10983"/>
                  </a:cubicBezTo>
                  <a:cubicBezTo>
                    <a:pt x="7380" y="9869"/>
                    <a:pt x="7626" y="7699"/>
                    <a:pt x="7365" y="6121"/>
                  </a:cubicBezTo>
                  <a:cubicBezTo>
                    <a:pt x="7279" y="5673"/>
                    <a:pt x="7148" y="5224"/>
                    <a:pt x="6960" y="4776"/>
                  </a:cubicBezTo>
                  <a:cubicBezTo>
                    <a:pt x="6570" y="3879"/>
                    <a:pt x="5557" y="3227"/>
                    <a:pt x="4761" y="2721"/>
                  </a:cubicBezTo>
                  <a:cubicBezTo>
                    <a:pt x="4240" y="2403"/>
                    <a:pt x="3820" y="2316"/>
                    <a:pt x="3545" y="1679"/>
                  </a:cubicBezTo>
                  <a:cubicBezTo>
                    <a:pt x="3487" y="1520"/>
                    <a:pt x="2995" y="87"/>
                    <a:pt x="3184" y="1"/>
                  </a:cubicBezTo>
                  <a:close/>
                  <a:moveTo>
                    <a:pt x="5542" y="11329"/>
                  </a:moveTo>
                  <a:lnTo>
                    <a:pt x="5542" y="11329"/>
                  </a:lnTo>
                  <a:cubicBezTo>
                    <a:pt x="5542" y="11330"/>
                    <a:pt x="5542" y="11330"/>
                    <a:pt x="5542" y="11330"/>
                  </a:cubicBezTo>
                  <a:cubicBezTo>
                    <a:pt x="5542" y="11330"/>
                    <a:pt x="5542" y="11330"/>
                    <a:pt x="5542" y="113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46"/>
            <p:cNvSpPr/>
            <p:nvPr/>
          </p:nvSpPr>
          <p:spPr>
            <a:xfrm>
              <a:off x="1005375" y="2228050"/>
              <a:ext cx="191025" cy="283625"/>
            </a:xfrm>
            <a:custGeom>
              <a:avLst/>
              <a:gdLst/>
              <a:ahLst/>
              <a:cxnLst/>
              <a:rect l="l" t="t" r="r" b="b"/>
              <a:pathLst>
                <a:path w="7641" h="11345" extrusionOk="0">
                  <a:moveTo>
                    <a:pt x="3198" y="1"/>
                  </a:moveTo>
                  <a:cubicBezTo>
                    <a:pt x="2562" y="290"/>
                    <a:pt x="1853" y="449"/>
                    <a:pt x="1158" y="464"/>
                  </a:cubicBezTo>
                  <a:cubicBezTo>
                    <a:pt x="1491" y="1448"/>
                    <a:pt x="1042" y="2504"/>
                    <a:pt x="623" y="3459"/>
                  </a:cubicBezTo>
                  <a:cubicBezTo>
                    <a:pt x="145" y="4559"/>
                    <a:pt x="0" y="5485"/>
                    <a:pt x="203" y="6657"/>
                  </a:cubicBezTo>
                  <a:cubicBezTo>
                    <a:pt x="362" y="7612"/>
                    <a:pt x="1100" y="8538"/>
                    <a:pt x="2055" y="8784"/>
                  </a:cubicBezTo>
                  <a:cubicBezTo>
                    <a:pt x="2634" y="8928"/>
                    <a:pt x="3271" y="8827"/>
                    <a:pt x="3864" y="8972"/>
                  </a:cubicBezTo>
                  <a:cubicBezTo>
                    <a:pt x="4891" y="9218"/>
                    <a:pt x="5657" y="10287"/>
                    <a:pt x="5557" y="11343"/>
                  </a:cubicBezTo>
                  <a:lnTo>
                    <a:pt x="5557" y="11343"/>
                  </a:lnTo>
                  <a:cubicBezTo>
                    <a:pt x="5568" y="11281"/>
                    <a:pt x="6021" y="11040"/>
                    <a:pt x="6078" y="10983"/>
                  </a:cubicBezTo>
                  <a:cubicBezTo>
                    <a:pt x="7395" y="9883"/>
                    <a:pt x="7641" y="7713"/>
                    <a:pt x="7366" y="6121"/>
                  </a:cubicBezTo>
                  <a:cubicBezTo>
                    <a:pt x="7293" y="5673"/>
                    <a:pt x="7163" y="5224"/>
                    <a:pt x="6975" y="4776"/>
                  </a:cubicBezTo>
                  <a:cubicBezTo>
                    <a:pt x="6584" y="3878"/>
                    <a:pt x="5571" y="3227"/>
                    <a:pt x="4776" y="2721"/>
                  </a:cubicBezTo>
                  <a:cubicBezTo>
                    <a:pt x="4255" y="2403"/>
                    <a:pt x="3821" y="2316"/>
                    <a:pt x="3560" y="1679"/>
                  </a:cubicBezTo>
                  <a:cubicBezTo>
                    <a:pt x="3488" y="1520"/>
                    <a:pt x="3010" y="87"/>
                    <a:pt x="3198" y="1"/>
                  </a:cubicBezTo>
                  <a:close/>
                  <a:moveTo>
                    <a:pt x="5557" y="11343"/>
                  </a:moveTo>
                  <a:cubicBezTo>
                    <a:pt x="5557" y="11343"/>
                    <a:pt x="5557" y="11344"/>
                    <a:pt x="5557" y="11345"/>
                  </a:cubicBezTo>
                  <a:cubicBezTo>
                    <a:pt x="5557" y="11344"/>
                    <a:pt x="5557" y="11343"/>
                    <a:pt x="5557" y="113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46"/>
            <p:cNvSpPr/>
            <p:nvPr/>
          </p:nvSpPr>
          <p:spPr>
            <a:xfrm>
              <a:off x="783975" y="2293850"/>
              <a:ext cx="37650" cy="224050"/>
            </a:xfrm>
            <a:custGeom>
              <a:avLst/>
              <a:gdLst/>
              <a:ahLst/>
              <a:cxnLst/>
              <a:rect l="l" t="t" r="r" b="b"/>
              <a:pathLst>
                <a:path w="1506" h="8962" extrusionOk="0">
                  <a:moveTo>
                    <a:pt x="46" y="1"/>
                  </a:moveTo>
                  <a:cubicBezTo>
                    <a:pt x="45" y="1"/>
                    <a:pt x="44" y="1"/>
                    <a:pt x="44" y="2"/>
                  </a:cubicBezTo>
                  <a:cubicBezTo>
                    <a:pt x="1" y="17"/>
                    <a:pt x="305" y="465"/>
                    <a:pt x="421" y="1304"/>
                  </a:cubicBezTo>
                  <a:cubicBezTo>
                    <a:pt x="493" y="1724"/>
                    <a:pt x="493" y="2230"/>
                    <a:pt x="450" y="2795"/>
                  </a:cubicBezTo>
                  <a:cubicBezTo>
                    <a:pt x="392" y="3345"/>
                    <a:pt x="276" y="3967"/>
                    <a:pt x="189" y="4618"/>
                  </a:cubicBezTo>
                  <a:cubicBezTo>
                    <a:pt x="102" y="5269"/>
                    <a:pt x="44" y="5906"/>
                    <a:pt x="102" y="6470"/>
                  </a:cubicBezTo>
                  <a:cubicBezTo>
                    <a:pt x="160" y="7049"/>
                    <a:pt x="319" y="7570"/>
                    <a:pt x="522" y="7960"/>
                  </a:cubicBezTo>
                  <a:cubicBezTo>
                    <a:pt x="739" y="8337"/>
                    <a:pt x="985" y="8612"/>
                    <a:pt x="1173" y="8771"/>
                  </a:cubicBezTo>
                  <a:cubicBezTo>
                    <a:pt x="1342" y="8901"/>
                    <a:pt x="1465" y="8961"/>
                    <a:pt x="1488" y="8961"/>
                  </a:cubicBezTo>
                  <a:cubicBezTo>
                    <a:pt x="1490" y="8961"/>
                    <a:pt x="1491" y="8960"/>
                    <a:pt x="1491" y="8959"/>
                  </a:cubicBezTo>
                  <a:cubicBezTo>
                    <a:pt x="1506" y="8944"/>
                    <a:pt x="1405" y="8872"/>
                    <a:pt x="1231" y="8698"/>
                  </a:cubicBezTo>
                  <a:cubicBezTo>
                    <a:pt x="1072" y="8525"/>
                    <a:pt x="855" y="8264"/>
                    <a:pt x="681" y="7874"/>
                  </a:cubicBezTo>
                  <a:cubicBezTo>
                    <a:pt x="507" y="7497"/>
                    <a:pt x="363" y="7020"/>
                    <a:pt x="319" y="6456"/>
                  </a:cubicBezTo>
                  <a:cubicBezTo>
                    <a:pt x="276" y="5906"/>
                    <a:pt x="334" y="5284"/>
                    <a:pt x="421" y="4647"/>
                  </a:cubicBezTo>
                  <a:cubicBezTo>
                    <a:pt x="507" y="3996"/>
                    <a:pt x="623" y="3374"/>
                    <a:pt x="667" y="2809"/>
                  </a:cubicBezTo>
                  <a:cubicBezTo>
                    <a:pt x="696" y="2230"/>
                    <a:pt x="681" y="1709"/>
                    <a:pt x="594" y="1275"/>
                  </a:cubicBezTo>
                  <a:cubicBezTo>
                    <a:pt x="507" y="841"/>
                    <a:pt x="377" y="508"/>
                    <a:pt x="261" y="306"/>
                  </a:cubicBezTo>
                  <a:cubicBezTo>
                    <a:pt x="153" y="102"/>
                    <a:pt x="57" y="1"/>
                    <a:pt x="46" y="1"/>
                  </a:cubicBezTo>
                  <a:close/>
                </a:path>
              </a:pathLst>
            </a:custGeom>
            <a:solidFill>
              <a:srgbClr val="FFF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46"/>
            <p:cNvSpPr/>
            <p:nvPr/>
          </p:nvSpPr>
          <p:spPr>
            <a:xfrm>
              <a:off x="801700" y="2287375"/>
              <a:ext cx="97700" cy="296650"/>
            </a:xfrm>
            <a:custGeom>
              <a:avLst/>
              <a:gdLst/>
              <a:ahLst/>
              <a:cxnLst/>
              <a:rect l="l" t="t" r="r" b="b"/>
              <a:pathLst>
                <a:path w="3908" h="11866" extrusionOk="0">
                  <a:moveTo>
                    <a:pt x="15" y="1"/>
                  </a:moveTo>
                  <a:cubicBezTo>
                    <a:pt x="1" y="15"/>
                    <a:pt x="102" y="174"/>
                    <a:pt x="247" y="464"/>
                  </a:cubicBezTo>
                  <a:cubicBezTo>
                    <a:pt x="377" y="767"/>
                    <a:pt x="507" y="1216"/>
                    <a:pt x="551" y="1809"/>
                  </a:cubicBezTo>
                  <a:cubicBezTo>
                    <a:pt x="609" y="2388"/>
                    <a:pt x="565" y="3083"/>
                    <a:pt x="507" y="3864"/>
                  </a:cubicBezTo>
                  <a:cubicBezTo>
                    <a:pt x="478" y="4269"/>
                    <a:pt x="464" y="4674"/>
                    <a:pt x="478" y="5108"/>
                  </a:cubicBezTo>
                  <a:cubicBezTo>
                    <a:pt x="507" y="5543"/>
                    <a:pt x="580" y="5991"/>
                    <a:pt x="739" y="6440"/>
                  </a:cubicBezTo>
                  <a:cubicBezTo>
                    <a:pt x="898" y="6874"/>
                    <a:pt x="1159" y="7264"/>
                    <a:pt x="1448" y="7583"/>
                  </a:cubicBezTo>
                  <a:cubicBezTo>
                    <a:pt x="1737" y="7916"/>
                    <a:pt x="2041" y="8191"/>
                    <a:pt x="2331" y="8465"/>
                  </a:cubicBezTo>
                  <a:cubicBezTo>
                    <a:pt x="2895" y="9001"/>
                    <a:pt x="3344" y="9536"/>
                    <a:pt x="3546" y="10072"/>
                  </a:cubicBezTo>
                  <a:cubicBezTo>
                    <a:pt x="3749" y="10607"/>
                    <a:pt x="3705" y="11099"/>
                    <a:pt x="3604" y="11403"/>
                  </a:cubicBezTo>
                  <a:cubicBezTo>
                    <a:pt x="3503" y="11707"/>
                    <a:pt x="3372" y="11851"/>
                    <a:pt x="3387" y="11866"/>
                  </a:cubicBezTo>
                  <a:cubicBezTo>
                    <a:pt x="3401" y="11866"/>
                    <a:pt x="3430" y="11837"/>
                    <a:pt x="3488" y="11765"/>
                  </a:cubicBezTo>
                  <a:cubicBezTo>
                    <a:pt x="3546" y="11707"/>
                    <a:pt x="3633" y="11591"/>
                    <a:pt x="3691" y="11432"/>
                  </a:cubicBezTo>
                  <a:cubicBezTo>
                    <a:pt x="3835" y="11128"/>
                    <a:pt x="3908" y="10607"/>
                    <a:pt x="3705" y="10014"/>
                  </a:cubicBezTo>
                  <a:cubicBezTo>
                    <a:pt x="3517" y="9420"/>
                    <a:pt x="3040" y="8856"/>
                    <a:pt x="2475" y="8306"/>
                  </a:cubicBezTo>
                  <a:cubicBezTo>
                    <a:pt x="2200" y="8031"/>
                    <a:pt x="1897" y="7756"/>
                    <a:pt x="1622" y="7438"/>
                  </a:cubicBezTo>
                  <a:cubicBezTo>
                    <a:pt x="1347" y="7120"/>
                    <a:pt x="1115" y="6758"/>
                    <a:pt x="956" y="6353"/>
                  </a:cubicBezTo>
                  <a:cubicBezTo>
                    <a:pt x="652" y="5528"/>
                    <a:pt x="681" y="4660"/>
                    <a:pt x="724" y="3879"/>
                  </a:cubicBezTo>
                  <a:cubicBezTo>
                    <a:pt x="768" y="3097"/>
                    <a:pt x="797" y="2388"/>
                    <a:pt x="724" y="1780"/>
                  </a:cubicBezTo>
                  <a:cubicBezTo>
                    <a:pt x="652" y="1187"/>
                    <a:pt x="478" y="724"/>
                    <a:pt x="319" y="420"/>
                  </a:cubicBezTo>
                  <a:cubicBezTo>
                    <a:pt x="160" y="131"/>
                    <a:pt x="30" y="1"/>
                    <a:pt x="15" y="1"/>
                  </a:cubicBezTo>
                  <a:close/>
                </a:path>
              </a:pathLst>
            </a:custGeom>
            <a:solidFill>
              <a:srgbClr val="FFF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46"/>
            <p:cNvSpPr/>
            <p:nvPr/>
          </p:nvSpPr>
          <p:spPr>
            <a:xfrm>
              <a:off x="754325" y="2351400"/>
              <a:ext cx="25700" cy="157450"/>
            </a:xfrm>
            <a:custGeom>
              <a:avLst/>
              <a:gdLst/>
              <a:ahLst/>
              <a:cxnLst/>
              <a:rect l="l" t="t" r="r" b="b"/>
              <a:pathLst>
                <a:path w="1028" h="6298" extrusionOk="0">
                  <a:moveTo>
                    <a:pt x="967" y="0"/>
                  </a:moveTo>
                  <a:cubicBezTo>
                    <a:pt x="922" y="0"/>
                    <a:pt x="808" y="345"/>
                    <a:pt x="652" y="912"/>
                  </a:cubicBezTo>
                  <a:cubicBezTo>
                    <a:pt x="492" y="1477"/>
                    <a:pt x="232" y="2273"/>
                    <a:pt x="116" y="3184"/>
                  </a:cubicBezTo>
                  <a:cubicBezTo>
                    <a:pt x="0" y="4110"/>
                    <a:pt x="145" y="4964"/>
                    <a:pt x="406" y="5514"/>
                  </a:cubicBezTo>
                  <a:cubicBezTo>
                    <a:pt x="652" y="6048"/>
                    <a:pt x="938" y="6297"/>
                    <a:pt x="980" y="6297"/>
                  </a:cubicBezTo>
                  <a:cubicBezTo>
                    <a:pt x="982" y="6297"/>
                    <a:pt x="984" y="6297"/>
                    <a:pt x="984" y="6295"/>
                  </a:cubicBezTo>
                  <a:cubicBezTo>
                    <a:pt x="1028" y="6281"/>
                    <a:pt x="767" y="5991"/>
                    <a:pt x="565" y="5456"/>
                  </a:cubicBezTo>
                  <a:cubicBezTo>
                    <a:pt x="362" y="4906"/>
                    <a:pt x="246" y="4096"/>
                    <a:pt x="348" y="3213"/>
                  </a:cubicBezTo>
                  <a:cubicBezTo>
                    <a:pt x="463" y="2330"/>
                    <a:pt x="681" y="1535"/>
                    <a:pt x="811" y="956"/>
                  </a:cubicBezTo>
                  <a:cubicBezTo>
                    <a:pt x="927" y="362"/>
                    <a:pt x="999" y="1"/>
                    <a:pt x="970" y="1"/>
                  </a:cubicBezTo>
                  <a:cubicBezTo>
                    <a:pt x="969" y="0"/>
                    <a:pt x="968" y="0"/>
                    <a:pt x="967" y="0"/>
                  </a:cubicBezTo>
                  <a:close/>
                </a:path>
              </a:pathLst>
            </a:custGeom>
            <a:solidFill>
              <a:srgbClr val="FFF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46"/>
            <p:cNvSpPr/>
            <p:nvPr/>
          </p:nvSpPr>
          <p:spPr>
            <a:xfrm>
              <a:off x="838975" y="2354300"/>
              <a:ext cx="84675" cy="177275"/>
            </a:xfrm>
            <a:custGeom>
              <a:avLst/>
              <a:gdLst/>
              <a:ahLst/>
              <a:cxnLst/>
              <a:rect l="l" t="t" r="r" b="b"/>
              <a:pathLst>
                <a:path w="3387" h="7091" extrusionOk="0">
                  <a:moveTo>
                    <a:pt x="217" y="1"/>
                  </a:moveTo>
                  <a:cubicBezTo>
                    <a:pt x="203" y="1"/>
                    <a:pt x="160" y="102"/>
                    <a:pt x="102" y="304"/>
                  </a:cubicBezTo>
                  <a:cubicBezTo>
                    <a:pt x="58" y="507"/>
                    <a:pt x="0" y="811"/>
                    <a:pt x="15" y="1187"/>
                  </a:cubicBezTo>
                  <a:cubicBezTo>
                    <a:pt x="29" y="1563"/>
                    <a:pt x="87" y="2012"/>
                    <a:pt x="275" y="2489"/>
                  </a:cubicBezTo>
                  <a:cubicBezTo>
                    <a:pt x="449" y="2952"/>
                    <a:pt x="767" y="3430"/>
                    <a:pt x="1172" y="3835"/>
                  </a:cubicBezTo>
                  <a:cubicBezTo>
                    <a:pt x="1563" y="4255"/>
                    <a:pt x="1968" y="4602"/>
                    <a:pt x="2287" y="4949"/>
                  </a:cubicBezTo>
                  <a:cubicBezTo>
                    <a:pt x="2619" y="5296"/>
                    <a:pt x="2880" y="5644"/>
                    <a:pt x="3039" y="5977"/>
                  </a:cubicBezTo>
                  <a:cubicBezTo>
                    <a:pt x="3372" y="6613"/>
                    <a:pt x="3299" y="7091"/>
                    <a:pt x="3343" y="7091"/>
                  </a:cubicBezTo>
                  <a:cubicBezTo>
                    <a:pt x="3357" y="7091"/>
                    <a:pt x="3386" y="6975"/>
                    <a:pt x="3386" y="6772"/>
                  </a:cubicBezTo>
                  <a:cubicBezTo>
                    <a:pt x="3386" y="6555"/>
                    <a:pt x="3343" y="6251"/>
                    <a:pt x="3184" y="5904"/>
                  </a:cubicBezTo>
                  <a:cubicBezTo>
                    <a:pt x="3039" y="5557"/>
                    <a:pt x="2779" y="5166"/>
                    <a:pt x="2446" y="4804"/>
                  </a:cubicBezTo>
                  <a:cubicBezTo>
                    <a:pt x="2127" y="4428"/>
                    <a:pt x="1722" y="4081"/>
                    <a:pt x="1346" y="3676"/>
                  </a:cubicBezTo>
                  <a:cubicBezTo>
                    <a:pt x="955" y="3271"/>
                    <a:pt x="652" y="2837"/>
                    <a:pt x="478" y="2402"/>
                  </a:cubicBezTo>
                  <a:cubicBezTo>
                    <a:pt x="290" y="1968"/>
                    <a:pt x="203" y="1534"/>
                    <a:pt x="174" y="1187"/>
                  </a:cubicBezTo>
                  <a:cubicBezTo>
                    <a:pt x="131" y="464"/>
                    <a:pt x="261" y="15"/>
                    <a:pt x="217" y="1"/>
                  </a:cubicBezTo>
                  <a:close/>
                </a:path>
              </a:pathLst>
            </a:custGeom>
            <a:solidFill>
              <a:srgbClr val="FFF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46"/>
            <p:cNvSpPr/>
            <p:nvPr/>
          </p:nvSpPr>
          <p:spPr>
            <a:xfrm>
              <a:off x="864650" y="2365150"/>
              <a:ext cx="65075" cy="119425"/>
            </a:xfrm>
            <a:custGeom>
              <a:avLst/>
              <a:gdLst/>
              <a:ahLst/>
              <a:cxnLst/>
              <a:rect l="l" t="t" r="r" b="b"/>
              <a:pathLst>
                <a:path w="2603" h="4777" extrusionOk="0">
                  <a:moveTo>
                    <a:pt x="102" y="1"/>
                  </a:moveTo>
                  <a:cubicBezTo>
                    <a:pt x="73" y="1"/>
                    <a:pt x="1" y="319"/>
                    <a:pt x="160" y="811"/>
                  </a:cubicBezTo>
                  <a:cubicBezTo>
                    <a:pt x="232" y="1057"/>
                    <a:pt x="377" y="1332"/>
                    <a:pt x="551" y="1621"/>
                  </a:cubicBezTo>
                  <a:cubicBezTo>
                    <a:pt x="739" y="1896"/>
                    <a:pt x="970" y="2186"/>
                    <a:pt x="1216" y="2460"/>
                  </a:cubicBezTo>
                  <a:cubicBezTo>
                    <a:pt x="1723" y="3025"/>
                    <a:pt x="2128" y="3575"/>
                    <a:pt x="2301" y="4023"/>
                  </a:cubicBezTo>
                  <a:cubicBezTo>
                    <a:pt x="2475" y="4472"/>
                    <a:pt x="2461" y="4776"/>
                    <a:pt x="2504" y="4776"/>
                  </a:cubicBezTo>
                  <a:cubicBezTo>
                    <a:pt x="2504" y="4776"/>
                    <a:pt x="2505" y="4776"/>
                    <a:pt x="2505" y="4776"/>
                  </a:cubicBezTo>
                  <a:cubicBezTo>
                    <a:pt x="2522" y="4776"/>
                    <a:pt x="2602" y="4447"/>
                    <a:pt x="2461" y="3965"/>
                  </a:cubicBezTo>
                  <a:cubicBezTo>
                    <a:pt x="2388" y="3719"/>
                    <a:pt x="2244" y="3444"/>
                    <a:pt x="2070" y="3155"/>
                  </a:cubicBezTo>
                  <a:cubicBezTo>
                    <a:pt x="1882" y="2880"/>
                    <a:pt x="1650" y="2591"/>
                    <a:pt x="1404" y="2316"/>
                  </a:cubicBezTo>
                  <a:cubicBezTo>
                    <a:pt x="898" y="1751"/>
                    <a:pt x="493" y="1216"/>
                    <a:pt x="319" y="753"/>
                  </a:cubicBezTo>
                  <a:cubicBezTo>
                    <a:pt x="131" y="319"/>
                    <a:pt x="145" y="1"/>
                    <a:pt x="102" y="1"/>
                  </a:cubicBezTo>
                  <a:close/>
                </a:path>
              </a:pathLst>
            </a:custGeom>
            <a:solidFill>
              <a:srgbClr val="FFF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46"/>
            <p:cNvSpPr/>
            <p:nvPr/>
          </p:nvSpPr>
          <p:spPr>
            <a:xfrm>
              <a:off x="1044450" y="2222950"/>
              <a:ext cx="38000" cy="224025"/>
            </a:xfrm>
            <a:custGeom>
              <a:avLst/>
              <a:gdLst/>
              <a:ahLst/>
              <a:cxnLst/>
              <a:rect l="l" t="t" r="r" b="b"/>
              <a:pathLst>
                <a:path w="1520" h="8961" extrusionOk="0">
                  <a:moveTo>
                    <a:pt x="47" y="1"/>
                  </a:moveTo>
                  <a:cubicBezTo>
                    <a:pt x="46" y="1"/>
                    <a:pt x="45" y="1"/>
                    <a:pt x="44" y="2"/>
                  </a:cubicBezTo>
                  <a:cubicBezTo>
                    <a:pt x="0" y="16"/>
                    <a:pt x="319" y="465"/>
                    <a:pt x="434" y="1304"/>
                  </a:cubicBezTo>
                  <a:cubicBezTo>
                    <a:pt x="492" y="1724"/>
                    <a:pt x="507" y="2230"/>
                    <a:pt x="449" y="2795"/>
                  </a:cubicBezTo>
                  <a:cubicBezTo>
                    <a:pt x="405" y="3344"/>
                    <a:pt x="290" y="3967"/>
                    <a:pt x="203" y="4618"/>
                  </a:cubicBezTo>
                  <a:cubicBezTo>
                    <a:pt x="102" y="5269"/>
                    <a:pt x="58" y="5906"/>
                    <a:pt x="116" y="6484"/>
                  </a:cubicBezTo>
                  <a:cubicBezTo>
                    <a:pt x="174" y="7063"/>
                    <a:pt x="333" y="7570"/>
                    <a:pt x="536" y="7960"/>
                  </a:cubicBezTo>
                  <a:cubicBezTo>
                    <a:pt x="738" y="8351"/>
                    <a:pt x="984" y="8612"/>
                    <a:pt x="1187" y="8771"/>
                  </a:cubicBezTo>
                  <a:cubicBezTo>
                    <a:pt x="1356" y="8901"/>
                    <a:pt x="1479" y="8961"/>
                    <a:pt x="1501" y="8961"/>
                  </a:cubicBezTo>
                  <a:cubicBezTo>
                    <a:pt x="1504" y="8961"/>
                    <a:pt x="1505" y="8960"/>
                    <a:pt x="1505" y="8959"/>
                  </a:cubicBezTo>
                  <a:cubicBezTo>
                    <a:pt x="1520" y="8944"/>
                    <a:pt x="1404" y="8872"/>
                    <a:pt x="1245" y="8698"/>
                  </a:cubicBezTo>
                  <a:cubicBezTo>
                    <a:pt x="1085" y="8525"/>
                    <a:pt x="868" y="8264"/>
                    <a:pt x="680" y="7888"/>
                  </a:cubicBezTo>
                  <a:cubicBezTo>
                    <a:pt x="507" y="7497"/>
                    <a:pt x="376" y="7020"/>
                    <a:pt x="333" y="6456"/>
                  </a:cubicBezTo>
                  <a:cubicBezTo>
                    <a:pt x="290" y="5906"/>
                    <a:pt x="348" y="5298"/>
                    <a:pt x="434" y="4647"/>
                  </a:cubicBezTo>
                  <a:cubicBezTo>
                    <a:pt x="521" y="3996"/>
                    <a:pt x="622" y="3388"/>
                    <a:pt x="666" y="2809"/>
                  </a:cubicBezTo>
                  <a:cubicBezTo>
                    <a:pt x="709" y="2230"/>
                    <a:pt x="680" y="1709"/>
                    <a:pt x="593" y="1275"/>
                  </a:cubicBezTo>
                  <a:cubicBezTo>
                    <a:pt x="521" y="856"/>
                    <a:pt x="391" y="523"/>
                    <a:pt x="261" y="306"/>
                  </a:cubicBezTo>
                  <a:cubicBezTo>
                    <a:pt x="152" y="102"/>
                    <a:pt x="69" y="1"/>
                    <a:pt x="47" y="1"/>
                  </a:cubicBezTo>
                  <a:close/>
                </a:path>
              </a:pathLst>
            </a:custGeom>
            <a:solidFill>
              <a:srgbClr val="FFF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46"/>
            <p:cNvSpPr/>
            <p:nvPr/>
          </p:nvSpPr>
          <p:spPr>
            <a:xfrm>
              <a:off x="1062525" y="2216475"/>
              <a:ext cx="97700" cy="296650"/>
            </a:xfrm>
            <a:custGeom>
              <a:avLst/>
              <a:gdLst/>
              <a:ahLst/>
              <a:cxnLst/>
              <a:rect l="l" t="t" r="r" b="b"/>
              <a:pathLst>
                <a:path w="3908" h="11866" extrusionOk="0">
                  <a:moveTo>
                    <a:pt x="15" y="1"/>
                  </a:moveTo>
                  <a:cubicBezTo>
                    <a:pt x="1" y="15"/>
                    <a:pt x="102" y="174"/>
                    <a:pt x="232" y="464"/>
                  </a:cubicBezTo>
                  <a:cubicBezTo>
                    <a:pt x="362" y="767"/>
                    <a:pt x="507" y="1216"/>
                    <a:pt x="551" y="1809"/>
                  </a:cubicBezTo>
                  <a:cubicBezTo>
                    <a:pt x="608" y="2388"/>
                    <a:pt x="551" y="3083"/>
                    <a:pt x="493" y="3878"/>
                  </a:cubicBezTo>
                  <a:cubicBezTo>
                    <a:pt x="478" y="4269"/>
                    <a:pt x="464" y="4674"/>
                    <a:pt x="478" y="5108"/>
                  </a:cubicBezTo>
                  <a:cubicBezTo>
                    <a:pt x="507" y="5542"/>
                    <a:pt x="565" y="6005"/>
                    <a:pt x="739" y="6440"/>
                  </a:cubicBezTo>
                  <a:cubicBezTo>
                    <a:pt x="898" y="6874"/>
                    <a:pt x="1158" y="7264"/>
                    <a:pt x="1448" y="7597"/>
                  </a:cubicBezTo>
                  <a:cubicBezTo>
                    <a:pt x="1737" y="7915"/>
                    <a:pt x="2041" y="8205"/>
                    <a:pt x="2316" y="8465"/>
                  </a:cubicBezTo>
                  <a:cubicBezTo>
                    <a:pt x="2880" y="9001"/>
                    <a:pt x="3343" y="9536"/>
                    <a:pt x="3546" y="10071"/>
                  </a:cubicBezTo>
                  <a:cubicBezTo>
                    <a:pt x="3748" y="10621"/>
                    <a:pt x="3705" y="11099"/>
                    <a:pt x="3604" y="11403"/>
                  </a:cubicBezTo>
                  <a:cubicBezTo>
                    <a:pt x="3502" y="11707"/>
                    <a:pt x="3372" y="11851"/>
                    <a:pt x="3387" y="11866"/>
                  </a:cubicBezTo>
                  <a:cubicBezTo>
                    <a:pt x="3387" y="11866"/>
                    <a:pt x="3430" y="11837"/>
                    <a:pt x="3488" y="11779"/>
                  </a:cubicBezTo>
                  <a:cubicBezTo>
                    <a:pt x="3546" y="11707"/>
                    <a:pt x="3618" y="11591"/>
                    <a:pt x="3691" y="11432"/>
                  </a:cubicBezTo>
                  <a:cubicBezTo>
                    <a:pt x="3821" y="11128"/>
                    <a:pt x="3908" y="10607"/>
                    <a:pt x="3705" y="10014"/>
                  </a:cubicBezTo>
                  <a:cubicBezTo>
                    <a:pt x="3502" y="9435"/>
                    <a:pt x="3039" y="8856"/>
                    <a:pt x="2475" y="8306"/>
                  </a:cubicBezTo>
                  <a:cubicBezTo>
                    <a:pt x="2186" y="8031"/>
                    <a:pt x="1896" y="7756"/>
                    <a:pt x="1621" y="7438"/>
                  </a:cubicBezTo>
                  <a:cubicBezTo>
                    <a:pt x="1346" y="7120"/>
                    <a:pt x="1100" y="6758"/>
                    <a:pt x="956" y="6353"/>
                  </a:cubicBezTo>
                  <a:cubicBezTo>
                    <a:pt x="652" y="5528"/>
                    <a:pt x="681" y="4660"/>
                    <a:pt x="710" y="3878"/>
                  </a:cubicBezTo>
                  <a:cubicBezTo>
                    <a:pt x="753" y="3097"/>
                    <a:pt x="797" y="2388"/>
                    <a:pt x="710" y="1780"/>
                  </a:cubicBezTo>
                  <a:cubicBezTo>
                    <a:pt x="652" y="1187"/>
                    <a:pt x="478" y="724"/>
                    <a:pt x="319" y="420"/>
                  </a:cubicBezTo>
                  <a:cubicBezTo>
                    <a:pt x="160" y="131"/>
                    <a:pt x="15" y="1"/>
                    <a:pt x="15" y="1"/>
                  </a:cubicBezTo>
                  <a:close/>
                </a:path>
              </a:pathLst>
            </a:custGeom>
            <a:solidFill>
              <a:srgbClr val="FFF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46"/>
            <p:cNvSpPr/>
            <p:nvPr/>
          </p:nvSpPr>
          <p:spPr>
            <a:xfrm>
              <a:off x="1015150" y="2280500"/>
              <a:ext cx="25350" cy="157775"/>
            </a:xfrm>
            <a:custGeom>
              <a:avLst/>
              <a:gdLst/>
              <a:ahLst/>
              <a:cxnLst/>
              <a:rect l="l" t="t" r="r" b="b"/>
              <a:pathLst>
                <a:path w="1014" h="6311" extrusionOk="0">
                  <a:moveTo>
                    <a:pt x="955" y="1"/>
                  </a:moveTo>
                  <a:cubicBezTo>
                    <a:pt x="926" y="1"/>
                    <a:pt x="810" y="348"/>
                    <a:pt x="637" y="912"/>
                  </a:cubicBezTo>
                  <a:cubicBezTo>
                    <a:pt x="478" y="1491"/>
                    <a:pt x="232" y="2272"/>
                    <a:pt x="116" y="3184"/>
                  </a:cubicBezTo>
                  <a:cubicBezTo>
                    <a:pt x="0" y="4110"/>
                    <a:pt x="145" y="4964"/>
                    <a:pt x="405" y="5528"/>
                  </a:cubicBezTo>
                  <a:cubicBezTo>
                    <a:pt x="659" y="6063"/>
                    <a:pt x="953" y="6310"/>
                    <a:pt x="982" y="6310"/>
                  </a:cubicBezTo>
                  <a:cubicBezTo>
                    <a:pt x="983" y="6310"/>
                    <a:pt x="984" y="6310"/>
                    <a:pt x="984" y="6310"/>
                  </a:cubicBezTo>
                  <a:cubicBezTo>
                    <a:pt x="1013" y="6281"/>
                    <a:pt x="767" y="6006"/>
                    <a:pt x="564" y="5456"/>
                  </a:cubicBezTo>
                  <a:cubicBezTo>
                    <a:pt x="347" y="4920"/>
                    <a:pt x="232" y="4110"/>
                    <a:pt x="347" y="3213"/>
                  </a:cubicBezTo>
                  <a:cubicBezTo>
                    <a:pt x="463" y="2330"/>
                    <a:pt x="680" y="1534"/>
                    <a:pt x="796" y="956"/>
                  </a:cubicBezTo>
                  <a:cubicBezTo>
                    <a:pt x="926" y="377"/>
                    <a:pt x="984" y="15"/>
                    <a:pt x="955" y="1"/>
                  </a:cubicBezTo>
                  <a:close/>
                </a:path>
              </a:pathLst>
            </a:custGeom>
            <a:solidFill>
              <a:srgbClr val="FFF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46"/>
            <p:cNvSpPr/>
            <p:nvPr/>
          </p:nvSpPr>
          <p:spPr>
            <a:xfrm>
              <a:off x="1099800" y="2283400"/>
              <a:ext cx="84675" cy="177275"/>
            </a:xfrm>
            <a:custGeom>
              <a:avLst/>
              <a:gdLst/>
              <a:ahLst/>
              <a:cxnLst/>
              <a:rect l="l" t="t" r="r" b="b"/>
              <a:pathLst>
                <a:path w="3387" h="7091" extrusionOk="0">
                  <a:moveTo>
                    <a:pt x="217" y="0"/>
                  </a:moveTo>
                  <a:cubicBezTo>
                    <a:pt x="203" y="0"/>
                    <a:pt x="145" y="102"/>
                    <a:pt x="101" y="304"/>
                  </a:cubicBezTo>
                  <a:cubicBezTo>
                    <a:pt x="44" y="507"/>
                    <a:pt x="0" y="811"/>
                    <a:pt x="0" y="1187"/>
                  </a:cubicBezTo>
                  <a:cubicBezTo>
                    <a:pt x="15" y="1563"/>
                    <a:pt x="87" y="2026"/>
                    <a:pt x="275" y="2489"/>
                  </a:cubicBezTo>
                  <a:cubicBezTo>
                    <a:pt x="449" y="2952"/>
                    <a:pt x="767" y="3430"/>
                    <a:pt x="1158" y="3835"/>
                  </a:cubicBezTo>
                  <a:cubicBezTo>
                    <a:pt x="1548" y="4255"/>
                    <a:pt x="1954" y="4602"/>
                    <a:pt x="2286" y="4949"/>
                  </a:cubicBezTo>
                  <a:cubicBezTo>
                    <a:pt x="2619" y="5296"/>
                    <a:pt x="2865" y="5658"/>
                    <a:pt x="3024" y="5976"/>
                  </a:cubicBezTo>
                  <a:cubicBezTo>
                    <a:pt x="3357" y="6613"/>
                    <a:pt x="3299" y="7091"/>
                    <a:pt x="3343" y="7091"/>
                  </a:cubicBezTo>
                  <a:cubicBezTo>
                    <a:pt x="3357" y="7091"/>
                    <a:pt x="3386" y="6975"/>
                    <a:pt x="3386" y="6772"/>
                  </a:cubicBezTo>
                  <a:cubicBezTo>
                    <a:pt x="3386" y="6555"/>
                    <a:pt x="3328" y="6251"/>
                    <a:pt x="3183" y="5904"/>
                  </a:cubicBezTo>
                  <a:cubicBezTo>
                    <a:pt x="3024" y="5557"/>
                    <a:pt x="2778" y="5166"/>
                    <a:pt x="2446" y="4804"/>
                  </a:cubicBezTo>
                  <a:cubicBezTo>
                    <a:pt x="2113" y="4428"/>
                    <a:pt x="1708" y="4081"/>
                    <a:pt x="1331" y="3676"/>
                  </a:cubicBezTo>
                  <a:cubicBezTo>
                    <a:pt x="955" y="3271"/>
                    <a:pt x="651" y="2837"/>
                    <a:pt x="478" y="2402"/>
                  </a:cubicBezTo>
                  <a:cubicBezTo>
                    <a:pt x="290" y="1968"/>
                    <a:pt x="203" y="1534"/>
                    <a:pt x="174" y="1187"/>
                  </a:cubicBezTo>
                  <a:cubicBezTo>
                    <a:pt x="116" y="463"/>
                    <a:pt x="261" y="15"/>
                    <a:pt x="217" y="0"/>
                  </a:cubicBezTo>
                  <a:close/>
                </a:path>
              </a:pathLst>
            </a:custGeom>
            <a:solidFill>
              <a:srgbClr val="FFF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46"/>
            <p:cNvSpPr/>
            <p:nvPr/>
          </p:nvSpPr>
          <p:spPr>
            <a:xfrm>
              <a:off x="1125475" y="2294250"/>
              <a:ext cx="65050" cy="119425"/>
            </a:xfrm>
            <a:custGeom>
              <a:avLst/>
              <a:gdLst/>
              <a:ahLst/>
              <a:cxnLst/>
              <a:rect l="l" t="t" r="r" b="b"/>
              <a:pathLst>
                <a:path w="2602" h="4777" extrusionOk="0">
                  <a:moveTo>
                    <a:pt x="102" y="1"/>
                  </a:moveTo>
                  <a:cubicBezTo>
                    <a:pt x="73" y="1"/>
                    <a:pt x="0" y="319"/>
                    <a:pt x="145" y="825"/>
                  </a:cubicBezTo>
                  <a:cubicBezTo>
                    <a:pt x="232" y="1071"/>
                    <a:pt x="362" y="1332"/>
                    <a:pt x="550" y="1621"/>
                  </a:cubicBezTo>
                  <a:cubicBezTo>
                    <a:pt x="738" y="1896"/>
                    <a:pt x="970" y="2185"/>
                    <a:pt x="1216" y="2460"/>
                  </a:cubicBezTo>
                  <a:cubicBezTo>
                    <a:pt x="1722" y="3025"/>
                    <a:pt x="2128" y="3575"/>
                    <a:pt x="2287" y="4023"/>
                  </a:cubicBezTo>
                  <a:cubicBezTo>
                    <a:pt x="2475" y="4472"/>
                    <a:pt x="2460" y="4776"/>
                    <a:pt x="2489" y="4776"/>
                  </a:cubicBezTo>
                  <a:cubicBezTo>
                    <a:pt x="2490" y="4776"/>
                    <a:pt x="2491" y="4776"/>
                    <a:pt x="2491" y="4776"/>
                  </a:cubicBezTo>
                  <a:cubicBezTo>
                    <a:pt x="2522" y="4776"/>
                    <a:pt x="2602" y="4447"/>
                    <a:pt x="2446" y="3965"/>
                  </a:cubicBezTo>
                  <a:cubicBezTo>
                    <a:pt x="2374" y="3719"/>
                    <a:pt x="2243" y="3444"/>
                    <a:pt x="2055" y="3169"/>
                  </a:cubicBezTo>
                  <a:cubicBezTo>
                    <a:pt x="1882" y="2880"/>
                    <a:pt x="1650" y="2591"/>
                    <a:pt x="1390" y="2316"/>
                  </a:cubicBezTo>
                  <a:cubicBezTo>
                    <a:pt x="898" y="1751"/>
                    <a:pt x="492" y="1216"/>
                    <a:pt x="304" y="767"/>
                  </a:cubicBezTo>
                  <a:cubicBezTo>
                    <a:pt x="116" y="319"/>
                    <a:pt x="145" y="1"/>
                    <a:pt x="102" y="1"/>
                  </a:cubicBezTo>
                  <a:close/>
                </a:path>
              </a:pathLst>
            </a:custGeom>
            <a:solidFill>
              <a:srgbClr val="FFF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46"/>
            <p:cNvSpPr/>
            <p:nvPr/>
          </p:nvSpPr>
          <p:spPr>
            <a:xfrm>
              <a:off x="716350" y="2238550"/>
              <a:ext cx="164250" cy="113400"/>
            </a:xfrm>
            <a:custGeom>
              <a:avLst/>
              <a:gdLst/>
              <a:ahLst/>
              <a:cxnLst/>
              <a:rect l="l" t="t" r="r" b="b"/>
              <a:pathLst>
                <a:path w="6570" h="4536" extrusionOk="0">
                  <a:moveTo>
                    <a:pt x="5470" y="0"/>
                  </a:moveTo>
                  <a:lnTo>
                    <a:pt x="289" y="1230"/>
                  </a:lnTo>
                  <a:cubicBezTo>
                    <a:pt x="145" y="2055"/>
                    <a:pt x="0" y="3632"/>
                    <a:pt x="753" y="4254"/>
                  </a:cubicBezTo>
                  <a:cubicBezTo>
                    <a:pt x="1039" y="4489"/>
                    <a:pt x="1430" y="4536"/>
                    <a:pt x="1821" y="4536"/>
                  </a:cubicBezTo>
                  <a:cubicBezTo>
                    <a:pt x="2083" y="4536"/>
                    <a:pt x="2344" y="4515"/>
                    <a:pt x="2576" y="4515"/>
                  </a:cubicBezTo>
                  <a:cubicBezTo>
                    <a:pt x="2701" y="4517"/>
                    <a:pt x="2829" y="4519"/>
                    <a:pt x="2958" y="4519"/>
                  </a:cubicBezTo>
                  <a:cubicBezTo>
                    <a:pt x="3587" y="4519"/>
                    <a:pt x="4245" y="4480"/>
                    <a:pt x="4833" y="4312"/>
                  </a:cubicBezTo>
                  <a:cubicBezTo>
                    <a:pt x="5311" y="4182"/>
                    <a:pt x="6179" y="4066"/>
                    <a:pt x="6425" y="3589"/>
                  </a:cubicBezTo>
                  <a:cubicBezTo>
                    <a:pt x="6569" y="3328"/>
                    <a:pt x="6512" y="3010"/>
                    <a:pt x="6454" y="2706"/>
                  </a:cubicBezTo>
                  <a:cubicBezTo>
                    <a:pt x="6237" y="1765"/>
                    <a:pt x="5904" y="854"/>
                    <a:pt x="5470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46"/>
            <p:cNvSpPr/>
            <p:nvPr/>
          </p:nvSpPr>
          <p:spPr>
            <a:xfrm>
              <a:off x="967025" y="2187525"/>
              <a:ext cx="162825" cy="121475"/>
            </a:xfrm>
            <a:custGeom>
              <a:avLst/>
              <a:gdLst/>
              <a:ahLst/>
              <a:cxnLst/>
              <a:rect l="l" t="t" r="r" b="b"/>
              <a:pathLst>
                <a:path w="6513" h="4859" extrusionOk="0">
                  <a:moveTo>
                    <a:pt x="5268" y="1"/>
                  </a:moveTo>
                  <a:lnTo>
                    <a:pt x="30" y="1028"/>
                  </a:lnTo>
                  <a:cubicBezTo>
                    <a:pt x="1" y="1998"/>
                    <a:pt x="73" y="2967"/>
                    <a:pt x="276" y="3908"/>
                  </a:cubicBezTo>
                  <a:cubicBezTo>
                    <a:pt x="333" y="4197"/>
                    <a:pt x="435" y="4516"/>
                    <a:pt x="666" y="4704"/>
                  </a:cubicBezTo>
                  <a:cubicBezTo>
                    <a:pt x="818" y="4819"/>
                    <a:pt x="1023" y="4858"/>
                    <a:pt x="1246" y="4858"/>
                  </a:cubicBezTo>
                  <a:cubicBezTo>
                    <a:pt x="1639" y="4858"/>
                    <a:pt x="2089" y="4735"/>
                    <a:pt x="2403" y="4689"/>
                  </a:cubicBezTo>
                  <a:cubicBezTo>
                    <a:pt x="3141" y="4588"/>
                    <a:pt x="3893" y="4255"/>
                    <a:pt x="4559" y="3937"/>
                  </a:cubicBezTo>
                  <a:cubicBezTo>
                    <a:pt x="5080" y="3691"/>
                    <a:pt x="5832" y="3488"/>
                    <a:pt x="6092" y="2938"/>
                  </a:cubicBezTo>
                  <a:cubicBezTo>
                    <a:pt x="6512" y="2070"/>
                    <a:pt x="5745" y="695"/>
                    <a:pt x="5268" y="1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46"/>
            <p:cNvSpPr/>
            <p:nvPr/>
          </p:nvSpPr>
          <p:spPr>
            <a:xfrm>
              <a:off x="912050" y="1595475"/>
              <a:ext cx="231525" cy="122900"/>
            </a:xfrm>
            <a:custGeom>
              <a:avLst/>
              <a:gdLst/>
              <a:ahLst/>
              <a:cxnLst/>
              <a:rect l="l" t="t" r="r" b="b"/>
              <a:pathLst>
                <a:path w="9261" h="4916" extrusionOk="0">
                  <a:moveTo>
                    <a:pt x="4251" y="0"/>
                  </a:moveTo>
                  <a:cubicBezTo>
                    <a:pt x="4132" y="0"/>
                    <a:pt x="4012" y="13"/>
                    <a:pt x="3893" y="39"/>
                  </a:cubicBezTo>
                  <a:cubicBezTo>
                    <a:pt x="2865" y="256"/>
                    <a:pt x="2214" y="1428"/>
                    <a:pt x="2272" y="2789"/>
                  </a:cubicBezTo>
                  <a:cubicBezTo>
                    <a:pt x="2156" y="2760"/>
                    <a:pt x="2033" y="2745"/>
                    <a:pt x="1907" y="2745"/>
                  </a:cubicBezTo>
                  <a:cubicBezTo>
                    <a:pt x="1780" y="2745"/>
                    <a:pt x="1650" y="2760"/>
                    <a:pt x="1520" y="2789"/>
                  </a:cubicBezTo>
                  <a:cubicBezTo>
                    <a:pt x="594" y="2991"/>
                    <a:pt x="0" y="3917"/>
                    <a:pt x="116" y="4916"/>
                  </a:cubicBezTo>
                  <a:lnTo>
                    <a:pt x="9261" y="2919"/>
                  </a:lnTo>
                  <a:cubicBezTo>
                    <a:pt x="9261" y="2832"/>
                    <a:pt x="9246" y="2745"/>
                    <a:pt x="9232" y="2658"/>
                  </a:cubicBezTo>
                  <a:cubicBezTo>
                    <a:pt x="9070" y="1947"/>
                    <a:pt x="8435" y="1462"/>
                    <a:pt x="7716" y="1462"/>
                  </a:cubicBezTo>
                  <a:cubicBezTo>
                    <a:pt x="7601" y="1462"/>
                    <a:pt x="7483" y="1475"/>
                    <a:pt x="7365" y="1501"/>
                  </a:cubicBezTo>
                  <a:cubicBezTo>
                    <a:pt x="7047" y="1573"/>
                    <a:pt x="6772" y="1732"/>
                    <a:pt x="6555" y="1949"/>
                  </a:cubicBezTo>
                  <a:cubicBezTo>
                    <a:pt x="6106" y="781"/>
                    <a:pt x="5190" y="0"/>
                    <a:pt x="42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46"/>
            <p:cNvSpPr/>
            <p:nvPr/>
          </p:nvSpPr>
          <p:spPr>
            <a:xfrm>
              <a:off x="488075" y="1738825"/>
              <a:ext cx="237325" cy="136550"/>
            </a:xfrm>
            <a:custGeom>
              <a:avLst/>
              <a:gdLst/>
              <a:ahLst/>
              <a:cxnLst/>
              <a:rect l="l" t="t" r="r" b="b"/>
              <a:pathLst>
                <a:path w="9493" h="5462" extrusionOk="0">
                  <a:moveTo>
                    <a:pt x="4246" y="1"/>
                  </a:moveTo>
                  <a:cubicBezTo>
                    <a:pt x="4138" y="1"/>
                    <a:pt x="4029" y="12"/>
                    <a:pt x="3922" y="35"/>
                  </a:cubicBezTo>
                  <a:cubicBezTo>
                    <a:pt x="2866" y="267"/>
                    <a:pt x="2229" y="1569"/>
                    <a:pt x="2316" y="3103"/>
                  </a:cubicBezTo>
                  <a:cubicBezTo>
                    <a:pt x="2177" y="3062"/>
                    <a:pt x="2034" y="3044"/>
                    <a:pt x="1889" y="3044"/>
                  </a:cubicBezTo>
                  <a:cubicBezTo>
                    <a:pt x="1776" y="3044"/>
                    <a:pt x="1663" y="3055"/>
                    <a:pt x="1549" y="3074"/>
                  </a:cubicBezTo>
                  <a:cubicBezTo>
                    <a:pt x="594" y="3291"/>
                    <a:pt x="1" y="4333"/>
                    <a:pt x="160" y="5461"/>
                  </a:cubicBezTo>
                  <a:lnTo>
                    <a:pt x="9493" y="3421"/>
                  </a:lnTo>
                  <a:cubicBezTo>
                    <a:pt x="9493" y="3334"/>
                    <a:pt x="9478" y="3233"/>
                    <a:pt x="9464" y="3132"/>
                  </a:cubicBezTo>
                  <a:cubicBezTo>
                    <a:pt x="9273" y="2307"/>
                    <a:pt x="8582" y="1738"/>
                    <a:pt x="7828" y="1738"/>
                  </a:cubicBezTo>
                  <a:cubicBezTo>
                    <a:pt x="7723" y="1738"/>
                    <a:pt x="7617" y="1749"/>
                    <a:pt x="7510" y="1772"/>
                  </a:cubicBezTo>
                  <a:cubicBezTo>
                    <a:pt x="7192" y="1844"/>
                    <a:pt x="6903" y="2032"/>
                    <a:pt x="6700" y="2264"/>
                  </a:cubicBezTo>
                  <a:cubicBezTo>
                    <a:pt x="6205" y="910"/>
                    <a:pt x="5219" y="1"/>
                    <a:pt x="4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46"/>
            <p:cNvSpPr/>
            <p:nvPr/>
          </p:nvSpPr>
          <p:spPr>
            <a:xfrm>
              <a:off x="490600" y="2287600"/>
              <a:ext cx="222875" cy="134000"/>
            </a:xfrm>
            <a:custGeom>
              <a:avLst/>
              <a:gdLst/>
              <a:ahLst/>
              <a:cxnLst/>
              <a:rect l="l" t="t" r="r" b="b"/>
              <a:pathLst>
                <a:path w="8915" h="5360" extrusionOk="0">
                  <a:moveTo>
                    <a:pt x="4073" y="1"/>
                  </a:moveTo>
                  <a:cubicBezTo>
                    <a:pt x="3965" y="1"/>
                    <a:pt x="3856" y="12"/>
                    <a:pt x="3749" y="35"/>
                  </a:cubicBezTo>
                  <a:cubicBezTo>
                    <a:pt x="2692" y="267"/>
                    <a:pt x="2056" y="1554"/>
                    <a:pt x="2258" y="2987"/>
                  </a:cubicBezTo>
                  <a:cubicBezTo>
                    <a:pt x="2070" y="2987"/>
                    <a:pt x="1896" y="2987"/>
                    <a:pt x="1708" y="3030"/>
                  </a:cubicBezTo>
                  <a:cubicBezTo>
                    <a:pt x="667" y="3262"/>
                    <a:pt x="1" y="4231"/>
                    <a:pt x="218" y="5186"/>
                  </a:cubicBezTo>
                  <a:cubicBezTo>
                    <a:pt x="218" y="5244"/>
                    <a:pt x="247" y="5302"/>
                    <a:pt x="261" y="5360"/>
                  </a:cubicBezTo>
                  <a:lnTo>
                    <a:pt x="8914" y="3464"/>
                  </a:lnTo>
                  <a:cubicBezTo>
                    <a:pt x="8914" y="3378"/>
                    <a:pt x="8900" y="3276"/>
                    <a:pt x="8885" y="3189"/>
                  </a:cubicBezTo>
                  <a:cubicBezTo>
                    <a:pt x="8707" y="2372"/>
                    <a:pt x="8043" y="1814"/>
                    <a:pt x="7332" y="1814"/>
                  </a:cubicBezTo>
                  <a:cubicBezTo>
                    <a:pt x="7238" y="1814"/>
                    <a:pt x="7143" y="1823"/>
                    <a:pt x="7048" y="1844"/>
                  </a:cubicBezTo>
                  <a:cubicBezTo>
                    <a:pt x="6787" y="1902"/>
                    <a:pt x="6556" y="2032"/>
                    <a:pt x="6368" y="2220"/>
                  </a:cubicBezTo>
                  <a:cubicBezTo>
                    <a:pt x="6016" y="917"/>
                    <a:pt x="5054" y="1"/>
                    <a:pt x="40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46"/>
            <p:cNvSpPr/>
            <p:nvPr/>
          </p:nvSpPr>
          <p:spPr>
            <a:xfrm>
              <a:off x="615425" y="1613475"/>
              <a:ext cx="544800" cy="684775"/>
            </a:xfrm>
            <a:custGeom>
              <a:avLst/>
              <a:gdLst/>
              <a:ahLst/>
              <a:cxnLst/>
              <a:rect l="l" t="t" r="r" b="b"/>
              <a:pathLst>
                <a:path w="21792" h="27391" extrusionOk="0">
                  <a:moveTo>
                    <a:pt x="7294" y="0"/>
                  </a:moveTo>
                  <a:cubicBezTo>
                    <a:pt x="6975" y="0"/>
                    <a:pt x="6651" y="40"/>
                    <a:pt x="6323" y="130"/>
                  </a:cubicBezTo>
                  <a:cubicBezTo>
                    <a:pt x="4818" y="535"/>
                    <a:pt x="3531" y="1548"/>
                    <a:pt x="2662" y="2835"/>
                  </a:cubicBezTo>
                  <a:cubicBezTo>
                    <a:pt x="1389" y="4717"/>
                    <a:pt x="912" y="7032"/>
                    <a:pt x="651" y="9289"/>
                  </a:cubicBezTo>
                  <a:cubicBezTo>
                    <a:pt x="0" y="14903"/>
                    <a:pt x="550" y="20431"/>
                    <a:pt x="1158" y="26002"/>
                  </a:cubicBezTo>
                  <a:cubicBezTo>
                    <a:pt x="1243" y="26788"/>
                    <a:pt x="1909" y="27391"/>
                    <a:pt x="2693" y="27391"/>
                  </a:cubicBezTo>
                  <a:cubicBezTo>
                    <a:pt x="2702" y="27391"/>
                    <a:pt x="2711" y="27391"/>
                    <a:pt x="2720" y="27391"/>
                  </a:cubicBezTo>
                  <a:cubicBezTo>
                    <a:pt x="6251" y="27318"/>
                    <a:pt x="9753" y="26884"/>
                    <a:pt x="13153" y="26045"/>
                  </a:cubicBezTo>
                  <a:cubicBezTo>
                    <a:pt x="13992" y="25842"/>
                    <a:pt x="14817" y="25611"/>
                    <a:pt x="15642" y="25350"/>
                  </a:cubicBezTo>
                  <a:cubicBezTo>
                    <a:pt x="17364" y="24815"/>
                    <a:pt x="19042" y="24178"/>
                    <a:pt x="20706" y="23455"/>
                  </a:cubicBezTo>
                  <a:cubicBezTo>
                    <a:pt x="21430" y="23137"/>
                    <a:pt x="21792" y="22297"/>
                    <a:pt x="21546" y="21545"/>
                  </a:cubicBezTo>
                  <a:cubicBezTo>
                    <a:pt x="19766" y="16220"/>
                    <a:pt x="17972" y="10967"/>
                    <a:pt x="15034" y="6149"/>
                  </a:cubicBezTo>
                  <a:cubicBezTo>
                    <a:pt x="13862" y="4196"/>
                    <a:pt x="12459" y="2300"/>
                    <a:pt x="10505" y="1114"/>
                  </a:cubicBezTo>
                  <a:cubicBezTo>
                    <a:pt x="9501" y="504"/>
                    <a:pt x="8426" y="0"/>
                    <a:pt x="7294" y="0"/>
                  </a:cubicBezTo>
                  <a:close/>
                </a:path>
              </a:pathLst>
            </a:custGeom>
            <a:solidFill>
              <a:srgbClr val="EF76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46"/>
            <p:cNvSpPr/>
            <p:nvPr/>
          </p:nvSpPr>
          <p:spPr>
            <a:xfrm>
              <a:off x="570925" y="1619900"/>
              <a:ext cx="78525" cy="80825"/>
            </a:xfrm>
            <a:custGeom>
              <a:avLst/>
              <a:gdLst/>
              <a:ahLst/>
              <a:cxnLst/>
              <a:rect l="l" t="t" r="r" b="b"/>
              <a:pathLst>
                <a:path w="3141" h="3233" extrusionOk="0">
                  <a:moveTo>
                    <a:pt x="1239" y="0"/>
                  </a:moveTo>
                  <a:cubicBezTo>
                    <a:pt x="1231" y="0"/>
                    <a:pt x="1223" y="1"/>
                    <a:pt x="1216" y="3"/>
                  </a:cubicBezTo>
                  <a:cubicBezTo>
                    <a:pt x="1028" y="46"/>
                    <a:pt x="984" y="596"/>
                    <a:pt x="1100" y="1320"/>
                  </a:cubicBezTo>
                  <a:cubicBezTo>
                    <a:pt x="449" y="1508"/>
                    <a:pt x="0" y="1768"/>
                    <a:pt x="44" y="1942"/>
                  </a:cubicBezTo>
                  <a:cubicBezTo>
                    <a:pt x="73" y="2068"/>
                    <a:pt x="318" y="2136"/>
                    <a:pt x="677" y="2136"/>
                  </a:cubicBezTo>
                  <a:cubicBezTo>
                    <a:pt x="853" y="2136"/>
                    <a:pt x="1055" y="2120"/>
                    <a:pt x="1274" y="2086"/>
                  </a:cubicBezTo>
                  <a:cubicBezTo>
                    <a:pt x="1454" y="2752"/>
                    <a:pt x="1714" y="3232"/>
                    <a:pt x="1901" y="3232"/>
                  </a:cubicBezTo>
                  <a:cubicBezTo>
                    <a:pt x="1909" y="3232"/>
                    <a:pt x="1917" y="3231"/>
                    <a:pt x="1925" y="3230"/>
                  </a:cubicBezTo>
                  <a:cubicBezTo>
                    <a:pt x="2113" y="3186"/>
                    <a:pt x="2156" y="2636"/>
                    <a:pt x="2040" y="1913"/>
                  </a:cubicBezTo>
                  <a:cubicBezTo>
                    <a:pt x="2692" y="1725"/>
                    <a:pt x="3140" y="1464"/>
                    <a:pt x="3097" y="1276"/>
                  </a:cubicBezTo>
                  <a:cubicBezTo>
                    <a:pt x="3068" y="1160"/>
                    <a:pt x="2833" y="1096"/>
                    <a:pt x="2483" y="1096"/>
                  </a:cubicBezTo>
                  <a:cubicBezTo>
                    <a:pt x="2307" y="1096"/>
                    <a:pt x="2103" y="1112"/>
                    <a:pt x="1881" y="1146"/>
                  </a:cubicBezTo>
                  <a:cubicBezTo>
                    <a:pt x="1687" y="480"/>
                    <a:pt x="1426" y="0"/>
                    <a:pt x="1239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46"/>
            <p:cNvSpPr/>
            <p:nvPr/>
          </p:nvSpPr>
          <p:spPr>
            <a:xfrm>
              <a:off x="368350" y="2051475"/>
              <a:ext cx="61875" cy="63775"/>
            </a:xfrm>
            <a:custGeom>
              <a:avLst/>
              <a:gdLst/>
              <a:ahLst/>
              <a:cxnLst/>
              <a:rect l="l" t="t" r="r" b="b"/>
              <a:pathLst>
                <a:path w="2475" h="2551" extrusionOk="0">
                  <a:moveTo>
                    <a:pt x="986" y="1"/>
                  </a:moveTo>
                  <a:cubicBezTo>
                    <a:pt x="980" y="1"/>
                    <a:pt x="975" y="1"/>
                    <a:pt x="970" y="2"/>
                  </a:cubicBezTo>
                  <a:cubicBezTo>
                    <a:pt x="810" y="31"/>
                    <a:pt x="782" y="480"/>
                    <a:pt x="868" y="1044"/>
                  </a:cubicBezTo>
                  <a:cubicBezTo>
                    <a:pt x="362" y="1189"/>
                    <a:pt x="0" y="1391"/>
                    <a:pt x="44" y="1536"/>
                  </a:cubicBezTo>
                  <a:cubicBezTo>
                    <a:pt x="63" y="1635"/>
                    <a:pt x="258" y="1686"/>
                    <a:pt x="544" y="1686"/>
                  </a:cubicBezTo>
                  <a:cubicBezTo>
                    <a:pt x="678" y="1686"/>
                    <a:pt x="832" y="1675"/>
                    <a:pt x="999" y="1652"/>
                  </a:cubicBezTo>
                  <a:cubicBezTo>
                    <a:pt x="1152" y="2182"/>
                    <a:pt x="1359" y="2551"/>
                    <a:pt x="1504" y="2551"/>
                  </a:cubicBezTo>
                  <a:cubicBezTo>
                    <a:pt x="1509" y="2551"/>
                    <a:pt x="1514" y="2550"/>
                    <a:pt x="1519" y="2549"/>
                  </a:cubicBezTo>
                  <a:cubicBezTo>
                    <a:pt x="1664" y="2520"/>
                    <a:pt x="1708" y="2071"/>
                    <a:pt x="1621" y="1507"/>
                  </a:cubicBezTo>
                  <a:cubicBezTo>
                    <a:pt x="2127" y="1362"/>
                    <a:pt x="2474" y="1160"/>
                    <a:pt x="2446" y="1015"/>
                  </a:cubicBezTo>
                  <a:cubicBezTo>
                    <a:pt x="2426" y="917"/>
                    <a:pt x="2232" y="865"/>
                    <a:pt x="1940" y="865"/>
                  </a:cubicBezTo>
                  <a:cubicBezTo>
                    <a:pt x="1804" y="865"/>
                    <a:pt x="1647" y="876"/>
                    <a:pt x="1476" y="899"/>
                  </a:cubicBezTo>
                  <a:cubicBezTo>
                    <a:pt x="1337" y="369"/>
                    <a:pt x="1130" y="1"/>
                    <a:pt x="986" y="1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46"/>
            <p:cNvSpPr/>
            <p:nvPr/>
          </p:nvSpPr>
          <p:spPr>
            <a:xfrm>
              <a:off x="1258950" y="2129250"/>
              <a:ext cx="61900" cy="63775"/>
            </a:xfrm>
            <a:custGeom>
              <a:avLst/>
              <a:gdLst/>
              <a:ahLst/>
              <a:cxnLst/>
              <a:rect l="l" t="t" r="r" b="b"/>
              <a:pathLst>
                <a:path w="2476" h="2551" extrusionOk="0">
                  <a:moveTo>
                    <a:pt x="973" y="1"/>
                  </a:moveTo>
                  <a:cubicBezTo>
                    <a:pt x="967" y="1"/>
                    <a:pt x="962" y="1"/>
                    <a:pt x="956" y="2"/>
                  </a:cubicBezTo>
                  <a:cubicBezTo>
                    <a:pt x="811" y="31"/>
                    <a:pt x="782" y="480"/>
                    <a:pt x="869" y="1030"/>
                  </a:cubicBezTo>
                  <a:cubicBezTo>
                    <a:pt x="363" y="1189"/>
                    <a:pt x="1" y="1391"/>
                    <a:pt x="30" y="1536"/>
                  </a:cubicBezTo>
                  <a:cubicBezTo>
                    <a:pt x="59" y="1635"/>
                    <a:pt x="257" y="1686"/>
                    <a:pt x="544" y="1686"/>
                  </a:cubicBezTo>
                  <a:cubicBezTo>
                    <a:pt x="679" y="1686"/>
                    <a:pt x="833" y="1675"/>
                    <a:pt x="999" y="1652"/>
                  </a:cubicBezTo>
                  <a:cubicBezTo>
                    <a:pt x="1153" y="2182"/>
                    <a:pt x="1346" y="2551"/>
                    <a:pt x="1503" y="2551"/>
                  </a:cubicBezTo>
                  <a:cubicBezTo>
                    <a:pt x="1509" y="2551"/>
                    <a:pt x="1514" y="2550"/>
                    <a:pt x="1520" y="2549"/>
                  </a:cubicBezTo>
                  <a:cubicBezTo>
                    <a:pt x="1665" y="2520"/>
                    <a:pt x="1694" y="2071"/>
                    <a:pt x="1607" y="1507"/>
                  </a:cubicBezTo>
                  <a:cubicBezTo>
                    <a:pt x="2128" y="1362"/>
                    <a:pt x="2475" y="1160"/>
                    <a:pt x="2446" y="1015"/>
                  </a:cubicBezTo>
                  <a:cubicBezTo>
                    <a:pt x="2427" y="917"/>
                    <a:pt x="2226" y="865"/>
                    <a:pt x="1935" y="865"/>
                  </a:cubicBezTo>
                  <a:cubicBezTo>
                    <a:pt x="1799" y="865"/>
                    <a:pt x="1643" y="876"/>
                    <a:pt x="1477" y="899"/>
                  </a:cubicBezTo>
                  <a:cubicBezTo>
                    <a:pt x="1337" y="369"/>
                    <a:pt x="1131" y="1"/>
                    <a:pt x="973" y="1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46"/>
            <p:cNvSpPr/>
            <p:nvPr/>
          </p:nvSpPr>
          <p:spPr>
            <a:xfrm>
              <a:off x="1133999" y="1710432"/>
              <a:ext cx="56528" cy="58633"/>
            </a:xfrm>
            <a:custGeom>
              <a:avLst/>
              <a:gdLst/>
              <a:ahLst/>
              <a:cxnLst/>
              <a:rect l="l" t="t" r="r" b="b"/>
              <a:pathLst>
                <a:path w="1578" h="1637" extrusionOk="0">
                  <a:moveTo>
                    <a:pt x="617" y="0"/>
                  </a:moveTo>
                  <a:cubicBezTo>
                    <a:pt x="614" y="0"/>
                    <a:pt x="611" y="1"/>
                    <a:pt x="608" y="1"/>
                  </a:cubicBezTo>
                  <a:cubicBezTo>
                    <a:pt x="521" y="30"/>
                    <a:pt x="493" y="305"/>
                    <a:pt x="550" y="667"/>
                  </a:cubicBezTo>
                  <a:cubicBezTo>
                    <a:pt x="232" y="753"/>
                    <a:pt x="1" y="898"/>
                    <a:pt x="29" y="985"/>
                  </a:cubicBezTo>
                  <a:cubicBezTo>
                    <a:pt x="39" y="1051"/>
                    <a:pt x="154" y="1080"/>
                    <a:pt x="326" y="1080"/>
                  </a:cubicBezTo>
                  <a:cubicBezTo>
                    <a:pt x="416" y="1080"/>
                    <a:pt x="522" y="1072"/>
                    <a:pt x="637" y="1057"/>
                  </a:cubicBezTo>
                  <a:cubicBezTo>
                    <a:pt x="736" y="1395"/>
                    <a:pt x="861" y="1637"/>
                    <a:pt x="961" y="1637"/>
                  </a:cubicBezTo>
                  <a:cubicBezTo>
                    <a:pt x="964" y="1637"/>
                    <a:pt x="967" y="1636"/>
                    <a:pt x="970" y="1636"/>
                  </a:cubicBezTo>
                  <a:cubicBezTo>
                    <a:pt x="1057" y="1607"/>
                    <a:pt x="1086" y="1332"/>
                    <a:pt x="1028" y="970"/>
                  </a:cubicBezTo>
                  <a:cubicBezTo>
                    <a:pt x="1346" y="884"/>
                    <a:pt x="1578" y="753"/>
                    <a:pt x="1563" y="652"/>
                  </a:cubicBezTo>
                  <a:cubicBezTo>
                    <a:pt x="1543" y="592"/>
                    <a:pt x="1413" y="560"/>
                    <a:pt x="1225" y="560"/>
                  </a:cubicBezTo>
                  <a:cubicBezTo>
                    <a:pt x="1140" y="560"/>
                    <a:pt x="1044" y="566"/>
                    <a:pt x="941" y="580"/>
                  </a:cubicBezTo>
                  <a:cubicBezTo>
                    <a:pt x="843" y="242"/>
                    <a:pt x="717" y="0"/>
                    <a:pt x="617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46"/>
            <p:cNvSpPr/>
            <p:nvPr/>
          </p:nvSpPr>
          <p:spPr>
            <a:xfrm>
              <a:off x="1175044" y="2230876"/>
              <a:ext cx="51233" cy="52530"/>
            </a:xfrm>
            <a:custGeom>
              <a:avLst/>
              <a:gdLst/>
              <a:ahLst/>
              <a:cxnLst/>
              <a:rect l="l" t="t" r="r" b="b"/>
              <a:pathLst>
                <a:path w="1216" h="1247" extrusionOk="0">
                  <a:moveTo>
                    <a:pt x="486" y="0"/>
                  </a:moveTo>
                  <a:cubicBezTo>
                    <a:pt x="483" y="0"/>
                    <a:pt x="480" y="0"/>
                    <a:pt x="478" y="1"/>
                  </a:cubicBezTo>
                  <a:cubicBezTo>
                    <a:pt x="405" y="15"/>
                    <a:pt x="391" y="232"/>
                    <a:pt x="434" y="507"/>
                  </a:cubicBezTo>
                  <a:cubicBezTo>
                    <a:pt x="174" y="580"/>
                    <a:pt x="0" y="681"/>
                    <a:pt x="29" y="753"/>
                  </a:cubicBezTo>
                  <a:cubicBezTo>
                    <a:pt x="39" y="803"/>
                    <a:pt x="130" y="825"/>
                    <a:pt x="270" y="825"/>
                  </a:cubicBezTo>
                  <a:cubicBezTo>
                    <a:pt x="334" y="825"/>
                    <a:pt x="410" y="820"/>
                    <a:pt x="492" y="811"/>
                  </a:cubicBezTo>
                  <a:cubicBezTo>
                    <a:pt x="562" y="1062"/>
                    <a:pt x="672" y="1246"/>
                    <a:pt x="744" y="1246"/>
                  </a:cubicBezTo>
                  <a:cubicBezTo>
                    <a:pt x="747" y="1246"/>
                    <a:pt x="750" y="1246"/>
                    <a:pt x="752" y="1245"/>
                  </a:cubicBezTo>
                  <a:cubicBezTo>
                    <a:pt x="825" y="1231"/>
                    <a:pt x="839" y="1014"/>
                    <a:pt x="796" y="739"/>
                  </a:cubicBezTo>
                  <a:cubicBezTo>
                    <a:pt x="1042" y="666"/>
                    <a:pt x="1216" y="565"/>
                    <a:pt x="1201" y="493"/>
                  </a:cubicBezTo>
                  <a:cubicBezTo>
                    <a:pt x="1191" y="443"/>
                    <a:pt x="1093" y="421"/>
                    <a:pt x="954" y="421"/>
                  </a:cubicBezTo>
                  <a:cubicBezTo>
                    <a:pt x="889" y="421"/>
                    <a:pt x="816" y="426"/>
                    <a:pt x="738" y="435"/>
                  </a:cubicBezTo>
                  <a:cubicBezTo>
                    <a:pt x="654" y="184"/>
                    <a:pt x="557" y="0"/>
                    <a:pt x="486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46"/>
            <p:cNvSpPr/>
            <p:nvPr/>
          </p:nvSpPr>
          <p:spPr>
            <a:xfrm>
              <a:off x="469817" y="2259763"/>
              <a:ext cx="48017" cy="49250"/>
            </a:xfrm>
            <a:custGeom>
              <a:avLst/>
              <a:gdLst/>
              <a:ahLst/>
              <a:cxnLst/>
              <a:rect l="l" t="t" r="r" b="b"/>
              <a:pathLst>
                <a:path w="1216" h="1247" extrusionOk="0">
                  <a:moveTo>
                    <a:pt x="486" y="1"/>
                  </a:moveTo>
                  <a:cubicBezTo>
                    <a:pt x="483" y="1"/>
                    <a:pt x="480" y="1"/>
                    <a:pt x="478" y="1"/>
                  </a:cubicBezTo>
                  <a:cubicBezTo>
                    <a:pt x="405" y="16"/>
                    <a:pt x="377" y="233"/>
                    <a:pt x="420" y="508"/>
                  </a:cubicBezTo>
                  <a:cubicBezTo>
                    <a:pt x="174" y="580"/>
                    <a:pt x="0" y="681"/>
                    <a:pt x="15" y="754"/>
                  </a:cubicBezTo>
                  <a:cubicBezTo>
                    <a:pt x="25" y="803"/>
                    <a:pt x="122" y="826"/>
                    <a:pt x="266" y="826"/>
                  </a:cubicBezTo>
                  <a:cubicBezTo>
                    <a:pt x="333" y="826"/>
                    <a:pt x="410" y="821"/>
                    <a:pt x="492" y="812"/>
                  </a:cubicBezTo>
                  <a:cubicBezTo>
                    <a:pt x="562" y="1063"/>
                    <a:pt x="659" y="1246"/>
                    <a:pt x="743" y="1246"/>
                  </a:cubicBezTo>
                  <a:cubicBezTo>
                    <a:pt x="746" y="1246"/>
                    <a:pt x="750" y="1246"/>
                    <a:pt x="753" y="1246"/>
                  </a:cubicBezTo>
                  <a:cubicBezTo>
                    <a:pt x="825" y="1231"/>
                    <a:pt x="840" y="1014"/>
                    <a:pt x="796" y="739"/>
                  </a:cubicBezTo>
                  <a:cubicBezTo>
                    <a:pt x="1042" y="667"/>
                    <a:pt x="1216" y="566"/>
                    <a:pt x="1201" y="493"/>
                  </a:cubicBezTo>
                  <a:cubicBezTo>
                    <a:pt x="1191" y="444"/>
                    <a:pt x="1094" y="421"/>
                    <a:pt x="950" y="421"/>
                  </a:cubicBezTo>
                  <a:cubicBezTo>
                    <a:pt x="883" y="421"/>
                    <a:pt x="806" y="426"/>
                    <a:pt x="724" y="435"/>
                  </a:cubicBezTo>
                  <a:cubicBezTo>
                    <a:pt x="654" y="184"/>
                    <a:pt x="557" y="1"/>
                    <a:pt x="486" y="1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46"/>
            <p:cNvSpPr/>
            <p:nvPr/>
          </p:nvSpPr>
          <p:spPr>
            <a:xfrm>
              <a:off x="702425" y="1944000"/>
              <a:ext cx="168625" cy="151950"/>
            </a:xfrm>
            <a:custGeom>
              <a:avLst/>
              <a:gdLst/>
              <a:ahLst/>
              <a:cxnLst/>
              <a:rect l="l" t="t" r="r" b="b"/>
              <a:pathLst>
                <a:path w="6745" h="6078" extrusionOk="0">
                  <a:moveTo>
                    <a:pt x="3509" y="1"/>
                  </a:moveTo>
                  <a:cubicBezTo>
                    <a:pt x="991" y="1"/>
                    <a:pt x="1" y="3589"/>
                    <a:pt x="1888" y="5358"/>
                  </a:cubicBezTo>
                  <a:cubicBezTo>
                    <a:pt x="2429" y="5862"/>
                    <a:pt x="3014" y="6077"/>
                    <a:pt x="3571" y="6077"/>
                  </a:cubicBezTo>
                  <a:cubicBezTo>
                    <a:pt x="5285" y="6077"/>
                    <a:pt x="6744" y="4052"/>
                    <a:pt x="5882" y="2174"/>
                  </a:cubicBezTo>
                  <a:cubicBezTo>
                    <a:pt x="5818" y="2033"/>
                    <a:pt x="5652" y="1938"/>
                    <a:pt x="5494" y="1938"/>
                  </a:cubicBezTo>
                  <a:cubicBezTo>
                    <a:pt x="5474" y="1938"/>
                    <a:pt x="5453" y="1939"/>
                    <a:pt x="5433" y="1943"/>
                  </a:cubicBezTo>
                  <a:cubicBezTo>
                    <a:pt x="4623" y="2116"/>
                    <a:pt x="3827" y="2276"/>
                    <a:pt x="3017" y="2449"/>
                  </a:cubicBezTo>
                  <a:cubicBezTo>
                    <a:pt x="2512" y="2558"/>
                    <a:pt x="2625" y="3297"/>
                    <a:pt x="3087" y="3297"/>
                  </a:cubicBezTo>
                  <a:cubicBezTo>
                    <a:pt x="3116" y="3297"/>
                    <a:pt x="3145" y="3294"/>
                    <a:pt x="3176" y="3288"/>
                  </a:cubicBezTo>
                  <a:cubicBezTo>
                    <a:pt x="3856" y="3144"/>
                    <a:pt x="4551" y="2999"/>
                    <a:pt x="5231" y="2854"/>
                  </a:cubicBezTo>
                  <a:lnTo>
                    <a:pt x="5231" y="2854"/>
                  </a:lnTo>
                  <a:cubicBezTo>
                    <a:pt x="5583" y="4058"/>
                    <a:pt x="4749" y="5164"/>
                    <a:pt x="3633" y="5164"/>
                  </a:cubicBezTo>
                  <a:cubicBezTo>
                    <a:pt x="3327" y="5164"/>
                    <a:pt x="3000" y="5081"/>
                    <a:pt x="2670" y="4895"/>
                  </a:cubicBezTo>
                  <a:cubicBezTo>
                    <a:pt x="983" y="3931"/>
                    <a:pt x="1649" y="837"/>
                    <a:pt x="3511" y="837"/>
                  </a:cubicBezTo>
                  <a:cubicBezTo>
                    <a:pt x="3662" y="837"/>
                    <a:pt x="3821" y="858"/>
                    <a:pt x="3986" y="901"/>
                  </a:cubicBezTo>
                  <a:cubicBezTo>
                    <a:pt x="4026" y="911"/>
                    <a:pt x="4064" y="915"/>
                    <a:pt x="4100" y="915"/>
                  </a:cubicBezTo>
                  <a:cubicBezTo>
                    <a:pt x="4548" y="915"/>
                    <a:pt x="4771" y="225"/>
                    <a:pt x="4276" y="105"/>
                  </a:cubicBezTo>
                  <a:cubicBezTo>
                    <a:pt x="4007" y="34"/>
                    <a:pt x="3751" y="1"/>
                    <a:pt x="35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46"/>
            <p:cNvSpPr/>
            <p:nvPr/>
          </p:nvSpPr>
          <p:spPr>
            <a:xfrm>
              <a:off x="843675" y="1906625"/>
              <a:ext cx="143275" cy="160125"/>
            </a:xfrm>
            <a:custGeom>
              <a:avLst/>
              <a:gdLst/>
              <a:ahLst/>
              <a:cxnLst/>
              <a:rect l="l" t="t" r="r" b="b"/>
              <a:pathLst>
                <a:path w="5731" h="6405" extrusionOk="0">
                  <a:moveTo>
                    <a:pt x="2799" y="1353"/>
                  </a:moveTo>
                  <a:cubicBezTo>
                    <a:pt x="3002" y="1353"/>
                    <a:pt x="3223" y="1407"/>
                    <a:pt x="3459" y="1528"/>
                  </a:cubicBezTo>
                  <a:cubicBezTo>
                    <a:pt x="3195" y="1773"/>
                    <a:pt x="2856" y="1914"/>
                    <a:pt x="2493" y="1914"/>
                  </a:cubicBezTo>
                  <a:cubicBezTo>
                    <a:pt x="2299" y="1914"/>
                    <a:pt x="2097" y="1874"/>
                    <a:pt x="1896" y="1788"/>
                  </a:cubicBezTo>
                  <a:cubicBezTo>
                    <a:pt x="2136" y="1521"/>
                    <a:pt x="2441" y="1353"/>
                    <a:pt x="2799" y="1353"/>
                  </a:cubicBezTo>
                  <a:close/>
                  <a:moveTo>
                    <a:pt x="4081" y="2106"/>
                  </a:moveTo>
                  <a:cubicBezTo>
                    <a:pt x="4515" y="2743"/>
                    <a:pt x="4616" y="3582"/>
                    <a:pt x="4414" y="4349"/>
                  </a:cubicBezTo>
                  <a:cubicBezTo>
                    <a:pt x="4219" y="5120"/>
                    <a:pt x="3652" y="5504"/>
                    <a:pt x="3044" y="5504"/>
                  </a:cubicBezTo>
                  <a:cubicBezTo>
                    <a:pt x="2614" y="5504"/>
                    <a:pt x="2163" y="5312"/>
                    <a:pt x="1809" y="4928"/>
                  </a:cubicBezTo>
                  <a:cubicBezTo>
                    <a:pt x="1274" y="4335"/>
                    <a:pt x="1201" y="3336"/>
                    <a:pt x="1462" y="2541"/>
                  </a:cubicBezTo>
                  <a:lnTo>
                    <a:pt x="1462" y="2541"/>
                  </a:lnTo>
                  <a:cubicBezTo>
                    <a:pt x="1792" y="2688"/>
                    <a:pt x="2130" y="2757"/>
                    <a:pt x="2459" y="2757"/>
                  </a:cubicBezTo>
                  <a:cubicBezTo>
                    <a:pt x="3070" y="2757"/>
                    <a:pt x="3649" y="2520"/>
                    <a:pt x="4081" y="2106"/>
                  </a:cubicBezTo>
                  <a:close/>
                  <a:moveTo>
                    <a:pt x="4359" y="1"/>
                  </a:moveTo>
                  <a:cubicBezTo>
                    <a:pt x="4159" y="1"/>
                    <a:pt x="3964" y="122"/>
                    <a:pt x="3951" y="385"/>
                  </a:cubicBezTo>
                  <a:cubicBezTo>
                    <a:pt x="3951" y="515"/>
                    <a:pt x="3922" y="660"/>
                    <a:pt x="3893" y="790"/>
                  </a:cubicBezTo>
                  <a:cubicBezTo>
                    <a:pt x="3553" y="617"/>
                    <a:pt x="3208" y="536"/>
                    <a:pt x="2872" y="536"/>
                  </a:cubicBezTo>
                  <a:cubicBezTo>
                    <a:pt x="2163" y="536"/>
                    <a:pt x="1490" y="895"/>
                    <a:pt x="970" y="1513"/>
                  </a:cubicBezTo>
                  <a:cubicBezTo>
                    <a:pt x="0" y="2685"/>
                    <a:pt x="391" y="4653"/>
                    <a:pt x="1346" y="5695"/>
                  </a:cubicBezTo>
                  <a:cubicBezTo>
                    <a:pt x="1795" y="6186"/>
                    <a:pt x="2349" y="6405"/>
                    <a:pt x="2902" y="6405"/>
                  </a:cubicBezTo>
                  <a:cubicBezTo>
                    <a:pt x="3684" y="6405"/>
                    <a:pt x="4466" y="5967"/>
                    <a:pt x="4949" y="5246"/>
                  </a:cubicBezTo>
                  <a:cubicBezTo>
                    <a:pt x="5731" y="4074"/>
                    <a:pt x="5427" y="2454"/>
                    <a:pt x="4587" y="1383"/>
                  </a:cubicBezTo>
                  <a:cubicBezTo>
                    <a:pt x="4718" y="1108"/>
                    <a:pt x="4790" y="804"/>
                    <a:pt x="4804" y="457"/>
                  </a:cubicBezTo>
                  <a:cubicBezTo>
                    <a:pt x="4828" y="162"/>
                    <a:pt x="4590" y="1"/>
                    <a:pt x="43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46"/>
            <p:cNvSpPr/>
            <p:nvPr/>
          </p:nvSpPr>
          <p:spPr>
            <a:xfrm>
              <a:off x="676900" y="2110125"/>
              <a:ext cx="48025" cy="107025"/>
            </a:xfrm>
            <a:custGeom>
              <a:avLst/>
              <a:gdLst/>
              <a:ahLst/>
              <a:cxnLst/>
              <a:rect l="l" t="t" r="r" b="b"/>
              <a:pathLst>
                <a:path w="1921" h="4281" extrusionOk="0">
                  <a:moveTo>
                    <a:pt x="261" y="0"/>
                  </a:moveTo>
                  <a:cubicBezTo>
                    <a:pt x="175" y="0"/>
                    <a:pt x="117" y="29"/>
                    <a:pt x="73" y="87"/>
                  </a:cubicBezTo>
                  <a:cubicBezTo>
                    <a:pt x="30" y="116"/>
                    <a:pt x="1" y="174"/>
                    <a:pt x="1" y="261"/>
                  </a:cubicBezTo>
                  <a:cubicBezTo>
                    <a:pt x="1" y="1520"/>
                    <a:pt x="1" y="2779"/>
                    <a:pt x="15" y="4037"/>
                  </a:cubicBezTo>
                  <a:cubicBezTo>
                    <a:pt x="15" y="4197"/>
                    <a:pt x="146" y="4280"/>
                    <a:pt x="271" y="4280"/>
                  </a:cubicBezTo>
                  <a:cubicBezTo>
                    <a:pt x="385" y="4280"/>
                    <a:pt x="493" y="4211"/>
                    <a:pt x="493" y="4066"/>
                  </a:cubicBezTo>
                  <a:cubicBezTo>
                    <a:pt x="493" y="3661"/>
                    <a:pt x="493" y="3271"/>
                    <a:pt x="478" y="2865"/>
                  </a:cubicBezTo>
                  <a:lnTo>
                    <a:pt x="478" y="2865"/>
                  </a:lnTo>
                  <a:cubicBezTo>
                    <a:pt x="720" y="2904"/>
                    <a:pt x="954" y="2923"/>
                    <a:pt x="1191" y="2923"/>
                  </a:cubicBezTo>
                  <a:cubicBezTo>
                    <a:pt x="1310" y="2923"/>
                    <a:pt x="1429" y="2918"/>
                    <a:pt x="1549" y="2909"/>
                  </a:cubicBezTo>
                  <a:cubicBezTo>
                    <a:pt x="1844" y="2881"/>
                    <a:pt x="1880" y="2430"/>
                    <a:pt x="1591" y="2430"/>
                  </a:cubicBezTo>
                  <a:cubicBezTo>
                    <a:pt x="1582" y="2430"/>
                    <a:pt x="1573" y="2430"/>
                    <a:pt x="1564" y="2431"/>
                  </a:cubicBezTo>
                  <a:cubicBezTo>
                    <a:pt x="1443" y="2441"/>
                    <a:pt x="1322" y="2446"/>
                    <a:pt x="1202" y="2446"/>
                  </a:cubicBezTo>
                  <a:cubicBezTo>
                    <a:pt x="961" y="2446"/>
                    <a:pt x="720" y="2426"/>
                    <a:pt x="478" y="2388"/>
                  </a:cubicBezTo>
                  <a:cubicBezTo>
                    <a:pt x="478" y="1751"/>
                    <a:pt x="478" y="1115"/>
                    <a:pt x="478" y="478"/>
                  </a:cubicBezTo>
                  <a:cubicBezTo>
                    <a:pt x="840" y="492"/>
                    <a:pt x="1216" y="492"/>
                    <a:pt x="1593" y="507"/>
                  </a:cubicBezTo>
                  <a:cubicBezTo>
                    <a:pt x="1597" y="507"/>
                    <a:pt x="1602" y="507"/>
                    <a:pt x="1606" y="507"/>
                  </a:cubicBezTo>
                  <a:cubicBezTo>
                    <a:pt x="1897" y="507"/>
                    <a:pt x="1921" y="44"/>
                    <a:pt x="1622" y="29"/>
                  </a:cubicBezTo>
                  <a:cubicBezTo>
                    <a:pt x="1173" y="15"/>
                    <a:pt x="710" y="0"/>
                    <a:pt x="2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46"/>
            <p:cNvSpPr/>
            <p:nvPr/>
          </p:nvSpPr>
          <p:spPr>
            <a:xfrm>
              <a:off x="725750" y="2114225"/>
              <a:ext cx="77075" cy="103725"/>
            </a:xfrm>
            <a:custGeom>
              <a:avLst/>
              <a:gdLst/>
              <a:ahLst/>
              <a:cxnLst/>
              <a:rect l="l" t="t" r="r" b="b"/>
              <a:pathLst>
                <a:path w="3083" h="4149" extrusionOk="0">
                  <a:moveTo>
                    <a:pt x="2466" y="0"/>
                  </a:moveTo>
                  <a:cubicBezTo>
                    <a:pt x="2332" y="0"/>
                    <a:pt x="2183" y="108"/>
                    <a:pt x="2200" y="285"/>
                  </a:cubicBezTo>
                  <a:cubicBezTo>
                    <a:pt x="2258" y="777"/>
                    <a:pt x="2287" y="1269"/>
                    <a:pt x="2287" y="1761"/>
                  </a:cubicBezTo>
                  <a:cubicBezTo>
                    <a:pt x="2287" y="2079"/>
                    <a:pt x="2243" y="2398"/>
                    <a:pt x="2171" y="2701"/>
                  </a:cubicBezTo>
                  <a:cubicBezTo>
                    <a:pt x="2103" y="2972"/>
                    <a:pt x="1868" y="3675"/>
                    <a:pt x="1445" y="3675"/>
                  </a:cubicBezTo>
                  <a:cubicBezTo>
                    <a:pt x="1326" y="3675"/>
                    <a:pt x="1192" y="3619"/>
                    <a:pt x="1042" y="3483"/>
                  </a:cubicBezTo>
                  <a:cubicBezTo>
                    <a:pt x="319" y="2803"/>
                    <a:pt x="492" y="1240"/>
                    <a:pt x="521" y="343"/>
                  </a:cubicBezTo>
                  <a:cubicBezTo>
                    <a:pt x="529" y="184"/>
                    <a:pt x="401" y="100"/>
                    <a:pt x="276" y="100"/>
                  </a:cubicBezTo>
                  <a:cubicBezTo>
                    <a:pt x="163" y="100"/>
                    <a:pt x="51" y="169"/>
                    <a:pt x="44" y="314"/>
                  </a:cubicBezTo>
                  <a:cubicBezTo>
                    <a:pt x="15" y="1225"/>
                    <a:pt x="0" y="2108"/>
                    <a:pt x="261" y="2991"/>
                  </a:cubicBezTo>
                  <a:cubicBezTo>
                    <a:pt x="390" y="3406"/>
                    <a:pt x="746" y="4149"/>
                    <a:pt x="1287" y="4149"/>
                  </a:cubicBezTo>
                  <a:cubicBezTo>
                    <a:pt x="1292" y="4149"/>
                    <a:pt x="1297" y="4149"/>
                    <a:pt x="1303" y="4148"/>
                  </a:cubicBezTo>
                  <a:cubicBezTo>
                    <a:pt x="3082" y="4062"/>
                    <a:pt x="2793" y="1385"/>
                    <a:pt x="2663" y="184"/>
                  </a:cubicBezTo>
                  <a:cubicBezTo>
                    <a:pt x="2651" y="56"/>
                    <a:pt x="2562" y="0"/>
                    <a:pt x="2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46"/>
            <p:cNvSpPr/>
            <p:nvPr/>
          </p:nvSpPr>
          <p:spPr>
            <a:xfrm>
              <a:off x="800275" y="2103225"/>
              <a:ext cx="68575" cy="100500"/>
            </a:xfrm>
            <a:custGeom>
              <a:avLst/>
              <a:gdLst/>
              <a:ahLst/>
              <a:cxnLst/>
              <a:rect l="l" t="t" r="r" b="b"/>
              <a:pathLst>
                <a:path w="2743" h="4020" extrusionOk="0">
                  <a:moveTo>
                    <a:pt x="876" y="464"/>
                  </a:moveTo>
                  <a:cubicBezTo>
                    <a:pt x="1214" y="464"/>
                    <a:pt x="1529" y="589"/>
                    <a:pt x="1635" y="971"/>
                  </a:cubicBezTo>
                  <a:cubicBezTo>
                    <a:pt x="1765" y="1492"/>
                    <a:pt x="1100" y="1810"/>
                    <a:pt x="695" y="1955"/>
                  </a:cubicBezTo>
                  <a:cubicBezTo>
                    <a:pt x="622" y="1477"/>
                    <a:pt x="564" y="985"/>
                    <a:pt x="507" y="508"/>
                  </a:cubicBezTo>
                  <a:cubicBezTo>
                    <a:pt x="627" y="481"/>
                    <a:pt x="753" y="464"/>
                    <a:pt x="876" y="464"/>
                  </a:cubicBezTo>
                  <a:close/>
                  <a:moveTo>
                    <a:pt x="830" y="0"/>
                  </a:moveTo>
                  <a:cubicBezTo>
                    <a:pt x="610" y="0"/>
                    <a:pt x="396" y="33"/>
                    <a:pt x="217" y="88"/>
                  </a:cubicBezTo>
                  <a:cubicBezTo>
                    <a:pt x="188" y="88"/>
                    <a:pt x="159" y="103"/>
                    <a:pt x="130" y="132"/>
                  </a:cubicBezTo>
                  <a:cubicBezTo>
                    <a:pt x="58" y="175"/>
                    <a:pt x="0" y="262"/>
                    <a:pt x="15" y="378"/>
                  </a:cubicBezTo>
                  <a:cubicBezTo>
                    <a:pt x="159" y="1535"/>
                    <a:pt x="304" y="2678"/>
                    <a:pt x="449" y="3836"/>
                  </a:cubicBezTo>
                  <a:cubicBezTo>
                    <a:pt x="461" y="3963"/>
                    <a:pt x="552" y="4019"/>
                    <a:pt x="650" y="4019"/>
                  </a:cubicBezTo>
                  <a:cubicBezTo>
                    <a:pt x="786" y="4019"/>
                    <a:pt x="937" y="3911"/>
                    <a:pt x="912" y="3735"/>
                  </a:cubicBezTo>
                  <a:cubicBezTo>
                    <a:pt x="854" y="3301"/>
                    <a:pt x="810" y="2866"/>
                    <a:pt x="753" y="2432"/>
                  </a:cubicBezTo>
                  <a:cubicBezTo>
                    <a:pt x="883" y="2389"/>
                    <a:pt x="1027" y="2331"/>
                    <a:pt x="1158" y="2273"/>
                  </a:cubicBezTo>
                  <a:cubicBezTo>
                    <a:pt x="1172" y="2288"/>
                    <a:pt x="1187" y="2288"/>
                    <a:pt x="1201" y="2302"/>
                  </a:cubicBezTo>
                  <a:cubicBezTo>
                    <a:pt x="1592" y="2693"/>
                    <a:pt x="1939" y="3127"/>
                    <a:pt x="2214" y="3619"/>
                  </a:cubicBezTo>
                  <a:cubicBezTo>
                    <a:pt x="2264" y="3701"/>
                    <a:pt x="2341" y="3736"/>
                    <a:pt x="2417" y="3736"/>
                  </a:cubicBezTo>
                  <a:cubicBezTo>
                    <a:pt x="2581" y="3736"/>
                    <a:pt x="2742" y="3575"/>
                    <a:pt x="2634" y="3387"/>
                  </a:cubicBezTo>
                  <a:cubicBezTo>
                    <a:pt x="2344" y="2881"/>
                    <a:pt x="1997" y="2432"/>
                    <a:pt x="1577" y="2013"/>
                  </a:cubicBezTo>
                  <a:cubicBezTo>
                    <a:pt x="1925" y="1752"/>
                    <a:pt x="2156" y="1391"/>
                    <a:pt x="2098" y="870"/>
                  </a:cubicBezTo>
                  <a:cubicBezTo>
                    <a:pt x="2025" y="229"/>
                    <a:pt x="1410" y="0"/>
                    <a:pt x="8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46"/>
            <p:cNvSpPr/>
            <p:nvPr/>
          </p:nvSpPr>
          <p:spPr>
            <a:xfrm>
              <a:off x="837350" y="2082450"/>
              <a:ext cx="63100" cy="105350"/>
            </a:xfrm>
            <a:custGeom>
              <a:avLst/>
              <a:gdLst/>
              <a:ahLst/>
              <a:cxnLst/>
              <a:rect l="l" t="t" r="r" b="b"/>
              <a:pathLst>
                <a:path w="2524" h="4214" extrusionOk="0">
                  <a:moveTo>
                    <a:pt x="2194" y="0"/>
                  </a:moveTo>
                  <a:cubicBezTo>
                    <a:pt x="2175" y="0"/>
                    <a:pt x="2155" y="2"/>
                    <a:pt x="2135" y="8"/>
                  </a:cubicBezTo>
                  <a:cubicBezTo>
                    <a:pt x="1512" y="181"/>
                    <a:pt x="890" y="340"/>
                    <a:pt x="282" y="500"/>
                  </a:cubicBezTo>
                  <a:cubicBezTo>
                    <a:pt x="0" y="567"/>
                    <a:pt x="67" y="970"/>
                    <a:pt x="321" y="970"/>
                  </a:cubicBezTo>
                  <a:cubicBezTo>
                    <a:pt x="341" y="970"/>
                    <a:pt x="362" y="968"/>
                    <a:pt x="384" y="963"/>
                  </a:cubicBezTo>
                  <a:cubicBezTo>
                    <a:pt x="615" y="905"/>
                    <a:pt x="861" y="832"/>
                    <a:pt x="1107" y="775"/>
                  </a:cubicBezTo>
                  <a:cubicBezTo>
                    <a:pt x="1411" y="1860"/>
                    <a:pt x="1715" y="2945"/>
                    <a:pt x="2004" y="4030"/>
                  </a:cubicBezTo>
                  <a:cubicBezTo>
                    <a:pt x="2041" y="4158"/>
                    <a:pt x="2143" y="4214"/>
                    <a:pt x="2244" y="4214"/>
                  </a:cubicBezTo>
                  <a:cubicBezTo>
                    <a:pt x="2385" y="4214"/>
                    <a:pt x="2524" y="4106"/>
                    <a:pt x="2482" y="3929"/>
                  </a:cubicBezTo>
                  <a:cubicBezTo>
                    <a:pt x="2178" y="2829"/>
                    <a:pt x="1874" y="1744"/>
                    <a:pt x="1570" y="659"/>
                  </a:cubicBezTo>
                  <a:cubicBezTo>
                    <a:pt x="1787" y="601"/>
                    <a:pt x="2004" y="543"/>
                    <a:pt x="2236" y="485"/>
                  </a:cubicBezTo>
                  <a:cubicBezTo>
                    <a:pt x="2504" y="405"/>
                    <a:pt x="2437" y="0"/>
                    <a:pt x="21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46"/>
            <p:cNvSpPr/>
            <p:nvPr/>
          </p:nvSpPr>
          <p:spPr>
            <a:xfrm>
              <a:off x="893850" y="2086000"/>
              <a:ext cx="77725" cy="96025"/>
            </a:xfrm>
            <a:custGeom>
              <a:avLst/>
              <a:gdLst/>
              <a:ahLst/>
              <a:cxnLst/>
              <a:rect l="l" t="t" r="r" b="b"/>
              <a:pathLst>
                <a:path w="3109" h="3841" extrusionOk="0">
                  <a:moveTo>
                    <a:pt x="1989" y="1"/>
                  </a:moveTo>
                  <a:cubicBezTo>
                    <a:pt x="1845" y="1"/>
                    <a:pt x="1705" y="109"/>
                    <a:pt x="1756" y="285"/>
                  </a:cubicBezTo>
                  <a:cubicBezTo>
                    <a:pt x="1900" y="763"/>
                    <a:pt x="2031" y="1240"/>
                    <a:pt x="2175" y="1703"/>
                  </a:cubicBezTo>
                  <a:cubicBezTo>
                    <a:pt x="1712" y="1863"/>
                    <a:pt x="1235" y="1993"/>
                    <a:pt x="757" y="2080"/>
                  </a:cubicBezTo>
                  <a:cubicBezTo>
                    <a:pt x="656" y="1660"/>
                    <a:pt x="569" y="1240"/>
                    <a:pt x="497" y="821"/>
                  </a:cubicBezTo>
                  <a:cubicBezTo>
                    <a:pt x="479" y="693"/>
                    <a:pt x="384" y="637"/>
                    <a:pt x="285" y="637"/>
                  </a:cubicBezTo>
                  <a:cubicBezTo>
                    <a:pt x="147" y="637"/>
                    <a:pt x="0" y="745"/>
                    <a:pt x="34" y="922"/>
                  </a:cubicBezTo>
                  <a:cubicBezTo>
                    <a:pt x="193" y="1848"/>
                    <a:pt x="410" y="2760"/>
                    <a:pt x="685" y="3657"/>
                  </a:cubicBezTo>
                  <a:cubicBezTo>
                    <a:pt x="727" y="3784"/>
                    <a:pt x="833" y="3840"/>
                    <a:pt x="936" y="3840"/>
                  </a:cubicBezTo>
                  <a:cubicBezTo>
                    <a:pt x="1078" y="3840"/>
                    <a:pt x="1213" y="3732"/>
                    <a:pt x="1162" y="3555"/>
                  </a:cubicBezTo>
                  <a:cubicBezTo>
                    <a:pt x="1047" y="3223"/>
                    <a:pt x="960" y="2890"/>
                    <a:pt x="873" y="2543"/>
                  </a:cubicBezTo>
                  <a:cubicBezTo>
                    <a:pt x="1350" y="2456"/>
                    <a:pt x="1842" y="2326"/>
                    <a:pt x="2305" y="2166"/>
                  </a:cubicBezTo>
                  <a:cubicBezTo>
                    <a:pt x="2407" y="2485"/>
                    <a:pt x="2494" y="2803"/>
                    <a:pt x="2595" y="3136"/>
                  </a:cubicBezTo>
                  <a:cubicBezTo>
                    <a:pt x="2625" y="3256"/>
                    <a:pt x="2725" y="3309"/>
                    <a:pt x="2825" y="3309"/>
                  </a:cubicBezTo>
                  <a:cubicBezTo>
                    <a:pt x="2966" y="3309"/>
                    <a:pt x="3109" y="3204"/>
                    <a:pt x="3058" y="3035"/>
                  </a:cubicBezTo>
                  <a:cubicBezTo>
                    <a:pt x="2783" y="2080"/>
                    <a:pt x="2508" y="1125"/>
                    <a:pt x="2233" y="184"/>
                  </a:cubicBezTo>
                  <a:cubicBezTo>
                    <a:pt x="2197" y="57"/>
                    <a:pt x="2092" y="1"/>
                    <a:pt x="19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46"/>
            <p:cNvSpPr/>
            <p:nvPr/>
          </p:nvSpPr>
          <p:spPr>
            <a:xfrm>
              <a:off x="956900" y="2075450"/>
              <a:ext cx="84675" cy="85675"/>
            </a:xfrm>
            <a:custGeom>
              <a:avLst/>
              <a:gdLst/>
              <a:ahLst/>
              <a:cxnLst/>
              <a:rect l="l" t="t" r="r" b="b"/>
              <a:pathLst>
                <a:path w="3387" h="3427" extrusionOk="0">
                  <a:moveTo>
                    <a:pt x="1506" y="451"/>
                  </a:moveTo>
                  <a:cubicBezTo>
                    <a:pt x="1770" y="451"/>
                    <a:pt x="2028" y="579"/>
                    <a:pt x="2229" y="751"/>
                  </a:cubicBezTo>
                  <a:cubicBezTo>
                    <a:pt x="1694" y="924"/>
                    <a:pt x="1158" y="1098"/>
                    <a:pt x="608" y="1257"/>
                  </a:cubicBezTo>
                  <a:cubicBezTo>
                    <a:pt x="666" y="982"/>
                    <a:pt x="811" y="722"/>
                    <a:pt x="1100" y="563"/>
                  </a:cubicBezTo>
                  <a:cubicBezTo>
                    <a:pt x="1233" y="484"/>
                    <a:pt x="1370" y="451"/>
                    <a:pt x="1506" y="451"/>
                  </a:cubicBezTo>
                  <a:close/>
                  <a:moveTo>
                    <a:pt x="1529" y="0"/>
                  </a:moveTo>
                  <a:cubicBezTo>
                    <a:pt x="1270" y="0"/>
                    <a:pt x="1005" y="69"/>
                    <a:pt x="753" y="215"/>
                  </a:cubicBezTo>
                  <a:cubicBezTo>
                    <a:pt x="44" y="620"/>
                    <a:pt x="1" y="1619"/>
                    <a:pt x="261" y="2299"/>
                  </a:cubicBezTo>
                  <a:cubicBezTo>
                    <a:pt x="543" y="2998"/>
                    <a:pt x="1106" y="3427"/>
                    <a:pt x="1808" y="3427"/>
                  </a:cubicBezTo>
                  <a:cubicBezTo>
                    <a:pt x="1934" y="3427"/>
                    <a:pt x="2065" y="3413"/>
                    <a:pt x="2200" y="3384"/>
                  </a:cubicBezTo>
                  <a:cubicBezTo>
                    <a:pt x="3010" y="3196"/>
                    <a:pt x="3386" y="2313"/>
                    <a:pt x="3271" y="1561"/>
                  </a:cubicBezTo>
                  <a:cubicBezTo>
                    <a:pt x="3246" y="1434"/>
                    <a:pt x="3151" y="1378"/>
                    <a:pt x="3052" y="1378"/>
                  </a:cubicBezTo>
                  <a:cubicBezTo>
                    <a:pt x="2914" y="1378"/>
                    <a:pt x="2768" y="1486"/>
                    <a:pt x="2793" y="1662"/>
                  </a:cubicBezTo>
                  <a:cubicBezTo>
                    <a:pt x="2909" y="2285"/>
                    <a:pt x="2562" y="2805"/>
                    <a:pt x="1939" y="2950"/>
                  </a:cubicBezTo>
                  <a:cubicBezTo>
                    <a:pt x="1869" y="2966"/>
                    <a:pt x="1801" y="2973"/>
                    <a:pt x="1736" y="2973"/>
                  </a:cubicBezTo>
                  <a:cubicBezTo>
                    <a:pt x="1192" y="2973"/>
                    <a:pt x="808" y="2470"/>
                    <a:pt x="666" y="1966"/>
                  </a:cubicBezTo>
                  <a:cubicBezTo>
                    <a:pt x="637" y="1908"/>
                    <a:pt x="623" y="1836"/>
                    <a:pt x="608" y="1764"/>
                  </a:cubicBezTo>
                  <a:cubicBezTo>
                    <a:pt x="1317" y="1547"/>
                    <a:pt x="2012" y="1330"/>
                    <a:pt x="2706" y="1098"/>
                  </a:cubicBezTo>
                  <a:cubicBezTo>
                    <a:pt x="2880" y="1040"/>
                    <a:pt x="2923" y="852"/>
                    <a:pt x="2851" y="736"/>
                  </a:cubicBezTo>
                  <a:cubicBezTo>
                    <a:pt x="2851" y="707"/>
                    <a:pt x="2837" y="678"/>
                    <a:pt x="2808" y="664"/>
                  </a:cubicBezTo>
                  <a:cubicBezTo>
                    <a:pt x="2478" y="240"/>
                    <a:pt x="2013" y="0"/>
                    <a:pt x="1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46"/>
            <p:cNvSpPr/>
            <p:nvPr/>
          </p:nvSpPr>
          <p:spPr>
            <a:xfrm>
              <a:off x="1024900" y="2035625"/>
              <a:ext cx="79050" cy="95375"/>
            </a:xfrm>
            <a:custGeom>
              <a:avLst/>
              <a:gdLst/>
              <a:ahLst/>
              <a:cxnLst/>
              <a:rect l="l" t="t" r="r" b="b"/>
              <a:pathLst>
                <a:path w="3162" h="3815" extrusionOk="0">
                  <a:moveTo>
                    <a:pt x="1089" y="463"/>
                  </a:moveTo>
                  <a:cubicBezTo>
                    <a:pt x="1392" y="463"/>
                    <a:pt x="1676" y="561"/>
                    <a:pt x="1853" y="868"/>
                  </a:cubicBezTo>
                  <a:cubicBezTo>
                    <a:pt x="2157" y="1389"/>
                    <a:pt x="1462" y="1779"/>
                    <a:pt x="1014" y="1982"/>
                  </a:cubicBezTo>
                  <a:lnTo>
                    <a:pt x="580" y="535"/>
                  </a:lnTo>
                  <a:cubicBezTo>
                    <a:pt x="745" y="494"/>
                    <a:pt x="920" y="463"/>
                    <a:pt x="1089" y="463"/>
                  </a:cubicBezTo>
                  <a:close/>
                  <a:moveTo>
                    <a:pt x="1066" y="1"/>
                  </a:moveTo>
                  <a:cubicBezTo>
                    <a:pt x="821" y="1"/>
                    <a:pt x="579" y="39"/>
                    <a:pt x="377" y="101"/>
                  </a:cubicBezTo>
                  <a:cubicBezTo>
                    <a:pt x="319" y="115"/>
                    <a:pt x="276" y="144"/>
                    <a:pt x="247" y="188"/>
                  </a:cubicBezTo>
                  <a:cubicBezTo>
                    <a:pt x="117" y="202"/>
                    <a:pt x="1" y="303"/>
                    <a:pt x="44" y="463"/>
                  </a:cubicBezTo>
                  <a:cubicBezTo>
                    <a:pt x="363" y="1519"/>
                    <a:pt x="681" y="2575"/>
                    <a:pt x="999" y="3632"/>
                  </a:cubicBezTo>
                  <a:cubicBezTo>
                    <a:pt x="1036" y="3759"/>
                    <a:pt x="1138" y="3815"/>
                    <a:pt x="1238" y="3815"/>
                  </a:cubicBezTo>
                  <a:cubicBezTo>
                    <a:pt x="1378" y="3815"/>
                    <a:pt x="1513" y="3707"/>
                    <a:pt x="1462" y="3530"/>
                  </a:cubicBezTo>
                  <a:cubicBezTo>
                    <a:pt x="1361" y="3168"/>
                    <a:pt x="1245" y="2807"/>
                    <a:pt x="1144" y="2445"/>
                  </a:cubicBezTo>
                  <a:cubicBezTo>
                    <a:pt x="1318" y="2373"/>
                    <a:pt x="1506" y="2271"/>
                    <a:pt x="1665" y="2170"/>
                  </a:cubicBezTo>
                  <a:cubicBezTo>
                    <a:pt x="1998" y="2575"/>
                    <a:pt x="2331" y="2980"/>
                    <a:pt x="2663" y="3386"/>
                  </a:cubicBezTo>
                  <a:cubicBezTo>
                    <a:pt x="2711" y="3448"/>
                    <a:pt x="2770" y="3474"/>
                    <a:pt x="2828" y="3474"/>
                  </a:cubicBezTo>
                  <a:cubicBezTo>
                    <a:pt x="2999" y="3474"/>
                    <a:pt x="3162" y="3251"/>
                    <a:pt x="3011" y="3067"/>
                  </a:cubicBezTo>
                  <a:lnTo>
                    <a:pt x="2041" y="1866"/>
                  </a:lnTo>
                  <a:cubicBezTo>
                    <a:pt x="2302" y="1591"/>
                    <a:pt x="2446" y="1244"/>
                    <a:pt x="2345" y="810"/>
                  </a:cubicBezTo>
                  <a:cubicBezTo>
                    <a:pt x="2204" y="205"/>
                    <a:pt x="1627" y="1"/>
                    <a:pt x="10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46"/>
            <p:cNvSpPr/>
            <p:nvPr/>
          </p:nvSpPr>
          <p:spPr>
            <a:xfrm>
              <a:off x="641825" y="2139425"/>
              <a:ext cx="510450" cy="107450"/>
            </a:xfrm>
            <a:custGeom>
              <a:avLst/>
              <a:gdLst/>
              <a:ahLst/>
              <a:cxnLst/>
              <a:rect l="l" t="t" r="r" b="b"/>
              <a:pathLst>
                <a:path w="20418" h="4298" extrusionOk="0">
                  <a:moveTo>
                    <a:pt x="20316" y="0"/>
                  </a:moveTo>
                  <a:cubicBezTo>
                    <a:pt x="19694" y="275"/>
                    <a:pt x="19028" y="550"/>
                    <a:pt x="18334" y="840"/>
                  </a:cubicBezTo>
                  <a:cubicBezTo>
                    <a:pt x="16597" y="1520"/>
                    <a:pt x="14629" y="2171"/>
                    <a:pt x="12531" y="2706"/>
                  </a:cubicBezTo>
                  <a:cubicBezTo>
                    <a:pt x="10433" y="3213"/>
                    <a:pt x="8393" y="3546"/>
                    <a:pt x="6526" y="3763"/>
                  </a:cubicBezTo>
                  <a:cubicBezTo>
                    <a:pt x="5600" y="3849"/>
                    <a:pt x="4717" y="3951"/>
                    <a:pt x="3878" y="3965"/>
                  </a:cubicBezTo>
                  <a:cubicBezTo>
                    <a:pt x="3459" y="3994"/>
                    <a:pt x="3053" y="4023"/>
                    <a:pt x="2677" y="4023"/>
                  </a:cubicBezTo>
                  <a:cubicBezTo>
                    <a:pt x="2287" y="4023"/>
                    <a:pt x="1910" y="4023"/>
                    <a:pt x="1563" y="4038"/>
                  </a:cubicBezTo>
                  <a:cubicBezTo>
                    <a:pt x="1453" y="4040"/>
                    <a:pt x="1345" y="4041"/>
                    <a:pt x="1239" y="4041"/>
                  </a:cubicBezTo>
                  <a:cubicBezTo>
                    <a:pt x="792" y="4041"/>
                    <a:pt x="387" y="4020"/>
                    <a:pt x="0" y="4009"/>
                  </a:cubicBezTo>
                  <a:lnTo>
                    <a:pt x="0" y="4009"/>
                  </a:lnTo>
                  <a:cubicBezTo>
                    <a:pt x="0" y="4081"/>
                    <a:pt x="15" y="4153"/>
                    <a:pt x="15" y="4211"/>
                  </a:cubicBezTo>
                  <a:cubicBezTo>
                    <a:pt x="492" y="4240"/>
                    <a:pt x="999" y="4284"/>
                    <a:pt x="1549" y="4284"/>
                  </a:cubicBezTo>
                  <a:cubicBezTo>
                    <a:pt x="1910" y="4284"/>
                    <a:pt x="2287" y="4284"/>
                    <a:pt x="2677" y="4298"/>
                  </a:cubicBezTo>
                  <a:cubicBezTo>
                    <a:pt x="3068" y="4298"/>
                    <a:pt x="3473" y="4269"/>
                    <a:pt x="3893" y="4269"/>
                  </a:cubicBezTo>
                  <a:cubicBezTo>
                    <a:pt x="4732" y="4255"/>
                    <a:pt x="5629" y="4168"/>
                    <a:pt x="6570" y="4081"/>
                  </a:cubicBezTo>
                  <a:cubicBezTo>
                    <a:pt x="8451" y="3893"/>
                    <a:pt x="10505" y="3560"/>
                    <a:pt x="12618" y="3039"/>
                  </a:cubicBezTo>
                  <a:cubicBezTo>
                    <a:pt x="14731" y="2504"/>
                    <a:pt x="16713" y="1838"/>
                    <a:pt x="18464" y="1129"/>
                  </a:cubicBezTo>
                  <a:cubicBezTo>
                    <a:pt x="19144" y="840"/>
                    <a:pt x="19795" y="565"/>
                    <a:pt x="20417" y="275"/>
                  </a:cubicBezTo>
                  <a:cubicBezTo>
                    <a:pt x="20374" y="189"/>
                    <a:pt x="20345" y="87"/>
                    <a:pt x="20316" y="0"/>
                  </a:cubicBezTo>
                  <a:close/>
                </a:path>
              </a:pathLst>
            </a:custGeom>
            <a:solidFill>
              <a:srgbClr val="EF56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46"/>
            <p:cNvSpPr/>
            <p:nvPr/>
          </p:nvSpPr>
          <p:spPr>
            <a:xfrm>
              <a:off x="839325" y="1643150"/>
              <a:ext cx="104575" cy="97775"/>
            </a:xfrm>
            <a:custGeom>
              <a:avLst/>
              <a:gdLst/>
              <a:ahLst/>
              <a:cxnLst/>
              <a:rect l="l" t="t" r="r" b="b"/>
              <a:pathLst>
                <a:path w="4183" h="3911" extrusionOk="0">
                  <a:moveTo>
                    <a:pt x="154" y="1"/>
                  </a:moveTo>
                  <a:cubicBezTo>
                    <a:pt x="111" y="1"/>
                    <a:pt x="84" y="10"/>
                    <a:pt x="73" y="28"/>
                  </a:cubicBezTo>
                  <a:cubicBezTo>
                    <a:pt x="1" y="187"/>
                    <a:pt x="1086" y="824"/>
                    <a:pt x="2171" y="1880"/>
                  </a:cubicBezTo>
                  <a:cubicBezTo>
                    <a:pt x="3242" y="2895"/>
                    <a:pt x="3912" y="3911"/>
                    <a:pt x="4091" y="3911"/>
                  </a:cubicBezTo>
                  <a:cubicBezTo>
                    <a:pt x="4098" y="3911"/>
                    <a:pt x="4105" y="3909"/>
                    <a:pt x="4110" y="3906"/>
                  </a:cubicBezTo>
                  <a:cubicBezTo>
                    <a:pt x="4183" y="3877"/>
                    <a:pt x="4096" y="3544"/>
                    <a:pt x="3850" y="3081"/>
                  </a:cubicBezTo>
                  <a:cubicBezTo>
                    <a:pt x="3604" y="2618"/>
                    <a:pt x="3170" y="2025"/>
                    <a:pt x="2591" y="1460"/>
                  </a:cubicBezTo>
                  <a:cubicBezTo>
                    <a:pt x="1998" y="896"/>
                    <a:pt x="1390" y="491"/>
                    <a:pt x="912" y="259"/>
                  </a:cubicBezTo>
                  <a:cubicBezTo>
                    <a:pt x="553" y="85"/>
                    <a:pt x="284" y="1"/>
                    <a:pt x="154" y="1"/>
                  </a:cubicBezTo>
                  <a:close/>
                </a:path>
              </a:pathLst>
            </a:custGeom>
            <a:solidFill>
              <a:srgbClr val="FFF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46"/>
            <p:cNvSpPr/>
            <p:nvPr/>
          </p:nvSpPr>
          <p:spPr>
            <a:xfrm>
              <a:off x="804250" y="1627975"/>
              <a:ext cx="28950" cy="16000"/>
            </a:xfrm>
            <a:custGeom>
              <a:avLst/>
              <a:gdLst/>
              <a:ahLst/>
              <a:cxnLst/>
              <a:rect l="l" t="t" r="r" b="b"/>
              <a:pathLst>
                <a:path w="1158" h="640" extrusionOk="0">
                  <a:moveTo>
                    <a:pt x="437" y="1"/>
                  </a:moveTo>
                  <a:cubicBezTo>
                    <a:pt x="342" y="1"/>
                    <a:pt x="256" y="16"/>
                    <a:pt x="188" y="42"/>
                  </a:cubicBezTo>
                  <a:cubicBezTo>
                    <a:pt x="73" y="85"/>
                    <a:pt x="0" y="172"/>
                    <a:pt x="15" y="244"/>
                  </a:cubicBezTo>
                  <a:cubicBezTo>
                    <a:pt x="29" y="418"/>
                    <a:pt x="261" y="534"/>
                    <a:pt x="507" y="591"/>
                  </a:cubicBezTo>
                  <a:cubicBezTo>
                    <a:pt x="618" y="622"/>
                    <a:pt x="729" y="640"/>
                    <a:pt x="827" y="640"/>
                  </a:cubicBezTo>
                  <a:cubicBezTo>
                    <a:pt x="958" y="640"/>
                    <a:pt x="1065" y="608"/>
                    <a:pt x="1114" y="534"/>
                  </a:cubicBezTo>
                  <a:cubicBezTo>
                    <a:pt x="1158" y="461"/>
                    <a:pt x="1143" y="360"/>
                    <a:pt x="1057" y="259"/>
                  </a:cubicBezTo>
                  <a:cubicBezTo>
                    <a:pt x="984" y="157"/>
                    <a:pt x="840" y="70"/>
                    <a:pt x="651" y="27"/>
                  </a:cubicBezTo>
                  <a:cubicBezTo>
                    <a:pt x="579" y="9"/>
                    <a:pt x="506" y="1"/>
                    <a:pt x="437" y="1"/>
                  </a:cubicBezTo>
                  <a:close/>
                </a:path>
              </a:pathLst>
            </a:custGeom>
            <a:solidFill>
              <a:srgbClr val="FFF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46"/>
            <p:cNvSpPr/>
            <p:nvPr/>
          </p:nvSpPr>
          <p:spPr>
            <a:xfrm>
              <a:off x="673650" y="1684375"/>
              <a:ext cx="274950" cy="241625"/>
            </a:xfrm>
            <a:custGeom>
              <a:avLst/>
              <a:gdLst/>
              <a:ahLst/>
              <a:cxnLst/>
              <a:rect l="l" t="t" r="r" b="b"/>
              <a:pathLst>
                <a:path w="10998" h="9665" extrusionOk="0">
                  <a:moveTo>
                    <a:pt x="5505" y="0"/>
                  </a:moveTo>
                  <a:cubicBezTo>
                    <a:pt x="3935" y="0"/>
                    <a:pt x="2395" y="761"/>
                    <a:pt x="1462" y="2170"/>
                  </a:cubicBezTo>
                  <a:cubicBezTo>
                    <a:pt x="1" y="4398"/>
                    <a:pt x="623" y="7394"/>
                    <a:pt x="2851" y="8869"/>
                  </a:cubicBezTo>
                  <a:cubicBezTo>
                    <a:pt x="3671" y="9407"/>
                    <a:pt x="4594" y="9665"/>
                    <a:pt x="5507" y="9665"/>
                  </a:cubicBezTo>
                  <a:cubicBezTo>
                    <a:pt x="7075" y="9665"/>
                    <a:pt x="8612" y="8904"/>
                    <a:pt x="9536" y="7495"/>
                  </a:cubicBezTo>
                  <a:cubicBezTo>
                    <a:pt x="10998" y="5266"/>
                    <a:pt x="10390" y="2257"/>
                    <a:pt x="8162" y="795"/>
                  </a:cubicBezTo>
                  <a:cubicBezTo>
                    <a:pt x="7342" y="258"/>
                    <a:pt x="6419" y="0"/>
                    <a:pt x="55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46"/>
            <p:cNvSpPr/>
            <p:nvPr/>
          </p:nvSpPr>
          <p:spPr>
            <a:xfrm>
              <a:off x="708025" y="1710400"/>
              <a:ext cx="206225" cy="189575"/>
            </a:xfrm>
            <a:custGeom>
              <a:avLst/>
              <a:gdLst/>
              <a:ahLst/>
              <a:cxnLst/>
              <a:rect l="l" t="t" r="r" b="b"/>
              <a:pathLst>
                <a:path w="8249" h="7583" extrusionOk="0">
                  <a:moveTo>
                    <a:pt x="4122" y="0"/>
                  </a:moveTo>
                  <a:cubicBezTo>
                    <a:pt x="2348" y="0"/>
                    <a:pt x="762" y="1247"/>
                    <a:pt x="405" y="3053"/>
                  </a:cubicBezTo>
                  <a:cubicBezTo>
                    <a:pt x="0" y="5108"/>
                    <a:pt x="1332" y="7105"/>
                    <a:pt x="3386" y="7510"/>
                  </a:cubicBezTo>
                  <a:cubicBezTo>
                    <a:pt x="3635" y="7559"/>
                    <a:pt x="3882" y="7583"/>
                    <a:pt x="4126" y="7583"/>
                  </a:cubicBezTo>
                  <a:cubicBezTo>
                    <a:pt x="5901" y="7583"/>
                    <a:pt x="7487" y="6336"/>
                    <a:pt x="7843" y="4529"/>
                  </a:cubicBezTo>
                  <a:cubicBezTo>
                    <a:pt x="8248" y="2475"/>
                    <a:pt x="6917" y="478"/>
                    <a:pt x="4862" y="73"/>
                  </a:cubicBezTo>
                  <a:cubicBezTo>
                    <a:pt x="4614" y="24"/>
                    <a:pt x="4366" y="0"/>
                    <a:pt x="41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46"/>
            <p:cNvSpPr/>
            <p:nvPr/>
          </p:nvSpPr>
          <p:spPr>
            <a:xfrm>
              <a:off x="719225" y="1710425"/>
              <a:ext cx="108925" cy="145425"/>
            </a:xfrm>
            <a:custGeom>
              <a:avLst/>
              <a:gdLst/>
              <a:ahLst/>
              <a:cxnLst/>
              <a:rect l="l" t="t" r="r" b="b"/>
              <a:pathLst>
                <a:path w="4357" h="5817" extrusionOk="0">
                  <a:moveTo>
                    <a:pt x="3713" y="1"/>
                  </a:moveTo>
                  <a:cubicBezTo>
                    <a:pt x="3519" y="1"/>
                    <a:pt x="3324" y="15"/>
                    <a:pt x="3126" y="43"/>
                  </a:cubicBezTo>
                  <a:lnTo>
                    <a:pt x="1" y="4687"/>
                  </a:lnTo>
                  <a:cubicBezTo>
                    <a:pt x="102" y="5093"/>
                    <a:pt x="261" y="5469"/>
                    <a:pt x="478" y="5816"/>
                  </a:cubicBezTo>
                  <a:lnTo>
                    <a:pt x="4356" y="57"/>
                  </a:lnTo>
                  <a:cubicBezTo>
                    <a:pt x="4142" y="19"/>
                    <a:pt x="3929" y="1"/>
                    <a:pt x="3713" y="1"/>
                  </a:cubicBezTo>
                  <a:close/>
                </a:path>
              </a:pathLst>
            </a:custGeom>
            <a:solidFill>
              <a:srgbClr val="FFF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46"/>
            <p:cNvSpPr/>
            <p:nvPr/>
          </p:nvSpPr>
          <p:spPr>
            <a:xfrm>
              <a:off x="751075" y="1721975"/>
              <a:ext cx="137475" cy="175475"/>
            </a:xfrm>
            <a:custGeom>
              <a:avLst/>
              <a:gdLst/>
              <a:ahLst/>
              <a:cxnLst/>
              <a:rect l="l" t="t" r="r" b="b"/>
              <a:pathLst>
                <a:path w="5499" h="7019" extrusionOk="0">
                  <a:moveTo>
                    <a:pt x="4211" y="0"/>
                  </a:moveTo>
                  <a:lnTo>
                    <a:pt x="0" y="6251"/>
                  </a:lnTo>
                  <a:cubicBezTo>
                    <a:pt x="449" y="6627"/>
                    <a:pt x="970" y="6888"/>
                    <a:pt x="1534" y="7018"/>
                  </a:cubicBezTo>
                  <a:lnTo>
                    <a:pt x="5499" y="1129"/>
                  </a:lnTo>
                  <a:cubicBezTo>
                    <a:pt x="5166" y="666"/>
                    <a:pt x="4717" y="275"/>
                    <a:pt x="4211" y="0"/>
                  </a:cubicBezTo>
                  <a:close/>
                </a:path>
              </a:pathLst>
            </a:custGeom>
            <a:solidFill>
              <a:srgbClr val="FFF2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одзаголовок 1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Shape 3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7" name="Google Shape;3257;p45"/>
          <p:cNvSpPr txBox="1">
            <a:spLocks noGrp="1"/>
          </p:cNvSpPr>
          <p:nvPr>
            <p:ph type="body" idx="1"/>
          </p:nvPr>
        </p:nvSpPr>
        <p:spPr>
          <a:xfrm>
            <a:off x="5193093" y="2861864"/>
            <a:ext cx="5423946" cy="168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dirty="0" smtClean="0"/>
              <a:t>Дякую за увагу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uk-UA" sz="28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dirty="0" err="1" smtClean="0"/>
              <a:t>Микитюк</a:t>
            </a:r>
            <a:r>
              <a:rPr lang="uk-UA" sz="2800" dirty="0" smtClean="0"/>
              <a:t> Вікторія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dirty="0" smtClean="0"/>
              <a:t>МН-20-1</a:t>
            </a:r>
            <a:endParaRPr sz="2800" dirty="0"/>
          </a:p>
        </p:txBody>
      </p:sp>
      <p:grpSp>
        <p:nvGrpSpPr>
          <p:cNvPr id="29" name="Google Shape;6868;p77"/>
          <p:cNvGrpSpPr/>
          <p:nvPr/>
        </p:nvGrpSpPr>
        <p:grpSpPr>
          <a:xfrm>
            <a:off x="7750954" y="1838027"/>
            <a:ext cx="1393046" cy="1737379"/>
            <a:chOff x="5064445" y="1163380"/>
            <a:chExt cx="1461301" cy="1766922"/>
          </a:xfrm>
        </p:grpSpPr>
        <p:grpSp>
          <p:nvGrpSpPr>
            <p:cNvPr id="30" name="Google Shape;6869;p77"/>
            <p:cNvGrpSpPr/>
            <p:nvPr/>
          </p:nvGrpSpPr>
          <p:grpSpPr>
            <a:xfrm>
              <a:off x="5064445" y="1163380"/>
              <a:ext cx="1461301" cy="1766922"/>
              <a:chOff x="1767275" y="504125"/>
              <a:chExt cx="1876350" cy="2268775"/>
            </a:xfrm>
          </p:grpSpPr>
          <p:sp>
            <p:nvSpPr>
              <p:cNvPr id="74" name="Google Shape;6870;p77"/>
              <p:cNvSpPr/>
              <p:nvPr/>
            </p:nvSpPr>
            <p:spPr>
              <a:xfrm>
                <a:off x="3204125" y="1218425"/>
                <a:ext cx="307750" cy="307525"/>
              </a:xfrm>
              <a:custGeom>
                <a:avLst/>
                <a:gdLst/>
                <a:ahLst/>
                <a:cxnLst/>
                <a:rect l="l" t="t" r="r" b="b"/>
                <a:pathLst>
                  <a:path w="12310" h="12301" extrusionOk="0">
                    <a:moveTo>
                      <a:pt x="9342" y="1"/>
                    </a:moveTo>
                    <a:cubicBezTo>
                      <a:pt x="8744" y="1"/>
                      <a:pt x="8130" y="137"/>
                      <a:pt x="7539" y="250"/>
                    </a:cubicBezTo>
                    <a:cubicBezTo>
                      <a:pt x="5938" y="617"/>
                      <a:pt x="4370" y="950"/>
                      <a:pt x="2769" y="1284"/>
                    </a:cubicBezTo>
                    <a:cubicBezTo>
                      <a:pt x="1969" y="1484"/>
                      <a:pt x="1101" y="1684"/>
                      <a:pt x="634" y="2351"/>
                    </a:cubicBezTo>
                    <a:cubicBezTo>
                      <a:pt x="1" y="3285"/>
                      <a:pt x="434" y="4586"/>
                      <a:pt x="1001" y="5553"/>
                    </a:cubicBezTo>
                    <a:cubicBezTo>
                      <a:pt x="1802" y="6921"/>
                      <a:pt x="2736" y="8155"/>
                      <a:pt x="3803" y="9289"/>
                    </a:cubicBezTo>
                    <a:cubicBezTo>
                      <a:pt x="4737" y="10290"/>
                      <a:pt x="6272" y="11958"/>
                      <a:pt x="7639" y="12258"/>
                    </a:cubicBezTo>
                    <a:cubicBezTo>
                      <a:pt x="7762" y="12287"/>
                      <a:pt x="7875" y="12300"/>
                      <a:pt x="7981" y="12300"/>
                    </a:cubicBezTo>
                    <a:cubicBezTo>
                      <a:pt x="9104" y="12300"/>
                      <a:pt x="9272" y="10769"/>
                      <a:pt x="9607" y="9823"/>
                    </a:cubicBezTo>
                    <a:cubicBezTo>
                      <a:pt x="10241" y="8022"/>
                      <a:pt x="10875" y="6254"/>
                      <a:pt x="11509" y="4486"/>
                    </a:cubicBezTo>
                    <a:cubicBezTo>
                      <a:pt x="11909" y="3318"/>
                      <a:pt x="12309" y="1917"/>
                      <a:pt x="11575" y="917"/>
                    </a:cubicBezTo>
                    <a:cubicBezTo>
                      <a:pt x="11142" y="350"/>
                      <a:pt x="10408" y="49"/>
                      <a:pt x="9674" y="16"/>
                    </a:cubicBezTo>
                    <a:cubicBezTo>
                      <a:pt x="9564" y="6"/>
                      <a:pt x="9453" y="1"/>
                      <a:pt x="93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6871;p77"/>
              <p:cNvSpPr/>
              <p:nvPr/>
            </p:nvSpPr>
            <p:spPr>
              <a:xfrm>
                <a:off x="2034950" y="1149900"/>
                <a:ext cx="1409375" cy="1622650"/>
              </a:xfrm>
              <a:custGeom>
                <a:avLst/>
                <a:gdLst/>
                <a:ahLst/>
                <a:cxnLst/>
                <a:rect l="l" t="t" r="r" b="b"/>
                <a:pathLst>
                  <a:path w="56375" h="64906" extrusionOk="0">
                    <a:moveTo>
                      <a:pt x="31716" y="0"/>
                    </a:moveTo>
                    <a:cubicBezTo>
                      <a:pt x="29624" y="0"/>
                      <a:pt x="27556" y="239"/>
                      <a:pt x="25586" y="856"/>
                    </a:cubicBezTo>
                    <a:cubicBezTo>
                      <a:pt x="21716" y="2057"/>
                      <a:pt x="18281" y="4925"/>
                      <a:pt x="17447" y="8695"/>
                    </a:cubicBezTo>
                    <a:lnTo>
                      <a:pt x="17680" y="8861"/>
                    </a:lnTo>
                    <a:cubicBezTo>
                      <a:pt x="16779" y="9996"/>
                      <a:pt x="16146" y="11297"/>
                      <a:pt x="15879" y="12698"/>
                    </a:cubicBezTo>
                    <a:cubicBezTo>
                      <a:pt x="15712" y="13398"/>
                      <a:pt x="15679" y="14065"/>
                      <a:pt x="15679" y="14699"/>
                    </a:cubicBezTo>
                    <a:cubicBezTo>
                      <a:pt x="11743" y="15600"/>
                      <a:pt x="8040" y="17401"/>
                      <a:pt x="5238" y="20036"/>
                    </a:cubicBezTo>
                    <a:cubicBezTo>
                      <a:pt x="2169" y="22938"/>
                      <a:pt x="101" y="27008"/>
                      <a:pt x="68" y="31244"/>
                    </a:cubicBezTo>
                    <a:cubicBezTo>
                      <a:pt x="1" y="35114"/>
                      <a:pt x="1569" y="39050"/>
                      <a:pt x="3804" y="42486"/>
                    </a:cubicBezTo>
                    <a:cubicBezTo>
                      <a:pt x="5138" y="44520"/>
                      <a:pt x="6706" y="46388"/>
                      <a:pt x="8307" y="47956"/>
                    </a:cubicBezTo>
                    <a:cubicBezTo>
                      <a:pt x="11309" y="50825"/>
                      <a:pt x="15178" y="52960"/>
                      <a:pt x="19315" y="53260"/>
                    </a:cubicBezTo>
                    <a:cubicBezTo>
                      <a:pt x="19636" y="53279"/>
                      <a:pt x="19956" y="53289"/>
                      <a:pt x="20275" y="53289"/>
                    </a:cubicBezTo>
                    <a:cubicBezTo>
                      <a:pt x="22178" y="53289"/>
                      <a:pt x="24043" y="52950"/>
                      <a:pt x="25786" y="52293"/>
                    </a:cubicBezTo>
                    <a:lnTo>
                      <a:pt x="25786" y="52293"/>
                    </a:lnTo>
                    <a:cubicBezTo>
                      <a:pt x="25619" y="55528"/>
                      <a:pt x="26086" y="58831"/>
                      <a:pt x="27287" y="61866"/>
                    </a:cubicBezTo>
                    <a:cubicBezTo>
                      <a:pt x="27837" y="63292"/>
                      <a:pt x="29063" y="64906"/>
                      <a:pt x="30402" y="64906"/>
                    </a:cubicBezTo>
                    <a:cubicBezTo>
                      <a:pt x="30848" y="64906"/>
                      <a:pt x="31306" y="64726"/>
                      <a:pt x="31757" y="64301"/>
                    </a:cubicBezTo>
                    <a:cubicBezTo>
                      <a:pt x="32624" y="63467"/>
                      <a:pt x="32991" y="62166"/>
                      <a:pt x="33325" y="60932"/>
                    </a:cubicBezTo>
                    <a:cubicBezTo>
                      <a:pt x="33325" y="60899"/>
                      <a:pt x="33358" y="60865"/>
                      <a:pt x="33358" y="60865"/>
                    </a:cubicBezTo>
                    <a:cubicBezTo>
                      <a:pt x="33591" y="59998"/>
                      <a:pt x="33825" y="59131"/>
                      <a:pt x="34058" y="58263"/>
                    </a:cubicBezTo>
                    <a:cubicBezTo>
                      <a:pt x="34225" y="58497"/>
                      <a:pt x="34392" y="58764"/>
                      <a:pt x="34559" y="58997"/>
                    </a:cubicBezTo>
                    <a:cubicBezTo>
                      <a:pt x="35356" y="60060"/>
                      <a:pt x="36711" y="61167"/>
                      <a:pt x="37913" y="61167"/>
                    </a:cubicBezTo>
                    <a:cubicBezTo>
                      <a:pt x="38522" y="61167"/>
                      <a:pt x="39092" y="60883"/>
                      <a:pt x="39529" y="60165"/>
                    </a:cubicBezTo>
                    <a:cubicBezTo>
                      <a:pt x="40129" y="59131"/>
                      <a:pt x="40163" y="57796"/>
                      <a:pt x="40163" y="56496"/>
                    </a:cubicBezTo>
                    <a:lnTo>
                      <a:pt x="40163" y="56429"/>
                    </a:lnTo>
                    <a:cubicBezTo>
                      <a:pt x="40163" y="48957"/>
                      <a:pt x="40230" y="41485"/>
                      <a:pt x="40096" y="34013"/>
                    </a:cubicBezTo>
                    <a:cubicBezTo>
                      <a:pt x="40096" y="33779"/>
                      <a:pt x="40063" y="33546"/>
                      <a:pt x="40063" y="33312"/>
                    </a:cubicBezTo>
                    <a:cubicBezTo>
                      <a:pt x="40863" y="32445"/>
                      <a:pt x="41797" y="31644"/>
                      <a:pt x="42798" y="30911"/>
                    </a:cubicBezTo>
                    <a:cubicBezTo>
                      <a:pt x="42931" y="30810"/>
                      <a:pt x="43065" y="30710"/>
                      <a:pt x="43198" y="30610"/>
                    </a:cubicBezTo>
                    <a:cubicBezTo>
                      <a:pt x="48869" y="29543"/>
                      <a:pt x="53672" y="25240"/>
                      <a:pt x="55007" y="19903"/>
                    </a:cubicBezTo>
                    <a:cubicBezTo>
                      <a:pt x="56374" y="14432"/>
                      <a:pt x="54039" y="8228"/>
                      <a:pt x="49303" y="4725"/>
                    </a:cubicBezTo>
                    <a:cubicBezTo>
                      <a:pt x="45967" y="2257"/>
                      <a:pt x="41797" y="1156"/>
                      <a:pt x="37661" y="522"/>
                    </a:cubicBezTo>
                    <a:cubicBezTo>
                      <a:pt x="35698" y="214"/>
                      <a:pt x="33696" y="0"/>
                      <a:pt x="317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6872;p77"/>
              <p:cNvSpPr/>
              <p:nvPr/>
            </p:nvSpPr>
            <p:spPr>
              <a:xfrm>
                <a:off x="2672925" y="2437125"/>
                <a:ext cx="213500" cy="335775"/>
              </a:xfrm>
              <a:custGeom>
                <a:avLst/>
                <a:gdLst/>
                <a:ahLst/>
                <a:cxnLst/>
                <a:rect l="l" t="t" r="r" b="b"/>
                <a:pathLst>
                  <a:path w="8540" h="13431" extrusionOk="0">
                    <a:moveTo>
                      <a:pt x="2026" y="0"/>
                    </a:moveTo>
                    <a:cubicBezTo>
                      <a:pt x="1899" y="0"/>
                      <a:pt x="737" y="1007"/>
                      <a:pt x="609" y="1007"/>
                    </a:cubicBezTo>
                    <a:cubicBezTo>
                      <a:pt x="605" y="1007"/>
                      <a:pt x="602" y="1006"/>
                      <a:pt x="600" y="1004"/>
                    </a:cubicBezTo>
                    <a:lnTo>
                      <a:pt x="600" y="1004"/>
                    </a:lnTo>
                    <a:cubicBezTo>
                      <a:pt x="0" y="5007"/>
                      <a:pt x="100" y="6608"/>
                      <a:pt x="1601" y="10377"/>
                    </a:cubicBezTo>
                    <a:cubicBezTo>
                      <a:pt x="2151" y="11801"/>
                      <a:pt x="3617" y="13431"/>
                      <a:pt x="5075" y="13431"/>
                    </a:cubicBezTo>
                    <a:cubicBezTo>
                      <a:pt x="5564" y="13431"/>
                      <a:pt x="6052" y="13248"/>
                      <a:pt x="6505" y="12812"/>
                    </a:cubicBezTo>
                    <a:cubicBezTo>
                      <a:pt x="7339" y="11978"/>
                      <a:pt x="7672" y="9810"/>
                      <a:pt x="7672" y="9777"/>
                    </a:cubicBezTo>
                    <a:cubicBezTo>
                      <a:pt x="7872" y="9009"/>
                      <a:pt x="8306" y="7575"/>
                      <a:pt x="8539" y="6774"/>
                    </a:cubicBezTo>
                    <a:cubicBezTo>
                      <a:pt x="6705" y="3405"/>
                      <a:pt x="5270" y="2071"/>
                      <a:pt x="2035" y="3"/>
                    </a:cubicBezTo>
                    <a:cubicBezTo>
                      <a:pt x="2033" y="1"/>
                      <a:pt x="2030" y="0"/>
                      <a:pt x="20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6873;p77"/>
              <p:cNvSpPr/>
              <p:nvPr/>
            </p:nvSpPr>
            <p:spPr>
              <a:xfrm>
                <a:off x="2432750" y="1761700"/>
                <a:ext cx="97575" cy="89250"/>
              </a:xfrm>
              <a:custGeom>
                <a:avLst/>
                <a:gdLst/>
                <a:ahLst/>
                <a:cxnLst/>
                <a:rect l="l" t="t" r="r" b="b"/>
                <a:pathLst>
                  <a:path w="3903" h="3570" extrusionOk="0">
                    <a:moveTo>
                      <a:pt x="3903" y="1"/>
                    </a:moveTo>
                    <a:lnTo>
                      <a:pt x="3903" y="1"/>
                    </a:lnTo>
                    <a:cubicBezTo>
                      <a:pt x="3436" y="167"/>
                      <a:pt x="3069" y="401"/>
                      <a:pt x="2702" y="634"/>
                    </a:cubicBezTo>
                    <a:cubicBezTo>
                      <a:pt x="2335" y="901"/>
                      <a:pt x="2002" y="1168"/>
                      <a:pt x="1668" y="1468"/>
                    </a:cubicBezTo>
                    <a:cubicBezTo>
                      <a:pt x="1334" y="1769"/>
                      <a:pt x="1034" y="2102"/>
                      <a:pt x="767" y="2436"/>
                    </a:cubicBezTo>
                    <a:cubicBezTo>
                      <a:pt x="501" y="2803"/>
                      <a:pt x="234" y="3170"/>
                      <a:pt x="0" y="3570"/>
                    </a:cubicBezTo>
                    <a:cubicBezTo>
                      <a:pt x="467" y="3403"/>
                      <a:pt x="834" y="3170"/>
                      <a:pt x="1201" y="2936"/>
                    </a:cubicBezTo>
                    <a:cubicBezTo>
                      <a:pt x="1568" y="2669"/>
                      <a:pt x="1902" y="2402"/>
                      <a:pt x="2235" y="2102"/>
                    </a:cubicBezTo>
                    <a:cubicBezTo>
                      <a:pt x="2569" y="1802"/>
                      <a:pt x="2869" y="1468"/>
                      <a:pt x="3136" y="1135"/>
                    </a:cubicBezTo>
                    <a:cubicBezTo>
                      <a:pt x="3403" y="768"/>
                      <a:pt x="3669" y="401"/>
                      <a:pt x="39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6874;p77"/>
              <p:cNvSpPr/>
              <p:nvPr/>
            </p:nvSpPr>
            <p:spPr>
              <a:xfrm>
                <a:off x="2412725" y="1781725"/>
                <a:ext cx="114275" cy="75075"/>
              </a:xfrm>
              <a:custGeom>
                <a:avLst/>
                <a:gdLst/>
                <a:ahLst/>
                <a:cxnLst/>
                <a:rect l="l" t="t" r="r" b="b"/>
                <a:pathLst>
                  <a:path w="4571" h="300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1" y="400"/>
                      <a:pt x="634" y="734"/>
                      <a:pt x="968" y="1034"/>
                    </a:cubicBezTo>
                    <a:cubicBezTo>
                      <a:pt x="1335" y="1334"/>
                      <a:pt x="1668" y="1601"/>
                      <a:pt x="2069" y="1835"/>
                    </a:cubicBezTo>
                    <a:cubicBezTo>
                      <a:pt x="2436" y="2102"/>
                      <a:pt x="2836" y="2335"/>
                      <a:pt x="3236" y="2535"/>
                    </a:cubicBezTo>
                    <a:cubicBezTo>
                      <a:pt x="3670" y="2702"/>
                      <a:pt x="4104" y="2902"/>
                      <a:pt x="4571" y="3002"/>
                    </a:cubicBezTo>
                    <a:cubicBezTo>
                      <a:pt x="4270" y="2602"/>
                      <a:pt x="3937" y="2302"/>
                      <a:pt x="3603" y="1968"/>
                    </a:cubicBezTo>
                    <a:cubicBezTo>
                      <a:pt x="3270" y="1668"/>
                      <a:pt x="2903" y="1401"/>
                      <a:pt x="2502" y="1168"/>
                    </a:cubicBezTo>
                    <a:cubicBezTo>
                      <a:pt x="2135" y="901"/>
                      <a:pt x="1735" y="701"/>
                      <a:pt x="1335" y="501"/>
                    </a:cubicBezTo>
                    <a:cubicBezTo>
                      <a:pt x="901" y="300"/>
                      <a:pt x="468" y="100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6875;p77"/>
              <p:cNvSpPr/>
              <p:nvPr/>
            </p:nvSpPr>
            <p:spPr>
              <a:xfrm>
                <a:off x="2049975" y="1995100"/>
                <a:ext cx="410300" cy="777800"/>
              </a:xfrm>
              <a:custGeom>
                <a:avLst/>
                <a:gdLst/>
                <a:ahLst/>
                <a:cxnLst/>
                <a:rect l="l" t="t" r="r" b="b"/>
                <a:pathLst>
                  <a:path w="16412" h="31112" extrusionOk="0">
                    <a:moveTo>
                      <a:pt x="2722" y="0"/>
                    </a:moveTo>
                    <a:cubicBezTo>
                      <a:pt x="2583" y="0"/>
                      <a:pt x="2443" y="12"/>
                      <a:pt x="2302" y="38"/>
                    </a:cubicBezTo>
                    <a:cubicBezTo>
                      <a:pt x="0" y="438"/>
                      <a:pt x="334" y="3507"/>
                      <a:pt x="801" y="5375"/>
                    </a:cubicBezTo>
                    <a:cubicBezTo>
                      <a:pt x="2635" y="12647"/>
                      <a:pt x="4637" y="19852"/>
                      <a:pt x="6572" y="27057"/>
                    </a:cubicBezTo>
                    <a:cubicBezTo>
                      <a:pt x="6605" y="27091"/>
                      <a:pt x="6605" y="27124"/>
                      <a:pt x="6605" y="27124"/>
                    </a:cubicBezTo>
                    <a:cubicBezTo>
                      <a:pt x="6939" y="28358"/>
                      <a:pt x="7305" y="29659"/>
                      <a:pt x="8173" y="30493"/>
                    </a:cubicBezTo>
                    <a:cubicBezTo>
                      <a:pt x="8625" y="30929"/>
                      <a:pt x="9086" y="31112"/>
                      <a:pt x="9534" y="31112"/>
                    </a:cubicBezTo>
                    <a:cubicBezTo>
                      <a:pt x="10872" y="31112"/>
                      <a:pt x="12101" y="29482"/>
                      <a:pt x="12676" y="28058"/>
                    </a:cubicBezTo>
                    <a:cubicBezTo>
                      <a:pt x="16412" y="18551"/>
                      <a:pt x="12909" y="6643"/>
                      <a:pt x="5437" y="1139"/>
                    </a:cubicBezTo>
                    <a:cubicBezTo>
                      <a:pt x="4594" y="557"/>
                      <a:pt x="3674" y="0"/>
                      <a:pt x="27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6876;p77"/>
              <p:cNvSpPr/>
              <p:nvPr/>
            </p:nvSpPr>
            <p:spPr>
              <a:xfrm>
                <a:off x="2175900" y="1852450"/>
                <a:ext cx="409475" cy="777025"/>
              </a:xfrm>
              <a:custGeom>
                <a:avLst/>
                <a:gdLst/>
                <a:ahLst/>
                <a:cxnLst/>
                <a:rect l="l" t="t" r="r" b="b"/>
                <a:pathLst>
                  <a:path w="16379" h="31081" extrusionOk="0">
                    <a:moveTo>
                      <a:pt x="2706" y="1"/>
                    </a:moveTo>
                    <a:cubicBezTo>
                      <a:pt x="2561" y="1"/>
                      <a:pt x="2415" y="13"/>
                      <a:pt x="2268" y="40"/>
                    </a:cubicBezTo>
                    <a:cubicBezTo>
                      <a:pt x="0" y="440"/>
                      <a:pt x="334" y="3509"/>
                      <a:pt x="801" y="5377"/>
                    </a:cubicBezTo>
                    <a:cubicBezTo>
                      <a:pt x="2602" y="12649"/>
                      <a:pt x="4603" y="19821"/>
                      <a:pt x="6572" y="27059"/>
                    </a:cubicBezTo>
                    <a:cubicBezTo>
                      <a:pt x="6572" y="27093"/>
                      <a:pt x="6572" y="27093"/>
                      <a:pt x="6572" y="27126"/>
                    </a:cubicBezTo>
                    <a:cubicBezTo>
                      <a:pt x="6905" y="28360"/>
                      <a:pt x="7305" y="29661"/>
                      <a:pt x="8139" y="30462"/>
                    </a:cubicBezTo>
                    <a:cubicBezTo>
                      <a:pt x="8592" y="30898"/>
                      <a:pt x="9056" y="31081"/>
                      <a:pt x="9507" y="31081"/>
                    </a:cubicBezTo>
                    <a:cubicBezTo>
                      <a:pt x="10852" y="31081"/>
                      <a:pt x="12093" y="29458"/>
                      <a:pt x="12643" y="28060"/>
                    </a:cubicBezTo>
                    <a:cubicBezTo>
                      <a:pt x="16379" y="18553"/>
                      <a:pt x="12909" y="6611"/>
                      <a:pt x="5404" y="1141"/>
                    </a:cubicBezTo>
                    <a:cubicBezTo>
                      <a:pt x="4594" y="533"/>
                      <a:pt x="3658" y="1"/>
                      <a:pt x="27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6877;p77"/>
              <p:cNvSpPr/>
              <p:nvPr/>
            </p:nvSpPr>
            <p:spPr>
              <a:xfrm>
                <a:off x="2275975" y="2287925"/>
                <a:ext cx="588775" cy="212125"/>
              </a:xfrm>
              <a:custGeom>
                <a:avLst/>
                <a:gdLst/>
                <a:ahLst/>
                <a:cxnLst/>
                <a:rect l="l" t="t" r="r" b="b"/>
                <a:pathLst>
                  <a:path w="23551" h="8485" extrusionOk="0">
                    <a:moveTo>
                      <a:pt x="23550" y="0"/>
                    </a:moveTo>
                    <a:lnTo>
                      <a:pt x="23550" y="0"/>
                    </a:lnTo>
                    <a:cubicBezTo>
                      <a:pt x="22349" y="2001"/>
                      <a:pt x="20748" y="3669"/>
                      <a:pt x="18880" y="4937"/>
                    </a:cubicBezTo>
                    <a:cubicBezTo>
                      <a:pt x="17012" y="6238"/>
                      <a:pt x="14911" y="7138"/>
                      <a:pt x="12709" y="7472"/>
                    </a:cubicBezTo>
                    <a:cubicBezTo>
                      <a:pt x="11917" y="7614"/>
                      <a:pt x="11117" y="7680"/>
                      <a:pt x="10318" y="7680"/>
                    </a:cubicBezTo>
                    <a:cubicBezTo>
                      <a:pt x="8860" y="7680"/>
                      <a:pt x="7404" y="7459"/>
                      <a:pt x="6004" y="7072"/>
                    </a:cubicBezTo>
                    <a:cubicBezTo>
                      <a:pt x="3836" y="6471"/>
                      <a:pt x="1768" y="5404"/>
                      <a:pt x="0" y="3903"/>
                    </a:cubicBezTo>
                    <a:lnTo>
                      <a:pt x="0" y="3903"/>
                    </a:lnTo>
                    <a:cubicBezTo>
                      <a:pt x="1568" y="5637"/>
                      <a:pt x="3603" y="6938"/>
                      <a:pt x="5804" y="7706"/>
                    </a:cubicBezTo>
                    <a:cubicBezTo>
                      <a:pt x="7316" y="8225"/>
                      <a:pt x="8919" y="8484"/>
                      <a:pt x="10522" y="8484"/>
                    </a:cubicBezTo>
                    <a:cubicBezTo>
                      <a:pt x="11288" y="8484"/>
                      <a:pt x="12054" y="8425"/>
                      <a:pt x="12809" y="8306"/>
                    </a:cubicBezTo>
                    <a:cubicBezTo>
                      <a:pt x="15178" y="7906"/>
                      <a:pt x="17412" y="6905"/>
                      <a:pt x="19247" y="5471"/>
                    </a:cubicBezTo>
                    <a:cubicBezTo>
                      <a:pt x="21148" y="4036"/>
                      <a:pt x="22650" y="2135"/>
                      <a:pt x="235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6878;p77"/>
              <p:cNvSpPr/>
              <p:nvPr/>
            </p:nvSpPr>
            <p:spPr>
              <a:xfrm>
                <a:off x="2348525" y="2433850"/>
                <a:ext cx="53375" cy="302750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2110" extrusionOk="0">
                    <a:moveTo>
                      <a:pt x="234" y="1"/>
                    </a:moveTo>
                    <a:cubicBezTo>
                      <a:pt x="601" y="1001"/>
                      <a:pt x="901" y="2002"/>
                      <a:pt x="1068" y="3036"/>
                    </a:cubicBezTo>
                    <a:cubicBezTo>
                      <a:pt x="1234" y="4037"/>
                      <a:pt x="1334" y="5071"/>
                      <a:pt x="1301" y="6105"/>
                    </a:cubicBezTo>
                    <a:cubicBezTo>
                      <a:pt x="1301" y="7106"/>
                      <a:pt x="1168" y="8140"/>
                      <a:pt x="967" y="9140"/>
                    </a:cubicBezTo>
                    <a:cubicBezTo>
                      <a:pt x="734" y="10141"/>
                      <a:pt x="400" y="11142"/>
                      <a:pt x="0" y="12109"/>
                    </a:cubicBezTo>
                    <a:cubicBezTo>
                      <a:pt x="701" y="11309"/>
                      <a:pt x="1234" y="10341"/>
                      <a:pt x="1568" y="9307"/>
                    </a:cubicBezTo>
                    <a:cubicBezTo>
                      <a:pt x="1935" y="8273"/>
                      <a:pt x="2102" y="7206"/>
                      <a:pt x="2135" y="6105"/>
                    </a:cubicBezTo>
                    <a:cubicBezTo>
                      <a:pt x="2135" y="5004"/>
                      <a:pt x="2035" y="3937"/>
                      <a:pt x="1701" y="2869"/>
                    </a:cubicBezTo>
                    <a:cubicBezTo>
                      <a:pt x="1401" y="1835"/>
                      <a:pt x="901" y="834"/>
                      <a:pt x="2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6879;p77"/>
              <p:cNvSpPr/>
              <p:nvPr/>
            </p:nvSpPr>
            <p:spPr>
              <a:xfrm>
                <a:off x="2665400" y="2442200"/>
                <a:ext cx="80925" cy="298550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1942" extrusionOk="0">
                    <a:moveTo>
                      <a:pt x="1168" y="0"/>
                    </a:moveTo>
                    <a:lnTo>
                      <a:pt x="1168" y="0"/>
                    </a:lnTo>
                    <a:cubicBezTo>
                      <a:pt x="635" y="934"/>
                      <a:pt x="301" y="2002"/>
                      <a:pt x="168" y="3069"/>
                    </a:cubicBezTo>
                    <a:cubicBezTo>
                      <a:pt x="1" y="4136"/>
                      <a:pt x="34" y="5237"/>
                      <a:pt x="201" y="6305"/>
                    </a:cubicBezTo>
                    <a:cubicBezTo>
                      <a:pt x="401" y="7405"/>
                      <a:pt x="735" y="8439"/>
                      <a:pt x="1268" y="9407"/>
                    </a:cubicBezTo>
                    <a:cubicBezTo>
                      <a:pt x="1769" y="10374"/>
                      <a:pt x="2436" y="11241"/>
                      <a:pt x="3236" y="11942"/>
                    </a:cubicBezTo>
                    <a:cubicBezTo>
                      <a:pt x="2669" y="11041"/>
                      <a:pt x="2202" y="10107"/>
                      <a:pt x="1835" y="9140"/>
                    </a:cubicBezTo>
                    <a:cubicBezTo>
                      <a:pt x="1469" y="8173"/>
                      <a:pt x="1202" y="7205"/>
                      <a:pt x="1035" y="6171"/>
                    </a:cubicBezTo>
                    <a:cubicBezTo>
                      <a:pt x="835" y="5170"/>
                      <a:pt x="768" y="4136"/>
                      <a:pt x="801" y="3136"/>
                    </a:cubicBezTo>
                    <a:cubicBezTo>
                      <a:pt x="801" y="2102"/>
                      <a:pt x="935" y="1068"/>
                      <a:pt x="11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6880;p77"/>
              <p:cNvSpPr/>
              <p:nvPr/>
            </p:nvSpPr>
            <p:spPr>
              <a:xfrm>
                <a:off x="2518625" y="1008800"/>
                <a:ext cx="297750" cy="308275"/>
              </a:xfrm>
              <a:custGeom>
                <a:avLst/>
                <a:gdLst/>
                <a:ahLst/>
                <a:cxnLst/>
                <a:rect l="l" t="t" r="r" b="b"/>
                <a:pathLst>
                  <a:path w="11910" h="12331" extrusionOk="0">
                    <a:moveTo>
                      <a:pt x="3216" y="1"/>
                    </a:moveTo>
                    <a:cubicBezTo>
                      <a:pt x="2815" y="1"/>
                      <a:pt x="2422" y="91"/>
                      <a:pt x="2069" y="295"/>
                    </a:cubicBezTo>
                    <a:cubicBezTo>
                      <a:pt x="1035" y="929"/>
                      <a:pt x="868" y="2363"/>
                      <a:pt x="802" y="3598"/>
                    </a:cubicBezTo>
                    <a:cubicBezTo>
                      <a:pt x="735" y="5499"/>
                      <a:pt x="635" y="7400"/>
                      <a:pt x="568" y="9268"/>
                    </a:cubicBezTo>
                    <a:cubicBezTo>
                      <a:pt x="535" y="10369"/>
                      <a:pt x="1" y="12037"/>
                      <a:pt x="1469" y="12304"/>
                    </a:cubicBezTo>
                    <a:cubicBezTo>
                      <a:pt x="1594" y="12322"/>
                      <a:pt x="1724" y="12331"/>
                      <a:pt x="1859" y="12331"/>
                    </a:cubicBezTo>
                    <a:cubicBezTo>
                      <a:pt x="3201" y="12331"/>
                      <a:pt x="4984" y="11485"/>
                      <a:pt x="6105" y="10970"/>
                    </a:cubicBezTo>
                    <a:cubicBezTo>
                      <a:pt x="7540" y="10336"/>
                      <a:pt x="8907" y="9535"/>
                      <a:pt x="10108" y="8568"/>
                    </a:cubicBezTo>
                    <a:cubicBezTo>
                      <a:pt x="11009" y="7867"/>
                      <a:pt x="11909" y="6833"/>
                      <a:pt x="11676" y="5733"/>
                    </a:cubicBezTo>
                    <a:cubicBezTo>
                      <a:pt x="11476" y="4932"/>
                      <a:pt x="10742" y="4398"/>
                      <a:pt x="10075" y="3931"/>
                    </a:cubicBezTo>
                    <a:cubicBezTo>
                      <a:pt x="8741" y="3031"/>
                      <a:pt x="7406" y="2097"/>
                      <a:pt x="6072" y="1196"/>
                    </a:cubicBezTo>
                    <a:cubicBezTo>
                      <a:pt x="5472" y="796"/>
                      <a:pt x="4871" y="362"/>
                      <a:pt x="4171" y="162"/>
                    </a:cubicBezTo>
                    <a:cubicBezTo>
                      <a:pt x="3860" y="58"/>
                      <a:pt x="3536" y="1"/>
                      <a:pt x="32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6881;p77"/>
              <p:cNvSpPr/>
              <p:nvPr/>
            </p:nvSpPr>
            <p:spPr>
              <a:xfrm>
                <a:off x="3298350" y="1321400"/>
                <a:ext cx="120125" cy="205150"/>
              </a:xfrm>
              <a:custGeom>
                <a:avLst/>
                <a:gdLst/>
                <a:ahLst/>
                <a:cxnLst/>
                <a:rect l="l" t="t" r="r" b="b"/>
                <a:pathLst>
                  <a:path w="4805" h="8206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501" y="667"/>
                      <a:pt x="1002" y="1268"/>
                      <a:pt x="1469" y="1901"/>
                    </a:cubicBezTo>
                    <a:cubicBezTo>
                      <a:pt x="1936" y="2569"/>
                      <a:pt x="2369" y="3202"/>
                      <a:pt x="2770" y="3869"/>
                    </a:cubicBezTo>
                    <a:cubicBezTo>
                      <a:pt x="3170" y="4570"/>
                      <a:pt x="3503" y="5270"/>
                      <a:pt x="3837" y="5971"/>
                    </a:cubicBezTo>
                    <a:cubicBezTo>
                      <a:pt x="4171" y="6705"/>
                      <a:pt x="4471" y="7439"/>
                      <a:pt x="4771" y="8206"/>
                    </a:cubicBezTo>
                    <a:cubicBezTo>
                      <a:pt x="4804" y="7372"/>
                      <a:pt x="4671" y="6538"/>
                      <a:pt x="4437" y="5737"/>
                    </a:cubicBezTo>
                    <a:cubicBezTo>
                      <a:pt x="4204" y="4937"/>
                      <a:pt x="3904" y="4170"/>
                      <a:pt x="3470" y="3469"/>
                    </a:cubicBezTo>
                    <a:cubicBezTo>
                      <a:pt x="3070" y="2735"/>
                      <a:pt x="2536" y="2068"/>
                      <a:pt x="1969" y="1501"/>
                    </a:cubicBezTo>
                    <a:cubicBezTo>
                      <a:pt x="1402" y="901"/>
                      <a:pt x="735" y="400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6882;p77"/>
              <p:cNvSpPr/>
              <p:nvPr/>
            </p:nvSpPr>
            <p:spPr>
              <a:xfrm>
                <a:off x="2517800" y="1180150"/>
                <a:ext cx="211000" cy="107900"/>
              </a:xfrm>
              <a:custGeom>
                <a:avLst/>
                <a:gdLst/>
                <a:ahLst/>
                <a:cxnLst/>
                <a:rect l="l" t="t" r="r" b="b"/>
                <a:pathLst>
                  <a:path w="8440" h="4316" extrusionOk="0">
                    <a:moveTo>
                      <a:pt x="7688" y="0"/>
                    </a:moveTo>
                    <a:cubicBezTo>
                      <a:pt x="7123" y="0"/>
                      <a:pt x="6547" y="75"/>
                      <a:pt x="5972" y="213"/>
                    </a:cubicBezTo>
                    <a:cubicBezTo>
                      <a:pt x="5171" y="380"/>
                      <a:pt x="4404" y="680"/>
                      <a:pt x="3637" y="1047"/>
                    </a:cubicBezTo>
                    <a:cubicBezTo>
                      <a:pt x="2903" y="1414"/>
                      <a:pt x="2236" y="1914"/>
                      <a:pt x="1602" y="2448"/>
                    </a:cubicBezTo>
                    <a:cubicBezTo>
                      <a:pt x="1001" y="2981"/>
                      <a:pt x="434" y="3615"/>
                      <a:pt x="1" y="4316"/>
                    </a:cubicBezTo>
                    <a:cubicBezTo>
                      <a:pt x="668" y="3849"/>
                      <a:pt x="1335" y="3382"/>
                      <a:pt x="2002" y="2948"/>
                    </a:cubicBezTo>
                    <a:cubicBezTo>
                      <a:pt x="2636" y="2548"/>
                      <a:pt x="3336" y="2148"/>
                      <a:pt x="4037" y="1781"/>
                    </a:cubicBezTo>
                    <a:cubicBezTo>
                      <a:pt x="4737" y="1447"/>
                      <a:pt x="5438" y="1113"/>
                      <a:pt x="6172" y="813"/>
                    </a:cubicBezTo>
                    <a:cubicBezTo>
                      <a:pt x="6906" y="546"/>
                      <a:pt x="7673" y="280"/>
                      <a:pt x="8440" y="46"/>
                    </a:cubicBezTo>
                    <a:cubicBezTo>
                      <a:pt x="8192" y="15"/>
                      <a:pt x="7941" y="0"/>
                      <a:pt x="76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6883;p77"/>
              <p:cNvSpPr/>
              <p:nvPr/>
            </p:nvSpPr>
            <p:spPr>
              <a:xfrm>
                <a:off x="2711275" y="1328300"/>
                <a:ext cx="246025" cy="241675"/>
              </a:xfrm>
              <a:custGeom>
                <a:avLst/>
                <a:gdLst/>
                <a:ahLst/>
                <a:cxnLst/>
                <a:rect l="l" t="t" r="r" b="b"/>
                <a:pathLst>
                  <a:path w="9841" h="9667" extrusionOk="0">
                    <a:moveTo>
                      <a:pt x="5006" y="0"/>
                    </a:moveTo>
                    <a:cubicBezTo>
                      <a:pt x="3982" y="0"/>
                      <a:pt x="2977" y="332"/>
                      <a:pt x="2169" y="925"/>
                    </a:cubicBezTo>
                    <a:cubicBezTo>
                      <a:pt x="1201" y="1625"/>
                      <a:pt x="467" y="2726"/>
                      <a:pt x="267" y="3894"/>
                    </a:cubicBezTo>
                    <a:cubicBezTo>
                      <a:pt x="367" y="3327"/>
                      <a:pt x="634" y="2760"/>
                      <a:pt x="934" y="2259"/>
                    </a:cubicBezTo>
                    <a:cubicBezTo>
                      <a:pt x="1301" y="1759"/>
                      <a:pt x="1735" y="1325"/>
                      <a:pt x="2235" y="1025"/>
                    </a:cubicBezTo>
                    <a:cubicBezTo>
                      <a:pt x="2958" y="558"/>
                      <a:pt x="3779" y="337"/>
                      <a:pt x="4596" y="337"/>
                    </a:cubicBezTo>
                    <a:cubicBezTo>
                      <a:pt x="4947" y="337"/>
                      <a:pt x="5297" y="378"/>
                      <a:pt x="5638" y="458"/>
                    </a:cubicBezTo>
                    <a:cubicBezTo>
                      <a:pt x="6772" y="725"/>
                      <a:pt x="7739" y="1459"/>
                      <a:pt x="8340" y="2426"/>
                    </a:cubicBezTo>
                    <a:cubicBezTo>
                      <a:pt x="8940" y="3360"/>
                      <a:pt x="9140" y="4527"/>
                      <a:pt x="8907" y="5595"/>
                    </a:cubicBezTo>
                    <a:cubicBezTo>
                      <a:pt x="8707" y="6696"/>
                      <a:pt x="8073" y="7696"/>
                      <a:pt x="7172" y="8330"/>
                    </a:cubicBezTo>
                    <a:cubicBezTo>
                      <a:pt x="6436" y="8876"/>
                      <a:pt x="5521" y="9176"/>
                      <a:pt x="4573" y="9176"/>
                    </a:cubicBezTo>
                    <a:cubicBezTo>
                      <a:pt x="4362" y="9176"/>
                      <a:pt x="4149" y="9161"/>
                      <a:pt x="3937" y="9131"/>
                    </a:cubicBezTo>
                    <a:cubicBezTo>
                      <a:pt x="2802" y="8964"/>
                      <a:pt x="1702" y="8330"/>
                      <a:pt x="1001" y="7329"/>
                    </a:cubicBezTo>
                    <a:cubicBezTo>
                      <a:pt x="668" y="6862"/>
                      <a:pt x="401" y="6295"/>
                      <a:pt x="267" y="5695"/>
                    </a:cubicBezTo>
                    <a:cubicBezTo>
                      <a:pt x="167" y="5128"/>
                      <a:pt x="134" y="4494"/>
                      <a:pt x="267" y="3894"/>
                    </a:cubicBezTo>
                    <a:lnTo>
                      <a:pt x="267" y="3894"/>
                    </a:lnTo>
                    <a:cubicBezTo>
                      <a:pt x="1" y="5095"/>
                      <a:pt x="267" y="6362"/>
                      <a:pt x="901" y="7396"/>
                    </a:cubicBezTo>
                    <a:cubicBezTo>
                      <a:pt x="1568" y="8464"/>
                      <a:pt x="2636" y="9264"/>
                      <a:pt x="3870" y="9531"/>
                    </a:cubicBezTo>
                    <a:cubicBezTo>
                      <a:pt x="4240" y="9621"/>
                      <a:pt x="4622" y="9666"/>
                      <a:pt x="5006" y="9666"/>
                    </a:cubicBezTo>
                    <a:cubicBezTo>
                      <a:pt x="5901" y="9666"/>
                      <a:pt x="6802" y="9421"/>
                      <a:pt x="7573" y="8931"/>
                    </a:cubicBezTo>
                    <a:cubicBezTo>
                      <a:pt x="8106" y="8597"/>
                      <a:pt x="8607" y="8130"/>
                      <a:pt x="8974" y="7596"/>
                    </a:cubicBezTo>
                    <a:cubicBezTo>
                      <a:pt x="9340" y="7029"/>
                      <a:pt x="9607" y="6429"/>
                      <a:pt x="9741" y="5762"/>
                    </a:cubicBezTo>
                    <a:cubicBezTo>
                      <a:pt x="9841" y="5128"/>
                      <a:pt x="9841" y="4461"/>
                      <a:pt x="9707" y="3827"/>
                    </a:cubicBezTo>
                    <a:cubicBezTo>
                      <a:pt x="9574" y="3160"/>
                      <a:pt x="9307" y="2559"/>
                      <a:pt x="8940" y="2026"/>
                    </a:cubicBezTo>
                    <a:cubicBezTo>
                      <a:pt x="8173" y="958"/>
                      <a:pt x="6972" y="258"/>
                      <a:pt x="5738" y="58"/>
                    </a:cubicBezTo>
                    <a:cubicBezTo>
                      <a:pt x="5494" y="19"/>
                      <a:pt x="5250" y="0"/>
                      <a:pt x="50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6884;p77"/>
              <p:cNvSpPr/>
              <p:nvPr/>
            </p:nvSpPr>
            <p:spPr>
              <a:xfrm>
                <a:off x="3080700" y="1398275"/>
                <a:ext cx="246050" cy="241750"/>
              </a:xfrm>
              <a:custGeom>
                <a:avLst/>
                <a:gdLst/>
                <a:ahLst/>
                <a:cxnLst/>
                <a:rect l="l" t="t" r="r" b="b"/>
                <a:pathLst>
                  <a:path w="9842" h="9670" extrusionOk="0">
                    <a:moveTo>
                      <a:pt x="4949" y="0"/>
                    </a:moveTo>
                    <a:cubicBezTo>
                      <a:pt x="3955" y="0"/>
                      <a:pt x="2967" y="309"/>
                      <a:pt x="2169" y="895"/>
                    </a:cubicBezTo>
                    <a:cubicBezTo>
                      <a:pt x="1168" y="1628"/>
                      <a:pt x="468" y="2696"/>
                      <a:pt x="234" y="3897"/>
                    </a:cubicBezTo>
                    <a:cubicBezTo>
                      <a:pt x="368" y="3296"/>
                      <a:pt x="601" y="2729"/>
                      <a:pt x="935" y="2229"/>
                    </a:cubicBezTo>
                    <a:cubicBezTo>
                      <a:pt x="1268" y="1728"/>
                      <a:pt x="1735" y="1328"/>
                      <a:pt x="2236" y="995"/>
                    </a:cubicBezTo>
                    <a:cubicBezTo>
                      <a:pt x="2930" y="555"/>
                      <a:pt x="3753" y="324"/>
                      <a:pt x="4570" y="324"/>
                    </a:cubicBezTo>
                    <a:cubicBezTo>
                      <a:pt x="4931" y="324"/>
                      <a:pt x="5291" y="369"/>
                      <a:pt x="5638" y="461"/>
                    </a:cubicBezTo>
                    <a:cubicBezTo>
                      <a:pt x="6772" y="728"/>
                      <a:pt x="7740" y="1462"/>
                      <a:pt x="8307" y="2396"/>
                    </a:cubicBezTo>
                    <a:cubicBezTo>
                      <a:pt x="8907" y="3363"/>
                      <a:pt x="9141" y="4497"/>
                      <a:pt x="8907" y="5598"/>
                    </a:cubicBezTo>
                    <a:cubicBezTo>
                      <a:pt x="8707" y="6665"/>
                      <a:pt x="8073" y="7666"/>
                      <a:pt x="7172" y="8333"/>
                    </a:cubicBezTo>
                    <a:cubicBezTo>
                      <a:pt x="6457" y="8863"/>
                      <a:pt x="5552" y="9162"/>
                      <a:pt x="4642" y="9162"/>
                    </a:cubicBezTo>
                    <a:cubicBezTo>
                      <a:pt x="4406" y="9162"/>
                      <a:pt x="4170" y="9142"/>
                      <a:pt x="3937" y="9100"/>
                    </a:cubicBezTo>
                    <a:cubicBezTo>
                      <a:pt x="2769" y="8934"/>
                      <a:pt x="1702" y="8300"/>
                      <a:pt x="1001" y="7332"/>
                    </a:cubicBezTo>
                    <a:cubicBezTo>
                      <a:pt x="634" y="6832"/>
                      <a:pt x="401" y="6298"/>
                      <a:pt x="268" y="5698"/>
                    </a:cubicBezTo>
                    <a:cubicBezTo>
                      <a:pt x="134" y="5098"/>
                      <a:pt x="134" y="4497"/>
                      <a:pt x="234" y="3897"/>
                    </a:cubicBezTo>
                    <a:lnTo>
                      <a:pt x="234" y="3897"/>
                    </a:lnTo>
                    <a:cubicBezTo>
                      <a:pt x="1" y="5098"/>
                      <a:pt x="234" y="6365"/>
                      <a:pt x="901" y="7399"/>
                    </a:cubicBezTo>
                    <a:cubicBezTo>
                      <a:pt x="1535" y="8433"/>
                      <a:pt x="2603" y="9234"/>
                      <a:pt x="3837" y="9534"/>
                    </a:cubicBezTo>
                    <a:cubicBezTo>
                      <a:pt x="4207" y="9624"/>
                      <a:pt x="4589" y="9669"/>
                      <a:pt x="4974" y="9669"/>
                    </a:cubicBezTo>
                    <a:cubicBezTo>
                      <a:pt x="5871" y="9669"/>
                      <a:pt x="6779" y="9424"/>
                      <a:pt x="7573" y="8934"/>
                    </a:cubicBezTo>
                    <a:cubicBezTo>
                      <a:pt x="8106" y="8567"/>
                      <a:pt x="8607" y="8100"/>
                      <a:pt x="8974" y="7566"/>
                    </a:cubicBezTo>
                    <a:cubicBezTo>
                      <a:pt x="9341" y="7032"/>
                      <a:pt x="9608" y="6398"/>
                      <a:pt x="9708" y="5765"/>
                    </a:cubicBezTo>
                    <a:cubicBezTo>
                      <a:pt x="9841" y="5098"/>
                      <a:pt x="9841" y="4430"/>
                      <a:pt x="9708" y="3797"/>
                    </a:cubicBezTo>
                    <a:cubicBezTo>
                      <a:pt x="9574" y="3163"/>
                      <a:pt x="9274" y="2529"/>
                      <a:pt x="8907" y="1995"/>
                    </a:cubicBezTo>
                    <a:cubicBezTo>
                      <a:pt x="8140" y="961"/>
                      <a:pt x="6972" y="227"/>
                      <a:pt x="5705" y="61"/>
                    </a:cubicBezTo>
                    <a:cubicBezTo>
                      <a:pt x="5455" y="20"/>
                      <a:pt x="5202" y="0"/>
                      <a:pt x="49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6885;p77"/>
              <p:cNvSpPr/>
              <p:nvPr/>
            </p:nvSpPr>
            <p:spPr>
              <a:xfrm>
                <a:off x="3094875" y="1460550"/>
                <a:ext cx="134300" cy="123100"/>
              </a:xfrm>
              <a:custGeom>
                <a:avLst/>
                <a:gdLst/>
                <a:ahLst/>
                <a:cxnLst/>
                <a:rect l="l" t="t" r="r" b="b"/>
                <a:pathLst>
                  <a:path w="5372" h="4924" extrusionOk="0">
                    <a:moveTo>
                      <a:pt x="2733" y="0"/>
                    </a:moveTo>
                    <a:cubicBezTo>
                      <a:pt x="1562" y="0"/>
                      <a:pt x="505" y="815"/>
                      <a:pt x="268" y="1973"/>
                    </a:cubicBezTo>
                    <a:cubicBezTo>
                      <a:pt x="1" y="3307"/>
                      <a:pt x="868" y="4608"/>
                      <a:pt x="2202" y="4875"/>
                    </a:cubicBezTo>
                    <a:cubicBezTo>
                      <a:pt x="2365" y="4907"/>
                      <a:pt x="2527" y="4923"/>
                      <a:pt x="2687" y="4923"/>
                    </a:cubicBezTo>
                    <a:cubicBezTo>
                      <a:pt x="3839" y="4923"/>
                      <a:pt x="4870" y="4112"/>
                      <a:pt x="5104" y="2940"/>
                    </a:cubicBezTo>
                    <a:cubicBezTo>
                      <a:pt x="5371" y="1606"/>
                      <a:pt x="4504" y="305"/>
                      <a:pt x="3170" y="38"/>
                    </a:cubicBezTo>
                    <a:cubicBezTo>
                      <a:pt x="3023" y="12"/>
                      <a:pt x="2877" y="0"/>
                      <a:pt x="27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6886;p77"/>
              <p:cNvSpPr/>
              <p:nvPr/>
            </p:nvSpPr>
            <p:spPr>
              <a:xfrm>
                <a:off x="2718775" y="1386900"/>
                <a:ext cx="133450" cy="122525"/>
              </a:xfrm>
              <a:custGeom>
                <a:avLst/>
                <a:gdLst/>
                <a:ahLst/>
                <a:cxnLst/>
                <a:rect l="l" t="t" r="r" b="b"/>
                <a:pathLst>
                  <a:path w="5338" h="4901" extrusionOk="0">
                    <a:moveTo>
                      <a:pt x="2684" y="0"/>
                    </a:moveTo>
                    <a:cubicBezTo>
                      <a:pt x="1533" y="0"/>
                      <a:pt x="502" y="812"/>
                      <a:pt x="268" y="1983"/>
                    </a:cubicBezTo>
                    <a:cubicBezTo>
                      <a:pt x="1" y="3318"/>
                      <a:pt x="868" y="4585"/>
                      <a:pt x="2202" y="4852"/>
                    </a:cubicBezTo>
                    <a:cubicBezTo>
                      <a:pt x="2365" y="4885"/>
                      <a:pt x="2527" y="4900"/>
                      <a:pt x="2687" y="4900"/>
                    </a:cubicBezTo>
                    <a:cubicBezTo>
                      <a:pt x="3839" y="4900"/>
                      <a:pt x="4870" y="4089"/>
                      <a:pt x="5104" y="2917"/>
                    </a:cubicBezTo>
                    <a:cubicBezTo>
                      <a:pt x="5338" y="1583"/>
                      <a:pt x="4471" y="315"/>
                      <a:pt x="3170" y="49"/>
                    </a:cubicBezTo>
                    <a:cubicBezTo>
                      <a:pt x="3007" y="16"/>
                      <a:pt x="2844" y="0"/>
                      <a:pt x="26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6887;p77"/>
              <p:cNvSpPr/>
              <p:nvPr/>
            </p:nvSpPr>
            <p:spPr>
              <a:xfrm>
                <a:off x="2973125" y="1606600"/>
                <a:ext cx="131800" cy="150650"/>
              </a:xfrm>
              <a:custGeom>
                <a:avLst/>
                <a:gdLst/>
                <a:ahLst/>
                <a:cxnLst/>
                <a:rect l="l" t="t" r="r" b="b"/>
                <a:pathLst>
                  <a:path w="5272" h="6026" extrusionOk="0">
                    <a:moveTo>
                      <a:pt x="1502" y="0"/>
                    </a:moveTo>
                    <a:lnTo>
                      <a:pt x="1502" y="0"/>
                    </a:lnTo>
                    <a:cubicBezTo>
                      <a:pt x="1335" y="400"/>
                      <a:pt x="1168" y="801"/>
                      <a:pt x="1035" y="1201"/>
                    </a:cubicBezTo>
                    <a:cubicBezTo>
                      <a:pt x="901" y="1601"/>
                      <a:pt x="768" y="2002"/>
                      <a:pt x="668" y="2402"/>
                    </a:cubicBezTo>
                    <a:cubicBezTo>
                      <a:pt x="434" y="3202"/>
                      <a:pt x="201" y="4003"/>
                      <a:pt x="34" y="4837"/>
                    </a:cubicBezTo>
                    <a:lnTo>
                      <a:pt x="1" y="4937"/>
                    </a:lnTo>
                    <a:lnTo>
                      <a:pt x="34" y="5037"/>
                    </a:lnTo>
                    <a:cubicBezTo>
                      <a:pt x="167" y="5404"/>
                      <a:pt x="434" y="5671"/>
                      <a:pt x="734" y="5804"/>
                    </a:cubicBezTo>
                    <a:cubicBezTo>
                      <a:pt x="1001" y="5938"/>
                      <a:pt x="1302" y="6004"/>
                      <a:pt x="1568" y="6004"/>
                    </a:cubicBezTo>
                    <a:cubicBezTo>
                      <a:pt x="1690" y="6019"/>
                      <a:pt x="1809" y="6025"/>
                      <a:pt x="1927" y="6025"/>
                    </a:cubicBezTo>
                    <a:cubicBezTo>
                      <a:pt x="2362" y="6025"/>
                      <a:pt x="2776" y="5935"/>
                      <a:pt x="3170" y="5804"/>
                    </a:cubicBezTo>
                    <a:cubicBezTo>
                      <a:pt x="3670" y="5604"/>
                      <a:pt x="4137" y="5304"/>
                      <a:pt x="4504" y="4937"/>
                    </a:cubicBezTo>
                    <a:cubicBezTo>
                      <a:pt x="4871" y="4570"/>
                      <a:pt x="5138" y="4103"/>
                      <a:pt x="5271" y="3603"/>
                    </a:cubicBezTo>
                    <a:lnTo>
                      <a:pt x="5271" y="3603"/>
                    </a:lnTo>
                    <a:cubicBezTo>
                      <a:pt x="4971" y="4003"/>
                      <a:pt x="4604" y="4370"/>
                      <a:pt x="4237" y="4603"/>
                    </a:cubicBezTo>
                    <a:cubicBezTo>
                      <a:pt x="3837" y="4870"/>
                      <a:pt x="3403" y="5037"/>
                      <a:pt x="2969" y="5137"/>
                    </a:cubicBezTo>
                    <a:cubicBezTo>
                      <a:pt x="2680" y="5226"/>
                      <a:pt x="2391" y="5256"/>
                      <a:pt x="2102" y="5256"/>
                    </a:cubicBezTo>
                    <a:cubicBezTo>
                      <a:pt x="1958" y="5256"/>
                      <a:pt x="1813" y="5248"/>
                      <a:pt x="1668" y="5237"/>
                    </a:cubicBezTo>
                    <a:cubicBezTo>
                      <a:pt x="1299" y="5180"/>
                      <a:pt x="1003" y="5051"/>
                      <a:pt x="861" y="4870"/>
                    </a:cubicBezTo>
                    <a:lnTo>
                      <a:pt x="861" y="4870"/>
                    </a:lnTo>
                    <a:cubicBezTo>
                      <a:pt x="1016" y="4081"/>
                      <a:pt x="1142" y="3291"/>
                      <a:pt x="1268" y="2502"/>
                    </a:cubicBezTo>
                    <a:cubicBezTo>
                      <a:pt x="1335" y="2102"/>
                      <a:pt x="1368" y="1668"/>
                      <a:pt x="1402" y="1268"/>
                    </a:cubicBezTo>
                    <a:cubicBezTo>
                      <a:pt x="1435" y="834"/>
                      <a:pt x="1468" y="434"/>
                      <a:pt x="15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6888;p77"/>
              <p:cNvSpPr/>
              <p:nvPr/>
            </p:nvSpPr>
            <p:spPr>
              <a:xfrm>
                <a:off x="2931425" y="1551750"/>
                <a:ext cx="157650" cy="112150"/>
              </a:xfrm>
              <a:custGeom>
                <a:avLst/>
                <a:gdLst/>
                <a:ahLst/>
                <a:cxnLst/>
                <a:rect l="l" t="t" r="r" b="b"/>
                <a:pathLst>
                  <a:path w="6306" h="4486" extrusionOk="0">
                    <a:moveTo>
                      <a:pt x="2233" y="0"/>
                    </a:moveTo>
                    <a:cubicBezTo>
                      <a:pt x="1177" y="0"/>
                      <a:pt x="261" y="296"/>
                      <a:pt x="168" y="460"/>
                    </a:cubicBezTo>
                    <a:cubicBezTo>
                      <a:pt x="1" y="726"/>
                      <a:pt x="34" y="1060"/>
                      <a:pt x="101" y="1394"/>
                    </a:cubicBezTo>
                    <a:cubicBezTo>
                      <a:pt x="368" y="2528"/>
                      <a:pt x="1368" y="4129"/>
                      <a:pt x="2269" y="4429"/>
                    </a:cubicBezTo>
                    <a:cubicBezTo>
                      <a:pt x="2398" y="4467"/>
                      <a:pt x="2545" y="4485"/>
                      <a:pt x="2704" y="4485"/>
                    </a:cubicBezTo>
                    <a:cubicBezTo>
                      <a:pt x="3658" y="4485"/>
                      <a:pt x="5062" y="3852"/>
                      <a:pt x="5805" y="3195"/>
                    </a:cubicBezTo>
                    <a:cubicBezTo>
                      <a:pt x="6038" y="2961"/>
                      <a:pt x="6239" y="2695"/>
                      <a:pt x="6272" y="2361"/>
                    </a:cubicBezTo>
                    <a:cubicBezTo>
                      <a:pt x="6305" y="2094"/>
                      <a:pt x="5104" y="660"/>
                      <a:pt x="3603" y="193"/>
                    </a:cubicBezTo>
                    <a:cubicBezTo>
                      <a:pt x="3156" y="54"/>
                      <a:pt x="2682" y="0"/>
                      <a:pt x="22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6889;p77"/>
              <p:cNvSpPr/>
              <p:nvPr/>
            </p:nvSpPr>
            <p:spPr>
              <a:xfrm>
                <a:off x="2868050" y="1658300"/>
                <a:ext cx="123450" cy="8175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3270" extrusionOk="0">
                    <a:moveTo>
                      <a:pt x="134" y="0"/>
                    </a:moveTo>
                    <a:cubicBezTo>
                      <a:pt x="1" y="567"/>
                      <a:pt x="167" y="1268"/>
                      <a:pt x="501" y="1802"/>
                    </a:cubicBezTo>
                    <a:cubicBezTo>
                      <a:pt x="868" y="2335"/>
                      <a:pt x="1368" y="2769"/>
                      <a:pt x="1969" y="3036"/>
                    </a:cubicBezTo>
                    <a:cubicBezTo>
                      <a:pt x="2269" y="3136"/>
                      <a:pt x="2602" y="3236"/>
                      <a:pt x="2936" y="3269"/>
                    </a:cubicBezTo>
                    <a:cubicBezTo>
                      <a:pt x="3303" y="3269"/>
                      <a:pt x="3703" y="3203"/>
                      <a:pt x="4003" y="3002"/>
                    </a:cubicBezTo>
                    <a:cubicBezTo>
                      <a:pt x="4304" y="2769"/>
                      <a:pt x="4470" y="2502"/>
                      <a:pt x="4604" y="2235"/>
                    </a:cubicBezTo>
                    <a:cubicBezTo>
                      <a:pt x="4737" y="1935"/>
                      <a:pt x="4871" y="1668"/>
                      <a:pt x="4937" y="1368"/>
                    </a:cubicBezTo>
                    <a:lnTo>
                      <a:pt x="4937" y="1368"/>
                    </a:lnTo>
                    <a:cubicBezTo>
                      <a:pt x="4470" y="1768"/>
                      <a:pt x="4104" y="2269"/>
                      <a:pt x="3670" y="2435"/>
                    </a:cubicBezTo>
                    <a:cubicBezTo>
                      <a:pt x="3553" y="2484"/>
                      <a:pt x="3430" y="2504"/>
                      <a:pt x="3302" y="2504"/>
                    </a:cubicBezTo>
                    <a:cubicBezTo>
                      <a:pt x="2993" y="2504"/>
                      <a:pt x="2656" y="2387"/>
                      <a:pt x="2302" y="2269"/>
                    </a:cubicBezTo>
                    <a:cubicBezTo>
                      <a:pt x="1835" y="2068"/>
                      <a:pt x="1368" y="1768"/>
                      <a:pt x="1001" y="1401"/>
                    </a:cubicBezTo>
                    <a:cubicBezTo>
                      <a:pt x="634" y="1034"/>
                      <a:pt x="334" y="567"/>
                      <a:pt x="1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6890;p77"/>
              <p:cNvSpPr/>
              <p:nvPr/>
            </p:nvSpPr>
            <p:spPr>
              <a:xfrm>
                <a:off x="2944075" y="1721425"/>
                <a:ext cx="54925" cy="50500"/>
              </a:xfrm>
              <a:custGeom>
                <a:avLst/>
                <a:gdLst/>
                <a:ahLst/>
                <a:cxnLst/>
                <a:rect l="l" t="t" r="r" b="b"/>
                <a:pathLst>
                  <a:path w="2197" h="2020" extrusionOk="0">
                    <a:moveTo>
                      <a:pt x="1150" y="1"/>
                    </a:moveTo>
                    <a:cubicBezTo>
                      <a:pt x="577" y="1"/>
                      <a:pt x="0" y="411"/>
                      <a:pt x="129" y="1145"/>
                    </a:cubicBezTo>
                    <a:cubicBezTo>
                      <a:pt x="190" y="1639"/>
                      <a:pt x="682" y="2019"/>
                      <a:pt x="1152" y="2019"/>
                    </a:cubicBezTo>
                    <a:cubicBezTo>
                      <a:pt x="1189" y="2019"/>
                      <a:pt x="1226" y="2017"/>
                      <a:pt x="1263" y="2012"/>
                    </a:cubicBezTo>
                    <a:cubicBezTo>
                      <a:pt x="1796" y="1945"/>
                      <a:pt x="2197" y="1411"/>
                      <a:pt x="2163" y="878"/>
                    </a:cubicBezTo>
                    <a:cubicBezTo>
                      <a:pt x="2088" y="277"/>
                      <a:pt x="1620" y="1"/>
                      <a:pt x="11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6891;p77"/>
              <p:cNvSpPr/>
              <p:nvPr/>
            </p:nvSpPr>
            <p:spPr>
              <a:xfrm>
                <a:off x="2031625" y="562450"/>
                <a:ext cx="494550" cy="1072525"/>
              </a:xfrm>
              <a:custGeom>
                <a:avLst/>
                <a:gdLst/>
                <a:ahLst/>
                <a:cxnLst/>
                <a:rect l="l" t="t" r="r" b="b"/>
                <a:pathLst>
                  <a:path w="19782" h="42901" extrusionOk="0">
                    <a:moveTo>
                      <a:pt x="5936" y="1"/>
                    </a:moveTo>
                    <a:cubicBezTo>
                      <a:pt x="5467" y="1"/>
                      <a:pt x="4997" y="65"/>
                      <a:pt x="4537" y="203"/>
                    </a:cubicBezTo>
                    <a:cubicBezTo>
                      <a:pt x="2135" y="904"/>
                      <a:pt x="601" y="3405"/>
                      <a:pt x="301" y="5907"/>
                    </a:cubicBezTo>
                    <a:cubicBezTo>
                      <a:pt x="0" y="8376"/>
                      <a:pt x="701" y="10877"/>
                      <a:pt x="1435" y="13279"/>
                    </a:cubicBezTo>
                    <a:cubicBezTo>
                      <a:pt x="4404" y="22853"/>
                      <a:pt x="8640" y="33927"/>
                      <a:pt x="13110" y="42900"/>
                    </a:cubicBezTo>
                    <a:lnTo>
                      <a:pt x="19414" y="41766"/>
                    </a:lnTo>
                    <a:cubicBezTo>
                      <a:pt x="19781" y="40265"/>
                      <a:pt x="19314" y="36429"/>
                      <a:pt x="19181" y="34861"/>
                    </a:cubicBezTo>
                    <a:cubicBezTo>
                      <a:pt x="18380" y="26155"/>
                      <a:pt x="16712" y="17515"/>
                      <a:pt x="14177" y="9143"/>
                    </a:cubicBezTo>
                    <a:cubicBezTo>
                      <a:pt x="13477" y="6774"/>
                      <a:pt x="12643" y="4406"/>
                      <a:pt x="11042" y="2538"/>
                    </a:cubicBezTo>
                    <a:cubicBezTo>
                      <a:pt x="9756" y="1065"/>
                      <a:pt x="7847" y="1"/>
                      <a:pt x="5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6892;p77"/>
              <p:cNvSpPr/>
              <p:nvPr/>
            </p:nvSpPr>
            <p:spPr>
              <a:xfrm>
                <a:off x="2559500" y="1523800"/>
                <a:ext cx="410325" cy="568175"/>
              </a:xfrm>
              <a:custGeom>
                <a:avLst/>
                <a:gdLst/>
                <a:ahLst/>
                <a:cxnLst/>
                <a:rect l="l" t="t" r="r" b="b"/>
                <a:pathLst>
                  <a:path w="16413" h="22727" extrusionOk="0">
                    <a:moveTo>
                      <a:pt x="1657" y="0"/>
                    </a:moveTo>
                    <a:cubicBezTo>
                      <a:pt x="1100" y="0"/>
                      <a:pt x="544" y="46"/>
                      <a:pt x="0" y="143"/>
                    </a:cubicBezTo>
                    <a:cubicBezTo>
                      <a:pt x="150" y="138"/>
                      <a:pt x="300" y="135"/>
                      <a:pt x="449" y="135"/>
                    </a:cubicBezTo>
                    <a:cubicBezTo>
                      <a:pt x="2957" y="135"/>
                      <a:pt x="5361" y="919"/>
                      <a:pt x="7439" y="2178"/>
                    </a:cubicBezTo>
                    <a:cubicBezTo>
                      <a:pt x="9641" y="3546"/>
                      <a:pt x="11442" y="5447"/>
                      <a:pt x="12776" y="7649"/>
                    </a:cubicBezTo>
                    <a:cubicBezTo>
                      <a:pt x="13443" y="8749"/>
                      <a:pt x="13977" y="9950"/>
                      <a:pt x="14411" y="11151"/>
                    </a:cubicBezTo>
                    <a:cubicBezTo>
                      <a:pt x="14878" y="12385"/>
                      <a:pt x="15178" y="13653"/>
                      <a:pt x="15411" y="14920"/>
                    </a:cubicBezTo>
                    <a:cubicBezTo>
                      <a:pt x="15878" y="17489"/>
                      <a:pt x="15945" y="20124"/>
                      <a:pt x="15545" y="22726"/>
                    </a:cubicBezTo>
                    <a:cubicBezTo>
                      <a:pt x="16245" y="20191"/>
                      <a:pt x="16412" y="17456"/>
                      <a:pt x="16045" y="14820"/>
                    </a:cubicBezTo>
                    <a:cubicBezTo>
                      <a:pt x="15712" y="12152"/>
                      <a:pt x="14878" y="9550"/>
                      <a:pt x="13477" y="7248"/>
                    </a:cubicBezTo>
                    <a:cubicBezTo>
                      <a:pt x="12076" y="4913"/>
                      <a:pt x="10141" y="2912"/>
                      <a:pt x="7739" y="1644"/>
                    </a:cubicBezTo>
                    <a:cubicBezTo>
                      <a:pt x="6572" y="977"/>
                      <a:pt x="5304" y="510"/>
                      <a:pt x="3970" y="243"/>
                    </a:cubicBezTo>
                    <a:cubicBezTo>
                      <a:pt x="3213" y="88"/>
                      <a:pt x="2433" y="0"/>
                      <a:pt x="16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6893;p77"/>
              <p:cNvSpPr/>
              <p:nvPr/>
            </p:nvSpPr>
            <p:spPr>
              <a:xfrm>
                <a:off x="3019825" y="1789225"/>
                <a:ext cx="322750" cy="133250"/>
              </a:xfrm>
              <a:custGeom>
                <a:avLst/>
                <a:gdLst/>
                <a:ahLst/>
                <a:cxnLst/>
                <a:rect l="l" t="t" r="r" b="b"/>
                <a:pathLst>
                  <a:path w="12910" h="5330" extrusionOk="0">
                    <a:moveTo>
                      <a:pt x="12910" y="0"/>
                    </a:moveTo>
                    <a:cubicBezTo>
                      <a:pt x="12676" y="201"/>
                      <a:pt x="12476" y="401"/>
                      <a:pt x="12243" y="634"/>
                    </a:cubicBezTo>
                    <a:lnTo>
                      <a:pt x="11542" y="1201"/>
                    </a:lnTo>
                    <a:lnTo>
                      <a:pt x="10842" y="1735"/>
                    </a:lnTo>
                    <a:lnTo>
                      <a:pt x="10108" y="2235"/>
                    </a:lnTo>
                    <a:cubicBezTo>
                      <a:pt x="9107" y="2902"/>
                      <a:pt x="8073" y="3436"/>
                      <a:pt x="6972" y="3903"/>
                    </a:cubicBezTo>
                    <a:cubicBezTo>
                      <a:pt x="5871" y="4337"/>
                      <a:pt x="4737" y="4670"/>
                      <a:pt x="3570" y="4904"/>
                    </a:cubicBezTo>
                    <a:cubicBezTo>
                      <a:pt x="2402" y="5104"/>
                      <a:pt x="1201" y="5204"/>
                      <a:pt x="1" y="5204"/>
                    </a:cubicBezTo>
                    <a:cubicBezTo>
                      <a:pt x="601" y="5288"/>
                      <a:pt x="1210" y="5329"/>
                      <a:pt x="1814" y="5329"/>
                    </a:cubicBezTo>
                    <a:cubicBezTo>
                      <a:pt x="2419" y="5329"/>
                      <a:pt x="3019" y="5288"/>
                      <a:pt x="3603" y="5204"/>
                    </a:cubicBezTo>
                    <a:cubicBezTo>
                      <a:pt x="4804" y="5037"/>
                      <a:pt x="6005" y="4704"/>
                      <a:pt x="7139" y="4270"/>
                    </a:cubicBezTo>
                    <a:cubicBezTo>
                      <a:pt x="8240" y="3803"/>
                      <a:pt x="9307" y="3236"/>
                      <a:pt x="10308" y="2502"/>
                    </a:cubicBezTo>
                    <a:lnTo>
                      <a:pt x="11008" y="1935"/>
                    </a:lnTo>
                    <a:lnTo>
                      <a:pt x="11676" y="1368"/>
                    </a:lnTo>
                    <a:lnTo>
                      <a:pt x="12309" y="701"/>
                    </a:lnTo>
                    <a:cubicBezTo>
                      <a:pt x="12510" y="467"/>
                      <a:pt x="12710" y="234"/>
                      <a:pt x="129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6894;p77"/>
              <p:cNvSpPr/>
              <p:nvPr/>
            </p:nvSpPr>
            <p:spPr>
              <a:xfrm>
                <a:off x="2852200" y="2212025"/>
                <a:ext cx="122625" cy="170150"/>
              </a:xfrm>
              <a:custGeom>
                <a:avLst/>
                <a:gdLst/>
                <a:ahLst/>
                <a:cxnLst/>
                <a:rect l="l" t="t" r="r" b="b"/>
                <a:pathLst>
                  <a:path w="4905" h="6806" extrusionOk="0">
                    <a:moveTo>
                      <a:pt x="4838" y="1"/>
                    </a:moveTo>
                    <a:lnTo>
                      <a:pt x="4838" y="1"/>
                    </a:lnTo>
                    <a:cubicBezTo>
                      <a:pt x="4537" y="668"/>
                      <a:pt x="4271" y="1335"/>
                      <a:pt x="3970" y="1935"/>
                    </a:cubicBezTo>
                    <a:cubicBezTo>
                      <a:pt x="3637" y="2569"/>
                      <a:pt x="3270" y="3169"/>
                      <a:pt x="2870" y="3737"/>
                    </a:cubicBezTo>
                    <a:cubicBezTo>
                      <a:pt x="2469" y="4270"/>
                      <a:pt x="2036" y="4804"/>
                      <a:pt x="1569" y="5338"/>
                    </a:cubicBezTo>
                    <a:cubicBezTo>
                      <a:pt x="1068" y="5838"/>
                      <a:pt x="568" y="6305"/>
                      <a:pt x="1" y="6805"/>
                    </a:cubicBezTo>
                    <a:cubicBezTo>
                      <a:pt x="701" y="6605"/>
                      <a:pt x="1402" y="6238"/>
                      <a:pt x="2002" y="5805"/>
                    </a:cubicBezTo>
                    <a:cubicBezTo>
                      <a:pt x="2569" y="5371"/>
                      <a:pt x="3103" y="4804"/>
                      <a:pt x="3537" y="4204"/>
                    </a:cubicBezTo>
                    <a:cubicBezTo>
                      <a:pt x="3970" y="3570"/>
                      <a:pt x="4337" y="2903"/>
                      <a:pt x="4537" y="2202"/>
                    </a:cubicBezTo>
                    <a:cubicBezTo>
                      <a:pt x="4771" y="1468"/>
                      <a:pt x="4904" y="734"/>
                      <a:pt x="48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6895;p77"/>
              <p:cNvSpPr/>
              <p:nvPr/>
            </p:nvSpPr>
            <p:spPr>
              <a:xfrm>
                <a:off x="2033300" y="557525"/>
                <a:ext cx="358600" cy="321150"/>
              </a:xfrm>
              <a:custGeom>
                <a:avLst/>
                <a:gdLst/>
                <a:ahLst/>
                <a:cxnLst/>
                <a:rect l="l" t="t" r="r" b="b"/>
                <a:pathLst>
                  <a:path w="14344" h="12846" extrusionOk="0">
                    <a:moveTo>
                      <a:pt x="5780" y="1"/>
                    </a:moveTo>
                    <a:cubicBezTo>
                      <a:pt x="5318" y="1"/>
                      <a:pt x="4856" y="64"/>
                      <a:pt x="4403" y="200"/>
                    </a:cubicBezTo>
                    <a:cubicBezTo>
                      <a:pt x="2002" y="900"/>
                      <a:pt x="467" y="3436"/>
                      <a:pt x="167" y="5904"/>
                    </a:cubicBezTo>
                    <a:cubicBezTo>
                      <a:pt x="0" y="7438"/>
                      <a:pt x="200" y="8973"/>
                      <a:pt x="534" y="10474"/>
                    </a:cubicBezTo>
                    <a:cubicBezTo>
                      <a:pt x="2435" y="11942"/>
                      <a:pt x="4770" y="12809"/>
                      <a:pt x="7172" y="12842"/>
                    </a:cubicBezTo>
                    <a:cubicBezTo>
                      <a:pt x="7255" y="12844"/>
                      <a:pt x="7337" y="12845"/>
                      <a:pt x="7420" y="12845"/>
                    </a:cubicBezTo>
                    <a:cubicBezTo>
                      <a:pt x="9970" y="12845"/>
                      <a:pt x="12470" y="11853"/>
                      <a:pt x="14344" y="10140"/>
                    </a:cubicBezTo>
                    <a:cubicBezTo>
                      <a:pt x="14244" y="9807"/>
                      <a:pt x="14144" y="9473"/>
                      <a:pt x="14043" y="9140"/>
                    </a:cubicBezTo>
                    <a:cubicBezTo>
                      <a:pt x="13343" y="6805"/>
                      <a:pt x="12509" y="4403"/>
                      <a:pt x="10908" y="2568"/>
                    </a:cubicBezTo>
                    <a:cubicBezTo>
                      <a:pt x="9617" y="1090"/>
                      <a:pt x="7698" y="1"/>
                      <a:pt x="57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6896;p77"/>
              <p:cNvSpPr/>
              <p:nvPr/>
            </p:nvSpPr>
            <p:spPr>
              <a:xfrm>
                <a:off x="2025775" y="546675"/>
                <a:ext cx="491225" cy="1088300"/>
              </a:xfrm>
              <a:custGeom>
                <a:avLst/>
                <a:gdLst/>
                <a:ahLst/>
                <a:cxnLst/>
                <a:rect l="l" t="t" r="r" b="b"/>
                <a:pathLst>
                  <a:path w="19649" h="43532" extrusionOk="0">
                    <a:moveTo>
                      <a:pt x="6305" y="0"/>
                    </a:moveTo>
                    <a:cubicBezTo>
                      <a:pt x="5471" y="0"/>
                      <a:pt x="4671" y="134"/>
                      <a:pt x="3870" y="501"/>
                    </a:cubicBezTo>
                    <a:cubicBezTo>
                      <a:pt x="2369" y="1234"/>
                      <a:pt x="1268" y="2569"/>
                      <a:pt x="668" y="4103"/>
                    </a:cubicBezTo>
                    <a:cubicBezTo>
                      <a:pt x="334" y="4837"/>
                      <a:pt x="168" y="5671"/>
                      <a:pt x="101" y="6471"/>
                    </a:cubicBezTo>
                    <a:cubicBezTo>
                      <a:pt x="34" y="7239"/>
                      <a:pt x="1" y="8039"/>
                      <a:pt x="34" y="8840"/>
                    </a:cubicBezTo>
                    <a:cubicBezTo>
                      <a:pt x="101" y="10408"/>
                      <a:pt x="435" y="11975"/>
                      <a:pt x="935" y="13476"/>
                    </a:cubicBezTo>
                    <a:lnTo>
                      <a:pt x="2503" y="17880"/>
                    </a:lnTo>
                    <a:cubicBezTo>
                      <a:pt x="3537" y="20782"/>
                      <a:pt x="4571" y="23684"/>
                      <a:pt x="5672" y="26586"/>
                    </a:cubicBezTo>
                    <a:cubicBezTo>
                      <a:pt x="6772" y="29488"/>
                      <a:pt x="7907" y="32390"/>
                      <a:pt x="9174" y="35225"/>
                    </a:cubicBezTo>
                    <a:cubicBezTo>
                      <a:pt x="10442" y="38061"/>
                      <a:pt x="11776" y="40863"/>
                      <a:pt x="13344" y="43531"/>
                    </a:cubicBezTo>
                    <a:cubicBezTo>
                      <a:pt x="10442" y="38027"/>
                      <a:pt x="8273" y="32223"/>
                      <a:pt x="6172" y="26419"/>
                    </a:cubicBezTo>
                    <a:cubicBezTo>
                      <a:pt x="5138" y="23517"/>
                      <a:pt x="4137" y="20582"/>
                      <a:pt x="3170" y="17646"/>
                    </a:cubicBezTo>
                    <a:lnTo>
                      <a:pt x="1635" y="13243"/>
                    </a:lnTo>
                    <a:cubicBezTo>
                      <a:pt x="1168" y="11809"/>
                      <a:pt x="868" y="10308"/>
                      <a:pt x="801" y="8806"/>
                    </a:cubicBezTo>
                    <a:cubicBezTo>
                      <a:pt x="768" y="8039"/>
                      <a:pt x="801" y="7305"/>
                      <a:pt x="902" y="6538"/>
                    </a:cubicBezTo>
                    <a:cubicBezTo>
                      <a:pt x="968" y="5804"/>
                      <a:pt x="1102" y="5070"/>
                      <a:pt x="1402" y="4403"/>
                    </a:cubicBezTo>
                    <a:cubicBezTo>
                      <a:pt x="1936" y="3036"/>
                      <a:pt x="2970" y="1868"/>
                      <a:pt x="4237" y="1234"/>
                    </a:cubicBezTo>
                    <a:cubicBezTo>
                      <a:pt x="4871" y="934"/>
                      <a:pt x="5605" y="801"/>
                      <a:pt x="6339" y="801"/>
                    </a:cubicBezTo>
                    <a:cubicBezTo>
                      <a:pt x="7039" y="801"/>
                      <a:pt x="7773" y="934"/>
                      <a:pt x="8474" y="1201"/>
                    </a:cubicBezTo>
                    <a:cubicBezTo>
                      <a:pt x="9141" y="1435"/>
                      <a:pt x="9775" y="1801"/>
                      <a:pt x="10308" y="2268"/>
                    </a:cubicBezTo>
                    <a:cubicBezTo>
                      <a:pt x="10575" y="2502"/>
                      <a:pt x="10775" y="2802"/>
                      <a:pt x="11009" y="3102"/>
                    </a:cubicBezTo>
                    <a:lnTo>
                      <a:pt x="11342" y="3569"/>
                    </a:lnTo>
                    <a:lnTo>
                      <a:pt x="11609" y="4036"/>
                    </a:lnTo>
                    <a:cubicBezTo>
                      <a:pt x="12009" y="4704"/>
                      <a:pt x="12343" y="5371"/>
                      <a:pt x="12677" y="6071"/>
                    </a:cubicBezTo>
                    <a:cubicBezTo>
                      <a:pt x="12977" y="6772"/>
                      <a:pt x="13310" y="7472"/>
                      <a:pt x="13577" y="8173"/>
                    </a:cubicBezTo>
                    <a:cubicBezTo>
                      <a:pt x="14144" y="9607"/>
                      <a:pt x="14611" y="11075"/>
                      <a:pt x="15045" y="12542"/>
                    </a:cubicBezTo>
                    <a:cubicBezTo>
                      <a:pt x="15479" y="14044"/>
                      <a:pt x="15879" y="15511"/>
                      <a:pt x="16246" y="17012"/>
                    </a:cubicBezTo>
                    <a:cubicBezTo>
                      <a:pt x="16413" y="17780"/>
                      <a:pt x="16579" y="18513"/>
                      <a:pt x="16746" y="19281"/>
                    </a:cubicBezTo>
                    <a:lnTo>
                      <a:pt x="16980" y="20415"/>
                    </a:lnTo>
                    <a:lnTo>
                      <a:pt x="17080" y="20982"/>
                    </a:lnTo>
                    <a:lnTo>
                      <a:pt x="17180" y="21482"/>
                    </a:lnTo>
                    <a:lnTo>
                      <a:pt x="17180" y="21582"/>
                    </a:lnTo>
                    <a:cubicBezTo>
                      <a:pt x="17547" y="23250"/>
                      <a:pt x="17814" y="24985"/>
                      <a:pt x="18047" y="26719"/>
                    </a:cubicBezTo>
                    <a:cubicBezTo>
                      <a:pt x="18281" y="28454"/>
                      <a:pt x="18514" y="30188"/>
                      <a:pt x="18714" y="31956"/>
                    </a:cubicBezTo>
                    <a:cubicBezTo>
                      <a:pt x="18914" y="33691"/>
                      <a:pt x="19081" y="35426"/>
                      <a:pt x="19248" y="37160"/>
                    </a:cubicBezTo>
                    <a:cubicBezTo>
                      <a:pt x="19415" y="38928"/>
                      <a:pt x="19548" y="40663"/>
                      <a:pt x="19648" y="42431"/>
                    </a:cubicBezTo>
                    <a:cubicBezTo>
                      <a:pt x="19615" y="38895"/>
                      <a:pt x="19348" y="35426"/>
                      <a:pt x="19081" y="31923"/>
                    </a:cubicBezTo>
                    <a:cubicBezTo>
                      <a:pt x="18914" y="30155"/>
                      <a:pt x="18748" y="28421"/>
                      <a:pt x="18547" y="26653"/>
                    </a:cubicBezTo>
                    <a:cubicBezTo>
                      <a:pt x="18314" y="24918"/>
                      <a:pt x="18080" y="23183"/>
                      <a:pt x="17747" y="21449"/>
                    </a:cubicBezTo>
                    <a:lnTo>
                      <a:pt x="17747" y="21516"/>
                    </a:lnTo>
                    <a:cubicBezTo>
                      <a:pt x="17714" y="21249"/>
                      <a:pt x="17680" y="21082"/>
                      <a:pt x="17647" y="20882"/>
                    </a:cubicBezTo>
                    <a:lnTo>
                      <a:pt x="17547" y="20315"/>
                    </a:lnTo>
                    <a:cubicBezTo>
                      <a:pt x="17513" y="19914"/>
                      <a:pt x="17413" y="19547"/>
                      <a:pt x="17347" y="19181"/>
                    </a:cubicBezTo>
                    <a:cubicBezTo>
                      <a:pt x="17213" y="18413"/>
                      <a:pt x="17046" y="17646"/>
                      <a:pt x="16880" y="16879"/>
                    </a:cubicBezTo>
                    <a:cubicBezTo>
                      <a:pt x="16546" y="15344"/>
                      <a:pt x="16179" y="13843"/>
                      <a:pt x="15745" y="12342"/>
                    </a:cubicBezTo>
                    <a:cubicBezTo>
                      <a:pt x="15312" y="10875"/>
                      <a:pt x="14845" y="9374"/>
                      <a:pt x="14278" y="7906"/>
                    </a:cubicBezTo>
                    <a:cubicBezTo>
                      <a:pt x="14011" y="7172"/>
                      <a:pt x="13677" y="6471"/>
                      <a:pt x="13377" y="5738"/>
                    </a:cubicBezTo>
                    <a:cubicBezTo>
                      <a:pt x="13010" y="5037"/>
                      <a:pt x="12710" y="4337"/>
                      <a:pt x="12276" y="3636"/>
                    </a:cubicBezTo>
                    <a:lnTo>
                      <a:pt x="11976" y="3136"/>
                    </a:lnTo>
                    <a:lnTo>
                      <a:pt x="11609" y="2635"/>
                    </a:lnTo>
                    <a:cubicBezTo>
                      <a:pt x="11376" y="2302"/>
                      <a:pt x="11176" y="1968"/>
                      <a:pt x="10842" y="1701"/>
                    </a:cubicBezTo>
                    <a:cubicBezTo>
                      <a:pt x="10208" y="1134"/>
                      <a:pt x="9508" y="701"/>
                      <a:pt x="8740" y="434"/>
                    </a:cubicBezTo>
                    <a:cubicBezTo>
                      <a:pt x="7940" y="134"/>
                      <a:pt x="7139" y="0"/>
                      <a:pt x="63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6897;p77"/>
              <p:cNvSpPr/>
              <p:nvPr/>
            </p:nvSpPr>
            <p:spPr>
              <a:xfrm>
                <a:off x="2098325" y="999500"/>
                <a:ext cx="339450" cy="85650"/>
              </a:xfrm>
              <a:custGeom>
                <a:avLst/>
                <a:gdLst/>
                <a:ahLst/>
                <a:cxnLst/>
                <a:rect l="l" t="t" r="r" b="b"/>
                <a:pathLst>
                  <a:path w="13578" h="3426" extrusionOk="0">
                    <a:moveTo>
                      <a:pt x="13577" y="0"/>
                    </a:moveTo>
                    <a:cubicBezTo>
                      <a:pt x="12677" y="901"/>
                      <a:pt x="11609" y="1468"/>
                      <a:pt x="10508" y="1801"/>
                    </a:cubicBezTo>
                    <a:cubicBezTo>
                      <a:pt x="9621" y="2062"/>
                      <a:pt x="8713" y="2201"/>
                      <a:pt x="7817" y="2201"/>
                    </a:cubicBezTo>
                    <a:cubicBezTo>
                      <a:pt x="7568" y="2201"/>
                      <a:pt x="7320" y="2190"/>
                      <a:pt x="7073" y="2168"/>
                    </a:cubicBezTo>
                    <a:cubicBezTo>
                      <a:pt x="5905" y="2102"/>
                      <a:pt x="4738" y="1835"/>
                      <a:pt x="3570" y="1501"/>
                    </a:cubicBezTo>
                    <a:cubicBezTo>
                      <a:pt x="2403" y="1168"/>
                      <a:pt x="1235" y="734"/>
                      <a:pt x="1" y="400"/>
                    </a:cubicBezTo>
                    <a:lnTo>
                      <a:pt x="1" y="400"/>
                    </a:lnTo>
                    <a:cubicBezTo>
                      <a:pt x="968" y="1201"/>
                      <a:pt x="2069" y="1868"/>
                      <a:pt x="3237" y="2402"/>
                    </a:cubicBezTo>
                    <a:cubicBezTo>
                      <a:pt x="4371" y="2936"/>
                      <a:pt x="5638" y="3336"/>
                      <a:pt x="6973" y="3403"/>
                    </a:cubicBezTo>
                    <a:cubicBezTo>
                      <a:pt x="7173" y="3418"/>
                      <a:pt x="7373" y="3425"/>
                      <a:pt x="7573" y="3425"/>
                    </a:cubicBezTo>
                    <a:cubicBezTo>
                      <a:pt x="8704" y="3425"/>
                      <a:pt x="9821" y="3184"/>
                      <a:pt x="10842" y="2702"/>
                    </a:cubicBezTo>
                    <a:cubicBezTo>
                      <a:pt x="12043" y="2135"/>
                      <a:pt x="13110" y="1201"/>
                      <a:pt x="13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6898;p77"/>
              <p:cNvSpPr/>
              <p:nvPr/>
            </p:nvSpPr>
            <p:spPr>
              <a:xfrm>
                <a:off x="2147550" y="1107075"/>
                <a:ext cx="313575" cy="71725"/>
              </a:xfrm>
              <a:custGeom>
                <a:avLst/>
                <a:gdLst/>
                <a:ahLst/>
                <a:cxnLst/>
                <a:rect l="l" t="t" r="r" b="b"/>
                <a:pathLst>
                  <a:path w="12543" h="2869" extrusionOk="0">
                    <a:moveTo>
                      <a:pt x="12476" y="0"/>
                    </a:moveTo>
                    <a:lnTo>
                      <a:pt x="12476" y="0"/>
                    </a:lnTo>
                    <a:cubicBezTo>
                      <a:pt x="12376" y="567"/>
                      <a:pt x="11942" y="968"/>
                      <a:pt x="11508" y="1168"/>
                    </a:cubicBezTo>
                    <a:cubicBezTo>
                      <a:pt x="11041" y="1368"/>
                      <a:pt x="10541" y="1401"/>
                      <a:pt x="9974" y="1468"/>
                    </a:cubicBezTo>
                    <a:cubicBezTo>
                      <a:pt x="8873" y="1568"/>
                      <a:pt x="7772" y="1635"/>
                      <a:pt x="6671" y="1635"/>
                    </a:cubicBezTo>
                    <a:cubicBezTo>
                      <a:pt x="5571" y="1635"/>
                      <a:pt x="4470" y="1601"/>
                      <a:pt x="3369" y="1501"/>
                    </a:cubicBezTo>
                    <a:cubicBezTo>
                      <a:pt x="2268" y="1401"/>
                      <a:pt x="1134" y="1268"/>
                      <a:pt x="0" y="1134"/>
                    </a:cubicBezTo>
                    <a:lnTo>
                      <a:pt x="0" y="1134"/>
                    </a:lnTo>
                    <a:cubicBezTo>
                      <a:pt x="967" y="1735"/>
                      <a:pt x="2068" y="2168"/>
                      <a:pt x="3202" y="2435"/>
                    </a:cubicBezTo>
                    <a:cubicBezTo>
                      <a:pt x="4336" y="2736"/>
                      <a:pt x="5504" y="2869"/>
                      <a:pt x="6671" y="2869"/>
                    </a:cubicBezTo>
                    <a:cubicBezTo>
                      <a:pt x="7839" y="2869"/>
                      <a:pt x="9006" y="2702"/>
                      <a:pt x="10141" y="2435"/>
                    </a:cubicBezTo>
                    <a:cubicBezTo>
                      <a:pt x="10708" y="2269"/>
                      <a:pt x="11341" y="2068"/>
                      <a:pt x="11842" y="1668"/>
                    </a:cubicBezTo>
                    <a:cubicBezTo>
                      <a:pt x="12075" y="1435"/>
                      <a:pt x="12275" y="1168"/>
                      <a:pt x="12409" y="901"/>
                    </a:cubicBezTo>
                    <a:cubicBezTo>
                      <a:pt x="12509" y="601"/>
                      <a:pt x="12542" y="267"/>
                      <a:pt x="12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6899;p77"/>
              <p:cNvSpPr/>
              <p:nvPr/>
            </p:nvSpPr>
            <p:spPr>
              <a:xfrm>
                <a:off x="2035800" y="1746700"/>
                <a:ext cx="269375" cy="523725"/>
              </a:xfrm>
              <a:custGeom>
                <a:avLst/>
                <a:gdLst/>
                <a:ahLst/>
                <a:cxnLst/>
                <a:rect l="l" t="t" r="r" b="b"/>
                <a:pathLst>
                  <a:path w="10775" h="20949" extrusionOk="0">
                    <a:moveTo>
                      <a:pt x="2168" y="0"/>
                    </a:moveTo>
                    <a:cubicBezTo>
                      <a:pt x="867" y="2235"/>
                      <a:pt x="67" y="4770"/>
                      <a:pt x="34" y="7372"/>
                    </a:cubicBezTo>
                    <a:cubicBezTo>
                      <a:pt x="0" y="11242"/>
                      <a:pt x="1568" y="15178"/>
                      <a:pt x="3770" y="18614"/>
                    </a:cubicBezTo>
                    <a:cubicBezTo>
                      <a:pt x="4303" y="19414"/>
                      <a:pt x="4870" y="20181"/>
                      <a:pt x="5471" y="20949"/>
                    </a:cubicBezTo>
                    <a:cubicBezTo>
                      <a:pt x="7772" y="19347"/>
                      <a:pt x="9440" y="16812"/>
                      <a:pt x="9874" y="14044"/>
                    </a:cubicBezTo>
                    <a:cubicBezTo>
                      <a:pt x="10775" y="8473"/>
                      <a:pt x="7305" y="5804"/>
                      <a:pt x="3669" y="2535"/>
                    </a:cubicBezTo>
                    <a:cubicBezTo>
                      <a:pt x="3169" y="2068"/>
                      <a:pt x="2702" y="968"/>
                      <a:pt x="21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6900;p77"/>
              <p:cNvSpPr/>
              <p:nvPr/>
            </p:nvSpPr>
            <p:spPr>
              <a:xfrm>
                <a:off x="2816350" y="1148325"/>
                <a:ext cx="118450" cy="150575"/>
              </a:xfrm>
              <a:custGeom>
                <a:avLst/>
                <a:gdLst/>
                <a:ahLst/>
                <a:cxnLst/>
                <a:rect l="l" t="t" r="r" b="b"/>
                <a:pathLst>
                  <a:path w="4738" h="6023" extrusionOk="0">
                    <a:moveTo>
                      <a:pt x="569" y="0"/>
                    </a:moveTo>
                    <a:cubicBezTo>
                      <a:pt x="380" y="0"/>
                      <a:pt x="190" y="17"/>
                      <a:pt x="0" y="51"/>
                    </a:cubicBezTo>
                    <a:cubicBezTo>
                      <a:pt x="634" y="418"/>
                      <a:pt x="1168" y="785"/>
                      <a:pt x="1635" y="1186"/>
                    </a:cubicBezTo>
                    <a:cubicBezTo>
                      <a:pt x="2102" y="1586"/>
                      <a:pt x="2502" y="2053"/>
                      <a:pt x="2836" y="2520"/>
                    </a:cubicBezTo>
                    <a:cubicBezTo>
                      <a:pt x="3203" y="3020"/>
                      <a:pt x="3470" y="3554"/>
                      <a:pt x="3703" y="4121"/>
                    </a:cubicBezTo>
                    <a:cubicBezTo>
                      <a:pt x="3937" y="4688"/>
                      <a:pt x="4103" y="5322"/>
                      <a:pt x="4270" y="6022"/>
                    </a:cubicBezTo>
                    <a:cubicBezTo>
                      <a:pt x="4604" y="5389"/>
                      <a:pt x="4737" y="4655"/>
                      <a:pt x="4670" y="3888"/>
                    </a:cubicBezTo>
                    <a:cubicBezTo>
                      <a:pt x="4570" y="3154"/>
                      <a:pt x="4304" y="2420"/>
                      <a:pt x="3870" y="1819"/>
                    </a:cubicBezTo>
                    <a:cubicBezTo>
                      <a:pt x="3436" y="1186"/>
                      <a:pt x="2836" y="685"/>
                      <a:pt x="2169" y="385"/>
                    </a:cubicBezTo>
                    <a:cubicBezTo>
                      <a:pt x="1649" y="138"/>
                      <a:pt x="1111" y="0"/>
                      <a:pt x="5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6901;p77"/>
              <p:cNvSpPr/>
              <p:nvPr/>
            </p:nvSpPr>
            <p:spPr>
              <a:xfrm>
                <a:off x="3024000" y="1173775"/>
                <a:ext cx="42550" cy="229375"/>
              </a:xfrm>
              <a:custGeom>
                <a:avLst/>
                <a:gdLst/>
                <a:ahLst/>
                <a:cxnLst/>
                <a:rect l="l" t="t" r="r" b="b"/>
                <a:pathLst>
                  <a:path w="1702" h="9175" extrusionOk="0">
                    <a:moveTo>
                      <a:pt x="1201" y="1"/>
                    </a:moveTo>
                    <a:cubicBezTo>
                      <a:pt x="968" y="768"/>
                      <a:pt x="834" y="1535"/>
                      <a:pt x="668" y="2302"/>
                    </a:cubicBezTo>
                    <a:cubicBezTo>
                      <a:pt x="567" y="3036"/>
                      <a:pt x="434" y="3804"/>
                      <a:pt x="334" y="4537"/>
                    </a:cubicBezTo>
                    <a:cubicBezTo>
                      <a:pt x="267" y="5305"/>
                      <a:pt x="167" y="6072"/>
                      <a:pt x="100" y="6806"/>
                    </a:cubicBezTo>
                    <a:cubicBezTo>
                      <a:pt x="34" y="7573"/>
                      <a:pt x="0" y="8373"/>
                      <a:pt x="34" y="9174"/>
                    </a:cubicBezTo>
                    <a:cubicBezTo>
                      <a:pt x="501" y="8507"/>
                      <a:pt x="801" y="7773"/>
                      <a:pt x="1068" y="7006"/>
                    </a:cubicBezTo>
                    <a:cubicBezTo>
                      <a:pt x="1301" y="6272"/>
                      <a:pt x="1468" y="5505"/>
                      <a:pt x="1568" y="4704"/>
                    </a:cubicBezTo>
                    <a:cubicBezTo>
                      <a:pt x="1668" y="3937"/>
                      <a:pt x="1702" y="3136"/>
                      <a:pt x="1668" y="2336"/>
                    </a:cubicBezTo>
                    <a:cubicBezTo>
                      <a:pt x="1602" y="1569"/>
                      <a:pt x="1468" y="768"/>
                      <a:pt x="12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6902;p77"/>
              <p:cNvSpPr/>
              <p:nvPr/>
            </p:nvSpPr>
            <p:spPr>
              <a:xfrm>
                <a:off x="3104050" y="1244150"/>
                <a:ext cx="160150" cy="109775"/>
              </a:xfrm>
              <a:custGeom>
                <a:avLst/>
                <a:gdLst/>
                <a:ahLst/>
                <a:cxnLst/>
                <a:rect l="l" t="t" r="r" b="b"/>
                <a:pathLst>
                  <a:path w="6406" h="4391" extrusionOk="0">
                    <a:moveTo>
                      <a:pt x="5163" y="0"/>
                    </a:moveTo>
                    <a:cubicBezTo>
                      <a:pt x="4862" y="0"/>
                      <a:pt x="4561" y="33"/>
                      <a:pt x="4270" y="88"/>
                    </a:cubicBezTo>
                    <a:cubicBezTo>
                      <a:pt x="3570" y="188"/>
                      <a:pt x="2869" y="488"/>
                      <a:pt x="2269" y="888"/>
                    </a:cubicBezTo>
                    <a:cubicBezTo>
                      <a:pt x="1669" y="1255"/>
                      <a:pt x="1135" y="1789"/>
                      <a:pt x="735" y="2390"/>
                    </a:cubicBezTo>
                    <a:cubicBezTo>
                      <a:pt x="334" y="2990"/>
                      <a:pt x="67" y="3690"/>
                      <a:pt x="1" y="4391"/>
                    </a:cubicBezTo>
                    <a:cubicBezTo>
                      <a:pt x="534" y="3891"/>
                      <a:pt x="968" y="3424"/>
                      <a:pt x="1468" y="3023"/>
                    </a:cubicBezTo>
                    <a:cubicBezTo>
                      <a:pt x="1935" y="2623"/>
                      <a:pt x="2436" y="2256"/>
                      <a:pt x="2936" y="1923"/>
                    </a:cubicBezTo>
                    <a:cubicBezTo>
                      <a:pt x="3470" y="1589"/>
                      <a:pt x="4004" y="1289"/>
                      <a:pt x="4571" y="989"/>
                    </a:cubicBezTo>
                    <a:cubicBezTo>
                      <a:pt x="5138" y="722"/>
                      <a:pt x="5738" y="488"/>
                      <a:pt x="6405" y="221"/>
                    </a:cubicBezTo>
                    <a:cubicBezTo>
                      <a:pt x="6014" y="65"/>
                      <a:pt x="5589" y="0"/>
                      <a:pt x="51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6903;p77"/>
              <p:cNvSpPr/>
              <p:nvPr/>
            </p:nvSpPr>
            <p:spPr>
              <a:xfrm>
                <a:off x="2033300" y="1865100"/>
                <a:ext cx="156800" cy="454525"/>
              </a:xfrm>
              <a:custGeom>
                <a:avLst/>
                <a:gdLst/>
                <a:ahLst/>
                <a:cxnLst/>
                <a:rect l="l" t="t" r="r" b="b"/>
                <a:pathLst>
                  <a:path w="6272" h="18181" extrusionOk="0">
                    <a:moveTo>
                      <a:pt x="500" y="1"/>
                    </a:moveTo>
                    <a:cubicBezTo>
                      <a:pt x="100" y="1602"/>
                      <a:pt x="0" y="3303"/>
                      <a:pt x="100" y="4938"/>
                    </a:cubicBezTo>
                    <a:cubicBezTo>
                      <a:pt x="167" y="6606"/>
                      <a:pt x="500" y="8274"/>
                      <a:pt x="1001" y="9841"/>
                    </a:cubicBezTo>
                    <a:cubicBezTo>
                      <a:pt x="1501" y="11442"/>
                      <a:pt x="2202" y="12977"/>
                      <a:pt x="3069" y="14378"/>
                    </a:cubicBezTo>
                    <a:cubicBezTo>
                      <a:pt x="3970" y="15779"/>
                      <a:pt x="5037" y="17080"/>
                      <a:pt x="6271" y="18181"/>
                    </a:cubicBezTo>
                    <a:cubicBezTo>
                      <a:pt x="5271" y="16846"/>
                      <a:pt x="4403" y="15479"/>
                      <a:pt x="3636" y="14044"/>
                    </a:cubicBezTo>
                    <a:cubicBezTo>
                      <a:pt x="2902" y="12610"/>
                      <a:pt x="2268" y="11142"/>
                      <a:pt x="1801" y="9608"/>
                    </a:cubicBezTo>
                    <a:cubicBezTo>
                      <a:pt x="1301" y="8073"/>
                      <a:pt x="934" y="6506"/>
                      <a:pt x="734" y="4904"/>
                    </a:cubicBezTo>
                    <a:cubicBezTo>
                      <a:pt x="500" y="3270"/>
                      <a:pt x="434" y="1669"/>
                      <a:pt x="5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6904;p77"/>
              <p:cNvSpPr/>
              <p:nvPr/>
            </p:nvSpPr>
            <p:spPr>
              <a:xfrm>
                <a:off x="1838150" y="578350"/>
                <a:ext cx="75075" cy="256875"/>
              </a:xfrm>
              <a:custGeom>
                <a:avLst/>
                <a:gdLst/>
                <a:ahLst/>
                <a:cxnLst/>
                <a:rect l="l" t="t" r="r" b="b"/>
                <a:pathLst>
                  <a:path w="3003" h="10275" extrusionOk="0">
                    <a:moveTo>
                      <a:pt x="3003" y="1"/>
                    </a:moveTo>
                    <a:cubicBezTo>
                      <a:pt x="2235" y="534"/>
                      <a:pt x="1635" y="1302"/>
                      <a:pt x="1168" y="2102"/>
                    </a:cubicBezTo>
                    <a:cubicBezTo>
                      <a:pt x="701" y="2936"/>
                      <a:pt x="367" y="3837"/>
                      <a:pt x="201" y="4771"/>
                    </a:cubicBezTo>
                    <a:cubicBezTo>
                      <a:pt x="34" y="5705"/>
                      <a:pt x="1" y="6672"/>
                      <a:pt x="134" y="7606"/>
                    </a:cubicBezTo>
                    <a:cubicBezTo>
                      <a:pt x="301" y="8540"/>
                      <a:pt x="601" y="9474"/>
                      <a:pt x="1101" y="10275"/>
                    </a:cubicBezTo>
                    <a:cubicBezTo>
                      <a:pt x="901" y="9341"/>
                      <a:pt x="801" y="8440"/>
                      <a:pt x="801" y="7573"/>
                    </a:cubicBezTo>
                    <a:cubicBezTo>
                      <a:pt x="768" y="6672"/>
                      <a:pt x="834" y="5805"/>
                      <a:pt x="1001" y="4938"/>
                    </a:cubicBezTo>
                    <a:cubicBezTo>
                      <a:pt x="1168" y="4070"/>
                      <a:pt x="1435" y="3236"/>
                      <a:pt x="1735" y="2402"/>
                    </a:cubicBezTo>
                    <a:cubicBezTo>
                      <a:pt x="2069" y="1569"/>
                      <a:pt x="2502" y="768"/>
                      <a:pt x="30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6905;p77"/>
              <p:cNvSpPr/>
              <p:nvPr/>
            </p:nvSpPr>
            <p:spPr>
              <a:xfrm>
                <a:off x="1767275" y="504125"/>
                <a:ext cx="129275" cy="198500"/>
              </a:xfrm>
              <a:custGeom>
                <a:avLst/>
                <a:gdLst/>
                <a:ahLst/>
                <a:cxnLst/>
                <a:rect l="l" t="t" r="r" b="b"/>
                <a:pathLst>
                  <a:path w="5171" h="7940" extrusionOk="0">
                    <a:moveTo>
                      <a:pt x="5171" y="1"/>
                    </a:moveTo>
                    <a:cubicBezTo>
                      <a:pt x="4370" y="201"/>
                      <a:pt x="3603" y="601"/>
                      <a:pt x="2936" y="1135"/>
                    </a:cubicBezTo>
                    <a:cubicBezTo>
                      <a:pt x="2268" y="1669"/>
                      <a:pt x="1668" y="2303"/>
                      <a:pt x="1201" y="3036"/>
                    </a:cubicBezTo>
                    <a:cubicBezTo>
                      <a:pt x="767" y="3770"/>
                      <a:pt x="434" y="4571"/>
                      <a:pt x="234" y="5405"/>
                    </a:cubicBezTo>
                    <a:cubicBezTo>
                      <a:pt x="34" y="6239"/>
                      <a:pt x="0" y="7106"/>
                      <a:pt x="167" y="7940"/>
                    </a:cubicBezTo>
                    <a:cubicBezTo>
                      <a:pt x="334" y="7106"/>
                      <a:pt x="567" y="6339"/>
                      <a:pt x="834" y="5572"/>
                    </a:cubicBezTo>
                    <a:cubicBezTo>
                      <a:pt x="1134" y="4838"/>
                      <a:pt x="1501" y="4137"/>
                      <a:pt x="1902" y="3470"/>
                    </a:cubicBezTo>
                    <a:cubicBezTo>
                      <a:pt x="2335" y="2803"/>
                      <a:pt x="2802" y="2169"/>
                      <a:pt x="3369" y="1602"/>
                    </a:cubicBezTo>
                    <a:cubicBezTo>
                      <a:pt x="3903" y="1035"/>
                      <a:pt x="4503" y="501"/>
                      <a:pt x="51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6906;p77"/>
              <p:cNvSpPr/>
              <p:nvPr/>
            </p:nvSpPr>
            <p:spPr>
              <a:xfrm>
                <a:off x="3095725" y="1695300"/>
                <a:ext cx="1670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81" extrusionOk="0">
                    <a:moveTo>
                      <a:pt x="325" y="0"/>
                    </a:moveTo>
                    <a:cubicBezTo>
                      <a:pt x="200" y="0"/>
                      <a:pt x="93" y="84"/>
                      <a:pt x="67" y="188"/>
                    </a:cubicBezTo>
                    <a:cubicBezTo>
                      <a:pt x="0" y="355"/>
                      <a:pt x="67" y="522"/>
                      <a:pt x="234" y="555"/>
                    </a:cubicBezTo>
                    <a:cubicBezTo>
                      <a:pt x="277" y="572"/>
                      <a:pt x="318" y="581"/>
                      <a:pt x="356" y="581"/>
                    </a:cubicBezTo>
                    <a:cubicBezTo>
                      <a:pt x="465" y="581"/>
                      <a:pt x="551" y="512"/>
                      <a:pt x="601" y="388"/>
                    </a:cubicBezTo>
                    <a:cubicBezTo>
                      <a:pt x="667" y="255"/>
                      <a:pt x="567" y="88"/>
                      <a:pt x="434" y="21"/>
                    </a:cubicBezTo>
                    <a:cubicBezTo>
                      <a:pt x="397" y="7"/>
                      <a:pt x="361" y="0"/>
                      <a:pt x="3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6907;p77"/>
              <p:cNvSpPr/>
              <p:nvPr/>
            </p:nvSpPr>
            <p:spPr>
              <a:xfrm>
                <a:off x="3144925" y="1718525"/>
                <a:ext cx="16700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82" extrusionOk="0">
                    <a:moveTo>
                      <a:pt x="306" y="1"/>
                    </a:moveTo>
                    <a:cubicBezTo>
                      <a:pt x="188" y="1"/>
                      <a:pt x="83" y="69"/>
                      <a:pt x="34" y="193"/>
                    </a:cubicBezTo>
                    <a:cubicBezTo>
                      <a:pt x="0" y="360"/>
                      <a:pt x="67" y="493"/>
                      <a:pt x="234" y="560"/>
                    </a:cubicBezTo>
                    <a:cubicBezTo>
                      <a:pt x="263" y="575"/>
                      <a:pt x="294" y="581"/>
                      <a:pt x="325" y="581"/>
                    </a:cubicBezTo>
                    <a:cubicBezTo>
                      <a:pt x="435" y="581"/>
                      <a:pt x="549" y="498"/>
                      <a:pt x="601" y="393"/>
                    </a:cubicBezTo>
                    <a:cubicBezTo>
                      <a:pt x="667" y="227"/>
                      <a:pt x="567" y="60"/>
                      <a:pt x="434" y="26"/>
                    </a:cubicBezTo>
                    <a:cubicBezTo>
                      <a:pt x="391" y="9"/>
                      <a:pt x="348" y="1"/>
                      <a:pt x="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6908;p77"/>
              <p:cNvSpPr/>
              <p:nvPr/>
            </p:nvSpPr>
            <p:spPr>
              <a:xfrm>
                <a:off x="3159100" y="1687275"/>
                <a:ext cx="15875" cy="1462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585" extrusionOk="0">
                    <a:moveTo>
                      <a:pt x="330" y="0"/>
                    </a:moveTo>
                    <a:cubicBezTo>
                      <a:pt x="213" y="0"/>
                      <a:pt x="89" y="65"/>
                      <a:pt x="34" y="176"/>
                    </a:cubicBezTo>
                    <a:cubicBezTo>
                      <a:pt x="0" y="342"/>
                      <a:pt x="67" y="509"/>
                      <a:pt x="234" y="576"/>
                    </a:cubicBezTo>
                    <a:cubicBezTo>
                      <a:pt x="256" y="581"/>
                      <a:pt x="279" y="584"/>
                      <a:pt x="303" y="584"/>
                    </a:cubicBezTo>
                    <a:cubicBezTo>
                      <a:pt x="420" y="584"/>
                      <a:pt x="545" y="515"/>
                      <a:pt x="601" y="376"/>
                    </a:cubicBezTo>
                    <a:cubicBezTo>
                      <a:pt x="634" y="242"/>
                      <a:pt x="567" y="76"/>
                      <a:pt x="401" y="9"/>
                    </a:cubicBezTo>
                    <a:cubicBezTo>
                      <a:pt x="378" y="3"/>
                      <a:pt x="354" y="0"/>
                      <a:pt x="3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6909;p77"/>
              <p:cNvSpPr/>
              <p:nvPr/>
            </p:nvSpPr>
            <p:spPr>
              <a:xfrm>
                <a:off x="3149925" y="1720000"/>
                <a:ext cx="493700" cy="103050"/>
              </a:xfrm>
              <a:custGeom>
                <a:avLst/>
                <a:gdLst/>
                <a:ahLst/>
                <a:cxnLst/>
                <a:rect l="l" t="t" r="r" b="b"/>
                <a:pathLst>
                  <a:path w="19748" h="4122" extrusionOk="0">
                    <a:moveTo>
                      <a:pt x="0" y="1"/>
                    </a:moveTo>
                    <a:cubicBezTo>
                      <a:pt x="1702" y="201"/>
                      <a:pt x="3336" y="668"/>
                      <a:pt x="4937" y="1235"/>
                    </a:cubicBezTo>
                    <a:cubicBezTo>
                      <a:pt x="6538" y="1802"/>
                      <a:pt x="8106" y="2436"/>
                      <a:pt x="9741" y="3003"/>
                    </a:cubicBezTo>
                    <a:cubicBezTo>
                      <a:pt x="11342" y="3537"/>
                      <a:pt x="13010" y="4004"/>
                      <a:pt x="14744" y="4104"/>
                    </a:cubicBezTo>
                    <a:cubicBezTo>
                      <a:pt x="15012" y="4114"/>
                      <a:pt x="15280" y="4121"/>
                      <a:pt x="15547" y="4121"/>
                    </a:cubicBezTo>
                    <a:cubicBezTo>
                      <a:pt x="16144" y="4121"/>
                      <a:pt x="16736" y="4086"/>
                      <a:pt x="17313" y="3970"/>
                    </a:cubicBezTo>
                    <a:cubicBezTo>
                      <a:pt x="18180" y="3837"/>
                      <a:pt x="19014" y="3570"/>
                      <a:pt x="19748" y="3170"/>
                    </a:cubicBezTo>
                    <a:lnTo>
                      <a:pt x="19748" y="3170"/>
                    </a:lnTo>
                    <a:cubicBezTo>
                      <a:pt x="18605" y="3656"/>
                      <a:pt x="17374" y="3841"/>
                      <a:pt x="16144" y="3841"/>
                    </a:cubicBezTo>
                    <a:cubicBezTo>
                      <a:pt x="15687" y="3841"/>
                      <a:pt x="15230" y="3815"/>
                      <a:pt x="14778" y="3770"/>
                    </a:cubicBezTo>
                    <a:cubicBezTo>
                      <a:pt x="13110" y="3603"/>
                      <a:pt x="11442" y="3170"/>
                      <a:pt x="9874" y="2636"/>
                    </a:cubicBezTo>
                    <a:cubicBezTo>
                      <a:pt x="8240" y="2069"/>
                      <a:pt x="6672" y="1435"/>
                      <a:pt x="5037" y="935"/>
                    </a:cubicBezTo>
                    <a:cubicBezTo>
                      <a:pt x="4237" y="668"/>
                      <a:pt x="3403" y="434"/>
                      <a:pt x="2569" y="268"/>
                    </a:cubicBezTo>
                    <a:cubicBezTo>
                      <a:pt x="1702" y="134"/>
                      <a:pt x="868" y="1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6910;p77"/>
              <p:cNvSpPr/>
              <p:nvPr/>
            </p:nvSpPr>
            <p:spPr>
              <a:xfrm>
                <a:off x="3164100" y="1668300"/>
                <a:ext cx="354450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4178" h="1135" extrusionOk="0">
                    <a:moveTo>
                      <a:pt x="14177" y="1"/>
                    </a:moveTo>
                    <a:lnTo>
                      <a:pt x="10641" y="334"/>
                    </a:lnTo>
                    <a:cubicBezTo>
                      <a:pt x="9440" y="434"/>
                      <a:pt x="8273" y="534"/>
                      <a:pt x="7105" y="601"/>
                    </a:cubicBezTo>
                    <a:cubicBezTo>
                      <a:pt x="5905" y="701"/>
                      <a:pt x="4737" y="768"/>
                      <a:pt x="3536" y="835"/>
                    </a:cubicBezTo>
                    <a:lnTo>
                      <a:pt x="0" y="1001"/>
                    </a:lnTo>
                    <a:cubicBezTo>
                      <a:pt x="1168" y="1101"/>
                      <a:pt x="2369" y="1135"/>
                      <a:pt x="3570" y="1135"/>
                    </a:cubicBezTo>
                    <a:cubicBezTo>
                      <a:pt x="4737" y="1135"/>
                      <a:pt x="5938" y="1101"/>
                      <a:pt x="7105" y="1001"/>
                    </a:cubicBezTo>
                    <a:cubicBezTo>
                      <a:pt x="8306" y="935"/>
                      <a:pt x="9507" y="801"/>
                      <a:pt x="10675" y="634"/>
                    </a:cubicBezTo>
                    <a:cubicBezTo>
                      <a:pt x="11242" y="534"/>
                      <a:pt x="11842" y="468"/>
                      <a:pt x="12443" y="368"/>
                    </a:cubicBezTo>
                    <a:cubicBezTo>
                      <a:pt x="13010" y="234"/>
                      <a:pt x="13610" y="134"/>
                      <a:pt x="14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6911;p77"/>
              <p:cNvSpPr/>
              <p:nvPr/>
            </p:nvSpPr>
            <p:spPr>
              <a:xfrm>
                <a:off x="3098225" y="1699150"/>
                <a:ext cx="468675" cy="27675"/>
              </a:xfrm>
              <a:custGeom>
                <a:avLst/>
                <a:gdLst/>
                <a:ahLst/>
                <a:cxnLst/>
                <a:rect l="l" t="t" r="r" b="b"/>
                <a:pathLst>
                  <a:path w="18747" h="1107" extrusionOk="0">
                    <a:moveTo>
                      <a:pt x="0" y="1"/>
                    </a:moveTo>
                    <a:cubicBezTo>
                      <a:pt x="1535" y="301"/>
                      <a:pt x="3102" y="535"/>
                      <a:pt x="4637" y="701"/>
                    </a:cubicBezTo>
                    <a:cubicBezTo>
                      <a:pt x="6205" y="868"/>
                      <a:pt x="7772" y="968"/>
                      <a:pt x="9340" y="1068"/>
                    </a:cubicBezTo>
                    <a:cubicBezTo>
                      <a:pt x="10245" y="1088"/>
                      <a:pt x="11151" y="1107"/>
                      <a:pt x="12056" y="1107"/>
                    </a:cubicBezTo>
                    <a:cubicBezTo>
                      <a:pt x="12718" y="1107"/>
                      <a:pt x="13381" y="1096"/>
                      <a:pt x="14044" y="1068"/>
                    </a:cubicBezTo>
                    <a:cubicBezTo>
                      <a:pt x="14844" y="1035"/>
                      <a:pt x="15611" y="1002"/>
                      <a:pt x="16412" y="935"/>
                    </a:cubicBezTo>
                    <a:cubicBezTo>
                      <a:pt x="17179" y="868"/>
                      <a:pt x="17980" y="801"/>
                      <a:pt x="18747" y="701"/>
                    </a:cubicBezTo>
                    <a:lnTo>
                      <a:pt x="18747" y="701"/>
                    </a:lnTo>
                    <a:lnTo>
                      <a:pt x="16412" y="735"/>
                    </a:lnTo>
                    <a:cubicBezTo>
                      <a:pt x="15611" y="768"/>
                      <a:pt x="14844" y="768"/>
                      <a:pt x="14044" y="768"/>
                    </a:cubicBezTo>
                    <a:cubicBezTo>
                      <a:pt x="12476" y="735"/>
                      <a:pt x="10908" y="735"/>
                      <a:pt x="9374" y="668"/>
                    </a:cubicBezTo>
                    <a:cubicBezTo>
                      <a:pt x="7806" y="601"/>
                      <a:pt x="6238" y="501"/>
                      <a:pt x="4670" y="401"/>
                    </a:cubicBezTo>
                    <a:cubicBezTo>
                      <a:pt x="3136" y="268"/>
                      <a:pt x="1568" y="134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Google Shape;6912;p77"/>
            <p:cNvGrpSpPr/>
            <p:nvPr/>
          </p:nvGrpSpPr>
          <p:grpSpPr>
            <a:xfrm>
              <a:off x="5064445" y="1163380"/>
              <a:ext cx="1461301" cy="1766922"/>
              <a:chOff x="1767275" y="504125"/>
              <a:chExt cx="1876350" cy="2268775"/>
            </a:xfrm>
          </p:grpSpPr>
          <p:sp>
            <p:nvSpPr>
              <p:cNvPr id="32" name="Google Shape;6913;p77"/>
              <p:cNvSpPr/>
              <p:nvPr/>
            </p:nvSpPr>
            <p:spPr>
              <a:xfrm>
                <a:off x="3204125" y="1218425"/>
                <a:ext cx="307750" cy="307525"/>
              </a:xfrm>
              <a:custGeom>
                <a:avLst/>
                <a:gdLst/>
                <a:ahLst/>
                <a:cxnLst/>
                <a:rect l="l" t="t" r="r" b="b"/>
                <a:pathLst>
                  <a:path w="12310" h="12301" extrusionOk="0">
                    <a:moveTo>
                      <a:pt x="9342" y="1"/>
                    </a:moveTo>
                    <a:cubicBezTo>
                      <a:pt x="8744" y="1"/>
                      <a:pt x="8130" y="137"/>
                      <a:pt x="7539" y="250"/>
                    </a:cubicBezTo>
                    <a:cubicBezTo>
                      <a:pt x="5938" y="617"/>
                      <a:pt x="4370" y="950"/>
                      <a:pt x="2769" y="1284"/>
                    </a:cubicBezTo>
                    <a:cubicBezTo>
                      <a:pt x="1969" y="1484"/>
                      <a:pt x="1101" y="1684"/>
                      <a:pt x="634" y="2351"/>
                    </a:cubicBezTo>
                    <a:cubicBezTo>
                      <a:pt x="1" y="3285"/>
                      <a:pt x="434" y="4586"/>
                      <a:pt x="1001" y="5553"/>
                    </a:cubicBezTo>
                    <a:cubicBezTo>
                      <a:pt x="1802" y="6921"/>
                      <a:pt x="2736" y="8155"/>
                      <a:pt x="3803" y="9289"/>
                    </a:cubicBezTo>
                    <a:cubicBezTo>
                      <a:pt x="4737" y="10290"/>
                      <a:pt x="6272" y="11958"/>
                      <a:pt x="7639" y="12258"/>
                    </a:cubicBezTo>
                    <a:cubicBezTo>
                      <a:pt x="7762" y="12287"/>
                      <a:pt x="7875" y="12300"/>
                      <a:pt x="7981" y="12300"/>
                    </a:cubicBezTo>
                    <a:cubicBezTo>
                      <a:pt x="9104" y="12300"/>
                      <a:pt x="9272" y="10769"/>
                      <a:pt x="9607" y="9823"/>
                    </a:cubicBezTo>
                    <a:cubicBezTo>
                      <a:pt x="10241" y="8022"/>
                      <a:pt x="10875" y="6254"/>
                      <a:pt x="11509" y="4486"/>
                    </a:cubicBezTo>
                    <a:cubicBezTo>
                      <a:pt x="11909" y="3318"/>
                      <a:pt x="12309" y="1917"/>
                      <a:pt x="11575" y="917"/>
                    </a:cubicBezTo>
                    <a:cubicBezTo>
                      <a:pt x="11142" y="350"/>
                      <a:pt x="10408" y="49"/>
                      <a:pt x="9674" y="16"/>
                    </a:cubicBezTo>
                    <a:cubicBezTo>
                      <a:pt x="9564" y="6"/>
                      <a:pt x="9453" y="1"/>
                      <a:pt x="9342" y="1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6914;p77"/>
              <p:cNvSpPr/>
              <p:nvPr/>
            </p:nvSpPr>
            <p:spPr>
              <a:xfrm>
                <a:off x="2034950" y="1149900"/>
                <a:ext cx="1409375" cy="1622650"/>
              </a:xfrm>
              <a:custGeom>
                <a:avLst/>
                <a:gdLst/>
                <a:ahLst/>
                <a:cxnLst/>
                <a:rect l="l" t="t" r="r" b="b"/>
                <a:pathLst>
                  <a:path w="56375" h="64906" extrusionOk="0">
                    <a:moveTo>
                      <a:pt x="31716" y="0"/>
                    </a:moveTo>
                    <a:cubicBezTo>
                      <a:pt x="29624" y="0"/>
                      <a:pt x="27556" y="239"/>
                      <a:pt x="25586" y="856"/>
                    </a:cubicBezTo>
                    <a:cubicBezTo>
                      <a:pt x="21716" y="2057"/>
                      <a:pt x="18281" y="4925"/>
                      <a:pt x="17447" y="8695"/>
                    </a:cubicBezTo>
                    <a:lnTo>
                      <a:pt x="17680" y="8861"/>
                    </a:lnTo>
                    <a:cubicBezTo>
                      <a:pt x="16779" y="9996"/>
                      <a:pt x="16146" y="11297"/>
                      <a:pt x="15879" y="12698"/>
                    </a:cubicBezTo>
                    <a:cubicBezTo>
                      <a:pt x="15712" y="13398"/>
                      <a:pt x="15679" y="14065"/>
                      <a:pt x="15679" y="14699"/>
                    </a:cubicBezTo>
                    <a:cubicBezTo>
                      <a:pt x="11743" y="15600"/>
                      <a:pt x="8040" y="17401"/>
                      <a:pt x="5238" y="20036"/>
                    </a:cubicBezTo>
                    <a:cubicBezTo>
                      <a:pt x="2169" y="22938"/>
                      <a:pt x="101" y="27008"/>
                      <a:pt x="68" y="31244"/>
                    </a:cubicBezTo>
                    <a:cubicBezTo>
                      <a:pt x="1" y="35114"/>
                      <a:pt x="1569" y="39050"/>
                      <a:pt x="3804" y="42486"/>
                    </a:cubicBezTo>
                    <a:cubicBezTo>
                      <a:pt x="5138" y="44520"/>
                      <a:pt x="6706" y="46388"/>
                      <a:pt x="8307" y="47956"/>
                    </a:cubicBezTo>
                    <a:cubicBezTo>
                      <a:pt x="11309" y="50825"/>
                      <a:pt x="15178" y="52960"/>
                      <a:pt x="19315" y="53260"/>
                    </a:cubicBezTo>
                    <a:cubicBezTo>
                      <a:pt x="19636" y="53279"/>
                      <a:pt x="19956" y="53289"/>
                      <a:pt x="20275" y="53289"/>
                    </a:cubicBezTo>
                    <a:cubicBezTo>
                      <a:pt x="22178" y="53289"/>
                      <a:pt x="24043" y="52950"/>
                      <a:pt x="25786" y="52293"/>
                    </a:cubicBezTo>
                    <a:lnTo>
                      <a:pt x="25786" y="52293"/>
                    </a:lnTo>
                    <a:cubicBezTo>
                      <a:pt x="25619" y="55528"/>
                      <a:pt x="26086" y="58831"/>
                      <a:pt x="27287" y="61866"/>
                    </a:cubicBezTo>
                    <a:cubicBezTo>
                      <a:pt x="27837" y="63292"/>
                      <a:pt x="29063" y="64906"/>
                      <a:pt x="30402" y="64906"/>
                    </a:cubicBezTo>
                    <a:cubicBezTo>
                      <a:pt x="30848" y="64906"/>
                      <a:pt x="31306" y="64726"/>
                      <a:pt x="31757" y="64301"/>
                    </a:cubicBezTo>
                    <a:cubicBezTo>
                      <a:pt x="32624" y="63467"/>
                      <a:pt x="32991" y="62166"/>
                      <a:pt x="33325" y="60932"/>
                    </a:cubicBezTo>
                    <a:cubicBezTo>
                      <a:pt x="33325" y="60899"/>
                      <a:pt x="33358" y="60865"/>
                      <a:pt x="33358" y="60865"/>
                    </a:cubicBezTo>
                    <a:cubicBezTo>
                      <a:pt x="33591" y="59998"/>
                      <a:pt x="33825" y="59131"/>
                      <a:pt x="34058" y="58263"/>
                    </a:cubicBezTo>
                    <a:cubicBezTo>
                      <a:pt x="34225" y="58497"/>
                      <a:pt x="34392" y="58764"/>
                      <a:pt x="34559" y="58997"/>
                    </a:cubicBezTo>
                    <a:cubicBezTo>
                      <a:pt x="35356" y="60060"/>
                      <a:pt x="36711" y="61167"/>
                      <a:pt x="37913" y="61167"/>
                    </a:cubicBezTo>
                    <a:cubicBezTo>
                      <a:pt x="38522" y="61167"/>
                      <a:pt x="39092" y="60883"/>
                      <a:pt x="39529" y="60165"/>
                    </a:cubicBezTo>
                    <a:cubicBezTo>
                      <a:pt x="40129" y="59131"/>
                      <a:pt x="40163" y="57796"/>
                      <a:pt x="40163" y="56496"/>
                    </a:cubicBezTo>
                    <a:lnTo>
                      <a:pt x="40163" y="56429"/>
                    </a:lnTo>
                    <a:cubicBezTo>
                      <a:pt x="40163" y="48957"/>
                      <a:pt x="40230" y="41485"/>
                      <a:pt x="40096" y="34013"/>
                    </a:cubicBezTo>
                    <a:cubicBezTo>
                      <a:pt x="40096" y="33779"/>
                      <a:pt x="40063" y="33546"/>
                      <a:pt x="40063" y="33312"/>
                    </a:cubicBezTo>
                    <a:cubicBezTo>
                      <a:pt x="40863" y="32445"/>
                      <a:pt x="41797" y="31644"/>
                      <a:pt x="42798" y="30911"/>
                    </a:cubicBezTo>
                    <a:cubicBezTo>
                      <a:pt x="42931" y="30810"/>
                      <a:pt x="43065" y="30710"/>
                      <a:pt x="43198" y="30610"/>
                    </a:cubicBezTo>
                    <a:cubicBezTo>
                      <a:pt x="48869" y="29543"/>
                      <a:pt x="53672" y="25240"/>
                      <a:pt x="55007" y="19903"/>
                    </a:cubicBezTo>
                    <a:cubicBezTo>
                      <a:pt x="56374" y="14432"/>
                      <a:pt x="54039" y="8228"/>
                      <a:pt x="49303" y="4725"/>
                    </a:cubicBezTo>
                    <a:cubicBezTo>
                      <a:pt x="45967" y="2257"/>
                      <a:pt x="41797" y="1156"/>
                      <a:pt x="37661" y="522"/>
                    </a:cubicBezTo>
                    <a:cubicBezTo>
                      <a:pt x="35698" y="214"/>
                      <a:pt x="33696" y="0"/>
                      <a:pt x="31716" y="0"/>
                    </a:cubicBez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6915;p77"/>
              <p:cNvSpPr/>
              <p:nvPr/>
            </p:nvSpPr>
            <p:spPr>
              <a:xfrm>
                <a:off x="2672925" y="2437125"/>
                <a:ext cx="213500" cy="335775"/>
              </a:xfrm>
              <a:custGeom>
                <a:avLst/>
                <a:gdLst/>
                <a:ahLst/>
                <a:cxnLst/>
                <a:rect l="l" t="t" r="r" b="b"/>
                <a:pathLst>
                  <a:path w="8540" h="13431" extrusionOk="0">
                    <a:moveTo>
                      <a:pt x="2026" y="0"/>
                    </a:moveTo>
                    <a:cubicBezTo>
                      <a:pt x="1899" y="0"/>
                      <a:pt x="737" y="1007"/>
                      <a:pt x="609" y="1007"/>
                    </a:cubicBezTo>
                    <a:cubicBezTo>
                      <a:pt x="605" y="1007"/>
                      <a:pt x="602" y="1006"/>
                      <a:pt x="600" y="1004"/>
                    </a:cubicBezTo>
                    <a:lnTo>
                      <a:pt x="600" y="1004"/>
                    </a:lnTo>
                    <a:cubicBezTo>
                      <a:pt x="0" y="5007"/>
                      <a:pt x="100" y="6608"/>
                      <a:pt x="1601" y="10377"/>
                    </a:cubicBezTo>
                    <a:cubicBezTo>
                      <a:pt x="2151" y="11801"/>
                      <a:pt x="3617" y="13431"/>
                      <a:pt x="5075" y="13431"/>
                    </a:cubicBezTo>
                    <a:cubicBezTo>
                      <a:pt x="5564" y="13431"/>
                      <a:pt x="6052" y="13248"/>
                      <a:pt x="6505" y="12812"/>
                    </a:cubicBezTo>
                    <a:cubicBezTo>
                      <a:pt x="7339" y="11978"/>
                      <a:pt x="7672" y="9810"/>
                      <a:pt x="7672" y="9777"/>
                    </a:cubicBezTo>
                    <a:cubicBezTo>
                      <a:pt x="7872" y="9009"/>
                      <a:pt x="8306" y="7575"/>
                      <a:pt x="8539" y="6774"/>
                    </a:cubicBezTo>
                    <a:cubicBezTo>
                      <a:pt x="6705" y="3405"/>
                      <a:pt x="5270" y="2071"/>
                      <a:pt x="2035" y="3"/>
                    </a:cubicBezTo>
                    <a:cubicBezTo>
                      <a:pt x="2033" y="1"/>
                      <a:pt x="2030" y="0"/>
                      <a:pt x="2026" y="0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6916;p77"/>
              <p:cNvSpPr/>
              <p:nvPr/>
            </p:nvSpPr>
            <p:spPr>
              <a:xfrm>
                <a:off x="2432750" y="1761700"/>
                <a:ext cx="97575" cy="89250"/>
              </a:xfrm>
              <a:custGeom>
                <a:avLst/>
                <a:gdLst/>
                <a:ahLst/>
                <a:cxnLst/>
                <a:rect l="l" t="t" r="r" b="b"/>
                <a:pathLst>
                  <a:path w="3903" h="3570" extrusionOk="0">
                    <a:moveTo>
                      <a:pt x="3903" y="1"/>
                    </a:moveTo>
                    <a:lnTo>
                      <a:pt x="3903" y="1"/>
                    </a:lnTo>
                    <a:cubicBezTo>
                      <a:pt x="3436" y="167"/>
                      <a:pt x="3069" y="401"/>
                      <a:pt x="2702" y="634"/>
                    </a:cubicBezTo>
                    <a:cubicBezTo>
                      <a:pt x="2335" y="901"/>
                      <a:pt x="2002" y="1168"/>
                      <a:pt x="1668" y="1468"/>
                    </a:cubicBezTo>
                    <a:cubicBezTo>
                      <a:pt x="1334" y="1769"/>
                      <a:pt x="1034" y="2102"/>
                      <a:pt x="767" y="2436"/>
                    </a:cubicBezTo>
                    <a:cubicBezTo>
                      <a:pt x="501" y="2803"/>
                      <a:pt x="234" y="3170"/>
                      <a:pt x="0" y="3570"/>
                    </a:cubicBezTo>
                    <a:cubicBezTo>
                      <a:pt x="467" y="3403"/>
                      <a:pt x="834" y="3170"/>
                      <a:pt x="1201" y="2936"/>
                    </a:cubicBezTo>
                    <a:cubicBezTo>
                      <a:pt x="1568" y="2669"/>
                      <a:pt x="1902" y="2402"/>
                      <a:pt x="2235" y="2102"/>
                    </a:cubicBezTo>
                    <a:cubicBezTo>
                      <a:pt x="2569" y="1802"/>
                      <a:pt x="2869" y="1468"/>
                      <a:pt x="3136" y="1135"/>
                    </a:cubicBezTo>
                    <a:cubicBezTo>
                      <a:pt x="3403" y="768"/>
                      <a:pt x="3669" y="401"/>
                      <a:pt x="3903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6917;p77"/>
              <p:cNvSpPr/>
              <p:nvPr/>
            </p:nvSpPr>
            <p:spPr>
              <a:xfrm>
                <a:off x="2412725" y="1781725"/>
                <a:ext cx="114275" cy="75075"/>
              </a:xfrm>
              <a:custGeom>
                <a:avLst/>
                <a:gdLst/>
                <a:ahLst/>
                <a:cxnLst/>
                <a:rect l="l" t="t" r="r" b="b"/>
                <a:pathLst>
                  <a:path w="4571" h="300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1" y="400"/>
                      <a:pt x="634" y="734"/>
                      <a:pt x="968" y="1034"/>
                    </a:cubicBezTo>
                    <a:cubicBezTo>
                      <a:pt x="1335" y="1334"/>
                      <a:pt x="1668" y="1601"/>
                      <a:pt x="2069" y="1835"/>
                    </a:cubicBezTo>
                    <a:cubicBezTo>
                      <a:pt x="2436" y="2102"/>
                      <a:pt x="2836" y="2335"/>
                      <a:pt x="3236" y="2535"/>
                    </a:cubicBezTo>
                    <a:cubicBezTo>
                      <a:pt x="3670" y="2702"/>
                      <a:pt x="4104" y="2902"/>
                      <a:pt x="4571" y="3002"/>
                    </a:cubicBezTo>
                    <a:cubicBezTo>
                      <a:pt x="4270" y="2602"/>
                      <a:pt x="3937" y="2302"/>
                      <a:pt x="3603" y="1968"/>
                    </a:cubicBezTo>
                    <a:cubicBezTo>
                      <a:pt x="3270" y="1668"/>
                      <a:pt x="2903" y="1401"/>
                      <a:pt x="2502" y="1168"/>
                    </a:cubicBezTo>
                    <a:cubicBezTo>
                      <a:pt x="2135" y="901"/>
                      <a:pt x="1735" y="701"/>
                      <a:pt x="1335" y="501"/>
                    </a:cubicBezTo>
                    <a:cubicBezTo>
                      <a:pt x="901" y="300"/>
                      <a:pt x="468" y="100"/>
                      <a:pt x="1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6918;p77"/>
              <p:cNvSpPr/>
              <p:nvPr/>
            </p:nvSpPr>
            <p:spPr>
              <a:xfrm>
                <a:off x="2049975" y="1995100"/>
                <a:ext cx="410300" cy="777800"/>
              </a:xfrm>
              <a:custGeom>
                <a:avLst/>
                <a:gdLst/>
                <a:ahLst/>
                <a:cxnLst/>
                <a:rect l="l" t="t" r="r" b="b"/>
                <a:pathLst>
                  <a:path w="16412" h="31112" extrusionOk="0">
                    <a:moveTo>
                      <a:pt x="2722" y="0"/>
                    </a:moveTo>
                    <a:cubicBezTo>
                      <a:pt x="2583" y="0"/>
                      <a:pt x="2443" y="12"/>
                      <a:pt x="2302" y="38"/>
                    </a:cubicBezTo>
                    <a:cubicBezTo>
                      <a:pt x="0" y="438"/>
                      <a:pt x="334" y="3507"/>
                      <a:pt x="801" y="5375"/>
                    </a:cubicBezTo>
                    <a:cubicBezTo>
                      <a:pt x="2635" y="12647"/>
                      <a:pt x="4637" y="19852"/>
                      <a:pt x="6572" y="27057"/>
                    </a:cubicBezTo>
                    <a:cubicBezTo>
                      <a:pt x="6605" y="27091"/>
                      <a:pt x="6605" y="27124"/>
                      <a:pt x="6605" y="27124"/>
                    </a:cubicBezTo>
                    <a:cubicBezTo>
                      <a:pt x="6939" y="28358"/>
                      <a:pt x="7305" y="29659"/>
                      <a:pt x="8173" y="30493"/>
                    </a:cubicBezTo>
                    <a:cubicBezTo>
                      <a:pt x="8625" y="30929"/>
                      <a:pt x="9086" y="31112"/>
                      <a:pt x="9534" y="31112"/>
                    </a:cubicBezTo>
                    <a:cubicBezTo>
                      <a:pt x="10872" y="31112"/>
                      <a:pt x="12101" y="29482"/>
                      <a:pt x="12676" y="28058"/>
                    </a:cubicBezTo>
                    <a:cubicBezTo>
                      <a:pt x="16412" y="18551"/>
                      <a:pt x="12909" y="6643"/>
                      <a:pt x="5437" y="1139"/>
                    </a:cubicBezTo>
                    <a:cubicBezTo>
                      <a:pt x="4594" y="557"/>
                      <a:pt x="3674" y="0"/>
                      <a:pt x="2722" y="0"/>
                    </a:cubicBez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6919;p77"/>
              <p:cNvSpPr/>
              <p:nvPr/>
            </p:nvSpPr>
            <p:spPr>
              <a:xfrm>
                <a:off x="2175900" y="1852450"/>
                <a:ext cx="409475" cy="777025"/>
              </a:xfrm>
              <a:custGeom>
                <a:avLst/>
                <a:gdLst/>
                <a:ahLst/>
                <a:cxnLst/>
                <a:rect l="l" t="t" r="r" b="b"/>
                <a:pathLst>
                  <a:path w="16379" h="31081" extrusionOk="0">
                    <a:moveTo>
                      <a:pt x="2706" y="1"/>
                    </a:moveTo>
                    <a:cubicBezTo>
                      <a:pt x="2561" y="1"/>
                      <a:pt x="2415" y="13"/>
                      <a:pt x="2268" y="40"/>
                    </a:cubicBezTo>
                    <a:cubicBezTo>
                      <a:pt x="0" y="440"/>
                      <a:pt x="334" y="3509"/>
                      <a:pt x="801" y="5377"/>
                    </a:cubicBezTo>
                    <a:cubicBezTo>
                      <a:pt x="2602" y="12649"/>
                      <a:pt x="4603" y="19821"/>
                      <a:pt x="6572" y="27059"/>
                    </a:cubicBezTo>
                    <a:cubicBezTo>
                      <a:pt x="6572" y="27093"/>
                      <a:pt x="6572" y="27093"/>
                      <a:pt x="6572" y="27126"/>
                    </a:cubicBezTo>
                    <a:cubicBezTo>
                      <a:pt x="6905" y="28360"/>
                      <a:pt x="7305" y="29661"/>
                      <a:pt x="8139" y="30462"/>
                    </a:cubicBezTo>
                    <a:cubicBezTo>
                      <a:pt x="8592" y="30898"/>
                      <a:pt x="9056" y="31081"/>
                      <a:pt x="9507" y="31081"/>
                    </a:cubicBezTo>
                    <a:cubicBezTo>
                      <a:pt x="10852" y="31081"/>
                      <a:pt x="12093" y="29458"/>
                      <a:pt x="12643" y="28060"/>
                    </a:cubicBezTo>
                    <a:cubicBezTo>
                      <a:pt x="16379" y="18553"/>
                      <a:pt x="12909" y="6611"/>
                      <a:pt x="5404" y="1141"/>
                    </a:cubicBezTo>
                    <a:cubicBezTo>
                      <a:pt x="4594" y="533"/>
                      <a:pt x="3658" y="1"/>
                      <a:pt x="2706" y="1"/>
                    </a:cubicBez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6920;p77"/>
              <p:cNvSpPr/>
              <p:nvPr/>
            </p:nvSpPr>
            <p:spPr>
              <a:xfrm>
                <a:off x="2275975" y="2287925"/>
                <a:ext cx="588775" cy="212125"/>
              </a:xfrm>
              <a:custGeom>
                <a:avLst/>
                <a:gdLst/>
                <a:ahLst/>
                <a:cxnLst/>
                <a:rect l="l" t="t" r="r" b="b"/>
                <a:pathLst>
                  <a:path w="23551" h="8485" extrusionOk="0">
                    <a:moveTo>
                      <a:pt x="23550" y="0"/>
                    </a:moveTo>
                    <a:lnTo>
                      <a:pt x="23550" y="0"/>
                    </a:lnTo>
                    <a:cubicBezTo>
                      <a:pt x="22349" y="2001"/>
                      <a:pt x="20748" y="3669"/>
                      <a:pt x="18880" y="4937"/>
                    </a:cubicBezTo>
                    <a:cubicBezTo>
                      <a:pt x="17012" y="6238"/>
                      <a:pt x="14911" y="7138"/>
                      <a:pt x="12709" y="7472"/>
                    </a:cubicBezTo>
                    <a:cubicBezTo>
                      <a:pt x="11917" y="7614"/>
                      <a:pt x="11117" y="7680"/>
                      <a:pt x="10318" y="7680"/>
                    </a:cubicBezTo>
                    <a:cubicBezTo>
                      <a:pt x="8860" y="7680"/>
                      <a:pt x="7404" y="7459"/>
                      <a:pt x="6004" y="7072"/>
                    </a:cubicBezTo>
                    <a:cubicBezTo>
                      <a:pt x="3836" y="6471"/>
                      <a:pt x="1768" y="5404"/>
                      <a:pt x="0" y="3903"/>
                    </a:cubicBezTo>
                    <a:lnTo>
                      <a:pt x="0" y="3903"/>
                    </a:lnTo>
                    <a:cubicBezTo>
                      <a:pt x="1568" y="5637"/>
                      <a:pt x="3603" y="6938"/>
                      <a:pt x="5804" y="7706"/>
                    </a:cubicBezTo>
                    <a:cubicBezTo>
                      <a:pt x="7316" y="8225"/>
                      <a:pt x="8919" y="8484"/>
                      <a:pt x="10522" y="8484"/>
                    </a:cubicBezTo>
                    <a:cubicBezTo>
                      <a:pt x="11288" y="8484"/>
                      <a:pt x="12054" y="8425"/>
                      <a:pt x="12809" y="8306"/>
                    </a:cubicBezTo>
                    <a:cubicBezTo>
                      <a:pt x="15178" y="7906"/>
                      <a:pt x="17412" y="6905"/>
                      <a:pt x="19247" y="5471"/>
                    </a:cubicBezTo>
                    <a:cubicBezTo>
                      <a:pt x="21148" y="4036"/>
                      <a:pt x="22650" y="2135"/>
                      <a:pt x="23550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6921;p77"/>
              <p:cNvSpPr/>
              <p:nvPr/>
            </p:nvSpPr>
            <p:spPr>
              <a:xfrm>
                <a:off x="2348525" y="2433850"/>
                <a:ext cx="53375" cy="302750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2110" extrusionOk="0">
                    <a:moveTo>
                      <a:pt x="234" y="1"/>
                    </a:moveTo>
                    <a:cubicBezTo>
                      <a:pt x="601" y="1001"/>
                      <a:pt x="901" y="2002"/>
                      <a:pt x="1068" y="3036"/>
                    </a:cubicBezTo>
                    <a:cubicBezTo>
                      <a:pt x="1234" y="4037"/>
                      <a:pt x="1334" y="5071"/>
                      <a:pt x="1301" y="6105"/>
                    </a:cubicBezTo>
                    <a:cubicBezTo>
                      <a:pt x="1301" y="7106"/>
                      <a:pt x="1168" y="8140"/>
                      <a:pt x="967" y="9140"/>
                    </a:cubicBezTo>
                    <a:cubicBezTo>
                      <a:pt x="734" y="10141"/>
                      <a:pt x="400" y="11142"/>
                      <a:pt x="0" y="12109"/>
                    </a:cubicBezTo>
                    <a:cubicBezTo>
                      <a:pt x="701" y="11309"/>
                      <a:pt x="1234" y="10341"/>
                      <a:pt x="1568" y="9307"/>
                    </a:cubicBezTo>
                    <a:cubicBezTo>
                      <a:pt x="1935" y="8273"/>
                      <a:pt x="2102" y="7206"/>
                      <a:pt x="2135" y="6105"/>
                    </a:cubicBezTo>
                    <a:cubicBezTo>
                      <a:pt x="2135" y="5004"/>
                      <a:pt x="2035" y="3937"/>
                      <a:pt x="1701" y="2869"/>
                    </a:cubicBezTo>
                    <a:cubicBezTo>
                      <a:pt x="1401" y="1835"/>
                      <a:pt x="901" y="834"/>
                      <a:pt x="234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6922;p77"/>
              <p:cNvSpPr/>
              <p:nvPr/>
            </p:nvSpPr>
            <p:spPr>
              <a:xfrm>
                <a:off x="2665400" y="2442200"/>
                <a:ext cx="80925" cy="298550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1942" extrusionOk="0">
                    <a:moveTo>
                      <a:pt x="1168" y="0"/>
                    </a:moveTo>
                    <a:lnTo>
                      <a:pt x="1168" y="0"/>
                    </a:lnTo>
                    <a:cubicBezTo>
                      <a:pt x="635" y="934"/>
                      <a:pt x="301" y="2002"/>
                      <a:pt x="168" y="3069"/>
                    </a:cubicBezTo>
                    <a:cubicBezTo>
                      <a:pt x="1" y="4136"/>
                      <a:pt x="34" y="5237"/>
                      <a:pt x="201" y="6305"/>
                    </a:cubicBezTo>
                    <a:cubicBezTo>
                      <a:pt x="401" y="7405"/>
                      <a:pt x="735" y="8439"/>
                      <a:pt x="1268" y="9407"/>
                    </a:cubicBezTo>
                    <a:cubicBezTo>
                      <a:pt x="1769" y="10374"/>
                      <a:pt x="2436" y="11241"/>
                      <a:pt x="3236" y="11942"/>
                    </a:cubicBezTo>
                    <a:cubicBezTo>
                      <a:pt x="2669" y="11041"/>
                      <a:pt x="2202" y="10107"/>
                      <a:pt x="1835" y="9140"/>
                    </a:cubicBezTo>
                    <a:cubicBezTo>
                      <a:pt x="1469" y="8173"/>
                      <a:pt x="1202" y="7205"/>
                      <a:pt x="1035" y="6171"/>
                    </a:cubicBezTo>
                    <a:cubicBezTo>
                      <a:pt x="835" y="5170"/>
                      <a:pt x="768" y="4136"/>
                      <a:pt x="801" y="3136"/>
                    </a:cubicBezTo>
                    <a:cubicBezTo>
                      <a:pt x="801" y="2102"/>
                      <a:pt x="935" y="1068"/>
                      <a:pt x="1168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6923;p77"/>
              <p:cNvSpPr/>
              <p:nvPr/>
            </p:nvSpPr>
            <p:spPr>
              <a:xfrm>
                <a:off x="2518625" y="1008800"/>
                <a:ext cx="297750" cy="308275"/>
              </a:xfrm>
              <a:custGeom>
                <a:avLst/>
                <a:gdLst/>
                <a:ahLst/>
                <a:cxnLst/>
                <a:rect l="l" t="t" r="r" b="b"/>
                <a:pathLst>
                  <a:path w="11910" h="12331" extrusionOk="0">
                    <a:moveTo>
                      <a:pt x="3216" y="1"/>
                    </a:moveTo>
                    <a:cubicBezTo>
                      <a:pt x="2815" y="1"/>
                      <a:pt x="2422" y="91"/>
                      <a:pt x="2069" y="295"/>
                    </a:cubicBezTo>
                    <a:cubicBezTo>
                      <a:pt x="1035" y="929"/>
                      <a:pt x="868" y="2363"/>
                      <a:pt x="802" y="3598"/>
                    </a:cubicBezTo>
                    <a:cubicBezTo>
                      <a:pt x="735" y="5499"/>
                      <a:pt x="635" y="7400"/>
                      <a:pt x="568" y="9268"/>
                    </a:cubicBezTo>
                    <a:cubicBezTo>
                      <a:pt x="535" y="10369"/>
                      <a:pt x="1" y="12037"/>
                      <a:pt x="1469" y="12304"/>
                    </a:cubicBezTo>
                    <a:cubicBezTo>
                      <a:pt x="1594" y="12322"/>
                      <a:pt x="1724" y="12331"/>
                      <a:pt x="1859" y="12331"/>
                    </a:cubicBezTo>
                    <a:cubicBezTo>
                      <a:pt x="3201" y="12331"/>
                      <a:pt x="4984" y="11485"/>
                      <a:pt x="6105" y="10970"/>
                    </a:cubicBezTo>
                    <a:cubicBezTo>
                      <a:pt x="7540" y="10336"/>
                      <a:pt x="8907" y="9535"/>
                      <a:pt x="10108" y="8568"/>
                    </a:cubicBezTo>
                    <a:cubicBezTo>
                      <a:pt x="11009" y="7867"/>
                      <a:pt x="11909" y="6833"/>
                      <a:pt x="11676" y="5733"/>
                    </a:cubicBezTo>
                    <a:cubicBezTo>
                      <a:pt x="11476" y="4932"/>
                      <a:pt x="10742" y="4398"/>
                      <a:pt x="10075" y="3931"/>
                    </a:cubicBezTo>
                    <a:cubicBezTo>
                      <a:pt x="8741" y="3031"/>
                      <a:pt x="7406" y="2097"/>
                      <a:pt x="6072" y="1196"/>
                    </a:cubicBezTo>
                    <a:cubicBezTo>
                      <a:pt x="5472" y="796"/>
                      <a:pt x="4871" y="362"/>
                      <a:pt x="4171" y="162"/>
                    </a:cubicBezTo>
                    <a:cubicBezTo>
                      <a:pt x="3860" y="58"/>
                      <a:pt x="3536" y="1"/>
                      <a:pt x="3216" y="1"/>
                    </a:cubicBez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6924;p77"/>
              <p:cNvSpPr/>
              <p:nvPr/>
            </p:nvSpPr>
            <p:spPr>
              <a:xfrm>
                <a:off x="3298350" y="1321400"/>
                <a:ext cx="120125" cy="205150"/>
              </a:xfrm>
              <a:custGeom>
                <a:avLst/>
                <a:gdLst/>
                <a:ahLst/>
                <a:cxnLst/>
                <a:rect l="l" t="t" r="r" b="b"/>
                <a:pathLst>
                  <a:path w="4805" h="8206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501" y="667"/>
                      <a:pt x="1002" y="1268"/>
                      <a:pt x="1469" y="1901"/>
                    </a:cubicBezTo>
                    <a:cubicBezTo>
                      <a:pt x="1936" y="2569"/>
                      <a:pt x="2369" y="3202"/>
                      <a:pt x="2770" y="3869"/>
                    </a:cubicBezTo>
                    <a:cubicBezTo>
                      <a:pt x="3170" y="4570"/>
                      <a:pt x="3503" y="5270"/>
                      <a:pt x="3837" y="5971"/>
                    </a:cubicBezTo>
                    <a:cubicBezTo>
                      <a:pt x="4171" y="6705"/>
                      <a:pt x="4471" y="7439"/>
                      <a:pt x="4771" y="8206"/>
                    </a:cubicBezTo>
                    <a:cubicBezTo>
                      <a:pt x="4804" y="7372"/>
                      <a:pt x="4671" y="6538"/>
                      <a:pt x="4437" y="5737"/>
                    </a:cubicBezTo>
                    <a:cubicBezTo>
                      <a:pt x="4204" y="4937"/>
                      <a:pt x="3904" y="4170"/>
                      <a:pt x="3470" y="3469"/>
                    </a:cubicBezTo>
                    <a:cubicBezTo>
                      <a:pt x="3070" y="2735"/>
                      <a:pt x="2536" y="2068"/>
                      <a:pt x="1969" y="1501"/>
                    </a:cubicBezTo>
                    <a:cubicBezTo>
                      <a:pt x="1402" y="901"/>
                      <a:pt x="735" y="400"/>
                      <a:pt x="1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6925;p77"/>
              <p:cNvSpPr/>
              <p:nvPr/>
            </p:nvSpPr>
            <p:spPr>
              <a:xfrm>
                <a:off x="2517800" y="1180150"/>
                <a:ext cx="211000" cy="107900"/>
              </a:xfrm>
              <a:custGeom>
                <a:avLst/>
                <a:gdLst/>
                <a:ahLst/>
                <a:cxnLst/>
                <a:rect l="l" t="t" r="r" b="b"/>
                <a:pathLst>
                  <a:path w="8440" h="4316" extrusionOk="0">
                    <a:moveTo>
                      <a:pt x="7688" y="0"/>
                    </a:moveTo>
                    <a:cubicBezTo>
                      <a:pt x="7123" y="0"/>
                      <a:pt x="6547" y="75"/>
                      <a:pt x="5972" y="213"/>
                    </a:cubicBezTo>
                    <a:cubicBezTo>
                      <a:pt x="5171" y="380"/>
                      <a:pt x="4404" y="680"/>
                      <a:pt x="3637" y="1047"/>
                    </a:cubicBezTo>
                    <a:cubicBezTo>
                      <a:pt x="2903" y="1414"/>
                      <a:pt x="2236" y="1914"/>
                      <a:pt x="1602" y="2448"/>
                    </a:cubicBezTo>
                    <a:cubicBezTo>
                      <a:pt x="1001" y="2981"/>
                      <a:pt x="434" y="3615"/>
                      <a:pt x="1" y="4316"/>
                    </a:cubicBezTo>
                    <a:cubicBezTo>
                      <a:pt x="668" y="3849"/>
                      <a:pt x="1335" y="3382"/>
                      <a:pt x="2002" y="2948"/>
                    </a:cubicBezTo>
                    <a:cubicBezTo>
                      <a:pt x="2636" y="2548"/>
                      <a:pt x="3336" y="2148"/>
                      <a:pt x="4037" y="1781"/>
                    </a:cubicBezTo>
                    <a:cubicBezTo>
                      <a:pt x="4737" y="1447"/>
                      <a:pt x="5438" y="1113"/>
                      <a:pt x="6172" y="813"/>
                    </a:cubicBezTo>
                    <a:cubicBezTo>
                      <a:pt x="6906" y="546"/>
                      <a:pt x="7673" y="280"/>
                      <a:pt x="8440" y="46"/>
                    </a:cubicBezTo>
                    <a:cubicBezTo>
                      <a:pt x="8192" y="15"/>
                      <a:pt x="7941" y="0"/>
                      <a:pt x="7688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6926;p77"/>
              <p:cNvSpPr/>
              <p:nvPr/>
            </p:nvSpPr>
            <p:spPr>
              <a:xfrm>
                <a:off x="2711275" y="1328300"/>
                <a:ext cx="246025" cy="241675"/>
              </a:xfrm>
              <a:custGeom>
                <a:avLst/>
                <a:gdLst/>
                <a:ahLst/>
                <a:cxnLst/>
                <a:rect l="l" t="t" r="r" b="b"/>
                <a:pathLst>
                  <a:path w="9841" h="9667" extrusionOk="0">
                    <a:moveTo>
                      <a:pt x="5006" y="0"/>
                    </a:moveTo>
                    <a:cubicBezTo>
                      <a:pt x="3982" y="0"/>
                      <a:pt x="2977" y="332"/>
                      <a:pt x="2169" y="925"/>
                    </a:cubicBezTo>
                    <a:cubicBezTo>
                      <a:pt x="1201" y="1625"/>
                      <a:pt x="467" y="2726"/>
                      <a:pt x="267" y="3894"/>
                    </a:cubicBezTo>
                    <a:cubicBezTo>
                      <a:pt x="367" y="3327"/>
                      <a:pt x="634" y="2760"/>
                      <a:pt x="934" y="2259"/>
                    </a:cubicBezTo>
                    <a:cubicBezTo>
                      <a:pt x="1301" y="1759"/>
                      <a:pt x="1735" y="1325"/>
                      <a:pt x="2235" y="1025"/>
                    </a:cubicBezTo>
                    <a:cubicBezTo>
                      <a:pt x="2958" y="558"/>
                      <a:pt x="3779" y="337"/>
                      <a:pt x="4596" y="337"/>
                    </a:cubicBezTo>
                    <a:cubicBezTo>
                      <a:pt x="4947" y="337"/>
                      <a:pt x="5297" y="378"/>
                      <a:pt x="5638" y="458"/>
                    </a:cubicBezTo>
                    <a:cubicBezTo>
                      <a:pt x="6772" y="725"/>
                      <a:pt x="7739" y="1459"/>
                      <a:pt x="8340" y="2426"/>
                    </a:cubicBezTo>
                    <a:cubicBezTo>
                      <a:pt x="8940" y="3360"/>
                      <a:pt x="9140" y="4527"/>
                      <a:pt x="8907" y="5595"/>
                    </a:cubicBezTo>
                    <a:cubicBezTo>
                      <a:pt x="8707" y="6696"/>
                      <a:pt x="8073" y="7696"/>
                      <a:pt x="7172" y="8330"/>
                    </a:cubicBezTo>
                    <a:cubicBezTo>
                      <a:pt x="6436" y="8876"/>
                      <a:pt x="5521" y="9176"/>
                      <a:pt x="4573" y="9176"/>
                    </a:cubicBezTo>
                    <a:cubicBezTo>
                      <a:pt x="4362" y="9176"/>
                      <a:pt x="4149" y="9161"/>
                      <a:pt x="3937" y="9131"/>
                    </a:cubicBezTo>
                    <a:cubicBezTo>
                      <a:pt x="2802" y="8964"/>
                      <a:pt x="1702" y="8330"/>
                      <a:pt x="1001" y="7329"/>
                    </a:cubicBezTo>
                    <a:cubicBezTo>
                      <a:pt x="668" y="6862"/>
                      <a:pt x="401" y="6295"/>
                      <a:pt x="267" y="5695"/>
                    </a:cubicBezTo>
                    <a:cubicBezTo>
                      <a:pt x="167" y="5128"/>
                      <a:pt x="134" y="4494"/>
                      <a:pt x="267" y="3894"/>
                    </a:cubicBezTo>
                    <a:lnTo>
                      <a:pt x="267" y="3894"/>
                    </a:lnTo>
                    <a:cubicBezTo>
                      <a:pt x="1" y="5095"/>
                      <a:pt x="267" y="6362"/>
                      <a:pt x="901" y="7396"/>
                    </a:cubicBezTo>
                    <a:cubicBezTo>
                      <a:pt x="1568" y="8464"/>
                      <a:pt x="2636" y="9264"/>
                      <a:pt x="3870" y="9531"/>
                    </a:cubicBezTo>
                    <a:cubicBezTo>
                      <a:pt x="4240" y="9621"/>
                      <a:pt x="4622" y="9666"/>
                      <a:pt x="5006" y="9666"/>
                    </a:cubicBezTo>
                    <a:cubicBezTo>
                      <a:pt x="5901" y="9666"/>
                      <a:pt x="6802" y="9421"/>
                      <a:pt x="7573" y="8931"/>
                    </a:cubicBezTo>
                    <a:cubicBezTo>
                      <a:pt x="8106" y="8597"/>
                      <a:pt x="8607" y="8130"/>
                      <a:pt x="8974" y="7596"/>
                    </a:cubicBezTo>
                    <a:cubicBezTo>
                      <a:pt x="9340" y="7029"/>
                      <a:pt x="9607" y="6429"/>
                      <a:pt x="9741" y="5762"/>
                    </a:cubicBezTo>
                    <a:cubicBezTo>
                      <a:pt x="9841" y="5128"/>
                      <a:pt x="9841" y="4461"/>
                      <a:pt x="9707" y="3827"/>
                    </a:cubicBezTo>
                    <a:cubicBezTo>
                      <a:pt x="9574" y="3160"/>
                      <a:pt x="9307" y="2559"/>
                      <a:pt x="8940" y="2026"/>
                    </a:cubicBezTo>
                    <a:cubicBezTo>
                      <a:pt x="8173" y="958"/>
                      <a:pt x="6972" y="258"/>
                      <a:pt x="5738" y="58"/>
                    </a:cubicBezTo>
                    <a:cubicBezTo>
                      <a:pt x="5494" y="19"/>
                      <a:pt x="5250" y="0"/>
                      <a:pt x="5006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6927;p77"/>
              <p:cNvSpPr/>
              <p:nvPr/>
            </p:nvSpPr>
            <p:spPr>
              <a:xfrm>
                <a:off x="3080700" y="1398275"/>
                <a:ext cx="246050" cy="241750"/>
              </a:xfrm>
              <a:custGeom>
                <a:avLst/>
                <a:gdLst/>
                <a:ahLst/>
                <a:cxnLst/>
                <a:rect l="l" t="t" r="r" b="b"/>
                <a:pathLst>
                  <a:path w="9842" h="9670" extrusionOk="0">
                    <a:moveTo>
                      <a:pt x="4949" y="0"/>
                    </a:moveTo>
                    <a:cubicBezTo>
                      <a:pt x="3955" y="0"/>
                      <a:pt x="2967" y="309"/>
                      <a:pt x="2169" y="895"/>
                    </a:cubicBezTo>
                    <a:cubicBezTo>
                      <a:pt x="1168" y="1628"/>
                      <a:pt x="468" y="2696"/>
                      <a:pt x="234" y="3897"/>
                    </a:cubicBezTo>
                    <a:cubicBezTo>
                      <a:pt x="368" y="3296"/>
                      <a:pt x="601" y="2729"/>
                      <a:pt x="935" y="2229"/>
                    </a:cubicBezTo>
                    <a:cubicBezTo>
                      <a:pt x="1268" y="1728"/>
                      <a:pt x="1735" y="1328"/>
                      <a:pt x="2236" y="995"/>
                    </a:cubicBezTo>
                    <a:cubicBezTo>
                      <a:pt x="2930" y="555"/>
                      <a:pt x="3753" y="324"/>
                      <a:pt x="4570" y="324"/>
                    </a:cubicBezTo>
                    <a:cubicBezTo>
                      <a:pt x="4931" y="324"/>
                      <a:pt x="5291" y="369"/>
                      <a:pt x="5638" y="461"/>
                    </a:cubicBezTo>
                    <a:cubicBezTo>
                      <a:pt x="6772" y="728"/>
                      <a:pt x="7740" y="1462"/>
                      <a:pt x="8307" y="2396"/>
                    </a:cubicBezTo>
                    <a:cubicBezTo>
                      <a:pt x="8907" y="3363"/>
                      <a:pt x="9141" y="4497"/>
                      <a:pt x="8907" y="5598"/>
                    </a:cubicBezTo>
                    <a:cubicBezTo>
                      <a:pt x="8707" y="6665"/>
                      <a:pt x="8073" y="7666"/>
                      <a:pt x="7172" y="8333"/>
                    </a:cubicBezTo>
                    <a:cubicBezTo>
                      <a:pt x="6457" y="8863"/>
                      <a:pt x="5552" y="9162"/>
                      <a:pt x="4642" y="9162"/>
                    </a:cubicBezTo>
                    <a:cubicBezTo>
                      <a:pt x="4406" y="9162"/>
                      <a:pt x="4170" y="9142"/>
                      <a:pt x="3937" y="9100"/>
                    </a:cubicBezTo>
                    <a:cubicBezTo>
                      <a:pt x="2769" y="8934"/>
                      <a:pt x="1702" y="8300"/>
                      <a:pt x="1001" y="7332"/>
                    </a:cubicBezTo>
                    <a:cubicBezTo>
                      <a:pt x="634" y="6832"/>
                      <a:pt x="401" y="6298"/>
                      <a:pt x="268" y="5698"/>
                    </a:cubicBezTo>
                    <a:cubicBezTo>
                      <a:pt x="134" y="5098"/>
                      <a:pt x="134" y="4497"/>
                      <a:pt x="234" y="3897"/>
                    </a:cubicBezTo>
                    <a:lnTo>
                      <a:pt x="234" y="3897"/>
                    </a:lnTo>
                    <a:cubicBezTo>
                      <a:pt x="1" y="5098"/>
                      <a:pt x="234" y="6365"/>
                      <a:pt x="901" y="7399"/>
                    </a:cubicBezTo>
                    <a:cubicBezTo>
                      <a:pt x="1535" y="8433"/>
                      <a:pt x="2603" y="9234"/>
                      <a:pt x="3837" y="9534"/>
                    </a:cubicBezTo>
                    <a:cubicBezTo>
                      <a:pt x="4207" y="9624"/>
                      <a:pt x="4589" y="9669"/>
                      <a:pt x="4974" y="9669"/>
                    </a:cubicBezTo>
                    <a:cubicBezTo>
                      <a:pt x="5871" y="9669"/>
                      <a:pt x="6779" y="9424"/>
                      <a:pt x="7573" y="8934"/>
                    </a:cubicBezTo>
                    <a:cubicBezTo>
                      <a:pt x="8106" y="8567"/>
                      <a:pt x="8607" y="8100"/>
                      <a:pt x="8974" y="7566"/>
                    </a:cubicBezTo>
                    <a:cubicBezTo>
                      <a:pt x="9341" y="7032"/>
                      <a:pt x="9608" y="6398"/>
                      <a:pt x="9708" y="5765"/>
                    </a:cubicBezTo>
                    <a:cubicBezTo>
                      <a:pt x="9841" y="5098"/>
                      <a:pt x="9841" y="4430"/>
                      <a:pt x="9708" y="3797"/>
                    </a:cubicBezTo>
                    <a:cubicBezTo>
                      <a:pt x="9574" y="3163"/>
                      <a:pt x="9274" y="2529"/>
                      <a:pt x="8907" y="1995"/>
                    </a:cubicBezTo>
                    <a:cubicBezTo>
                      <a:pt x="8140" y="961"/>
                      <a:pt x="6972" y="227"/>
                      <a:pt x="5705" y="61"/>
                    </a:cubicBezTo>
                    <a:cubicBezTo>
                      <a:pt x="5455" y="20"/>
                      <a:pt x="5202" y="0"/>
                      <a:pt x="4949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6928;p77"/>
              <p:cNvSpPr/>
              <p:nvPr/>
            </p:nvSpPr>
            <p:spPr>
              <a:xfrm>
                <a:off x="3094875" y="1460550"/>
                <a:ext cx="134300" cy="123100"/>
              </a:xfrm>
              <a:custGeom>
                <a:avLst/>
                <a:gdLst/>
                <a:ahLst/>
                <a:cxnLst/>
                <a:rect l="l" t="t" r="r" b="b"/>
                <a:pathLst>
                  <a:path w="5372" h="4924" extrusionOk="0">
                    <a:moveTo>
                      <a:pt x="2733" y="0"/>
                    </a:moveTo>
                    <a:cubicBezTo>
                      <a:pt x="1562" y="0"/>
                      <a:pt x="505" y="815"/>
                      <a:pt x="268" y="1973"/>
                    </a:cubicBezTo>
                    <a:cubicBezTo>
                      <a:pt x="1" y="3307"/>
                      <a:pt x="868" y="4608"/>
                      <a:pt x="2202" y="4875"/>
                    </a:cubicBezTo>
                    <a:cubicBezTo>
                      <a:pt x="2365" y="4907"/>
                      <a:pt x="2527" y="4923"/>
                      <a:pt x="2687" y="4923"/>
                    </a:cubicBezTo>
                    <a:cubicBezTo>
                      <a:pt x="3839" y="4923"/>
                      <a:pt x="4870" y="4112"/>
                      <a:pt x="5104" y="2940"/>
                    </a:cubicBezTo>
                    <a:cubicBezTo>
                      <a:pt x="5371" y="1606"/>
                      <a:pt x="4504" y="305"/>
                      <a:pt x="3170" y="38"/>
                    </a:cubicBezTo>
                    <a:cubicBezTo>
                      <a:pt x="3023" y="12"/>
                      <a:pt x="2877" y="0"/>
                      <a:pt x="2733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6929;p77"/>
              <p:cNvSpPr/>
              <p:nvPr/>
            </p:nvSpPr>
            <p:spPr>
              <a:xfrm>
                <a:off x="2718775" y="1386900"/>
                <a:ext cx="133450" cy="122525"/>
              </a:xfrm>
              <a:custGeom>
                <a:avLst/>
                <a:gdLst/>
                <a:ahLst/>
                <a:cxnLst/>
                <a:rect l="l" t="t" r="r" b="b"/>
                <a:pathLst>
                  <a:path w="5338" h="4901" extrusionOk="0">
                    <a:moveTo>
                      <a:pt x="2684" y="0"/>
                    </a:moveTo>
                    <a:cubicBezTo>
                      <a:pt x="1533" y="0"/>
                      <a:pt x="502" y="812"/>
                      <a:pt x="268" y="1983"/>
                    </a:cubicBezTo>
                    <a:cubicBezTo>
                      <a:pt x="1" y="3318"/>
                      <a:pt x="868" y="4585"/>
                      <a:pt x="2202" y="4852"/>
                    </a:cubicBezTo>
                    <a:cubicBezTo>
                      <a:pt x="2365" y="4885"/>
                      <a:pt x="2527" y="4900"/>
                      <a:pt x="2687" y="4900"/>
                    </a:cubicBezTo>
                    <a:cubicBezTo>
                      <a:pt x="3839" y="4900"/>
                      <a:pt x="4870" y="4089"/>
                      <a:pt x="5104" y="2917"/>
                    </a:cubicBezTo>
                    <a:cubicBezTo>
                      <a:pt x="5338" y="1583"/>
                      <a:pt x="4471" y="315"/>
                      <a:pt x="3170" y="49"/>
                    </a:cubicBezTo>
                    <a:cubicBezTo>
                      <a:pt x="3007" y="16"/>
                      <a:pt x="2844" y="0"/>
                      <a:pt x="2684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6930;p77"/>
              <p:cNvSpPr/>
              <p:nvPr/>
            </p:nvSpPr>
            <p:spPr>
              <a:xfrm>
                <a:off x="2973125" y="1606600"/>
                <a:ext cx="131800" cy="150650"/>
              </a:xfrm>
              <a:custGeom>
                <a:avLst/>
                <a:gdLst/>
                <a:ahLst/>
                <a:cxnLst/>
                <a:rect l="l" t="t" r="r" b="b"/>
                <a:pathLst>
                  <a:path w="5272" h="6026" extrusionOk="0">
                    <a:moveTo>
                      <a:pt x="1502" y="0"/>
                    </a:moveTo>
                    <a:lnTo>
                      <a:pt x="1502" y="0"/>
                    </a:lnTo>
                    <a:cubicBezTo>
                      <a:pt x="1335" y="400"/>
                      <a:pt x="1168" y="801"/>
                      <a:pt x="1035" y="1201"/>
                    </a:cubicBezTo>
                    <a:cubicBezTo>
                      <a:pt x="901" y="1601"/>
                      <a:pt x="768" y="2002"/>
                      <a:pt x="668" y="2402"/>
                    </a:cubicBezTo>
                    <a:cubicBezTo>
                      <a:pt x="434" y="3202"/>
                      <a:pt x="201" y="4003"/>
                      <a:pt x="34" y="4837"/>
                    </a:cubicBezTo>
                    <a:lnTo>
                      <a:pt x="1" y="4937"/>
                    </a:lnTo>
                    <a:lnTo>
                      <a:pt x="34" y="5037"/>
                    </a:lnTo>
                    <a:cubicBezTo>
                      <a:pt x="167" y="5404"/>
                      <a:pt x="434" y="5671"/>
                      <a:pt x="734" y="5804"/>
                    </a:cubicBezTo>
                    <a:cubicBezTo>
                      <a:pt x="1001" y="5938"/>
                      <a:pt x="1302" y="6004"/>
                      <a:pt x="1568" y="6004"/>
                    </a:cubicBezTo>
                    <a:cubicBezTo>
                      <a:pt x="1690" y="6019"/>
                      <a:pt x="1809" y="6025"/>
                      <a:pt x="1927" y="6025"/>
                    </a:cubicBezTo>
                    <a:cubicBezTo>
                      <a:pt x="2362" y="6025"/>
                      <a:pt x="2776" y="5935"/>
                      <a:pt x="3170" y="5804"/>
                    </a:cubicBezTo>
                    <a:cubicBezTo>
                      <a:pt x="3670" y="5604"/>
                      <a:pt x="4137" y="5304"/>
                      <a:pt x="4504" y="4937"/>
                    </a:cubicBezTo>
                    <a:cubicBezTo>
                      <a:pt x="4871" y="4570"/>
                      <a:pt x="5138" y="4103"/>
                      <a:pt x="5271" y="3603"/>
                    </a:cubicBezTo>
                    <a:lnTo>
                      <a:pt x="5271" y="3603"/>
                    </a:lnTo>
                    <a:cubicBezTo>
                      <a:pt x="4971" y="4003"/>
                      <a:pt x="4604" y="4370"/>
                      <a:pt x="4237" y="4603"/>
                    </a:cubicBezTo>
                    <a:cubicBezTo>
                      <a:pt x="3837" y="4870"/>
                      <a:pt x="3403" y="5037"/>
                      <a:pt x="2969" y="5137"/>
                    </a:cubicBezTo>
                    <a:cubicBezTo>
                      <a:pt x="2680" y="5226"/>
                      <a:pt x="2391" y="5256"/>
                      <a:pt x="2102" y="5256"/>
                    </a:cubicBezTo>
                    <a:cubicBezTo>
                      <a:pt x="1958" y="5256"/>
                      <a:pt x="1813" y="5248"/>
                      <a:pt x="1668" y="5237"/>
                    </a:cubicBezTo>
                    <a:cubicBezTo>
                      <a:pt x="1299" y="5180"/>
                      <a:pt x="1003" y="5051"/>
                      <a:pt x="861" y="4870"/>
                    </a:cubicBezTo>
                    <a:lnTo>
                      <a:pt x="861" y="4870"/>
                    </a:lnTo>
                    <a:cubicBezTo>
                      <a:pt x="1016" y="4081"/>
                      <a:pt x="1142" y="3291"/>
                      <a:pt x="1268" y="2502"/>
                    </a:cubicBezTo>
                    <a:cubicBezTo>
                      <a:pt x="1335" y="2102"/>
                      <a:pt x="1368" y="1668"/>
                      <a:pt x="1402" y="1268"/>
                    </a:cubicBezTo>
                    <a:cubicBezTo>
                      <a:pt x="1435" y="834"/>
                      <a:pt x="1468" y="434"/>
                      <a:pt x="1502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6931;p77"/>
              <p:cNvSpPr/>
              <p:nvPr/>
            </p:nvSpPr>
            <p:spPr>
              <a:xfrm>
                <a:off x="2931425" y="1551750"/>
                <a:ext cx="157650" cy="112150"/>
              </a:xfrm>
              <a:custGeom>
                <a:avLst/>
                <a:gdLst/>
                <a:ahLst/>
                <a:cxnLst/>
                <a:rect l="l" t="t" r="r" b="b"/>
                <a:pathLst>
                  <a:path w="6306" h="4486" extrusionOk="0">
                    <a:moveTo>
                      <a:pt x="2233" y="0"/>
                    </a:moveTo>
                    <a:cubicBezTo>
                      <a:pt x="1177" y="0"/>
                      <a:pt x="261" y="296"/>
                      <a:pt x="168" y="460"/>
                    </a:cubicBezTo>
                    <a:cubicBezTo>
                      <a:pt x="1" y="726"/>
                      <a:pt x="34" y="1060"/>
                      <a:pt x="101" y="1394"/>
                    </a:cubicBezTo>
                    <a:cubicBezTo>
                      <a:pt x="368" y="2528"/>
                      <a:pt x="1368" y="4129"/>
                      <a:pt x="2269" y="4429"/>
                    </a:cubicBezTo>
                    <a:cubicBezTo>
                      <a:pt x="2398" y="4467"/>
                      <a:pt x="2545" y="4485"/>
                      <a:pt x="2704" y="4485"/>
                    </a:cubicBezTo>
                    <a:cubicBezTo>
                      <a:pt x="3658" y="4485"/>
                      <a:pt x="5062" y="3852"/>
                      <a:pt x="5805" y="3195"/>
                    </a:cubicBezTo>
                    <a:cubicBezTo>
                      <a:pt x="6038" y="2961"/>
                      <a:pt x="6239" y="2695"/>
                      <a:pt x="6272" y="2361"/>
                    </a:cubicBezTo>
                    <a:cubicBezTo>
                      <a:pt x="6305" y="2094"/>
                      <a:pt x="5104" y="660"/>
                      <a:pt x="3603" y="193"/>
                    </a:cubicBezTo>
                    <a:cubicBezTo>
                      <a:pt x="3156" y="54"/>
                      <a:pt x="2682" y="0"/>
                      <a:pt x="2233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6932;p77"/>
              <p:cNvSpPr/>
              <p:nvPr/>
            </p:nvSpPr>
            <p:spPr>
              <a:xfrm>
                <a:off x="2868050" y="1658300"/>
                <a:ext cx="123450" cy="8175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3270" extrusionOk="0">
                    <a:moveTo>
                      <a:pt x="134" y="0"/>
                    </a:moveTo>
                    <a:cubicBezTo>
                      <a:pt x="1" y="567"/>
                      <a:pt x="167" y="1268"/>
                      <a:pt x="501" y="1802"/>
                    </a:cubicBezTo>
                    <a:cubicBezTo>
                      <a:pt x="868" y="2335"/>
                      <a:pt x="1368" y="2769"/>
                      <a:pt x="1969" y="3036"/>
                    </a:cubicBezTo>
                    <a:cubicBezTo>
                      <a:pt x="2269" y="3136"/>
                      <a:pt x="2602" y="3236"/>
                      <a:pt x="2936" y="3269"/>
                    </a:cubicBezTo>
                    <a:cubicBezTo>
                      <a:pt x="3303" y="3269"/>
                      <a:pt x="3703" y="3203"/>
                      <a:pt x="4003" y="3002"/>
                    </a:cubicBezTo>
                    <a:cubicBezTo>
                      <a:pt x="4304" y="2769"/>
                      <a:pt x="4470" y="2502"/>
                      <a:pt x="4604" y="2235"/>
                    </a:cubicBezTo>
                    <a:cubicBezTo>
                      <a:pt x="4737" y="1935"/>
                      <a:pt x="4871" y="1668"/>
                      <a:pt x="4937" y="1368"/>
                    </a:cubicBezTo>
                    <a:lnTo>
                      <a:pt x="4937" y="1368"/>
                    </a:lnTo>
                    <a:cubicBezTo>
                      <a:pt x="4470" y="1768"/>
                      <a:pt x="4104" y="2269"/>
                      <a:pt x="3670" y="2435"/>
                    </a:cubicBezTo>
                    <a:cubicBezTo>
                      <a:pt x="3553" y="2484"/>
                      <a:pt x="3430" y="2504"/>
                      <a:pt x="3302" y="2504"/>
                    </a:cubicBezTo>
                    <a:cubicBezTo>
                      <a:pt x="2993" y="2504"/>
                      <a:pt x="2656" y="2387"/>
                      <a:pt x="2302" y="2269"/>
                    </a:cubicBezTo>
                    <a:cubicBezTo>
                      <a:pt x="1835" y="2068"/>
                      <a:pt x="1368" y="1768"/>
                      <a:pt x="1001" y="1401"/>
                    </a:cubicBezTo>
                    <a:cubicBezTo>
                      <a:pt x="634" y="1034"/>
                      <a:pt x="334" y="567"/>
                      <a:pt x="134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6933;p77"/>
              <p:cNvSpPr/>
              <p:nvPr/>
            </p:nvSpPr>
            <p:spPr>
              <a:xfrm>
                <a:off x="2944075" y="1721425"/>
                <a:ext cx="54925" cy="50500"/>
              </a:xfrm>
              <a:custGeom>
                <a:avLst/>
                <a:gdLst/>
                <a:ahLst/>
                <a:cxnLst/>
                <a:rect l="l" t="t" r="r" b="b"/>
                <a:pathLst>
                  <a:path w="2197" h="2020" extrusionOk="0">
                    <a:moveTo>
                      <a:pt x="1150" y="1"/>
                    </a:moveTo>
                    <a:cubicBezTo>
                      <a:pt x="577" y="1"/>
                      <a:pt x="0" y="411"/>
                      <a:pt x="129" y="1145"/>
                    </a:cubicBezTo>
                    <a:cubicBezTo>
                      <a:pt x="190" y="1639"/>
                      <a:pt x="682" y="2019"/>
                      <a:pt x="1152" y="2019"/>
                    </a:cubicBezTo>
                    <a:cubicBezTo>
                      <a:pt x="1189" y="2019"/>
                      <a:pt x="1226" y="2017"/>
                      <a:pt x="1263" y="2012"/>
                    </a:cubicBezTo>
                    <a:cubicBezTo>
                      <a:pt x="1796" y="1945"/>
                      <a:pt x="2197" y="1411"/>
                      <a:pt x="2163" y="878"/>
                    </a:cubicBezTo>
                    <a:cubicBezTo>
                      <a:pt x="2088" y="277"/>
                      <a:pt x="1620" y="1"/>
                      <a:pt x="1150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6934;p77"/>
              <p:cNvSpPr/>
              <p:nvPr/>
            </p:nvSpPr>
            <p:spPr>
              <a:xfrm>
                <a:off x="2031625" y="562450"/>
                <a:ext cx="494550" cy="1072525"/>
              </a:xfrm>
              <a:custGeom>
                <a:avLst/>
                <a:gdLst/>
                <a:ahLst/>
                <a:cxnLst/>
                <a:rect l="l" t="t" r="r" b="b"/>
                <a:pathLst>
                  <a:path w="19782" h="42901" extrusionOk="0">
                    <a:moveTo>
                      <a:pt x="5936" y="1"/>
                    </a:moveTo>
                    <a:cubicBezTo>
                      <a:pt x="5467" y="1"/>
                      <a:pt x="4997" y="65"/>
                      <a:pt x="4537" y="203"/>
                    </a:cubicBezTo>
                    <a:cubicBezTo>
                      <a:pt x="2135" y="904"/>
                      <a:pt x="601" y="3405"/>
                      <a:pt x="301" y="5907"/>
                    </a:cubicBezTo>
                    <a:cubicBezTo>
                      <a:pt x="0" y="8376"/>
                      <a:pt x="701" y="10877"/>
                      <a:pt x="1435" y="13279"/>
                    </a:cubicBezTo>
                    <a:cubicBezTo>
                      <a:pt x="4404" y="22853"/>
                      <a:pt x="8640" y="33927"/>
                      <a:pt x="13110" y="42900"/>
                    </a:cubicBezTo>
                    <a:lnTo>
                      <a:pt x="19414" y="41766"/>
                    </a:lnTo>
                    <a:cubicBezTo>
                      <a:pt x="19781" y="40265"/>
                      <a:pt x="19314" y="36429"/>
                      <a:pt x="19181" y="34861"/>
                    </a:cubicBezTo>
                    <a:cubicBezTo>
                      <a:pt x="18380" y="26155"/>
                      <a:pt x="16712" y="17515"/>
                      <a:pt x="14177" y="9143"/>
                    </a:cubicBezTo>
                    <a:cubicBezTo>
                      <a:pt x="13477" y="6774"/>
                      <a:pt x="12643" y="4406"/>
                      <a:pt x="11042" y="2538"/>
                    </a:cubicBezTo>
                    <a:cubicBezTo>
                      <a:pt x="9756" y="1065"/>
                      <a:pt x="7847" y="1"/>
                      <a:pt x="5936" y="1"/>
                    </a:cubicBezTo>
                    <a:close/>
                  </a:path>
                </a:pathLst>
              </a:custGeom>
              <a:solidFill>
                <a:srgbClr val="F6F6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6935;p77"/>
              <p:cNvSpPr/>
              <p:nvPr/>
            </p:nvSpPr>
            <p:spPr>
              <a:xfrm>
                <a:off x="2559500" y="1523800"/>
                <a:ext cx="410325" cy="568175"/>
              </a:xfrm>
              <a:custGeom>
                <a:avLst/>
                <a:gdLst/>
                <a:ahLst/>
                <a:cxnLst/>
                <a:rect l="l" t="t" r="r" b="b"/>
                <a:pathLst>
                  <a:path w="16413" h="22727" extrusionOk="0">
                    <a:moveTo>
                      <a:pt x="1657" y="0"/>
                    </a:moveTo>
                    <a:cubicBezTo>
                      <a:pt x="1100" y="0"/>
                      <a:pt x="544" y="46"/>
                      <a:pt x="0" y="143"/>
                    </a:cubicBezTo>
                    <a:cubicBezTo>
                      <a:pt x="150" y="138"/>
                      <a:pt x="300" y="135"/>
                      <a:pt x="449" y="135"/>
                    </a:cubicBezTo>
                    <a:cubicBezTo>
                      <a:pt x="2957" y="135"/>
                      <a:pt x="5361" y="919"/>
                      <a:pt x="7439" y="2178"/>
                    </a:cubicBezTo>
                    <a:cubicBezTo>
                      <a:pt x="9641" y="3546"/>
                      <a:pt x="11442" y="5447"/>
                      <a:pt x="12776" y="7649"/>
                    </a:cubicBezTo>
                    <a:cubicBezTo>
                      <a:pt x="13443" y="8749"/>
                      <a:pt x="13977" y="9950"/>
                      <a:pt x="14411" y="11151"/>
                    </a:cubicBezTo>
                    <a:cubicBezTo>
                      <a:pt x="14878" y="12385"/>
                      <a:pt x="15178" y="13653"/>
                      <a:pt x="15411" y="14920"/>
                    </a:cubicBezTo>
                    <a:cubicBezTo>
                      <a:pt x="15878" y="17489"/>
                      <a:pt x="15945" y="20124"/>
                      <a:pt x="15545" y="22726"/>
                    </a:cubicBezTo>
                    <a:cubicBezTo>
                      <a:pt x="16245" y="20191"/>
                      <a:pt x="16412" y="17456"/>
                      <a:pt x="16045" y="14820"/>
                    </a:cubicBezTo>
                    <a:cubicBezTo>
                      <a:pt x="15712" y="12152"/>
                      <a:pt x="14878" y="9550"/>
                      <a:pt x="13477" y="7248"/>
                    </a:cubicBezTo>
                    <a:cubicBezTo>
                      <a:pt x="12076" y="4913"/>
                      <a:pt x="10141" y="2912"/>
                      <a:pt x="7739" y="1644"/>
                    </a:cubicBezTo>
                    <a:cubicBezTo>
                      <a:pt x="6572" y="977"/>
                      <a:pt x="5304" y="510"/>
                      <a:pt x="3970" y="243"/>
                    </a:cubicBezTo>
                    <a:cubicBezTo>
                      <a:pt x="3213" y="88"/>
                      <a:pt x="2433" y="0"/>
                      <a:pt x="1657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6936;p77"/>
              <p:cNvSpPr/>
              <p:nvPr/>
            </p:nvSpPr>
            <p:spPr>
              <a:xfrm>
                <a:off x="3019825" y="1789225"/>
                <a:ext cx="322750" cy="133250"/>
              </a:xfrm>
              <a:custGeom>
                <a:avLst/>
                <a:gdLst/>
                <a:ahLst/>
                <a:cxnLst/>
                <a:rect l="l" t="t" r="r" b="b"/>
                <a:pathLst>
                  <a:path w="12910" h="5330" extrusionOk="0">
                    <a:moveTo>
                      <a:pt x="12910" y="0"/>
                    </a:moveTo>
                    <a:cubicBezTo>
                      <a:pt x="12676" y="201"/>
                      <a:pt x="12476" y="401"/>
                      <a:pt x="12243" y="634"/>
                    </a:cubicBezTo>
                    <a:lnTo>
                      <a:pt x="11542" y="1201"/>
                    </a:lnTo>
                    <a:lnTo>
                      <a:pt x="10842" y="1735"/>
                    </a:lnTo>
                    <a:lnTo>
                      <a:pt x="10108" y="2235"/>
                    </a:lnTo>
                    <a:cubicBezTo>
                      <a:pt x="9107" y="2902"/>
                      <a:pt x="8073" y="3436"/>
                      <a:pt x="6972" y="3903"/>
                    </a:cubicBezTo>
                    <a:cubicBezTo>
                      <a:pt x="5871" y="4337"/>
                      <a:pt x="4737" y="4670"/>
                      <a:pt x="3570" y="4904"/>
                    </a:cubicBezTo>
                    <a:cubicBezTo>
                      <a:pt x="2402" y="5104"/>
                      <a:pt x="1201" y="5204"/>
                      <a:pt x="1" y="5204"/>
                    </a:cubicBezTo>
                    <a:cubicBezTo>
                      <a:pt x="601" y="5288"/>
                      <a:pt x="1210" y="5329"/>
                      <a:pt x="1814" y="5329"/>
                    </a:cubicBezTo>
                    <a:cubicBezTo>
                      <a:pt x="2419" y="5329"/>
                      <a:pt x="3019" y="5288"/>
                      <a:pt x="3603" y="5204"/>
                    </a:cubicBezTo>
                    <a:cubicBezTo>
                      <a:pt x="4804" y="5037"/>
                      <a:pt x="6005" y="4704"/>
                      <a:pt x="7139" y="4270"/>
                    </a:cubicBezTo>
                    <a:cubicBezTo>
                      <a:pt x="8240" y="3803"/>
                      <a:pt x="9307" y="3236"/>
                      <a:pt x="10308" y="2502"/>
                    </a:cubicBezTo>
                    <a:lnTo>
                      <a:pt x="11008" y="1935"/>
                    </a:lnTo>
                    <a:lnTo>
                      <a:pt x="11676" y="1368"/>
                    </a:lnTo>
                    <a:lnTo>
                      <a:pt x="12309" y="701"/>
                    </a:lnTo>
                    <a:cubicBezTo>
                      <a:pt x="12510" y="467"/>
                      <a:pt x="12710" y="234"/>
                      <a:pt x="12910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6937;p77"/>
              <p:cNvSpPr/>
              <p:nvPr/>
            </p:nvSpPr>
            <p:spPr>
              <a:xfrm>
                <a:off x="2852200" y="2212025"/>
                <a:ext cx="122625" cy="170150"/>
              </a:xfrm>
              <a:custGeom>
                <a:avLst/>
                <a:gdLst/>
                <a:ahLst/>
                <a:cxnLst/>
                <a:rect l="l" t="t" r="r" b="b"/>
                <a:pathLst>
                  <a:path w="4905" h="6806" extrusionOk="0">
                    <a:moveTo>
                      <a:pt x="4838" y="1"/>
                    </a:moveTo>
                    <a:lnTo>
                      <a:pt x="4838" y="1"/>
                    </a:lnTo>
                    <a:cubicBezTo>
                      <a:pt x="4537" y="668"/>
                      <a:pt x="4271" y="1335"/>
                      <a:pt x="3970" y="1935"/>
                    </a:cubicBezTo>
                    <a:cubicBezTo>
                      <a:pt x="3637" y="2569"/>
                      <a:pt x="3270" y="3169"/>
                      <a:pt x="2870" y="3737"/>
                    </a:cubicBezTo>
                    <a:cubicBezTo>
                      <a:pt x="2469" y="4270"/>
                      <a:pt x="2036" y="4804"/>
                      <a:pt x="1569" y="5338"/>
                    </a:cubicBezTo>
                    <a:cubicBezTo>
                      <a:pt x="1068" y="5838"/>
                      <a:pt x="568" y="6305"/>
                      <a:pt x="1" y="6805"/>
                    </a:cubicBezTo>
                    <a:cubicBezTo>
                      <a:pt x="701" y="6605"/>
                      <a:pt x="1402" y="6238"/>
                      <a:pt x="2002" y="5805"/>
                    </a:cubicBezTo>
                    <a:cubicBezTo>
                      <a:pt x="2569" y="5371"/>
                      <a:pt x="3103" y="4804"/>
                      <a:pt x="3537" y="4204"/>
                    </a:cubicBezTo>
                    <a:cubicBezTo>
                      <a:pt x="3970" y="3570"/>
                      <a:pt x="4337" y="2903"/>
                      <a:pt x="4537" y="2202"/>
                    </a:cubicBezTo>
                    <a:cubicBezTo>
                      <a:pt x="4771" y="1468"/>
                      <a:pt x="4904" y="734"/>
                      <a:pt x="4838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6938;p77"/>
              <p:cNvSpPr/>
              <p:nvPr/>
            </p:nvSpPr>
            <p:spPr>
              <a:xfrm>
                <a:off x="2033300" y="557525"/>
                <a:ext cx="358600" cy="321150"/>
              </a:xfrm>
              <a:custGeom>
                <a:avLst/>
                <a:gdLst/>
                <a:ahLst/>
                <a:cxnLst/>
                <a:rect l="l" t="t" r="r" b="b"/>
                <a:pathLst>
                  <a:path w="14344" h="12846" extrusionOk="0">
                    <a:moveTo>
                      <a:pt x="5780" y="1"/>
                    </a:moveTo>
                    <a:cubicBezTo>
                      <a:pt x="5318" y="1"/>
                      <a:pt x="4856" y="64"/>
                      <a:pt x="4403" y="200"/>
                    </a:cubicBezTo>
                    <a:cubicBezTo>
                      <a:pt x="2002" y="900"/>
                      <a:pt x="467" y="3436"/>
                      <a:pt x="167" y="5904"/>
                    </a:cubicBezTo>
                    <a:cubicBezTo>
                      <a:pt x="0" y="7438"/>
                      <a:pt x="200" y="8973"/>
                      <a:pt x="534" y="10474"/>
                    </a:cubicBezTo>
                    <a:cubicBezTo>
                      <a:pt x="2435" y="11942"/>
                      <a:pt x="4770" y="12809"/>
                      <a:pt x="7172" y="12842"/>
                    </a:cubicBezTo>
                    <a:cubicBezTo>
                      <a:pt x="7255" y="12844"/>
                      <a:pt x="7337" y="12845"/>
                      <a:pt x="7420" y="12845"/>
                    </a:cubicBezTo>
                    <a:cubicBezTo>
                      <a:pt x="9970" y="12845"/>
                      <a:pt x="12470" y="11853"/>
                      <a:pt x="14344" y="10140"/>
                    </a:cubicBezTo>
                    <a:cubicBezTo>
                      <a:pt x="14244" y="9807"/>
                      <a:pt x="14144" y="9473"/>
                      <a:pt x="14043" y="9140"/>
                    </a:cubicBezTo>
                    <a:cubicBezTo>
                      <a:pt x="13343" y="6805"/>
                      <a:pt x="12509" y="4403"/>
                      <a:pt x="10908" y="2568"/>
                    </a:cubicBezTo>
                    <a:cubicBezTo>
                      <a:pt x="9617" y="1090"/>
                      <a:pt x="7698" y="1"/>
                      <a:pt x="5780" y="1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6939;p77"/>
              <p:cNvSpPr/>
              <p:nvPr/>
            </p:nvSpPr>
            <p:spPr>
              <a:xfrm>
                <a:off x="2025775" y="546675"/>
                <a:ext cx="491225" cy="1088300"/>
              </a:xfrm>
              <a:custGeom>
                <a:avLst/>
                <a:gdLst/>
                <a:ahLst/>
                <a:cxnLst/>
                <a:rect l="l" t="t" r="r" b="b"/>
                <a:pathLst>
                  <a:path w="19649" h="43532" extrusionOk="0">
                    <a:moveTo>
                      <a:pt x="6305" y="0"/>
                    </a:moveTo>
                    <a:cubicBezTo>
                      <a:pt x="5471" y="0"/>
                      <a:pt x="4671" y="134"/>
                      <a:pt x="3870" y="501"/>
                    </a:cubicBezTo>
                    <a:cubicBezTo>
                      <a:pt x="2369" y="1234"/>
                      <a:pt x="1268" y="2569"/>
                      <a:pt x="668" y="4103"/>
                    </a:cubicBezTo>
                    <a:cubicBezTo>
                      <a:pt x="334" y="4837"/>
                      <a:pt x="168" y="5671"/>
                      <a:pt x="101" y="6471"/>
                    </a:cubicBezTo>
                    <a:cubicBezTo>
                      <a:pt x="34" y="7239"/>
                      <a:pt x="1" y="8039"/>
                      <a:pt x="34" y="8840"/>
                    </a:cubicBezTo>
                    <a:cubicBezTo>
                      <a:pt x="101" y="10408"/>
                      <a:pt x="435" y="11975"/>
                      <a:pt x="935" y="13476"/>
                    </a:cubicBezTo>
                    <a:lnTo>
                      <a:pt x="2503" y="17880"/>
                    </a:lnTo>
                    <a:cubicBezTo>
                      <a:pt x="3537" y="20782"/>
                      <a:pt x="4571" y="23684"/>
                      <a:pt x="5672" y="26586"/>
                    </a:cubicBezTo>
                    <a:cubicBezTo>
                      <a:pt x="6772" y="29488"/>
                      <a:pt x="7907" y="32390"/>
                      <a:pt x="9174" y="35225"/>
                    </a:cubicBezTo>
                    <a:cubicBezTo>
                      <a:pt x="10442" y="38061"/>
                      <a:pt x="11776" y="40863"/>
                      <a:pt x="13344" y="43531"/>
                    </a:cubicBezTo>
                    <a:cubicBezTo>
                      <a:pt x="10442" y="38027"/>
                      <a:pt x="8273" y="32223"/>
                      <a:pt x="6172" y="26419"/>
                    </a:cubicBezTo>
                    <a:cubicBezTo>
                      <a:pt x="5138" y="23517"/>
                      <a:pt x="4137" y="20582"/>
                      <a:pt x="3170" y="17646"/>
                    </a:cubicBezTo>
                    <a:lnTo>
                      <a:pt x="1635" y="13243"/>
                    </a:lnTo>
                    <a:cubicBezTo>
                      <a:pt x="1168" y="11809"/>
                      <a:pt x="868" y="10308"/>
                      <a:pt x="801" y="8806"/>
                    </a:cubicBezTo>
                    <a:cubicBezTo>
                      <a:pt x="768" y="8039"/>
                      <a:pt x="801" y="7305"/>
                      <a:pt x="902" y="6538"/>
                    </a:cubicBezTo>
                    <a:cubicBezTo>
                      <a:pt x="968" y="5804"/>
                      <a:pt x="1102" y="5070"/>
                      <a:pt x="1402" y="4403"/>
                    </a:cubicBezTo>
                    <a:cubicBezTo>
                      <a:pt x="1936" y="3036"/>
                      <a:pt x="2970" y="1868"/>
                      <a:pt x="4237" y="1234"/>
                    </a:cubicBezTo>
                    <a:cubicBezTo>
                      <a:pt x="4871" y="934"/>
                      <a:pt x="5605" y="801"/>
                      <a:pt x="6339" y="801"/>
                    </a:cubicBezTo>
                    <a:cubicBezTo>
                      <a:pt x="7039" y="801"/>
                      <a:pt x="7773" y="934"/>
                      <a:pt x="8474" y="1201"/>
                    </a:cubicBezTo>
                    <a:cubicBezTo>
                      <a:pt x="9141" y="1435"/>
                      <a:pt x="9775" y="1801"/>
                      <a:pt x="10308" y="2268"/>
                    </a:cubicBezTo>
                    <a:cubicBezTo>
                      <a:pt x="10575" y="2502"/>
                      <a:pt x="10775" y="2802"/>
                      <a:pt x="11009" y="3102"/>
                    </a:cubicBezTo>
                    <a:lnTo>
                      <a:pt x="11342" y="3569"/>
                    </a:lnTo>
                    <a:lnTo>
                      <a:pt x="11609" y="4036"/>
                    </a:lnTo>
                    <a:cubicBezTo>
                      <a:pt x="12009" y="4704"/>
                      <a:pt x="12343" y="5371"/>
                      <a:pt x="12677" y="6071"/>
                    </a:cubicBezTo>
                    <a:cubicBezTo>
                      <a:pt x="12977" y="6772"/>
                      <a:pt x="13310" y="7472"/>
                      <a:pt x="13577" y="8173"/>
                    </a:cubicBezTo>
                    <a:cubicBezTo>
                      <a:pt x="14144" y="9607"/>
                      <a:pt x="14611" y="11075"/>
                      <a:pt x="15045" y="12542"/>
                    </a:cubicBezTo>
                    <a:cubicBezTo>
                      <a:pt x="15479" y="14044"/>
                      <a:pt x="15879" y="15511"/>
                      <a:pt x="16246" y="17012"/>
                    </a:cubicBezTo>
                    <a:cubicBezTo>
                      <a:pt x="16413" y="17780"/>
                      <a:pt x="16579" y="18513"/>
                      <a:pt x="16746" y="19281"/>
                    </a:cubicBezTo>
                    <a:lnTo>
                      <a:pt x="16980" y="20415"/>
                    </a:lnTo>
                    <a:lnTo>
                      <a:pt x="17080" y="20982"/>
                    </a:lnTo>
                    <a:lnTo>
                      <a:pt x="17180" y="21482"/>
                    </a:lnTo>
                    <a:lnTo>
                      <a:pt x="17180" y="21582"/>
                    </a:lnTo>
                    <a:cubicBezTo>
                      <a:pt x="17547" y="23250"/>
                      <a:pt x="17814" y="24985"/>
                      <a:pt x="18047" y="26719"/>
                    </a:cubicBezTo>
                    <a:cubicBezTo>
                      <a:pt x="18281" y="28454"/>
                      <a:pt x="18514" y="30188"/>
                      <a:pt x="18714" y="31956"/>
                    </a:cubicBezTo>
                    <a:cubicBezTo>
                      <a:pt x="18914" y="33691"/>
                      <a:pt x="19081" y="35426"/>
                      <a:pt x="19248" y="37160"/>
                    </a:cubicBezTo>
                    <a:cubicBezTo>
                      <a:pt x="19415" y="38928"/>
                      <a:pt x="19548" y="40663"/>
                      <a:pt x="19648" y="42431"/>
                    </a:cubicBezTo>
                    <a:cubicBezTo>
                      <a:pt x="19615" y="38895"/>
                      <a:pt x="19348" y="35426"/>
                      <a:pt x="19081" y="31923"/>
                    </a:cubicBezTo>
                    <a:cubicBezTo>
                      <a:pt x="18914" y="30155"/>
                      <a:pt x="18748" y="28421"/>
                      <a:pt x="18547" y="26653"/>
                    </a:cubicBezTo>
                    <a:cubicBezTo>
                      <a:pt x="18314" y="24918"/>
                      <a:pt x="18080" y="23183"/>
                      <a:pt x="17747" y="21449"/>
                    </a:cubicBezTo>
                    <a:lnTo>
                      <a:pt x="17747" y="21516"/>
                    </a:lnTo>
                    <a:cubicBezTo>
                      <a:pt x="17714" y="21249"/>
                      <a:pt x="17680" y="21082"/>
                      <a:pt x="17647" y="20882"/>
                    </a:cubicBezTo>
                    <a:lnTo>
                      <a:pt x="17547" y="20315"/>
                    </a:lnTo>
                    <a:cubicBezTo>
                      <a:pt x="17513" y="19914"/>
                      <a:pt x="17413" y="19547"/>
                      <a:pt x="17347" y="19181"/>
                    </a:cubicBezTo>
                    <a:cubicBezTo>
                      <a:pt x="17213" y="18413"/>
                      <a:pt x="17046" y="17646"/>
                      <a:pt x="16880" y="16879"/>
                    </a:cubicBezTo>
                    <a:cubicBezTo>
                      <a:pt x="16546" y="15344"/>
                      <a:pt x="16179" y="13843"/>
                      <a:pt x="15745" y="12342"/>
                    </a:cubicBezTo>
                    <a:cubicBezTo>
                      <a:pt x="15312" y="10875"/>
                      <a:pt x="14845" y="9374"/>
                      <a:pt x="14278" y="7906"/>
                    </a:cubicBezTo>
                    <a:cubicBezTo>
                      <a:pt x="14011" y="7172"/>
                      <a:pt x="13677" y="6471"/>
                      <a:pt x="13377" y="5738"/>
                    </a:cubicBezTo>
                    <a:cubicBezTo>
                      <a:pt x="13010" y="5037"/>
                      <a:pt x="12710" y="4337"/>
                      <a:pt x="12276" y="3636"/>
                    </a:cubicBezTo>
                    <a:lnTo>
                      <a:pt x="11976" y="3136"/>
                    </a:lnTo>
                    <a:lnTo>
                      <a:pt x="11609" y="2635"/>
                    </a:lnTo>
                    <a:cubicBezTo>
                      <a:pt x="11376" y="2302"/>
                      <a:pt x="11176" y="1968"/>
                      <a:pt x="10842" y="1701"/>
                    </a:cubicBezTo>
                    <a:cubicBezTo>
                      <a:pt x="10208" y="1134"/>
                      <a:pt x="9508" y="701"/>
                      <a:pt x="8740" y="434"/>
                    </a:cubicBezTo>
                    <a:cubicBezTo>
                      <a:pt x="7940" y="134"/>
                      <a:pt x="7139" y="0"/>
                      <a:pt x="6305" y="0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6940;p77"/>
              <p:cNvSpPr/>
              <p:nvPr/>
            </p:nvSpPr>
            <p:spPr>
              <a:xfrm>
                <a:off x="2098325" y="999500"/>
                <a:ext cx="339450" cy="85650"/>
              </a:xfrm>
              <a:custGeom>
                <a:avLst/>
                <a:gdLst/>
                <a:ahLst/>
                <a:cxnLst/>
                <a:rect l="l" t="t" r="r" b="b"/>
                <a:pathLst>
                  <a:path w="13578" h="3426" extrusionOk="0">
                    <a:moveTo>
                      <a:pt x="13577" y="0"/>
                    </a:moveTo>
                    <a:cubicBezTo>
                      <a:pt x="12677" y="901"/>
                      <a:pt x="11609" y="1468"/>
                      <a:pt x="10508" y="1801"/>
                    </a:cubicBezTo>
                    <a:cubicBezTo>
                      <a:pt x="9621" y="2062"/>
                      <a:pt x="8713" y="2201"/>
                      <a:pt x="7817" y="2201"/>
                    </a:cubicBezTo>
                    <a:cubicBezTo>
                      <a:pt x="7568" y="2201"/>
                      <a:pt x="7320" y="2190"/>
                      <a:pt x="7073" y="2168"/>
                    </a:cubicBezTo>
                    <a:cubicBezTo>
                      <a:pt x="5905" y="2102"/>
                      <a:pt x="4738" y="1835"/>
                      <a:pt x="3570" y="1501"/>
                    </a:cubicBezTo>
                    <a:cubicBezTo>
                      <a:pt x="2403" y="1168"/>
                      <a:pt x="1235" y="734"/>
                      <a:pt x="1" y="400"/>
                    </a:cubicBezTo>
                    <a:lnTo>
                      <a:pt x="1" y="400"/>
                    </a:lnTo>
                    <a:cubicBezTo>
                      <a:pt x="968" y="1201"/>
                      <a:pt x="2069" y="1868"/>
                      <a:pt x="3237" y="2402"/>
                    </a:cubicBezTo>
                    <a:cubicBezTo>
                      <a:pt x="4371" y="2936"/>
                      <a:pt x="5638" y="3336"/>
                      <a:pt x="6973" y="3403"/>
                    </a:cubicBezTo>
                    <a:cubicBezTo>
                      <a:pt x="7173" y="3418"/>
                      <a:pt x="7373" y="3425"/>
                      <a:pt x="7573" y="3425"/>
                    </a:cubicBezTo>
                    <a:cubicBezTo>
                      <a:pt x="8704" y="3425"/>
                      <a:pt x="9821" y="3184"/>
                      <a:pt x="10842" y="2702"/>
                    </a:cubicBezTo>
                    <a:cubicBezTo>
                      <a:pt x="12043" y="2135"/>
                      <a:pt x="13110" y="1201"/>
                      <a:pt x="13577" y="0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941;p77"/>
              <p:cNvSpPr/>
              <p:nvPr/>
            </p:nvSpPr>
            <p:spPr>
              <a:xfrm>
                <a:off x="2147550" y="1107075"/>
                <a:ext cx="313575" cy="71725"/>
              </a:xfrm>
              <a:custGeom>
                <a:avLst/>
                <a:gdLst/>
                <a:ahLst/>
                <a:cxnLst/>
                <a:rect l="l" t="t" r="r" b="b"/>
                <a:pathLst>
                  <a:path w="12543" h="2869" extrusionOk="0">
                    <a:moveTo>
                      <a:pt x="12476" y="0"/>
                    </a:moveTo>
                    <a:lnTo>
                      <a:pt x="12476" y="0"/>
                    </a:lnTo>
                    <a:cubicBezTo>
                      <a:pt x="12376" y="567"/>
                      <a:pt x="11942" y="968"/>
                      <a:pt x="11508" y="1168"/>
                    </a:cubicBezTo>
                    <a:cubicBezTo>
                      <a:pt x="11041" y="1368"/>
                      <a:pt x="10541" y="1401"/>
                      <a:pt x="9974" y="1468"/>
                    </a:cubicBezTo>
                    <a:cubicBezTo>
                      <a:pt x="8873" y="1568"/>
                      <a:pt x="7772" y="1635"/>
                      <a:pt x="6671" y="1635"/>
                    </a:cubicBezTo>
                    <a:cubicBezTo>
                      <a:pt x="5571" y="1635"/>
                      <a:pt x="4470" y="1601"/>
                      <a:pt x="3369" y="1501"/>
                    </a:cubicBezTo>
                    <a:cubicBezTo>
                      <a:pt x="2268" y="1401"/>
                      <a:pt x="1134" y="1268"/>
                      <a:pt x="0" y="1134"/>
                    </a:cubicBezTo>
                    <a:lnTo>
                      <a:pt x="0" y="1134"/>
                    </a:lnTo>
                    <a:cubicBezTo>
                      <a:pt x="967" y="1735"/>
                      <a:pt x="2068" y="2168"/>
                      <a:pt x="3202" y="2435"/>
                    </a:cubicBezTo>
                    <a:cubicBezTo>
                      <a:pt x="4336" y="2736"/>
                      <a:pt x="5504" y="2869"/>
                      <a:pt x="6671" y="2869"/>
                    </a:cubicBezTo>
                    <a:cubicBezTo>
                      <a:pt x="7839" y="2869"/>
                      <a:pt x="9006" y="2702"/>
                      <a:pt x="10141" y="2435"/>
                    </a:cubicBezTo>
                    <a:cubicBezTo>
                      <a:pt x="10708" y="2269"/>
                      <a:pt x="11341" y="2068"/>
                      <a:pt x="11842" y="1668"/>
                    </a:cubicBezTo>
                    <a:cubicBezTo>
                      <a:pt x="12075" y="1435"/>
                      <a:pt x="12275" y="1168"/>
                      <a:pt x="12409" y="901"/>
                    </a:cubicBezTo>
                    <a:cubicBezTo>
                      <a:pt x="12509" y="601"/>
                      <a:pt x="12542" y="267"/>
                      <a:pt x="12476" y="0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942;p77"/>
              <p:cNvSpPr/>
              <p:nvPr/>
            </p:nvSpPr>
            <p:spPr>
              <a:xfrm>
                <a:off x="2035800" y="1746700"/>
                <a:ext cx="269375" cy="523725"/>
              </a:xfrm>
              <a:custGeom>
                <a:avLst/>
                <a:gdLst/>
                <a:ahLst/>
                <a:cxnLst/>
                <a:rect l="l" t="t" r="r" b="b"/>
                <a:pathLst>
                  <a:path w="10775" h="20949" extrusionOk="0">
                    <a:moveTo>
                      <a:pt x="2168" y="0"/>
                    </a:moveTo>
                    <a:cubicBezTo>
                      <a:pt x="867" y="2235"/>
                      <a:pt x="67" y="4770"/>
                      <a:pt x="34" y="7372"/>
                    </a:cubicBezTo>
                    <a:cubicBezTo>
                      <a:pt x="0" y="11242"/>
                      <a:pt x="1568" y="15178"/>
                      <a:pt x="3770" y="18614"/>
                    </a:cubicBezTo>
                    <a:cubicBezTo>
                      <a:pt x="4303" y="19414"/>
                      <a:pt x="4870" y="20181"/>
                      <a:pt x="5471" y="20949"/>
                    </a:cubicBezTo>
                    <a:cubicBezTo>
                      <a:pt x="7772" y="19347"/>
                      <a:pt x="9440" y="16812"/>
                      <a:pt x="9874" y="14044"/>
                    </a:cubicBezTo>
                    <a:cubicBezTo>
                      <a:pt x="10775" y="8473"/>
                      <a:pt x="7305" y="5804"/>
                      <a:pt x="3669" y="2535"/>
                    </a:cubicBezTo>
                    <a:cubicBezTo>
                      <a:pt x="3169" y="2068"/>
                      <a:pt x="2702" y="968"/>
                      <a:pt x="2168" y="0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943;p77"/>
              <p:cNvSpPr/>
              <p:nvPr/>
            </p:nvSpPr>
            <p:spPr>
              <a:xfrm>
                <a:off x="2816350" y="1148325"/>
                <a:ext cx="118450" cy="150575"/>
              </a:xfrm>
              <a:custGeom>
                <a:avLst/>
                <a:gdLst/>
                <a:ahLst/>
                <a:cxnLst/>
                <a:rect l="l" t="t" r="r" b="b"/>
                <a:pathLst>
                  <a:path w="4738" h="6023" extrusionOk="0">
                    <a:moveTo>
                      <a:pt x="569" y="0"/>
                    </a:moveTo>
                    <a:cubicBezTo>
                      <a:pt x="380" y="0"/>
                      <a:pt x="190" y="17"/>
                      <a:pt x="0" y="51"/>
                    </a:cubicBezTo>
                    <a:cubicBezTo>
                      <a:pt x="634" y="418"/>
                      <a:pt x="1168" y="785"/>
                      <a:pt x="1635" y="1186"/>
                    </a:cubicBezTo>
                    <a:cubicBezTo>
                      <a:pt x="2102" y="1586"/>
                      <a:pt x="2502" y="2053"/>
                      <a:pt x="2836" y="2520"/>
                    </a:cubicBezTo>
                    <a:cubicBezTo>
                      <a:pt x="3203" y="3020"/>
                      <a:pt x="3470" y="3554"/>
                      <a:pt x="3703" y="4121"/>
                    </a:cubicBezTo>
                    <a:cubicBezTo>
                      <a:pt x="3937" y="4688"/>
                      <a:pt x="4103" y="5322"/>
                      <a:pt x="4270" y="6022"/>
                    </a:cubicBezTo>
                    <a:cubicBezTo>
                      <a:pt x="4604" y="5389"/>
                      <a:pt x="4737" y="4655"/>
                      <a:pt x="4670" y="3888"/>
                    </a:cubicBezTo>
                    <a:cubicBezTo>
                      <a:pt x="4570" y="3154"/>
                      <a:pt x="4304" y="2420"/>
                      <a:pt x="3870" y="1819"/>
                    </a:cubicBezTo>
                    <a:cubicBezTo>
                      <a:pt x="3436" y="1186"/>
                      <a:pt x="2836" y="685"/>
                      <a:pt x="2169" y="385"/>
                    </a:cubicBezTo>
                    <a:cubicBezTo>
                      <a:pt x="1649" y="138"/>
                      <a:pt x="1111" y="0"/>
                      <a:pt x="569" y="0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944;p77"/>
              <p:cNvSpPr/>
              <p:nvPr/>
            </p:nvSpPr>
            <p:spPr>
              <a:xfrm>
                <a:off x="3024000" y="1173775"/>
                <a:ext cx="42550" cy="229375"/>
              </a:xfrm>
              <a:custGeom>
                <a:avLst/>
                <a:gdLst/>
                <a:ahLst/>
                <a:cxnLst/>
                <a:rect l="l" t="t" r="r" b="b"/>
                <a:pathLst>
                  <a:path w="1702" h="9175" extrusionOk="0">
                    <a:moveTo>
                      <a:pt x="1201" y="1"/>
                    </a:moveTo>
                    <a:cubicBezTo>
                      <a:pt x="968" y="768"/>
                      <a:pt x="834" y="1535"/>
                      <a:pt x="668" y="2302"/>
                    </a:cubicBezTo>
                    <a:cubicBezTo>
                      <a:pt x="567" y="3036"/>
                      <a:pt x="434" y="3804"/>
                      <a:pt x="334" y="4537"/>
                    </a:cubicBezTo>
                    <a:cubicBezTo>
                      <a:pt x="267" y="5305"/>
                      <a:pt x="167" y="6072"/>
                      <a:pt x="100" y="6806"/>
                    </a:cubicBezTo>
                    <a:cubicBezTo>
                      <a:pt x="34" y="7573"/>
                      <a:pt x="0" y="8373"/>
                      <a:pt x="34" y="9174"/>
                    </a:cubicBezTo>
                    <a:cubicBezTo>
                      <a:pt x="501" y="8507"/>
                      <a:pt x="801" y="7773"/>
                      <a:pt x="1068" y="7006"/>
                    </a:cubicBezTo>
                    <a:cubicBezTo>
                      <a:pt x="1301" y="6272"/>
                      <a:pt x="1468" y="5505"/>
                      <a:pt x="1568" y="4704"/>
                    </a:cubicBezTo>
                    <a:cubicBezTo>
                      <a:pt x="1668" y="3937"/>
                      <a:pt x="1702" y="3136"/>
                      <a:pt x="1668" y="2336"/>
                    </a:cubicBezTo>
                    <a:cubicBezTo>
                      <a:pt x="1602" y="1569"/>
                      <a:pt x="1468" y="768"/>
                      <a:pt x="1201" y="1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945;p77"/>
              <p:cNvSpPr/>
              <p:nvPr/>
            </p:nvSpPr>
            <p:spPr>
              <a:xfrm>
                <a:off x="3104050" y="1244150"/>
                <a:ext cx="160150" cy="109775"/>
              </a:xfrm>
              <a:custGeom>
                <a:avLst/>
                <a:gdLst/>
                <a:ahLst/>
                <a:cxnLst/>
                <a:rect l="l" t="t" r="r" b="b"/>
                <a:pathLst>
                  <a:path w="6406" h="4391" extrusionOk="0">
                    <a:moveTo>
                      <a:pt x="5163" y="0"/>
                    </a:moveTo>
                    <a:cubicBezTo>
                      <a:pt x="4862" y="0"/>
                      <a:pt x="4561" y="33"/>
                      <a:pt x="4270" y="88"/>
                    </a:cubicBezTo>
                    <a:cubicBezTo>
                      <a:pt x="3570" y="188"/>
                      <a:pt x="2869" y="488"/>
                      <a:pt x="2269" y="888"/>
                    </a:cubicBezTo>
                    <a:cubicBezTo>
                      <a:pt x="1669" y="1255"/>
                      <a:pt x="1135" y="1789"/>
                      <a:pt x="735" y="2390"/>
                    </a:cubicBezTo>
                    <a:cubicBezTo>
                      <a:pt x="334" y="2990"/>
                      <a:pt x="67" y="3690"/>
                      <a:pt x="1" y="4391"/>
                    </a:cubicBezTo>
                    <a:cubicBezTo>
                      <a:pt x="534" y="3891"/>
                      <a:pt x="968" y="3424"/>
                      <a:pt x="1468" y="3023"/>
                    </a:cubicBezTo>
                    <a:cubicBezTo>
                      <a:pt x="1935" y="2623"/>
                      <a:pt x="2436" y="2256"/>
                      <a:pt x="2936" y="1923"/>
                    </a:cubicBezTo>
                    <a:cubicBezTo>
                      <a:pt x="3470" y="1589"/>
                      <a:pt x="4004" y="1289"/>
                      <a:pt x="4571" y="989"/>
                    </a:cubicBezTo>
                    <a:cubicBezTo>
                      <a:pt x="5138" y="722"/>
                      <a:pt x="5738" y="488"/>
                      <a:pt x="6405" y="221"/>
                    </a:cubicBezTo>
                    <a:cubicBezTo>
                      <a:pt x="6014" y="65"/>
                      <a:pt x="5589" y="0"/>
                      <a:pt x="5163" y="0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946;p77"/>
              <p:cNvSpPr/>
              <p:nvPr/>
            </p:nvSpPr>
            <p:spPr>
              <a:xfrm>
                <a:off x="2033300" y="1865100"/>
                <a:ext cx="156800" cy="454525"/>
              </a:xfrm>
              <a:custGeom>
                <a:avLst/>
                <a:gdLst/>
                <a:ahLst/>
                <a:cxnLst/>
                <a:rect l="l" t="t" r="r" b="b"/>
                <a:pathLst>
                  <a:path w="6272" h="18181" extrusionOk="0">
                    <a:moveTo>
                      <a:pt x="500" y="1"/>
                    </a:moveTo>
                    <a:cubicBezTo>
                      <a:pt x="100" y="1602"/>
                      <a:pt x="0" y="3303"/>
                      <a:pt x="100" y="4938"/>
                    </a:cubicBezTo>
                    <a:cubicBezTo>
                      <a:pt x="167" y="6606"/>
                      <a:pt x="500" y="8274"/>
                      <a:pt x="1001" y="9841"/>
                    </a:cubicBezTo>
                    <a:cubicBezTo>
                      <a:pt x="1501" y="11442"/>
                      <a:pt x="2202" y="12977"/>
                      <a:pt x="3069" y="14378"/>
                    </a:cubicBezTo>
                    <a:cubicBezTo>
                      <a:pt x="3970" y="15779"/>
                      <a:pt x="5037" y="17080"/>
                      <a:pt x="6271" y="18181"/>
                    </a:cubicBezTo>
                    <a:cubicBezTo>
                      <a:pt x="5271" y="16846"/>
                      <a:pt x="4403" y="15479"/>
                      <a:pt x="3636" y="14044"/>
                    </a:cubicBezTo>
                    <a:cubicBezTo>
                      <a:pt x="2902" y="12610"/>
                      <a:pt x="2268" y="11142"/>
                      <a:pt x="1801" y="9608"/>
                    </a:cubicBezTo>
                    <a:cubicBezTo>
                      <a:pt x="1301" y="8073"/>
                      <a:pt x="934" y="6506"/>
                      <a:pt x="734" y="4904"/>
                    </a:cubicBezTo>
                    <a:cubicBezTo>
                      <a:pt x="500" y="3270"/>
                      <a:pt x="434" y="1669"/>
                      <a:pt x="500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947;p77"/>
              <p:cNvSpPr/>
              <p:nvPr/>
            </p:nvSpPr>
            <p:spPr>
              <a:xfrm>
                <a:off x="1838150" y="578350"/>
                <a:ext cx="75075" cy="256875"/>
              </a:xfrm>
              <a:custGeom>
                <a:avLst/>
                <a:gdLst/>
                <a:ahLst/>
                <a:cxnLst/>
                <a:rect l="l" t="t" r="r" b="b"/>
                <a:pathLst>
                  <a:path w="3003" h="10275" extrusionOk="0">
                    <a:moveTo>
                      <a:pt x="3003" y="1"/>
                    </a:moveTo>
                    <a:cubicBezTo>
                      <a:pt x="2235" y="534"/>
                      <a:pt x="1635" y="1302"/>
                      <a:pt x="1168" y="2102"/>
                    </a:cubicBezTo>
                    <a:cubicBezTo>
                      <a:pt x="701" y="2936"/>
                      <a:pt x="367" y="3837"/>
                      <a:pt x="201" y="4771"/>
                    </a:cubicBezTo>
                    <a:cubicBezTo>
                      <a:pt x="34" y="5705"/>
                      <a:pt x="1" y="6672"/>
                      <a:pt x="134" y="7606"/>
                    </a:cubicBezTo>
                    <a:cubicBezTo>
                      <a:pt x="301" y="8540"/>
                      <a:pt x="601" y="9474"/>
                      <a:pt x="1101" y="10275"/>
                    </a:cubicBezTo>
                    <a:cubicBezTo>
                      <a:pt x="901" y="9341"/>
                      <a:pt x="801" y="8440"/>
                      <a:pt x="801" y="7573"/>
                    </a:cubicBezTo>
                    <a:cubicBezTo>
                      <a:pt x="768" y="6672"/>
                      <a:pt x="834" y="5805"/>
                      <a:pt x="1001" y="4938"/>
                    </a:cubicBezTo>
                    <a:cubicBezTo>
                      <a:pt x="1168" y="4070"/>
                      <a:pt x="1435" y="3236"/>
                      <a:pt x="1735" y="2402"/>
                    </a:cubicBezTo>
                    <a:cubicBezTo>
                      <a:pt x="2069" y="1569"/>
                      <a:pt x="2502" y="768"/>
                      <a:pt x="3003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948;p77"/>
              <p:cNvSpPr/>
              <p:nvPr/>
            </p:nvSpPr>
            <p:spPr>
              <a:xfrm>
                <a:off x="1767275" y="504125"/>
                <a:ext cx="129275" cy="198500"/>
              </a:xfrm>
              <a:custGeom>
                <a:avLst/>
                <a:gdLst/>
                <a:ahLst/>
                <a:cxnLst/>
                <a:rect l="l" t="t" r="r" b="b"/>
                <a:pathLst>
                  <a:path w="5171" h="7940" extrusionOk="0">
                    <a:moveTo>
                      <a:pt x="5171" y="1"/>
                    </a:moveTo>
                    <a:cubicBezTo>
                      <a:pt x="4370" y="201"/>
                      <a:pt x="3603" y="601"/>
                      <a:pt x="2936" y="1135"/>
                    </a:cubicBezTo>
                    <a:cubicBezTo>
                      <a:pt x="2268" y="1669"/>
                      <a:pt x="1668" y="2303"/>
                      <a:pt x="1201" y="3036"/>
                    </a:cubicBezTo>
                    <a:cubicBezTo>
                      <a:pt x="767" y="3770"/>
                      <a:pt x="434" y="4571"/>
                      <a:pt x="234" y="5405"/>
                    </a:cubicBezTo>
                    <a:cubicBezTo>
                      <a:pt x="34" y="6239"/>
                      <a:pt x="0" y="7106"/>
                      <a:pt x="167" y="7940"/>
                    </a:cubicBezTo>
                    <a:cubicBezTo>
                      <a:pt x="334" y="7106"/>
                      <a:pt x="567" y="6339"/>
                      <a:pt x="834" y="5572"/>
                    </a:cubicBezTo>
                    <a:cubicBezTo>
                      <a:pt x="1134" y="4838"/>
                      <a:pt x="1501" y="4137"/>
                      <a:pt x="1902" y="3470"/>
                    </a:cubicBezTo>
                    <a:cubicBezTo>
                      <a:pt x="2335" y="2803"/>
                      <a:pt x="2802" y="2169"/>
                      <a:pt x="3369" y="1602"/>
                    </a:cubicBezTo>
                    <a:cubicBezTo>
                      <a:pt x="3903" y="1035"/>
                      <a:pt x="4503" y="501"/>
                      <a:pt x="5171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949;p77"/>
              <p:cNvSpPr/>
              <p:nvPr/>
            </p:nvSpPr>
            <p:spPr>
              <a:xfrm>
                <a:off x="3095725" y="1695300"/>
                <a:ext cx="1670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81" extrusionOk="0">
                    <a:moveTo>
                      <a:pt x="325" y="0"/>
                    </a:moveTo>
                    <a:cubicBezTo>
                      <a:pt x="200" y="0"/>
                      <a:pt x="93" y="84"/>
                      <a:pt x="67" y="188"/>
                    </a:cubicBezTo>
                    <a:cubicBezTo>
                      <a:pt x="0" y="355"/>
                      <a:pt x="67" y="522"/>
                      <a:pt x="234" y="555"/>
                    </a:cubicBezTo>
                    <a:cubicBezTo>
                      <a:pt x="277" y="572"/>
                      <a:pt x="318" y="581"/>
                      <a:pt x="356" y="581"/>
                    </a:cubicBezTo>
                    <a:cubicBezTo>
                      <a:pt x="465" y="581"/>
                      <a:pt x="551" y="512"/>
                      <a:pt x="601" y="388"/>
                    </a:cubicBezTo>
                    <a:cubicBezTo>
                      <a:pt x="667" y="255"/>
                      <a:pt x="567" y="88"/>
                      <a:pt x="434" y="21"/>
                    </a:cubicBezTo>
                    <a:cubicBezTo>
                      <a:pt x="397" y="7"/>
                      <a:pt x="361" y="0"/>
                      <a:pt x="325" y="0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50;p77"/>
              <p:cNvSpPr/>
              <p:nvPr/>
            </p:nvSpPr>
            <p:spPr>
              <a:xfrm>
                <a:off x="3144925" y="1718525"/>
                <a:ext cx="16700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82" extrusionOk="0">
                    <a:moveTo>
                      <a:pt x="306" y="1"/>
                    </a:moveTo>
                    <a:cubicBezTo>
                      <a:pt x="188" y="1"/>
                      <a:pt x="83" y="69"/>
                      <a:pt x="34" y="193"/>
                    </a:cubicBezTo>
                    <a:cubicBezTo>
                      <a:pt x="0" y="360"/>
                      <a:pt x="67" y="493"/>
                      <a:pt x="234" y="560"/>
                    </a:cubicBezTo>
                    <a:cubicBezTo>
                      <a:pt x="263" y="575"/>
                      <a:pt x="294" y="581"/>
                      <a:pt x="325" y="581"/>
                    </a:cubicBezTo>
                    <a:cubicBezTo>
                      <a:pt x="435" y="581"/>
                      <a:pt x="549" y="498"/>
                      <a:pt x="601" y="393"/>
                    </a:cubicBezTo>
                    <a:cubicBezTo>
                      <a:pt x="667" y="227"/>
                      <a:pt x="567" y="60"/>
                      <a:pt x="434" y="26"/>
                    </a:cubicBezTo>
                    <a:cubicBezTo>
                      <a:pt x="391" y="9"/>
                      <a:pt x="348" y="1"/>
                      <a:pt x="306" y="1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6951;p77"/>
              <p:cNvSpPr/>
              <p:nvPr/>
            </p:nvSpPr>
            <p:spPr>
              <a:xfrm>
                <a:off x="3159100" y="1687275"/>
                <a:ext cx="15875" cy="1462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585" extrusionOk="0">
                    <a:moveTo>
                      <a:pt x="330" y="0"/>
                    </a:moveTo>
                    <a:cubicBezTo>
                      <a:pt x="213" y="0"/>
                      <a:pt x="89" y="65"/>
                      <a:pt x="34" y="176"/>
                    </a:cubicBezTo>
                    <a:cubicBezTo>
                      <a:pt x="0" y="342"/>
                      <a:pt x="67" y="509"/>
                      <a:pt x="234" y="576"/>
                    </a:cubicBezTo>
                    <a:cubicBezTo>
                      <a:pt x="256" y="581"/>
                      <a:pt x="279" y="584"/>
                      <a:pt x="303" y="584"/>
                    </a:cubicBezTo>
                    <a:cubicBezTo>
                      <a:pt x="420" y="584"/>
                      <a:pt x="545" y="515"/>
                      <a:pt x="601" y="376"/>
                    </a:cubicBezTo>
                    <a:cubicBezTo>
                      <a:pt x="634" y="242"/>
                      <a:pt x="567" y="76"/>
                      <a:pt x="401" y="9"/>
                    </a:cubicBezTo>
                    <a:cubicBezTo>
                      <a:pt x="378" y="3"/>
                      <a:pt x="354" y="0"/>
                      <a:pt x="330" y="0"/>
                    </a:cubicBezTo>
                    <a:close/>
                  </a:path>
                </a:pathLst>
              </a:custGeom>
              <a:solidFill>
                <a:srgbClr val="D4D4D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6952;p77"/>
              <p:cNvSpPr/>
              <p:nvPr/>
            </p:nvSpPr>
            <p:spPr>
              <a:xfrm>
                <a:off x="3149925" y="1720000"/>
                <a:ext cx="493700" cy="103050"/>
              </a:xfrm>
              <a:custGeom>
                <a:avLst/>
                <a:gdLst/>
                <a:ahLst/>
                <a:cxnLst/>
                <a:rect l="l" t="t" r="r" b="b"/>
                <a:pathLst>
                  <a:path w="19748" h="4122" extrusionOk="0">
                    <a:moveTo>
                      <a:pt x="0" y="1"/>
                    </a:moveTo>
                    <a:cubicBezTo>
                      <a:pt x="1702" y="201"/>
                      <a:pt x="3336" y="668"/>
                      <a:pt x="4937" y="1235"/>
                    </a:cubicBezTo>
                    <a:cubicBezTo>
                      <a:pt x="6538" y="1802"/>
                      <a:pt x="8106" y="2436"/>
                      <a:pt x="9741" y="3003"/>
                    </a:cubicBezTo>
                    <a:cubicBezTo>
                      <a:pt x="11342" y="3537"/>
                      <a:pt x="13010" y="4004"/>
                      <a:pt x="14744" y="4104"/>
                    </a:cubicBezTo>
                    <a:cubicBezTo>
                      <a:pt x="15012" y="4114"/>
                      <a:pt x="15280" y="4121"/>
                      <a:pt x="15547" y="4121"/>
                    </a:cubicBezTo>
                    <a:cubicBezTo>
                      <a:pt x="16144" y="4121"/>
                      <a:pt x="16736" y="4086"/>
                      <a:pt x="17313" y="3970"/>
                    </a:cubicBezTo>
                    <a:cubicBezTo>
                      <a:pt x="18180" y="3837"/>
                      <a:pt x="19014" y="3570"/>
                      <a:pt x="19748" y="3170"/>
                    </a:cubicBezTo>
                    <a:lnTo>
                      <a:pt x="19748" y="3170"/>
                    </a:lnTo>
                    <a:cubicBezTo>
                      <a:pt x="18605" y="3656"/>
                      <a:pt x="17374" y="3841"/>
                      <a:pt x="16144" y="3841"/>
                    </a:cubicBezTo>
                    <a:cubicBezTo>
                      <a:pt x="15687" y="3841"/>
                      <a:pt x="15230" y="3815"/>
                      <a:pt x="14778" y="3770"/>
                    </a:cubicBezTo>
                    <a:cubicBezTo>
                      <a:pt x="13110" y="3603"/>
                      <a:pt x="11442" y="3170"/>
                      <a:pt x="9874" y="2636"/>
                    </a:cubicBezTo>
                    <a:cubicBezTo>
                      <a:pt x="8240" y="2069"/>
                      <a:pt x="6672" y="1435"/>
                      <a:pt x="5037" y="935"/>
                    </a:cubicBezTo>
                    <a:cubicBezTo>
                      <a:pt x="4237" y="668"/>
                      <a:pt x="3403" y="434"/>
                      <a:pt x="2569" y="268"/>
                    </a:cubicBezTo>
                    <a:cubicBezTo>
                      <a:pt x="1702" y="134"/>
                      <a:pt x="868" y="1"/>
                      <a:pt x="0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6953;p77"/>
              <p:cNvSpPr/>
              <p:nvPr/>
            </p:nvSpPr>
            <p:spPr>
              <a:xfrm>
                <a:off x="3164100" y="1668300"/>
                <a:ext cx="354450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4178" h="1135" extrusionOk="0">
                    <a:moveTo>
                      <a:pt x="14177" y="1"/>
                    </a:moveTo>
                    <a:lnTo>
                      <a:pt x="10641" y="334"/>
                    </a:lnTo>
                    <a:cubicBezTo>
                      <a:pt x="9440" y="434"/>
                      <a:pt x="8273" y="534"/>
                      <a:pt x="7105" y="601"/>
                    </a:cubicBezTo>
                    <a:cubicBezTo>
                      <a:pt x="5905" y="701"/>
                      <a:pt x="4737" y="768"/>
                      <a:pt x="3536" y="835"/>
                    </a:cubicBezTo>
                    <a:lnTo>
                      <a:pt x="0" y="1001"/>
                    </a:lnTo>
                    <a:cubicBezTo>
                      <a:pt x="1168" y="1101"/>
                      <a:pt x="2369" y="1135"/>
                      <a:pt x="3570" y="1135"/>
                    </a:cubicBezTo>
                    <a:cubicBezTo>
                      <a:pt x="4737" y="1135"/>
                      <a:pt x="5938" y="1101"/>
                      <a:pt x="7105" y="1001"/>
                    </a:cubicBezTo>
                    <a:cubicBezTo>
                      <a:pt x="8306" y="935"/>
                      <a:pt x="9507" y="801"/>
                      <a:pt x="10675" y="634"/>
                    </a:cubicBezTo>
                    <a:cubicBezTo>
                      <a:pt x="11242" y="534"/>
                      <a:pt x="11842" y="468"/>
                      <a:pt x="12443" y="368"/>
                    </a:cubicBezTo>
                    <a:cubicBezTo>
                      <a:pt x="13010" y="234"/>
                      <a:pt x="13610" y="134"/>
                      <a:pt x="14177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6954;p77"/>
              <p:cNvSpPr/>
              <p:nvPr/>
            </p:nvSpPr>
            <p:spPr>
              <a:xfrm>
                <a:off x="3098225" y="1699150"/>
                <a:ext cx="468675" cy="27675"/>
              </a:xfrm>
              <a:custGeom>
                <a:avLst/>
                <a:gdLst/>
                <a:ahLst/>
                <a:cxnLst/>
                <a:rect l="l" t="t" r="r" b="b"/>
                <a:pathLst>
                  <a:path w="18747" h="1107" extrusionOk="0">
                    <a:moveTo>
                      <a:pt x="0" y="1"/>
                    </a:moveTo>
                    <a:cubicBezTo>
                      <a:pt x="1535" y="301"/>
                      <a:pt x="3102" y="535"/>
                      <a:pt x="4637" y="701"/>
                    </a:cubicBezTo>
                    <a:cubicBezTo>
                      <a:pt x="6205" y="868"/>
                      <a:pt x="7772" y="968"/>
                      <a:pt x="9340" y="1068"/>
                    </a:cubicBezTo>
                    <a:cubicBezTo>
                      <a:pt x="10245" y="1088"/>
                      <a:pt x="11151" y="1107"/>
                      <a:pt x="12056" y="1107"/>
                    </a:cubicBezTo>
                    <a:cubicBezTo>
                      <a:pt x="12718" y="1107"/>
                      <a:pt x="13381" y="1096"/>
                      <a:pt x="14044" y="1068"/>
                    </a:cubicBezTo>
                    <a:cubicBezTo>
                      <a:pt x="14844" y="1035"/>
                      <a:pt x="15611" y="1002"/>
                      <a:pt x="16412" y="935"/>
                    </a:cubicBezTo>
                    <a:cubicBezTo>
                      <a:pt x="17179" y="868"/>
                      <a:pt x="17980" y="801"/>
                      <a:pt x="18747" y="701"/>
                    </a:cubicBezTo>
                    <a:lnTo>
                      <a:pt x="18747" y="701"/>
                    </a:lnTo>
                    <a:lnTo>
                      <a:pt x="16412" y="735"/>
                    </a:lnTo>
                    <a:cubicBezTo>
                      <a:pt x="15611" y="768"/>
                      <a:pt x="14844" y="768"/>
                      <a:pt x="14044" y="768"/>
                    </a:cubicBezTo>
                    <a:cubicBezTo>
                      <a:pt x="12476" y="735"/>
                      <a:pt x="10908" y="735"/>
                      <a:pt x="9374" y="668"/>
                    </a:cubicBezTo>
                    <a:cubicBezTo>
                      <a:pt x="7806" y="601"/>
                      <a:pt x="6238" y="501"/>
                      <a:pt x="4670" y="401"/>
                    </a:cubicBezTo>
                    <a:cubicBezTo>
                      <a:pt x="3136" y="268"/>
                      <a:pt x="1568" y="134"/>
                      <a:pt x="0" y="1"/>
                    </a:cubicBezTo>
                    <a:close/>
                  </a:path>
                </a:pathLst>
              </a:custGeom>
              <a:solidFill>
                <a:srgbClr val="2123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ke a Wild Guess! by Slidesgo">
  <a:themeElements>
    <a:clrScheme name="Simple Light">
      <a:dk1>
        <a:srgbClr val="FFFFFF"/>
      </a:dk1>
      <a:lt1>
        <a:srgbClr val="6B58C0"/>
      </a:lt1>
      <a:dk2>
        <a:srgbClr val="9586D7"/>
      </a:dk2>
      <a:lt2>
        <a:srgbClr val="FFB829"/>
      </a:lt2>
      <a:accent1>
        <a:srgbClr val="FFB829"/>
      </a:accent1>
      <a:accent2>
        <a:srgbClr val="EF564B"/>
      </a:accent2>
      <a:accent3>
        <a:srgbClr val="7866CB"/>
      </a:accent3>
      <a:accent4>
        <a:srgbClr val="EF7668"/>
      </a:accent4>
      <a:accent5>
        <a:srgbClr val="72D6BF"/>
      </a:accent5>
      <a:accent6>
        <a:srgbClr val="F7F7F7"/>
      </a:accent6>
      <a:hlink>
        <a:srgbClr val="FEB2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340</Words>
  <Application>Microsoft Office PowerPoint</Application>
  <PresentationFormat>Экран (16:9)</PresentationFormat>
  <Paragraphs>54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 Black</vt:lpstr>
      <vt:lpstr>Bahnschrift Light SemiCondensed</vt:lpstr>
      <vt:lpstr>Arial</vt:lpstr>
      <vt:lpstr>Barlow Condensed</vt:lpstr>
      <vt:lpstr>Arial Narrow</vt:lpstr>
      <vt:lpstr>Barlow</vt:lpstr>
      <vt:lpstr>Take a Wild Guess! by Slidesgo</vt:lpstr>
      <vt:lpstr>Soft Skills  Hard Skills </vt:lpstr>
      <vt:lpstr>Інтернет-магазин одягу пропонує вакансію менеджера</vt:lpstr>
      <vt:lpstr>Soft Skills  які вам пригодяться в співпраці з нами </vt:lpstr>
      <vt:lpstr>Soft Skills</vt:lpstr>
      <vt:lpstr>Soft Skills</vt:lpstr>
      <vt:lpstr>Hard Skills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 Skills  Hard Skills </dc:title>
  <cp:lastModifiedBy>User</cp:lastModifiedBy>
  <cp:revision>10</cp:revision>
  <dcterms:modified xsi:type="dcterms:W3CDTF">2021-03-10T21:17:27Z</dcterms:modified>
</cp:coreProperties>
</file>