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5D0543-59AF-414C-9C4B-D57C78492C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5548316E-98B4-4801-8EEA-564F0D73B8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23D14B8-3D81-447C-BE3A-AC329E084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84AB8-1294-4D8C-9BF3-8A801DA868FF}" type="datetimeFigureOut">
              <a:rPr lang="uk-UA" smtClean="0"/>
              <a:t>17.07.2025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A45CE4B-24B5-4989-B123-735B64D2F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7EF46F9-BEE3-45F9-85B4-19759B8F6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F16BF-742C-420C-B25B-18D4F62CE53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68138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A3D606-A1BD-4A01-B57D-7A069CF89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7416DE84-9619-42E5-A845-710E5A2FDA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3273F17-3ABB-46B7-83D3-3EE914A48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84AB8-1294-4D8C-9BF3-8A801DA868FF}" type="datetimeFigureOut">
              <a:rPr lang="uk-UA" smtClean="0"/>
              <a:t>17.07.2025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1F72DD4-4A49-4956-AD78-CD2175F5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D96AA2D-2CA6-4BB9-A7E1-9B0DB91B7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F16BF-742C-420C-B25B-18D4F62CE53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31175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204FB72D-0AB0-46F9-A45B-45352BC4E2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3D1779FD-5B7C-47E7-A590-88D8ACD9B5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B288FED-4A3A-4D52-8792-FA56CB4BA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84AB8-1294-4D8C-9BF3-8A801DA868FF}" type="datetimeFigureOut">
              <a:rPr lang="uk-UA" smtClean="0"/>
              <a:t>17.07.2025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2DA93C0-9AE7-4B6B-AB45-D07833EAE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F80CB7A-1209-4B6A-84E0-93F7F4F02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F16BF-742C-420C-B25B-18D4F62CE53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50453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156AE3-0A38-406A-8D65-6194B80A5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C89DB62-7E4A-4FD8-A570-0C05502BAA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C4FDA51-6549-4947-9958-F50D20E92B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84AB8-1294-4D8C-9BF3-8A801DA868FF}" type="datetimeFigureOut">
              <a:rPr lang="uk-UA" smtClean="0"/>
              <a:t>17.07.2025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0460877-11AE-4106-A06C-B7F65FC62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7AA6D54-4125-45A7-BACF-2E04EBBAE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F16BF-742C-420C-B25B-18D4F62CE53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02844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415C64-9E28-4854-BBB3-5E1331BEA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0FDF5D7-FC17-4D0B-8A11-8D5B5BF656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AB6E193-6751-4CD1-8A35-49ADCFED3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84AB8-1294-4D8C-9BF3-8A801DA868FF}" type="datetimeFigureOut">
              <a:rPr lang="uk-UA" smtClean="0"/>
              <a:t>17.07.2025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C4A1F51-A16E-449D-891A-7D5712B35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07BE0DD-FEFF-4D75-BB50-F782AD073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F16BF-742C-420C-B25B-18D4F62CE53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51623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77B5A1-F4BD-4A00-9E58-31C3ABF92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867B307-0309-49A9-AAA3-2B24D9B964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9104D6FC-96DA-4E7A-85B3-A884182E05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472EEBB1-6BC2-4C48-A79A-E0EEF7E7A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84AB8-1294-4D8C-9BF3-8A801DA868FF}" type="datetimeFigureOut">
              <a:rPr lang="uk-UA" smtClean="0"/>
              <a:t>17.07.2025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52C685EF-08CD-4830-97C1-7F7E59FA0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3A27401-E84B-47D6-A4F3-2C9751792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F16BF-742C-420C-B25B-18D4F62CE53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04150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443691-B095-4C31-ABF5-DFBE4FFDE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5250CDC9-BCFB-4110-B731-F4799D4E65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994A2A69-23D4-4E6D-A604-320E2CF485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1EB93344-9A20-4A55-90C0-515076DC2A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7AB38683-FA66-4233-80EE-3DE7FA44DF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EDECDB70-F970-4066-9420-499EE2ACE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84AB8-1294-4D8C-9BF3-8A801DA868FF}" type="datetimeFigureOut">
              <a:rPr lang="uk-UA" smtClean="0"/>
              <a:t>17.07.2025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B11C89F3-F845-42F1-8EAB-989977D89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A768F698-9899-4F05-831B-84B5D0E63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F16BF-742C-420C-B25B-18D4F62CE53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35125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F9C430-A761-494F-9C24-D566CC0C0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8B2DFB83-BBC5-43DC-BBD8-1D859C2A0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84AB8-1294-4D8C-9BF3-8A801DA868FF}" type="datetimeFigureOut">
              <a:rPr lang="uk-UA" smtClean="0"/>
              <a:t>17.07.2025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BC3278A4-FF91-42E5-B624-D5169B5CD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7855FF5B-21AA-4012-B149-75AA50BAB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F16BF-742C-420C-B25B-18D4F62CE53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85285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730F157F-2464-4E8A-B9B0-EA04AB0D8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84AB8-1294-4D8C-9BF3-8A801DA868FF}" type="datetimeFigureOut">
              <a:rPr lang="uk-UA" smtClean="0"/>
              <a:t>17.07.2025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AAD702AB-5680-426C-BD01-28F8D536F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71B44319-16C8-4166-8DE3-084868C04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F16BF-742C-420C-B25B-18D4F62CE53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72599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59A4C5-C44A-45EF-AC2B-53E12D39C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2C7005-6E25-42FE-8B7A-7F0F6BD59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1A5325F6-BA41-4CB6-A19A-F8EEE30FBA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4E10F7AB-A6D3-41C5-8036-564B403F8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84AB8-1294-4D8C-9BF3-8A801DA868FF}" type="datetimeFigureOut">
              <a:rPr lang="uk-UA" smtClean="0"/>
              <a:t>17.07.2025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DCE01545-FDEC-445E-B311-124CB02CF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10F61C12-5BD1-469B-87A1-92D7F7AA0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F16BF-742C-420C-B25B-18D4F62CE53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79524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E088E7-F656-40AD-99D9-E06B9C090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9792531A-11F8-47CC-B326-26BC829F44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32A9E823-973F-4D14-A782-085980233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02D11E87-803E-4545-8B02-CC0D65033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84AB8-1294-4D8C-9BF3-8A801DA868FF}" type="datetimeFigureOut">
              <a:rPr lang="uk-UA" smtClean="0"/>
              <a:t>17.07.2025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921CB2C3-5F12-4D41-90DE-2F529D4A2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6BD5DF7D-F99D-44DF-995F-0B2A9B70A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F16BF-742C-420C-B25B-18D4F62CE53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30917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1122C5B3-01BE-4523-AEFE-732E8E762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8461FE31-0269-4DF7-ABF1-DBF2254524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533E375-ACAD-4F88-A0EB-36C3FC2CB5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A84AB8-1294-4D8C-9BF3-8A801DA868FF}" type="datetimeFigureOut">
              <a:rPr lang="uk-UA" smtClean="0"/>
              <a:t>17.07.2025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83656F0-FCBC-438F-97D3-18CA9CFB19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9DAA3F5-1C38-4C41-B4AA-F8CA3B9188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F16BF-742C-420C-B25B-18D4F62CE53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1488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FE2A66B-5C4D-445E-BF42-3D8AB84B37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728" y="356759"/>
            <a:ext cx="11412543" cy="6144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456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A584A78-F1F4-497C-B05A-97516C4AEE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123" y="8569"/>
            <a:ext cx="10945753" cy="684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671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D05C533-F5E6-438D-B822-5534B3762B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123" y="628259"/>
            <a:ext cx="10945753" cy="5601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068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85B25CA-214D-46D2-ACE0-C6ABAD9F9A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1169" y="0"/>
            <a:ext cx="83496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045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CCFD65B-8910-4D1C-B781-62CF0A90D7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4994" y="109074"/>
            <a:ext cx="7602011" cy="663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399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4FA8742-6866-4FDD-AD4B-C796E919BB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689" y="0"/>
            <a:ext cx="5425399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AB11938-32B7-4319-8352-BB1569D5D9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8685" y="0"/>
            <a:ext cx="54166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122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C8CF2B7-5C6C-429F-988F-DBDB649F81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7965" y="0"/>
            <a:ext cx="87760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0904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0</Words>
  <Application>Microsoft Office PowerPoint</Application>
  <PresentationFormat>Широкий екран</PresentationFormat>
  <Paragraphs>0</Paragraphs>
  <Slides>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Емілі</dc:creator>
  <cp:lastModifiedBy>Емілі</cp:lastModifiedBy>
  <cp:revision>3</cp:revision>
  <dcterms:created xsi:type="dcterms:W3CDTF">2025-07-17T06:13:13Z</dcterms:created>
  <dcterms:modified xsi:type="dcterms:W3CDTF">2025-07-17T06:47:32Z</dcterms:modified>
</cp:coreProperties>
</file>