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77" r:id="rId4"/>
    <p:sldId id="273" r:id="rId5"/>
    <p:sldId id="258" r:id="rId6"/>
    <p:sldId id="259" r:id="rId7"/>
    <p:sldId id="270" r:id="rId8"/>
    <p:sldId id="271" r:id="rId9"/>
    <p:sldId id="274" r:id="rId10"/>
    <p:sldId id="260" r:id="rId11"/>
    <p:sldId id="261" r:id="rId12"/>
    <p:sldId id="272" r:id="rId13"/>
    <p:sldId id="262" r:id="rId14"/>
    <p:sldId id="263" r:id="rId15"/>
    <p:sldId id="264" r:id="rId16"/>
    <p:sldId id="275" r:id="rId17"/>
    <p:sldId id="276" r:id="rId18"/>
    <p:sldId id="268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7C3204-3514-457C-8B79-2D910F74F359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8439F20-EC0B-4B14-9CF1-424D96027156}">
      <dgm:prSet phldrT="[Текст]"/>
      <dgm:spPr/>
      <dgm:t>
        <a:bodyPr/>
        <a:lstStyle/>
        <a:p>
          <a:r>
            <a:rPr lang="uk-UA" dirty="0" smtClean="0"/>
            <a:t>Форварди</a:t>
          </a:r>
          <a:endParaRPr lang="ru-RU" dirty="0"/>
        </a:p>
      </dgm:t>
    </dgm:pt>
    <dgm:pt modelId="{7D1C9616-D873-4EEE-91B3-950B9FB70809}" type="parTrans" cxnId="{308D9ECA-32D5-41CE-A631-05B88AF6BEC4}">
      <dgm:prSet/>
      <dgm:spPr/>
      <dgm:t>
        <a:bodyPr/>
        <a:lstStyle/>
        <a:p>
          <a:endParaRPr lang="ru-RU"/>
        </a:p>
      </dgm:t>
    </dgm:pt>
    <dgm:pt modelId="{A2452B7A-8E03-4857-ADA4-FE5BFA1ECE38}" type="sibTrans" cxnId="{308D9ECA-32D5-41CE-A631-05B88AF6BEC4}">
      <dgm:prSet/>
      <dgm:spPr/>
      <dgm:t>
        <a:bodyPr/>
        <a:lstStyle/>
        <a:p>
          <a:endParaRPr lang="ru-RU"/>
        </a:p>
      </dgm:t>
    </dgm:pt>
    <dgm:pt modelId="{D6523BCC-5A83-42DD-A772-D118C3DCA977}">
      <dgm:prSet phldrT="[Текст]"/>
      <dgm:spPr/>
      <dgm:t>
        <a:bodyPr/>
        <a:lstStyle/>
        <a:p>
          <a:r>
            <a:rPr lang="uk-UA" dirty="0" smtClean="0"/>
            <a:t>Ф’ючерси</a:t>
          </a:r>
          <a:endParaRPr lang="ru-RU" dirty="0"/>
        </a:p>
      </dgm:t>
    </dgm:pt>
    <dgm:pt modelId="{F73F58B0-DD90-49AF-AF28-883FD18E5D65}" type="parTrans" cxnId="{F0A6DA5F-C630-4F1D-A3AC-A06A48CB35F2}">
      <dgm:prSet/>
      <dgm:spPr/>
      <dgm:t>
        <a:bodyPr/>
        <a:lstStyle/>
        <a:p>
          <a:endParaRPr lang="ru-RU"/>
        </a:p>
      </dgm:t>
    </dgm:pt>
    <dgm:pt modelId="{541F27E5-1C02-4537-9565-1381D9254FA8}" type="sibTrans" cxnId="{F0A6DA5F-C630-4F1D-A3AC-A06A48CB35F2}">
      <dgm:prSet/>
      <dgm:spPr/>
      <dgm:t>
        <a:bodyPr/>
        <a:lstStyle/>
        <a:p>
          <a:endParaRPr lang="ru-RU"/>
        </a:p>
      </dgm:t>
    </dgm:pt>
    <dgm:pt modelId="{D8336C96-33C1-43BC-867A-0628AF9340CE}">
      <dgm:prSet phldrT="[Текст]"/>
      <dgm:spPr/>
      <dgm:t>
        <a:bodyPr/>
        <a:lstStyle/>
        <a:p>
          <a:r>
            <a:rPr lang="uk-UA" dirty="0" smtClean="0"/>
            <a:t>Опціони</a:t>
          </a:r>
          <a:endParaRPr lang="ru-RU" dirty="0"/>
        </a:p>
      </dgm:t>
    </dgm:pt>
    <dgm:pt modelId="{80766799-4200-4B5A-8025-4FF111F1D341}" type="parTrans" cxnId="{9030E46A-0007-42EA-BE8D-7E5863FCF92A}">
      <dgm:prSet/>
      <dgm:spPr/>
      <dgm:t>
        <a:bodyPr/>
        <a:lstStyle/>
        <a:p>
          <a:endParaRPr lang="ru-RU"/>
        </a:p>
      </dgm:t>
    </dgm:pt>
    <dgm:pt modelId="{840A8999-3A01-40B3-87B7-6FC1E5292CB1}" type="sibTrans" cxnId="{9030E46A-0007-42EA-BE8D-7E5863FCF92A}">
      <dgm:prSet/>
      <dgm:spPr/>
      <dgm:t>
        <a:bodyPr/>
        <a:lstStyle/>
        <a:p>
          <a:endParaRPr lang="ru-RU"/>
        </a:p>
      </dgm:t>
    </dgm:pt>
    <dgm:pt modelId="{BAE345B7-2546-4419-A5DA-A9C05285830F}">
      <dgm:prSet/>
      <dgm:spPr/>
      <dgm:t>
        <a:bodyPr/>
        <a:lstStyle/>
        <a:p>
          <a:r>
            <a:rPr lang="uk-UA" dirty="0" err="1" smtClean="0"/>
            <a:t>Свопи</a:t>
          </a:r>
          <a:endParaRPr lang="ru-RU" dirty="0"/>
        </a:p>
      </dgm:t>
    </dgm:pt>
    <dgm:pt modelId="{EBF064DC-8D00-44BF-AD9E-CE9DC42E70A3}" type="parTrans" cxnId="{F8811175-48C2-4188-8CAA-D3BACC369C13}">
      <dgm:prSet/>
      <dgm:spPr/>
      <dgm:t>
        <a:bodyPr/>
        <a:lstStyle/>
        <a:p>
          <a:endParaRPr lang="ru-RU"/>
        </a:p>
      </dgm:t>
    </dgm:pt>
    <dgm:pt modelId="{F7CB0826-E923-4DEB-B6BD-647B754A1301}" type="sibTrans" cxnId="{F8811175-48C2-4188-8CAA-D3BACC369C13}">
      <dgm:prSet/>
      <dgm:spPr/>
      <dgm:t>
        <a:bodyPr/>
        <a:lstStyle/>
        <a:p>
          <a:endParaRPr lang="ru-RU"/>
        </a:p>
      </dgm:t>
    </dgm:pt>
    <dgm:pt modelId="{57894A06-4707-4946-B46D-7E40C93884CB}" type="pres">
      <dgm:prSet presAssocID="{DB7C3204-3514-457C-8B79-2D910F74F359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AEC296F8-3508-4FC4-85A7-99715E9738A5}" type="pres">
      <dgm:prSet presAssocID="{DB7C3204-3514-457C-8B79-2D910F74F359}" presName="Name1" presStyleCnt="0"/>
      <dgm:spPr/>
    </dgm:pt>
    <dgm:pt modelId="{7A09F56A-6D13-4208-8A9C-028BE37D2D03}" type="pres">
      <dgm:prSet presAssocID="{DB7C3204-3514-457C-8B79-2D910F74F359}" presName="cycle" presStyleCnt="0"/>
      <dgm:spPr/>
    </dgm:pt>
    <dgm:pt modelId="{2CF98B0A-569F-4CF7-B9A3-53F49FB652DE}" type="pres">
      <dgm:prSet presAssocID="{DB7C3204-3514-457C-8B79-2D910F74F359}" presName="srcNode" presStyleLbl="node1" presStyleIdx="0" presStyleCnt="4"/>
      <dgm:spPr/>
    </dgm:pt>
    <dgm:pt modelId="{D7F68259-8D89-4C8C-A5C9-644C48D815BB}" type="pres">
      <dgm:prSet presAssocID="{DB7C3204-3514-457C-8B79-2D910F74F359}" presName="conn" presStyleLbl="parChTrans1D2" presStyleIdx="0" presStyleCnt="1"/>
      <dgm:spPr/>
      <dgm:t>
        <a:bodyPr/>
        <a:lstStyle/>
        <a:p>
          <a:endParaRPr lang="ru-RU"/>
        </a:p>
      </dgm:t>
    </dgm:pt>
    <dgm:pt modelId="{0EC6EE3C-7E37-422E-80C2-490223106705}" type="pres">
      <dgm:prSet presAssocID="{DB7C3204-3514-457C-8B79-2D910F74F359}" presName="extraNode" presStyleLbl="node1" presStyleIdx="0" presStyleCnt="4"/>
      <dgm:spPr/>
    </dgm:pt>
    <dgm:pt modelId="{3F07D270-5DDC-4D8F-9C51-B2736A2D537B}" type="pres">
      <dgm:prSet presAssocID="{DB7C3204-3514-457C-8B79-2D910F74F359}" presName="dstNode" presStyleLbl="node1" presStyleIdx="0" presStyleCnt="4"/>
      <dgm:spPr/>
    </dgm:pt>
    <dgm:pt modelId="{7CBFC9F8-477C-44FA-9743-FBAD2C30D1F2}" type="pres">
      <dgm:prSet presAssocID="{88439F20-EC0B-4B14-9CF1-424D96027156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04077D-9DA5-444C-819C-A72BDD98BF14}" type="pres">
      <dgm:prSet presAssocID="{88439F20-EC0B-4B14-9CF1-424D96027156}" presName="accent_1" presStyleCnt="0"/>
      <dgm:spPr/>
    </dgm:pt>
    <dgm:pt modelId="{E94EC18F-54A6-48E8-ADD6-27E5FFA0A5A9}" type="pres">
      <dgm:prSet presAssocID="{88439F20-EC0B-4B14-9CF1-424D96027156}" presName="accentRepeatNode" presStyleLbl="solidFgAcc1" presStyleIdx="0" presStyleCnt="4"/>
      <dgm:spPr/>
    </dgm:pt>
    <dgm:pt modelId="{6FDD8CCC-CD2A-4647-9AD4-CE5BD5DBF6FF}" type="pres">
      <dgm:prSet presAssocID="{D6523BCC-5A83-42DD-A772-D118C3DCA977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27AE87-9BA3-4102-A68B-2027D836E560}" type="pres">
      <dgm:prSet presAssocID="{D6523BCC-5A83-42DD-A772-D118C3DCA977}" presName="accent_2" presStyleCnt="0"/>
      <dgm:spPr/>
    </dgm:pt>
    <dgm:pt modelId="{F6611E51-EBD9-43B0-A273-2459446A51A0}" type="pres">
      <dgm:prSet presAssocID="{D6523BCC-5A83-42DD-A772-D118C3DCA977}" presName="accentRepeatNode" presStyleLbl="solidFgAcc1" presStyleIdx="1" presStyleCnt="4"/>
      <dgm:spPr/>
    </dgm:pt>
    <dgm:pt modelId="{D1A243B3-3D1C-44AB-B723-AC6292D9CB51}" type="pres">
      <dgm:prSet presAssocID="{D8336C96-33C1-43BC-867A-0628AF9340CE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D08530-A084-4E45-962B-8FD711A8EBCF}" type="pres">
      <dgm:prSet presAssocID="{D8336C96-33C1-43BC-867A-0628AF9340CE}" presName="accent_3" presStyleCnt="0"/>
      <dgm:spPr/>
    </dgm:pt>
    <dgm:pt modelId="{8AB0CA28-E1CC-48B7-93A7-40E946A22D6D}" type="pres">
      <dgm:prSet presAssocID="{D8336C96-33C1-43BC-867A-0628AF9340CE}" presName="accentRepeatNode" presStyleLbl="solidFgAcc1" presStyleIdx="2" presStyleCnt="4"/>
      <dgm:spPr/>
    </dgm:pt>
    <dgm:pt modelId="{7C78032B-3291-40C4-9817-4248B970BDF7}" type="pres">
      <dgm:prSet presAssocID="{BAE345B7-2546-4419-A5DA-A9C05285830F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3D305B-EE0B-4A08-B1F8-2B912E3FDBB0}" type="pres">
      <dgm:prSet presAssocID="{BAE345B7-2546-4419-A5DA-A9C05285830F}" presName="accent_4" presStyleCnt="0"/>
      <dgm:spPr/>
    </dgm:pt>
    <dgm:pt modelId="{CFBA71B4-84EB-4D93-A2FB-92ADD32F599A}" type="pres">
      <dgm:prSet presAssocID="{BAE345B7-2546-4419-A5DA-A9C05285830F}" presName="accentRepeatNode" presStyleLbl="solidFgAcc1" presStyleIdx="3" presStyleCnt="4"/>
      <dgm:spPr/>
    </dgm:pt>
  </dgm:ptLst>
  <dgm:cxnLst>
    <dgm:cxn modelId="{0F3D8BC5-97DD-4B44-8FC9-C26109E51170}" type="presOf" srcId="{DB7C3204-3514-457C-8B79-2D910F74F359}" destId="{57894A06-4707-4946-B46D-7E40C93884CB}" srcOrd="0" destOrd="0" presId="urn:microsoft.com/office/officeart/2008/layout/VerticalCurvedList"/>
    <dgm:cxn modelId="{B0FD4F22-1420-4301-AA0A-64EDC67D31F2}" type="presOf" srcId="{BAE345B7-2546-4419-A5DA-A9C05285830F}" destId="{7C78032B-3291-40C4-9817-4248B970BDF7}" srcOrd="0" destOrd="0" presId="urn:microsoft.com/office/officeart/2008/layout/VerticalCurvedList"/>
    <dgm:cxn modelId="{EE325489-00FF-4909-BA06-C597B469FDA8}" type="presOf" srcId="{A2452B7A-8E03-4857-ADA4-FE5BFA1ECE38}" destId="{D7F68259-8D89-4C8C-A5C9-644C48D815BB}" srcOrd="0" destOrd="0" presId="urn:microsoft.com/office/officeart/2008/layout/VerticalCurvedList"/>
    <dgm:cxn modelId="{482B3030-CA65-4DDF-A5FC-43BBBBB77055}" type="presOf" srcId="{88439F20-EC0B-4B14-9CF1-424D96027156}" destId="{7CBFC9F8-477C-44FA-9743-FBAD2C30D1F2}" srcOrd="0" destOrd="0" presId="urn:microsoft.com/office/officeart/2008/layout/VerticalCurvedList"/>
    <dgm:cxn modelId="{308D9ECA-32D5-41CE-A631-05B88AF6BEC4}" srcId="{DB7C3204-3514-457C-8B79-2D910F74F359}" destId="{88439F20-EC0B-4B14-9CF1-424D96027156}" srcOrd="0" destOrd="0" parTransId="{7D1C9616-D873-4EEE-91B3-950B9FB70809}" sibTransId="{A2452B7A-8E03-4857-ADA4-FE5BFA1ECE38}"/>
    <dgm:cxn modelId="{F8811175-48C2-4188-8CAA-D3BACC369C13}" srcId="{DB7C3204-3514-457C-8B79-2D910F74F359}" destId="{BAE345B7-2546-4419-A5DA-A9C05285830F}" srcOrd="3" destOrd="0" parTransId="{EBF064DC-8D00-44BF-AD9E-CE9DC42E70A3}" sibTransId="{F7CB0826-E923-4DEB-B6BD-647B754A1301}"/>
    <dgm:cxn modelId="{F0A6DA5F-C630-4F1D-A3AC-A06A48CB35F2}" srcId="{DB7C3204-3514-457C-8B79-2D910F74F359}" destId="{D6523BCC-5A83-42DD-A772-D118C3DCA977}" srcOrd="1" destOrd="0" parTransId="{F73F58B0-DD90-49AF-AF28-883FD18E5D65}" sibTransId="{541F27E5-1C02-4537-9565-1381D9254FA8}"/>
    <dgm:cxn modelId="{EA006F3C-5AB8-4B60-974C-88445531D518}" type="presOf" srcId="{D8336C96-33C1-43BC-867A-0628AF9340CE}" destId="{D1A243B3-3D1C-44AB-B723-AC6292D9CB51}" srcOrd="0" destOrd="0" presId="urn:microsoft.com/office/officeart/2008/layout/VerticalCurvedList"/>
    <dgm:cxn modelId="{236BD530-673F-492E-A9F9-2E84F7850E9B}" type="presOf" srcId="{D6523BCC-5A83-42DD-A772-D118C3DCA977}" destId="{6FDD8CCC-CD2A-4647-9AD4-CE5BD5DBF6FF}" srcOrd="0" destOrd="0" presId="urn:microsoft.com/office/officeart/2008/layout/VerticalCurvedList"/>
    <dgm:cxn modelId="{9030E46A-0007-42EA-BE8D-7E5863FCF92A}" srcId="{DB7C3204-3514-457C-8B79-2D910F74F359}" destId="{D8336C96-33C1-43BC-867A-0628AF9340CE}" srcOrd="2" destOrd="0" parTransId="{80766799-4200-4B5A-8025-4FF111F1D341}" sibTransId="{840A8999-3A01-40B3-87B7-6FC1E5292CB1}"/>
    <dgm:cxn modelId="{23702521-9896-4EB2-BA82-555CFFC2E33A}" type="presParOf" srcId="{57894A06-4707-4946-B46D-7E40C93884CB}" destId="{AEC296F8-3508-4FC4-85A7-99715E9738A5}" srcOrd="0" destOrd="0" presId="urn:microsoft.com/office/officeart/2008/layout/VerticalCurvedList"/>
    <dgm:cxn modelId="{B67D18F8-3F34-436F-A13B-A84C4E6920E5}" type="presParOf" srcId="{AEC296F8-3508-4FC4-85A7-99715E9738A5}" destId="{7A09F56A-6D13-4208-8A9C-028BE37D2D03}" srcOrd="0" destOrd="0" presId="urn:microsoft.com/office/officeart/2008/layout/VerticalCurvedList"/>
    <dgm:cxn modelId="{BE18402E-1F92-4172-BE8A-4BCCFDA86634}" type="presParOf" srcId="{7A09F56A-6D13-4208-8A9C-028BE37D2D03}" destId="{2CF98B0A-569F-4CF7-B9A3-53F49FB652DE}" srcOrd="0" destOrd="0" presId="urn:microsoft.com/office/officeart/2008/layout/VerticalCurvedList"/>
    <dgm:cxn modelId="{7201B089-CCF2-4995-ACCB-42F82C583B3B}" type="presParOf" srcId="{7A09F56A-6D13-4208-8A9C-028BE37D2D03}" destId="{D7F68259-8D89-4C8C-A5C9-644C48D815BB}" srcOrd="1" destOrd="0" presId="urn:microsoft.com/office/officeart/2008/layout/VerticalCurvedList"/>
    <dgm:cxn modelId="{5494CACA-51B2-401D-B35D-E5BD93985530}" type="presParOf" srcId="{7A09F56A-6D13-4208-8A9C-028BE37D2D03}" destId="{0EC6EE3C-7E37-422E-80C2-490223106705}" srcOrd="2" destOrd="0" presId="urn:microsoft.com/office/officeart/2008/layout/VerticalCurvedList"/>
    <dgm:cxn modelId="{4C2DDB28-E817-4D58-8BBE-1B2927710CB0}" type="presParOf" srcId="{7A09F56A-6D13-4208-8A9C-028BE37D2D03}" destId="{3F07D270-5DDC-4D8F-9C51-B2736A2D537B}" srcOrd="3" destOrd="0" presId="urn:microsoft.com/office/officeart/2008/layout/VerticalCurvedList"/>
    <dgm:cxn modelId="{9A231A40-6DD2-44D8-973D-881D2F99BE8A}" type="presParOf" srcId="{AEC296F8-3508-4FC4-85A7-99715E9738A5}" destId="{7CBFC9F8-477C-44FA-9743-FBAD2C30D1F2}" srcOrd="1" destOrd="0" presId="urn:microsoft.com/office/officeart/2008/layout/VerticalCurvedList"/>
    <dgm:cxn modelId="{FC3576DB-72D4-4317-9AE5-5A80181C119F}" type="presParOf" srcId="{AEC296F8-3508-4FC4-85A7-99715E9738A5}" destId="{E304077D-9DA5-444C-819C-A72BDD98BF14}" srcOrd="2" destOrd="0" presId="urn:microsoft.com/office/officeart/2008/layout/VerticalCurvedList"/>
    <dgm:cxn modelId="{D85A2B25-DA9E-48CA-84C8-F46FF10B92E5}" type="presParOf" srcId="{E304077D-9DA5-444C-819C-A72BDD98BF14}" destId="{E94EC18F-54A6-48E8-ADD6-27E5FFA0A5A9}" srcOrd="0" destOrd="0" presId="urn:microsoft.com/office/officeart/2008/layout/VerticalCurvedList"/>
    <dgm:cxn modelId="{73DF7782-4A80-40FC-B2DF-DE1EDE1CD514}" type="presParOf" srcId="{AEC296F8-3508-4FC4-85A7-99715E9738A5}" destId="{6FDD8CCC-CD2A-4647-9AD4-CE5BD5DBF6FF}" srcOrd="3" destOrd="0" presId="urn:microsoft.com/office/officeart/2008/layout/VerticalCurvedList"/>
    <dgm:cxn modelId="{E1188FC7-471E-4326-9918-88CFEB637D2A}" type="presParOf" srcId="{AEC296F8-3508-4FC4-85A7-99715E9738A5}" destId="{A027AE87-9BA3-4102-A68B-2027D836E560}" srcOrd="4" destOrd="0" presId="urn:microsoft.com/office/officeart/2008/layout/VerticalCurvedList"/>
    <dgm:cxn modelId="{9DF8D413-6A1B-425C-BA4B-523ADA2A86E2}" type="presParOf" srcId="{A027AE87-9BA3-4102-A68B-2027D836E560}" destId="{F6611E51-EBD9-43B0-A273-2459446A51A0}" srcOrd="0" destOrd="0" presId="urn:microsoft.com/office/officeart/2008/layout/VerticalCurvedList"/>
    <dgm:cxn modelId="{A99ADC41-2965-40F8-9DFA-49206AEFFDC3}" type="presParOf" srcId="{AEC296F8-3508-4FC4-85A7-99715E9738A5}" destId="{D1A243B3-3D1C-44AB-B723-AC6292D9CB51}" srcOrd="5" destOrd="0" presId="urn:microsoft.com/office/officeart/2008/layout/VerticalCurvedList"/>
    <dgm:cxn modelId="{85941E02-9A0E-4DD9-8666-D2DA27504033}" type="presParOf" srcId="{AEC296F8-3508-4FC4-85A7-99715E9738A5}" destId="{75D08530-A084-4E45-962B-8FD711A8EBCF}" srcOrd="6" destOrd="0" presId="urn:microsoft.com/office/officeart/2008/layout/VerticalCurvedList"/>
    <dgm:cxn modelId="{0E7AB29A-7468-475E-864D-715C9436946B}" type="presParOf" srcId="{75D08530-A084-4E45-962B-8FD711A8EBCF}" destId="{8AB0CA28-E1CC-48B7-93A7-40E946A22D6D}" srcOrd="0" destOrd="0" presId="urn:microsoft.com/office/officeart/2008/layout/VerticalCurvedList"/>
    <dgm:cxn modelId="{5802DC88-878C-4CFA-86A1-E2DB37FB8FA0}" type="presParOf" srcId="{AEC296F8-3508-4FC4-85A7-99715E9738A5}" destId="{7C78032B-3291-40C4-9817-4248B970BDF7}" srcOrd="7" destOrd="0" presId="urn:microsoft.com/office/officeart/2008/layout/VerticalCurvedList"/>
    <dgm:cxn modelId="{0422DCCF-23E6-45C0-9ABD-5D5252568891}" type="presParOf" srcId="{AEC296F8-3508-4FC4-85A7-99715E9738A5}" destId="{933D305B-EE0B-4A08-B1F8-2B912E3FDBB0}" srcOrd="8" destOrd="0" presId="urn:microsoft.com/office/officeart/2008/layout/VerticalCurvedList"/>
    <dgm:cxn modelId="{FC5527AD-FA96-4187-BBBB-90A7AD3A99FA}" type="presParOf" srcId="{933D305B-EE0B-4A08-B1F8-2B912E3FDBB0}" destId="{CFBA71B4-84EB-4D93-A2FB-92ADD32F599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42C1D76-783B-4509-8B14-02DC8C2932AA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C1399B0-F4B1-48F8-B5CD-603981601B2F}">
      <dgm:prSet phldrT="[Текст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uk-UA" sz="28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Сільськогосподарські товари</a:t>
          </a:r>
          <a:endParaRPr lang="ru-RU" sz="2800" dirty="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8A9D07-B11C-4A60-A25C-D01E874B1C49}" type="parTrans" cxnId="{D89A8F56-03E2-44EF-980C-616883290701}">
      <dgm:prSet/>
      <dgm:spPr/>
      <dgm:t>
        <a:bodyPr/>
        <a:lstStyle/>
        <a:p>
          <a:endParaRPr lang="ru-RU" sz="240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52CC0D8-6961-4ADE-B22C-75C1DCAB616C}" type="sibTrans" cxnId="{D89A8F56-03E2-44EF-980C-616883290701}">
      <dgm:prSet/>
      <dgm:spPr/>
      <dgm:t>
        <a:bodyPr/>
        <a:lstStyle/>
        <a:p>
          <a:endParaRPr lang="ru-RU" sz="240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B8041EE-322A-467A-B6F4-770ABB4521E9}">
      <dgm:prSet phldrT="[Текст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uk-UA" sz="28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Природні ресурси</a:t>
          </a:r>
          <a:endParaRPr lang="ru-RU" sz="2800" dirty="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ACD6F83-9A57-4806-B61E-DDC0CDE2620A}" type="parTrans" cxnId="{365EEF2A-CBD7-46B5-B5B5-EE5D89DB50B7}">
      <dgm:prSet/>
      <dgm:spPr/>
      <dgm:t>
        <a:bodyPr/>
        <a:lstStyle/>
        <a:p>
          <a:endParaRPr lang="ru-RU" sz="240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580DFF1-86CA-49E2-8C9F-C472E89985C9}" type="sibTrans" cxnId="{365EEF2A-CBD7-46B5-B5B5-EE5D89DB50B7}">
      <dgm:prSet/>
      <dgm:spPr/>
      <dgm:t>
        <a:bodyPr/>
        <a:lstStyle/>
        <a:p>
          <a:endParaRPr lang="ru-RU" sz="240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E5A3B97-146B-4123-8055-5ED688C480D9}">
      <dgm:prSet phldrT="[Текст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uk-UA" sz="28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Іноземна валюта</a:t>
          </a:r>
          <a:endParaRPr lang="ru-RU" sz="2800" dirty="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6F77D3F-5D05-4E31-81D7-F6E62EDF6803}" type="parTrans" cxnId="{73D50802-922A-4CC1-AD0B-213BFC2D07B4}">
      <dgm:prSet/>
      <dgm:spPr/>
      <dgm:t>
        <a:bodyPr/>
        <a:lstStyle/>
        <a:p>
          <a:endParaRPr lang="ru-RU" sz="240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2D6A11-3AFF-413E-AB87-1C01910006F2}" type="sibTrans" cxnId="{73D50802-922A-4CC1-AD0B-213BFC2D07B4}">
      <dgm:prSet/>
      <dgm:spPr/>
      <dgm:t>
        <a:bodyPr/>
        <a:lstStyle/>
        <a:p>
          <a:endParaRPr lang="ru-RU" sz="240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ED1B763-0A51-4B1C-B042-8A83A62DFE31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2800" dirty="0" err="1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Фінансові</a:t>
          </a:r>
          <a:r>
            <a:rPr lang="ru-RU" sz="28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dirty="0" err="1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інструменти</a:t>
          </a:r>
          <a:endParaRPr lang="ru-RU" sz="2800" dirty="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C0F4ED1-4891-4DDC-9402-27133B89C27A}" type="parTrans" cxnId="{31EDF1AD-23C6-4D0E-855D-8FB3F3896588}">
      <dgm:prSet/>
      <dgm:spPr/>
      <dgm:t>
        <a:bodyPr/>
        <a:lstStyle/>
        <a:p>
          <a:endParaRPr lang="ru-RU" sz="240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2CD9CD-2513-41CB-BB1B-787472122322}" type="sibTrans" cxnId="{31EDF1AD-23C6-4D0E-855D-8FB3F3896588}">
      <dgm:prSet/>
      <dgm:spPr/>
      <dgm:t>
        <a:bodyPr/>
        <a:lstStyle/>
        <a:p>
          <a:endParaRPr lang="ru-RU" sz="240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38F827D-D419-4F8A-85FC-15342BC14013}" type="pres">
      <dgm:prSet presAssocID="{F42C1D76-783B-4509-8B14-02DC8C2932AA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DA9D581-9E6F-4065-8BF5-B60E216F999C}" type="pres">
      <dgm:prSet presAssocID="{9C1399B0-F4B1-48F8-B5CD-603981601B2F}" presName="composite" presStyleCnt="0"/>
      <dgm:spPr/>
    </dgm:pt>
    <dgm:pt modelId="{7C588069-CDB1-4140-AF70-C9B8D1180A2B}" type="pres">
      <dgm:prSet presAssocID="{9C1399B0-F4B1-48F8-B5CD-603981601B2F}" presName="imgShp" presStyleLbl="fgImgPlace1" presStyleIdx="0" presStyleCnt="4" custLinFactNeighborX="-57009" custLinFactNeighborY="552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6B2A7570-BC13-418B-BBD2-44DFFB9252D3}" type="pres">
      <dgm:prSet presAssocID="{9C1399B0-F4B1-48F8-B5CD-603981601B2F}" presName="txShp" presStyleLbl="node1" presStyleIdx="0" presStyleCnt="4" custScaleX="1305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BB16E1-8BBC-46D5-BF3F-CE12FCF4C314}" type="pres">
      <dgm:prSet presAssocID="{C52CC0D8-6961-4ADE-B22C-75C1DCAB616C}" presName="spacing" presStyleCnt="0"/>
      <dgm:spPr/>
    </dgm:pt>
    <dgm:pt modelId="{501837EC-EF8C-4D23-B39F-30716A486417}" type="pres">
      <dgm:prSet presAssocID="{9B8041EE-322A-467A-B6F4-770ABB4521E9}" presName="composite" presStyleCnt="0"/>
      <dgm:spPr/>
    </dgm:pt>
    <dgm:pt modelId="{AF73612E-65DB-4F09-AD18-467B27B0143A}" type="pres">
      <dgm:prSet presAssocID="{9B8041EE-322A-467A-B6F4-770ABB4521E9}" presName="imgShp" presStyleLbl="fgImgPlace1" presStyleIdx="1" presStyleCnt="4" custLinFactNeighborX="-49800" custLinFactNeighborY="-40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0CD5121E-B473-42D5-8F36-1098C152A5D3}" type="pres">
      <dgm:prSet presAssocID="{9B8041EE-322A-467A-B6F4-770ABB4521E9}" presName="txShp" presStyleLbl="node1" presStyleIdx="1" presStyleCnt="4" custScaleX="1294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E53EC0-D5FA-4AF2-BB03-349AB8F5D2D5}" type="pres">
      <dgm:prSet presAssocID="{5580DFF1-86CA-49E2-8C9F-C472E89985C9}" presName="spacing" presStyleCnt="0"/>
      <dgm:spPr/>
    </dgm:pt>
    <dgm:pt modelId="{E4AF371E-FB59-4558-A573-8D7E34A4679A}" type="pres">
      <dgm:prSet presAssocID="{EE5A3B97-146B-4123-8055-5ED688C480D9}" presName="composite" presStyleCnt="0"/>
      <dgm:spPr/>
    </dgm:pt>
    <dgm:pt modelId="{3AECC1F8-0B18-416B-AC7D-AE711620F0C6}" type="pres">
      <dgm:prSet presAssocID="{EE5A3B97-146B-4123-8055-5ED688C480D9}" presName="imgShp" presStyleLbl="fgImgPlace1" presStyleIdx="2" presStyleCnt="4" custLinFactNeighborX="-49800" custLinFactNeighborY="-509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EB37A5CC-4FFF-41B7-88EA-D3C26C07F10F}" type="pres">
      <dgm:prSet presAssocID="{EE5A3B97-146B-4123-8055-5ED688C480D9}" presName="txShp" presStyleLbl="node1" presStyleIdx="2" presStyleCnt="4" custScaleX="131351" custLinFactNeighborX="-388" custLinFactNeighborY="-5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3FDD77-6365-48A9-967C-7E8CA26142FC}" type="pres">
      <dgm:prSet presAssocID="{E12D6A11-3AFF-413E-AB87-1C01910006F2}" presName="spacing" presStyleCnt="0"/>
      <dgm:spPr/>
    </dgm:pt>
    <dgm:pt modelId="{47A7FA53-33FF-47AD-80C1-D121A70E584C}" type="pres">
      <dgm:prSet presAssocID="{8ED1B763-0A51-4B1C-B042-8A83A62DFE31}" presName="composite" presStyleCnt="0"/>
      <dgm:spPr/>
    </dgm:pt>
    <dgm:pt modelId="{161476FF-0731-4B85-9E3C-2F65679365C5}" type="pres">
      <dgm:prSet presAssocID="{8ED1B763-0A51-4B1C-B042-8A83A62DFE31}" presName="imgShp" presStyleLbl="fgImgPlace1" presStyleIdx="3" presStyleCnt="4" custLinFactNeighborX="-42592" custLinFactNeighborY="-61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891DD8D1-6D45-4215-ADA9-D17B7596D540}" type="pres">
      <dgm:prSet presAssocID="{8ED1B763-0A51-4B1C-B042-8A83A62DFE31}" presName="txShp" presStyleLbl="node1" presStyleIdx="3" presStyleCnt="4" custScaleX="1330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3D50802-922A-4CC1-AD0B-213BFC2D07B4}" srcId="{F42C1D76-783B-4509-8B14-02DC8C2932AA}" destId="{EE5A3B97-146B-4123-8055-5ED688C480D9}" srcOrd="2" destOrd="0" parTransId="{56F77D3F-5D05-4E31-81D7-F6E62EDF6803}" sibTransId="{E12D6A11-3AFF-413E-AB87-1C01910006F2}"/>
    <dgm:cxn modelId="{11FF6A6B-5D05-478F-B8D6-9338FBD96267}" type="presOf" srcId="{EE5A3B97-146B-4123-8055-5ED688C480D9}" destId="{EB37A5CC-4FFF-41B7-88EA-D3C26C07F10F}" srcOrd="0" destOrd="0" presId="urn:microsoft.com/office/officeart/2005/8/layout/vList3"/>
    <dgm:cxn modelId="{C9A7ADB1-C052-4692-B309-23601E88FC9C}" type="presOf" srcId="{9B8041EE-322A-467A-B6F4-770ABB4521E9}" destId="{0CD5121E-B473-42D5-8F36-1098C152A5D3}" srcOrd="0" destOrd="0" presId="urn:microsoft.com/office/officeart/2005/8/layout/vList3"/>
    <dgm:cxn modelId="{D8AC47A3-0A74-4F7A-A0F5-8FBD275CF638}" type="presOf" srcId="{8ED1B763-0A51-4B1C-B042-8A83A62DFE31}" destId="{891DD8D1-6D45-4215-ADA9-D17B7596D540}" srcOrd="0" destOrd="0" presId="urn:microsoft.com/office/officeart/2005/8/layout/vList3"/>
    <dgm:cxn modelId="{EF187BB8-C03C-4F0D-AC77-A0FF612CB422}" type="presOf" srcId="{F42C1D76-783B-4509-8B14-02DC8C2932AA}" destId="{038F827D-D419-4F8A-85FC-15342BC14013}" srcOrd="0" destOrd="0" presId="urn:microsoft.com/office/officeart/2005/8/layout/vList3"/>
    <dgm:cxn modelId="{D89A8F56-03E2-44EF-980C-616883290701}" srcId="{F42C1D76-783B-4509-8B14-02DC8C2932AA}" destId="{9C1399B0-F4B1-48F8-B5CD-603981601B2F}" srcOrd="0" destOrd="0" parTransId="{448A9D07-B11C-4A60-A25C-D01E874B1C49}" sibTransId="{C52CC0D8-6961-4ADE-B22C-75C1DCAB616C}"/>
    <dgm:cxn modelId="{365EEF2A-CBD7-46B5-B5B5-EE5D89DB50B7}" srcId="{F42C1D76-783B-4509-8B14-02DC8C2932AA}" destId="{9B8041EE-322A-467A-B6F4-770ABB4521E9}" srcOrd="1" destOrd="0" parTransId="{AACD6F83-9A57-4806-B61E-DDC0CDE2620A}" sibTransId="{5580DFF1-86CA-49E2-8C9F-C472E89985C9}"/>
    <dgm:cxn modelId="{31EDF1AD-23C6-4D0E-855D-8FB3F3896588}" srcId="{F42C1D76-783B-4509-8B14-02DC8C2932AA}" destId="{8ED1B763-0A51-4B1C-B042-8A83A62DFE31}" srcOrd="3" destOrd="0" parTransId="{9C0F4ED1-4891-4DDC-9402-27133B89C27A}" sibTransId="{532CD9CD-2513-41CB-BB1B-787472122322}"/>
    <dgm:cxn modelId="{A3991C60-6AF4-4917-AA12-6DB5F62443B4}" type="presOf" srcId="{9C1399B0-F4B1-48F8-B5CD-603981601B2F}" destId="{6B2A7570-BC13-418B-BBD2-44DFFB9252D3}" srcOrd="0" destOrd="0" presId="urn:microsoft.com/office/officeart/2005/8/layout/vList3"/>
    <dgm:cxn modelId="{83E4001C-3781-4D35-8387-52C42AEDA54D}" type="presParOf" srcId="{038F827D-D419-4F8A-85FC-15342BC14013}" destId="{7DA9D581-9E6F-4065-8BF5-B60E216F999C}" srcOrd="0" destOrd="0" presId="urn:microsoft.com/office/officeart/2005/8/layout/vList3"/>
    <dgm:cxn modelId="{01F34051-88BD-4238-B65F-10278A5E772E}" type="presParOf" srcId="{7DA9D581-9E6F-4065-8BF5-B60E216F999C}" destId="{7C588069-CDB1-4140-AF70-C9B8D1180A2B}" srcOrd="0" destOrd="0" presId="urn:microsoft.com/office/officeart/2005/8/layout/vList3"/>
    <dgm:cxn modelId="{D215EBBF-B9E5-4828-A433-3F2C11E54D3A}" type="presParOf" srcId="{7DA9D581-9E6F-4065-8BF5-B60E216F999C}" destId="{6B2A7570-BC13-418B-BBD2-44DFFB9252D3}" srcOrd="1" destOrd="0" presId="urn:microsoft.com/office/officeart/2005/8/layout/vList3"/>
    <dgm:cxn modelId="{77C1A827-9C6C-47F7-B7CE-2C7E8D1535DF}" type="presParOf" srcId="{038F827D-D419-4F8A-85FC-15342BC14013}" destId="{55BB16E1-8BBC-46D5-BF3F-CE12FCF4C314}" srcOrd="1" destOrd="0" presId="urn:microsoft.com/office/officeart/2005/8/layout/vList3"/>
    <dgm:cxn modelId="{0E16CAD8-D61C-485A-A2B1-4FD6951AB10B}" type="presParOf" srcId="{038F827D-D419-4F8A-85FC-15342BC14013}" destId="{501837EC-EF8C-4D23-B39F-30716A486417}" srcOrd="2" destOrd="0" presId="urn:microsoft.com/office/officeart/2005/8/layout/vList3"/>
    <dgm:cxn modelId="{1234954A-E503-4559-B16D-027D01D67B2F}" type="presParOf" srcId="{501837EC-EF8C-4D23-B39F-30716A486417}" destId="{AF73612E-65DB-4F09-AD18-467B27B0143A}" srcOrd="0" destOrd="0" presId="urn:microsoft.com/office/officeart/2005/8/layout/vList3"/>
    <dgm:cxn modelId="{F032814C-3AD7-4DA8-8B2F-BAA15ACB73FE}" type="presParOf" srcId="{501837EC-EF8C-4D23-B39F-30716A486417}" destId="{0CD5121E-B473-42D5-8F36-1098C152A5D3}" srcOrd="1" destOrd="0" presId="urn:microsoft.com/office/officeart/2005/8/layout/vList3"/>
    <dgm:cxn modelId="{92A688B6-EAA2-4BA3-9A31-A44F21E2505A}" type="presParOf" srcId="{038F827D-D419-4F8A-85FC-15342BC14013}" destId="{EBE53EC0-D5FA-4AF2-BB03-349AB8F5D2D5}" srcOrd="3" destOrd="0" presId="urn:microsoft.com/office/officeart/2005/8/layout/vList3"/>
    <dgm:cxn modelId="{303AB9F3-7231-40DA-A80D-0B5BE7CD35CF}" type="presParOf" srcId="{038F827D-D419-4F8A-85FC-15342BC14013}" destId="{E4AF371E-FB59-4558-A573-8D7E34A4679A}" srcOrd="4" destOrd="0" presId="urn:microsoft.com/office/officeart/2005/8/layout/vList3"/>
    <dgm:cxn modelId="{F319475C-C609-4CAE-8C1B-054CF38D3633}" type="presParOf" srcId="{E4AF371E-FB59-4558-A573-8D7E34A4679A}" destId="{3AECC1F8-0B18-416B-AC7D-AE711620F0C6}" srcOrd="0" destOrd="0" presId="urn:microsoft.com/office/officeart/2005/8/layout/vList3"/>
    <dgm:cxn modelId="{8FCD12A6-B666-4DF4-B573-1DF854C3E599}" type="presParOf" srcId="{E4AF371E-FB59-4558-A573-8D7E34A4679A}" destId="{EB37A5CC-4FFF-41B7-88EA-D3C26C07F10F}" srcOrd="1" destOrd="0" presId="urn:microsoft.com/office/officeart/2005/8/layout/vList3"/>
    <dgm:cxn modelId="{5DB243F5-7773-4AF2-A962-7B5990C6212D}" type="presParOf" srcId="{038F827D-D419-4F8A-85FC-15342BC14013}" destId="{D83FDD77-6365-48A9-967C-7E8CA26142FC}" srcOrd="5" destOrd="0" presId="urn:microsoft.com/office/officeart/2005/8/layout/vList3"/>
    <dgm:cxn modelId="{CE10F26A-9BA9-4E28-820A-DD74365826F0}" type="presParOf" srcId="{038F827D-D419-4F8A-85FC-15342BC14013}" destId="{47A7FA53-33FF-47AD-80C1-D121A70E584C}" srcOrd="6" destOrd="0" presId="urn:microsoft.com/office/officeart/2005/8/layout/vList3"/>
    <dgm:cxn modelId="{51FCB1C3-BCE9-484F-8535-8AB17D23F29D}" type="presParOf" srcId="{47A7FA53-33FF-47AD-80C1-D121A70E584C}" destId="{161476FF-0731-4B85-9E3C-2F65679365C5}" srcOrd="0" destOrd="0" presId="urn:microsoft.com/office/officeart/2005/8/layout/vList3"/>
    <dgm:cxn modelId="{DC4AFAAA-8E12-4577-9AE6-AA9F588E6061}" type="presParOf" srcId="{47A7FA53-33FF-47AD-80C1-D121A70E584C}" destId="{891DD8D1-6D45-4215-ADA9-D17B7596D54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F68259-8D89-4C8C-A5C9-644C48D815BB}">
      <dsp:nvSpPr>
        <dsp:cNvPr id="0" name=""/>
        <dsp:cNvSpPr/>
      </dsp:nvSpPr>
      <dsp:spPr>
        <a:xfrm>
          <a:off x="-4594335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BFC9F8-477C-44FA-9743-FBAD2C30D1F2}">
      <dsp:nvSpPr>
        <dsp:cNvPr id="0" name=""/>
        <dsp:cNvSpPr/>
      </dsp:nvSpPr>
      <dsp:spPr>
        <a:xfrm>
          <a:off x="460128" y="312440"/>
          <a:ext cx="5580684" cy="6252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6257" tIns="81280" rIns="81280" bIns="8128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/>
            <a:t>Форварди</a:t>
          </a:r>
          <a:endParaRPr lang="ru-RU" sz="3200" kern="1200" dirty="0"/>
        </a:p>
      </dsp:txBody>
      <dsp:txXfrm>
        <a:off x="460128" y="312440"/>
        <a:ext cx="5580684" cy="625205"/>
      </dsp:txXfrm>
    </dsp:sp>
    <dsp:sp modelId="{E94EC18F-54A6-48E8-ADD6-27E5FFA0A5A9}">
      <dsp:nvSpPr>
        <dsp:cNvPr id="0" name=""/>
        <dsp:cNvSpPr/>
      </dsp:nvSpPr>
      <dsp:spPr>
        <a:xfrm>
          <a:off x="69375" y="234289"/>
          <a:ext cx="781507" cy="7815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DD8CCC-CD2A-4647-9AD4-CE5BD5DBF6FF}">
      <dsp:nvSpPr>
        <dsp:cNvPr id="0" name=""/>
        <dsp:cNvSpPr/>
      </dsp:nvSpPr>
      <dsp:spPr>
        <a:xfrm>
          <a:off x="818573" y="1250411"/>
          <a:ext cx="5222240" cy="6252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6257" tIns="81280" rIns="81280" bIns="8128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/>
            <a:t>Ф’ючерси</a:t>
          </a:r>
          <a:endParaRPr lang="ru-RU" sz="3200" kern="1200" dirty="0"/>
        </a:p>
      </dsp:txBody>
      <dsp:txXfrm>
        <a:off x="818573" y="1250411"/>
        <a:ext cx="5222240" cy="625205"/>
      </dsp:txXfrm>
    </dsp:sp>
    <dsp:sp modelId="{F6611E51-EBD9-43B0-A273-2459446A51A0}">
      <dsp:nvSpPr>
        <dsp:cNvPr id="0" name=""/>
        <dsp:cNvSpPr/>
      </dsp:nvSpPr>
      <dsp:spPr>
        <a:xfrm>
          <a:off x="427819" y="1172260"/>
          <a:ext cx="781507" cy="7815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A243B3-3D1C-44AB-B723-AC6292D9CB51}">
      <dsp:nvSpPr>
        <dsp:cNvPr id="0" name=""/>
        <dsp:cNvSpPr/>
      </dsp:nvSpPr>
      <dsp:spPr>
        <a:xfrm>
          <a:off x="818573" y="2188382"/>
          <a:ext cx="5222240" cy="6252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6257" tIns="81280" rIns="81280" bIns="8128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/>
            <a:t>Опціони</a:t>
          </a:r>
          <a:endParaRPr lang="ru-RU" sz="3200" kern="1200" dirty="0"/>
        </a:p>
      </dsp:txBody>
      <dsp:txXfrm>
        <a:off x="818573" y="2188382"/>
        <a:ext cx="5222240" cy="625205"/>
      </dsp:txXfrm>
    </dsp:sp>
    <dsp:sp modelId="{8AB0CA28-E1CC-48B7-93A7-40E946A22D6D}">
      <dsp:nvSpPr>
        <dsp:cNvPr id="0" name=""/>
        <dsp:cNvSpPr/>
      </dsp:nvSpPr>
      <dsp:spPr>
        <a:xfrm>
          <a:off x="427819" y="2110232"/>
          <a:ext cx="781507" cy="7815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78032B-3291-40C4-9817-4248B970BDF7}">
      <dsp:nvSpPr>
        <dsp:cNvPr id="0" name=""/>
        <dsp:cNvSpPr/>
      </dsp:nvSpPr>
      <dsp:spPr>
        <a:xfrm>
          <a:off x="460128" y="3126353"/>
          <a:ext cx="5580684" cy="6252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6257" tIns="81280" rIns="81280" bIns="8128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err="1" smtClean="0"/>
            <a:t>Свопи</a:t>
          </a:r>
          <a:endParaRPr lang="ru-RU" sz="3200" kern="1200" dirty="0"/>
        </a:p>
      </dsp:txBody>
      <dsp:txXfrm>
        <a:off x="460128" y="3126353"/>
        <a:ext cx="5580684" cy="625205"/>
      </dsp:txXfrm>
    </dsp:sp>
    <dsp:sp modelId="{CFBA71B4-84EB-4D93-A2FB-92ADD32F599A}">
      <dsp:nvSpPr>
        <dsp:cNvPr id="0" name=""/>
        <dsp:cNvSpPr/>
      </dsp:nvSpPr>
      <dsp:spPr>
        <a:xfrm>
          <a:off x="69375" y="3048203"/>
          <a:ext cx="781507" cy="7815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2A7570-BC13-418B-BBD2-44DFFB9252D3}">
      <dsp:nvSpPr>
        <dsp:cNvPr id="0" name=""/>
        <dsp:cNvSpPr/>
      </dsp:nvSpPr>
      <dsp:spPr>
        <a:xfrm rot="10800000">
          <a:off x="576049" y="3031"/>
          <a:ext cx="7597381" cy="998970"/>
        </a:xfrm>
        <a:prstGeom prst="homePlate">
          <a:avLst/>
        </a:prstGeom>
        <a:solidFill>
          <a:schemeClr val="accent4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518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Сільськогосподарські товари</a:t>
          </a:r>
          <a:endParaRPr lang="ru-RU" sz="2800" kern="1200" dirty="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825791" y="3031"/>
        <a:ext cx="7347639" cy="998970"/>
      </dsp:txXfrm>
    </dsp:sp>
    <dsp:sp modelId="{7C588069-CDB1-4140-AF70-C9B8D1180A2B}">
      <dsp:nvSpPr>
        <dsp:cNvPr id="0" name=""/>
        <dsp:cNvSpPr/>
      </dsp:nvSpPr>
      <dsp:spPr>
        <a:xfrm>
          <a:off x="396549" y="58234"/>
          <a:ext cx="998970" cy="998970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D5121E-B473-42D5-8F36-1098C152A5D3}">
      <dsp:nvSpPr>
        <dsp:cNvPr id="0" name=""/>
        <dsp:cNvSpPr/>
      </dsp:nvSpPr>
      <dsp:spPr>
        <a:xfrm rot="10800000">
          <a:off x="609796" y="1300201"/>
          <a:ext cx="7529887" cy="998970"/>
        </a:xfrm>
        <a:prstGeom prst="homePlate">
          <a:avLst/>
        </a:prstGeom>
        <a:solidFill>
          <a:schemeClr val="accent4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518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Природні ресурси</a:t>
          </a:r>
          <a:endParaRPr lang="ru-RU" sz="2800" kern="1200" dirty="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859538" y="1300201"/>
        <a:ext cx="7280145" cy="998970"/>
      </dsp:txXfrm>
    </dsp:sp>
    <dsp:sp modelId="{AF73612E-65DB-4F09-AD18-467B27B0143A}">
      <dsp:nvSpPr>
        <dsp:cNvPr id="0" name=""/>
        <dsp:cNvSpPr/>
      </dsp:nvSpPr>
      <dsp:spPr>
        <a:xfrm>
          <a:off x="468565" y="1296145"/>
          <a:ext cx="998970" cy="998970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37A5CC-4FFF-41B7-88EA-D3C26C07F10F}">
      <dsp:nvSpPr>
        <dsp:cNvPr id="0" name=""/>
        <dsp:cNvSpPr/>
      </dsp:nvSpPr>
      <dsp:spPr>
        <a:xfrm rot="10800000">
          <a:off x="530898" y="2592287"/>
          <a:ext cx="7642532" cy="998970"/>
        </a:xfrm>
        <a:prstGeom prst="homePlate">
          <a:avLst/>
        </a:prstGeom>
        <a:solidFill>
          <a:schemeClr val="accent4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518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Іноземна валюта</a:t>
          </a:r>
          <a:endParaRPr lang="ru-RU" sz="2800" kern="1200" dirty="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780640" y="2592287"/>
        <a:ext cx="7392790" cy="998970"/>
      </dsp:txXfrm>
    </dsp:sp>
    <dsp:sp modelId="{3AECC1F8-0B18-416B-AC7D-AE711620F0C6}">
      <dsp:nvSpPr>
        <dsp:cNvPr id="0" name=""/>
        <dsp:cNvSpPr/>
      </dsp:nvSpPr>
      <dsp:spPr>
        <a:xfrm>
          <a:off x="468565" y="2592287"/>
          <a:ext cx="998970" cy="998970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1DD8D1-6D45-4215-ADA9-D17B7596D540}">
      <dsp:nvSpPr>
        <dsp:cNvPr id="0" name=""/>
        <dsp:cNvSpPr/>
      </dsp:nvSpPr>
      <dsp:spPr>
        <a:xfrm rot="10800000">
          <a:off x="504046" y="3894542"/>
          <a:ext cx="7741386" cy="998970"/>
        </a:xfrm>
        <a:prstGeom prst="homePlate">
          <a:avLst/>
        </a:prstGeom>
        <a:solidFill>
          <a:schemeClr val="accent4">
            <a:lumMod val="20000"/>
            <a:lumOff val="8000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518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err="1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Фінансові</a:t>
          </a:r>
          <a:r>
            <a:rPr lang="ru-RU" sz="2800" kern="12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kern="1200" dirty="0" err="1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інструменти</a:t>
          </a:r>
          <a:endParaRPr lang="ru-RU" sz="2800" kern="1200" dirty="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753788" y="3894542"/>
        <a:ext cx="7491644" cy="998970"/>
      </dsp:txXfrm>
    </dsp:sp>
    <dsp:sp modelId="{161476FF-0731-4B85-9E3C-2F65679365C5}">
      <dsp:nvSpPr>
        <dsp:cNvPr id="0" name=""/>
        <dsp:cNvSpPr/>
      </dsp:nvSpPr>
      <dsp:spPr>
        <a:xfrm>
          <a:off x="540571" y="3888428"/>
          <a:ext cx="998970" cy="998970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474FC8-EF0F-4583-854A-EE24023A9EEE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23994C-8BCD-4593-BD0A-5E3229259C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86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23994C-8BCD-4593-BD0A-5E3229259CBD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8531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23994C-8BCD-4593-BD0A-5E3229259CBD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85310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23994C-8BCD-4593-BD0A-5E3229259CBD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8531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1628800"/>
            <a:ext cx="5832648" cy="193899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000" dirty="0" err="1" smtClean="0">
                <a:solidFill>
                  <a:schemeClr val="bg1"/>
                </a:solidFill>
                <a:latin typeface="Arial Black" panose="020B0A04020102020204" pitchFamily="34" charset="0"/>
              </a:rPr>
              <a:t>Ринок</a:t>
            </a:r>
            <a:r>
              <a:rPr lang="ru-RU" sz="4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r>
              <a:rPr lang="uk-UA" sz="4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похідних фінансових інструментів</a:t>
            </a:r>
            <a:endParaRPr lang="ru-RU" sz="4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65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211" y="42324"/>
            <a:ext cx="8981391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Форвардний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контракт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контракт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купівлю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-продаж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паперу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активу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строком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дату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форвардів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ru-RU" sz="2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учасниками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угоди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договір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укладатися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установами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кредитором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клієнтами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компаніями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buFont typeface="+mj-lt"/>
              <a:buAutoNum type="arabicParenR"/>
            </a:pPr>
            <a:endParaRPr lang="ru-RU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ru-RU" sz="2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типом базового активу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товарним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buFont typeface="+mj-lt"/>
              <a:buAutoNum type="arabicParenR"/>
            </a:pPr>
            <a:endParaRPr lang="ru-RU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ru-RU" sz="2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видом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валютні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договори поставки,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розрахункові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026" name="Picture 2" descr="Что такое форвардный контракт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396141"/>
            <a:ext cx="3676710" cy="2453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176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656" y="1556792"/>
            <a:ext cx="74888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Ф'ючерсний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контакт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вид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строкової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угоди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біржі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поставку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паперу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активу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дату поставки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погашення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заздалегідь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узгодженою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т.зв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фьючерсною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яка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сплачена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момент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погашення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контракту.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Фигура, имеющая форму буквы L 2"/>
          <p:cNvSpPr/>
          <p:nvPr/>
        </p:nvSpPr>
        <p:spPr>
          <a:xfrm>
            <a:off x="-857" y="0"/>
            <a:ext cx="2692333" cy="6887142"/>
          </a:xfrm>
          <a:prstGeom prst="corner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146" name="Picture 2" descr="Ф&amp;#39;ючерс: що це таке і які ф&amp;#39;ючерси бувають + принцип роботи — BiznesCat.co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00"/>
          <a:stretch/>
        </p:blipFill>
        <p:spPr bwMode="auto">
          <a:xfrm>
            <a:off x="5184147" y="4876800"/>
            <a:ext cx="3744416" cy="1720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6381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2537" y="1196752"/>
            <a:ext cx="8850008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біржовий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торгівлі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endParaRPr lang="ru-RU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крім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endParaRPr lang="ru-RU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гарантія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клірингової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палати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endParaRPr lang="ru-RU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висока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ліквідність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зумовлена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існуванням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активно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діючого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вторинного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ринку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endParaRPr lang="ru-RU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низька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укладання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угоди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endParaRPr lang="ru-RU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принцип є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біржі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endParaRPr lang="ru-RU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не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обов’язковість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реального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постачання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базових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укладеними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угодами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2537" y="71046"/>
            <a:ext cx="8915040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err="1">
                <a:solidFill>
                  <a:srgbClr val="002060"/>
                </a:solidFill>
                <a:latin typeface="Constantia" panose="02030602050306030303" pitchFamily="18" charset="0"/>
              </a:rPr>
              <a:t>Основні</a:t>
            </a:r>
            <a:r>
              <a:rPr lang="ru-RU" sz="2800" b="1" dirty="0">
                <a:solidFill>
                  <a:srgbClr val="002060"/>
                </a:solidFill>
                <a:latin typeface="Constantia" panose="02030602050306030303" pitchFamily="18" charset="0"/>
              </a:rPr>
              <a:t> характеристики </a:t>
            </a:r>
            <a:r>
              <a:rPr lang="ru-RU" sz="2800" b="1" dirty="0" err="1">
                <a:solidFill>
                  <a:srgbClr val="002060"/>
                </a:solidFill>
                <a:latin typeface="Constantia" panose="02030602050306030303" pitchFamily="18" charset="0"/>
              </a:rPr>
              <a:t>ф’ючерсного</a:t>
            </a:r>
            <a:r>
              <a:rPr lang="ru-RU" sz="2800" b="1" dirty="0">
                <a:solidFill>
                  <a:srgbClr val="002060"/>
                </a:solidFill>
                <a:latin typeface="Constantia" panose="02030602050306030303" pitchFamily="18" charset="0"/>
              </a:rPr>
              <a:t> контракту:</a:t>
            </a:r>
          </a:p>
        </p:txBody>
      </p:sp>
    </p:spTree>
    <p:extLst>
      <p:ext uri="{BB962C8B-B14F-4D97-AF65-F5344CB8AC3E}">
        <p14:creationId xmlns:p14="http://schemas.microsoft.com/office/powerpoint/2010/main" val="2168168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7016" y="144996"/>
            <a:ext cx="88569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Форвардні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ф'ючерсні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контракти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використовуються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торгівлі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різноманітними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товарами,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відносяться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таких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категорій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indent="457200" algn="just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185782669"/>
              </p:ext>
            </p:extLst>
          </p:nvPr>
        </p:nvGraphicFramePr>
        <p:xfrm>
          <a:off x="287016" y="1556792"/>
          <a:ext cx="8749480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0160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402928"/>
            <a:ext cx="883077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Опціон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опціону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купівлю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опціону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продаж)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обумовлений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опціоні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актив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строк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строку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сплату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премії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виступає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компенсація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опціон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вигідним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076" name="Picture 4" descr="Як купити опціон |ЯкПрост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492896"/>
            <a:ext cx="5531610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192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7504" y="836712"/>
            <a:ext cx="8064896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фінансовій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практиці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розрізняють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опціонів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ru-RU" sz="24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опціон</a:t>
            </a:r>
            <a:r>
              <a:rPr lang="ru-RU" sz="2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правом </a:t>
            </a:r>
            <a:r>
              <a:rPr lang="ru-RU" sz="24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купити</a:t>
            </a:r>
            <a:r>
              <a:rPr lang="ru-RU" sz="2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покупцеві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право, але не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зобов'язання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актив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строку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опціону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28600" indent="-228600" algn="just">
              <a:buFont typeface="+mj-lt"/>
              <a:buAutoNum type="arabicParenR"/>
            </a:pPr>
            <a:endParaRPr lang="ru-RU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ru-RU" sz="24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опціон</a:t>
            </a:r>
            <a:r>
              <a:rPr lang="ru-RU" sz="2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правом </a:t>
            </a:r>
            <a:r>
              <a:rPr lang="ru-RU" sz="24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продати</a:t>
            </a:r>
            <a:r>
              <a:rPr lang="ru-RU" sz="2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покупцеві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актив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строку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опціону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28600" indent="-228600" algn="just">
              <a:buFont typeface="+mj-lt"/>
              <a:buAutoNum type="arabicParenR"/>
            </a:pPr>
            <a:endParaRPr lang="ru-RU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ru-RU" sz="24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подвійний</a:t>
            </a:r>
            <a:r>
              <a:rPr lang="ru-RU" sz="2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опціон</a:t>
            </a:r>
            <a:r>
              <a:rPr lang="ru-RU" sz="2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комбінація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опціонів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купівлю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продаж,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покупцеві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заздалегідь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узгодженою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невизначеності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кон'юнктури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ринку.</a:t>
            </a:r>
          </a:p>
        </p:txBody>
      </p:sp>
    </p:spTree>
    <p:extLst>
      <p:ext uri="{BB962C8B-B14F-4D97-AF65-F5344CB8AC3E}">
        <p14:creationId xmlns:p14="http://schemas.microsoft.com/office/powerpoint/2010/main" val="118397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513" y="332656"/>
            <a:ext cx="880018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Своп-контракт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угода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контр­агентами про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(один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декілька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базових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майбутньому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/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Основною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особливістю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свопів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взаємовигідність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завдяки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обміну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обидві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досягають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тієї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мети, яку вони перед собою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поставили.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Угоди своп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укладаються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потенційні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намір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скористатися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такими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можливостями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вони не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026" name="Picture 2" descr="Что такое SWAP? Что такое своп? - NA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313305"/>
            <a:ext cx="7375154" cy="2444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1579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4369" y="332656"/>
            <a:ext cx="8964488" cy="6078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Розрізняють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валют­ний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своп і своп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відсоткових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ставок, 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практиці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вони часто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поєднуються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угоді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Відсотковий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своп-контракт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угода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двома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контрагентами про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відсотковими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платежами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суму з метою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нижчих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запозичення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Розрізняють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типи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відсоткових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свопів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свопи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фіксованої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відсоткової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ставки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плаваючу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плаваючої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ставки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фіксовану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ru-RU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базисні</a:t>
            </a:r>
            <a:r>
              <a:rPr lang="ru-RU" sz="2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свопи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плаваюча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ставка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обмінюється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плаваючу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розраховану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ставки.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Валютний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своп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обміні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платежів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номіналу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валюті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платежі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номінал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валюті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4012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2060848"/>
            <a:ext cx="7200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b="1" dirty="0" err="1" smtClean="0">
                <a:solidFill>
                  <a:schemeClr val="tx2">
                    <a:lumMod val="50000"/>
                  </a:schemeClr>
                </a:solidFill>
                <a:latin typeface="Gabriola" panose="04040605051002020D02" pitchFamily="82" charset="0"/>
              </a:rPr>
              <a:t>Дякую</a:t>
            </a:r>
            <a:r>
              <a:rPr lang="ru-RU" sz="8000" b="1" dirty="0" smtClean="0">
                <a:solidFill>
                  <a:schemeClr val="tx2">
                    <a:lumMod val="50000"/>
                  </a:schemeClr>
                </a:solidFill>
                <a:latin typeface="Gabriola" panose="04040605051002020D02" pitchFamily="82" charset="0"/>
              </a:rPr>
              <a:t>  за </a:t>
            </a:r>
            <a:r>
              <a:rPr lang="ru-RU" sz="8000" b="1" dirty="0" err="1" smtClean="0">
                <a:solidFill>
                  <a:schemeClr val="tx2">
                    <a:lumMod val="50000"/>
                  </a:schemeClr>
                </a:solidFill>
                <a:latin typeface="Gabriola" panose="04040605051002020D02" pitchFamily="82" charset="0"/>
              </a:rPr>
              <a:t>увагу</a:t>
            </a:r>
            <a:r>
              <a:rPr lang="ru-RU" sz="8000" b="1" dirty="0" smtClean="0">
                <a:solidFill>
                  <a:schemeClr val="tx2">
                    <a:lumMod val="50000"/>
                  </a:schemeClr>
                </a:solidFill>
                <a:latin typeface="Gabriola" panose="04040605051002020D02" pitchFamily="82" charset="0"/>
              </a:rPr>
              <a:t>!</a:t>
            </a:r>
            <a:endParaRPr lang="ru-RU" sz="8000" b="1" dirty="0">
              <a:solidFill>
                <a:schemeClr val="tx2">
                  <a:lumMod val="50000"/>
                </a:schemeClr>
              </a:solidFill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849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0328" y="1911903"/>
            <a:ext cx="864096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особливість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похідних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AutoNum type="arabicPeriod"/>
            </a:pPr>
            <a:endParaRPr lang="ru-RU" sz="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 на ринку похідних фінансових інструментів.</a:t>
            </a:r>
          </a:p>
          <a:p>
            <a:pPr marL="342900" indent="-342900" algn="just">
              <a:buAutoNum type="arabicPeriod"/>
            </a:pPr>
            <a:endParaRPr lang="uk-UA" sz="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види похідних фінансових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інструментів.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188640"/>
            <a:ext cx="864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План</a:t>
            </a:r>
            <a:endParaRPr lang="ru-RU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182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rot="499635">
            <a:off x="182465" y="1336466"/>
            <a:ext cx="8765881" cy="3340018"/>
          </a:xfrm>
          <a:prstGeom prst="rect">
            <a:avLst/>
          </a:prstGeom>
          <a:solidFill>
            <a:schemeClr val="accent4">
              <a:lumMod val="20000"/>
              <a:lumOff val="80000"/>
              <a:alpha val="58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 rot="21278384">
            <a:off x="135143" y="1132797"/>
            <a:ext cx="8922398" cy="3310935"/>
          </a:xfrm>
          <a:prstGeom prst="rect">
            <a:avLst/>
          </a:prstGeom>
          <a:solidFill>
            <a:schemeClr val="accent4">
              <a:lumMod val="20000"/>
              <a:lumOff val="80000"/>
              <a:alpha val="58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395536" y="1711413"/>
            <a:ext cx="810039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Ринок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похідних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цінних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паперів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ринок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зосереджується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попит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специфічні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деривативи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ціновими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ризиками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грунтуються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базисного активу.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похідними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інструментами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3079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504" y="1844824"/>
            <a:ext cx="85689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Особливість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похідних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паперів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деривативів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тому,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інвестиційна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віддача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залежить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тих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походять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обіг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пов'язаний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обігом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базових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1268760"/>
            <a:ext cx="9144000" cy="2880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Picture 4" descr="ÐÐ°ÑÑÐ¸Ð½ÐºÐ¸ Ð¿Ð¾ Ð·Ð°Ð¿ÑÐ¾ÑÑ png ÑÐµÐ»Ð¾Ð²ÐµÐº Ñ Ð³Ð°Ð»Ð¾ÑÐºÐ¾Ð¹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8111" b="94778" l="3778" r="9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725144"/>
            <a:ext cx="1381350" cy="1404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6747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авнобедренный треугольник 4"/>
          <p:cNvSpPr/>
          <p:nvPr/>
        </p:nvSpPr>
        <p:spPr>
          <a:xfrm rot="558863">
            <a:off x="1260030" y="1058494"/>
            <a:ext cx="3192808" cy="5603829"/>
          </a:xfrm>
          <a:prstGeom prst="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77586">
            <a:off x="4121092" y="246516"/>
            <a:ext cx="2997029" cy="5482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45840" y="1052736"/>
            <a:ext cx="8424936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ринкової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базових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ru-RU" sz="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агентам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ru-RU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придбанні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ru-RU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ризиком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ru-RU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збитків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контролювання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ru-RU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спекулятивних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ru-RU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ринку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ru-RU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ru-RU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тісного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зв'язку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товарними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ринками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73832" y="98629"/>
            <a:ext cx="8568952" cy="95410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Основні</a:t>
            </a:r>
            <a:r>
              <a:rPr lang="ru-RU" sz="2800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функції</a:t>
            </a:r>
            <a:r>
              <a:rPr lang="ru-RU" sz="2800" b="1" dirty="0">
                <a:solidFill>
                  <a:srgbClr val="002060"/>
                </a:solidFill>
                <a:latin typeface="Segoe Print" panose="02000600000000000000" pitchFamily="2" charset="0"/>
              </a:rPr>
              <a:t> ринку </a:t>
            </a:r>
            <a:r>
              <a:rPr lang="ru-RU" sz="28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похідних</a:t>
            </a:r>
            <a:r>
              <a:rPr lang="ru-RU" sz="2800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фінансових</a:t>
            </a:r>
            <a:r>
              <a:rPr lang="ru-RU" sz="2800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інструментів</a:t>
            </a:r>
            <a:r>
              <a:rPr lang="ru-RU" sz="2800" b="1" dirty="0">
                <a:solidFill>
                  <a:srgbClr val="002060"/>
                </a:solidFill>
                <a:latin typeface="Segoe Print" panose="02000600000000000000" pitchFamily="2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177773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988840"/>
            <a:ext cx="89644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Хеджування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універсальний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будь-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собою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усунення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утримання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припустимому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/>
            <a:endParaRPr lang="uk-UA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Хеджер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ринку,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проводить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похідними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інструментами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метою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уникнення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цінового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пов'язаного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володінням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базисними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активами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27856"/>
            <a:ext cx="8856984" cy="138499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err="1">
                <a:solidFill>
                  <a:srgbClr val="002060"/>
                </a:solidFill>
                <a:latin typeface="Constantia" panose="02030602050306030303" pitchFamily="18" charset="0"/>
              </a:rPr>
              <a:t>Відповідно</a:t>
            </a:r>
            <a:r>
              <a:rPr lang="ru-RU" sz="2800" b="1" dirty="0">
                <a:solidFill>
                  <a:srgbClr val="002060"/>
                </a:solidFill>
                <a:latin typeface="Constantia" panose="02030602050306030303" pitchFamily="18" charset="0"/>
              </a:rPr>
              <a:t> до </a:t>
            </a:r>
            <a:r>
              <a:rPr lang="ru-RU" sz="2800" b="1" dirty="0" err="1">
                <a:solidFill>
                  <a:srgbClr val="002060"/>
                </a:solidFill>
                <a:latin typeface="Constantia" panose="02030602050306030303" pitchFamily="18" charset="0"/>
              </a:rPr>
              <a:t>основних</a:t>
            </a:r>
            <a:r>
              <a:rPr lang="ru-RU" sz="2800" b="1" dirty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Constantia" panose="02030602050306030303" pitchFamily="18" charset="0"/>
              </a:rPr>
              <a:t>функцій</a:t>
            </a:r>
            <a:r>
              <a:rPr lang="ru-RU" sz="2800" b="1" dirty="0">
                <a:solidFill>
                  <a:srgbClr val="002060"/>
                </a:solidFill>
                <a:latin typeface="Constantia" panose="02030602050306030303" pitchFamily="18" charset="0"/>
              </a:rPr>
              <a:t> ринку </a:t>
            </a:r>
            <a:r>
              <a:rPr lang="ru-RU" sz="2800" b="1" dirty="0" err="1">
                <a:solidFill>
                  <a:srgbClr val="002060"/>
                </a:solidFill>
                <a:latin typeface="Constantia" panose="02030602050306030303" pitchFamily="18" charset="0"/>
              </a:rPr>
              <a:t>похідних</a:t>
            </a:r>
            <a:r>
              <a:rPr lang="ru-RU" sz="2800" b="1" dirty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Constantia" panose="02030602050306030303" pitchFamily="18" charset="0"/>
              </a:rPr>
              <a:t>фінансових</a:t>
            </a:r>
            <a:r>
              <a:rPr lang="ru-RU" sz="2800" b="1" dirty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Constantia" panose="02030602050306030303" pitchFamily="18" charset="0"/>
              </a:rPr>
              <a:t>інструментів</a:t>
            </a:r>
            <a:r>
              <a:rPr lang="ru-RU" sz="2800" b="1" dirty="0">
                <a:solidFill>
                  <a:srgbClr val="002060"/>
                </a:solidFill>
                <a:latin typeface="Constantia" panose="02030602050306030303" pitchFamily="18" charset="0"/>
              </a:rPr>
              <a:t>, </a:t>
            </a:r>
            <a:r>
              <a:rPr lang="ru-RU" sz="2800" b="1" dirty="0" err="1">
                <a:solidFill>
                  <a:srgbClr val="002060"/>
                </a:solidFill>
                <a:latin typeface="Constantia" panose="02030602050306030303" pitchFamily="18" charset="0"/>
              </a:rPr>
              <a:t>операції</a:t>
            </a:r>
            <a:r>
              <a:rPr lang="ru-RU" sz="2800" b="1" dirty="0">
                <a:solidFill>
                  <a:srgbClr val="002060"/>
                </a:solidFill>
                <a:latin typeface="Constantia" panose="02030602050306030303" pitchFamily="18" charset="0"/>
              </a:rPr>
              <a:t> на </a:t>
            </a:r>
            <a:r>
              <a:rPr lang="ru-RU" sz="2800" b="1" dirty="0" err="1">
                <a:solidFill>
                  <a:srgbClr val="002060"/>
                </a:solidFill>
                <a:latin typeface="Constantia" panose="02030602050306030303" pitchFamily="18" charset="0"/>
              </a:rPr>
              <a:t>ньому</a:t>
            </a:r>
            <a:r>
              <a:rPr lang="ru-RU" sz="2800" b="1" dirty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Constantia" panose="02030602050306030303" pitchFamily="18" charset="0"/>
              </a:rPr>
              <a:t>поділяють</a:t>
            </a:r>
            <a:r>
              <a:rPr lang="ru-RU" sz="2800" b="1" dirty="0">
                <a:solidFill>
                  <a:srgbClr val="002060"/>
                </a:solidFill>
                <a:latin typeface="Constantia" panose="02030602050306030303" pitchFamily="18" charset="0"/>
              </a:rPr>
              <a:t> на </a:t>
            </a:r>
            <a:r>
              <a:rPr lang="ru-RU" sz="2800" b="1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:</a:t>
            </a:r>
            <a:endParaRPr lang="ru-RU" sz="2800" b="1" dirty="0"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181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437263"/>
            <a:ext cx="878497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Спекуляція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спекулянт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приймає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себе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розраховуючи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прибуток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сприятливих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/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Спекулянт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ринку,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одержання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різниці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купівлі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продажу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2050" name="Picture 2" descr="Цель и виды спекуляции. Спекуляция - это... :: BusinessMan.r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681028"/>
            <a:ext cx="3960440" cy="2970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997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548680"/>
            <a:ext cx="878497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Арбітраж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одночасне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купівлі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продажу одного і того самого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ринках для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одержання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різниці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цінах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нього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/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Арбітражер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ринку,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отримує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дохід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рахунок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одночасної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купівлі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/продажу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ринках одного і того ж активу,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них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спостерігаються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Арбітражер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купує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ринку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актив,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одночасно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продаючи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актив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строковий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контракт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ціною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79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88640"/>
            <a:ext cx="89644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err="1" smtClean="0">
                <a:solidFill>
                  <a:schemeClr val="tx2">
                    <a:lumMod val="50000"/>
                  </a:schemeClr>
                </a:solidFill>
                <a:latin typeface="Segoe Print" panose="02000600000000000000" pitchFamily="2" charset="0"/>
                <a:cs typeface="Gautami" panose="020B0502040204020203" pitchFamily="34" charset="0"/>
              </a:rPr>
              <a:t>Основними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Segoe Print" panose="02000600000000000000" pitchFamily="2" charset="0"/>
                <a:cs typeface="Gautami" panose="020B0502040204020203" pitchFamily="34" charset="0"/>
              </a:rPr>
              <a:t> видами </a:t>
            </a:r>
            <a:r>
              <a:rPr lang="uk-UA" sz="2800" b="1" dirty="0" smtClean="0">
                <a:solidFill>
                  <a:schemeClr val="tx2">
                    <a:lumMod val="50000"/>
                  </a:schemeClr>
                </a:solidFill>
                <a:latin typeface="Segoe Print" panose="02000600000000000000" pitchFamily="2" charset="0"/>
                <a:cs typeface="Gautami" panose="020B0502040204020203" pitchFamily="34" charset="0"/>
              </a:rPr>
              <a:t>похідних фінансових інструментів виступають:</a:t>
            </a: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719332998"/>
              </p:ext>
            </p:extLst>
          </p:nvPr>
        </p:nvGraphicFramePr>
        <p:xfrm>
          <a:off x="1907704" y="155679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8016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899</Words>
  <Application>Microsoft Office PowerPoint</Application>
  <PresentationFormat>Экран (4:3)</PresentationFormat>
  <Paragraphs>96</Paragraphs>
  <Slides>18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Юля</dc:creator>
  <cp:lastModifiedBy>DELL</cp:lastModifiedBy>
  <cp:revision>46</cp:revision>
  <dcterms:created xsi:type="dcterms:W3CDTF">2021-11-02T10:56:56Z</dcterms:created>
  <dcterms:modified xsi:type="dcterms:W3CDTF">2022-09-26T14:33:20Z</dcterms:modified>
</cp:coreProperties>
</file>