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697151_2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ede60a3b7e0154393d8e2ebca6287c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oto_ispolzovanie_mnemotehniki_v_razvitie_svyaznoj_rechi_u_detej_doshkolnogo_vozrasta_detskij_sad_ka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куку</dc:creator>
  <cp:lastModifiedBy>куку</cp:lastModifiedBy>
  <cp:revision>1</cp:revision>
  <dcterms:created xsi:type="dcterms:W3CDTF">2019-03-27T16:30:23Z</dcterms:created>
  <dcterms:modified xsi:type="dcterms:W3CDTF">2019-03-27T16:38:15Z</dcterms:modified>
</cp:coreProperties>
</file>