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54" autoAdjust="0"/>
  </p:normalViewPr>
  <p:slideViewPr>
    <p:cSldViewPr snapToGrid="0">
      <p:cViewPr varScale="1">
        <p:scale>
          <a:sx n="107" d="100"/>
          <a:sy n="107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66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82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03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234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69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383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76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83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053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61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893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563D5-4072-442D-AAC0-7B1BBB6C48F0}" type="datetimeFigureOut">
              <a:rPr lang="ru-RU" smtClean="0"/>
              <a:t>18.03.2018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F9B51-7012-4A4F-8DAA-B2687C3C2FA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066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6167"/>
            <a:ext cx="9144000" cy="369332"/>
          </a:xfrm>
        </p:spPr>
        <p:txBody>
          <a:bodyPr anchor="ctr" anchorCtr="0">
            <a:spAutoFit/>
          </a:bodyPr>
          <a:lstStyle/>
          <a:p>
            <a:pPr algn="l"/>
            <a:r>
              <a:rPr lang="ru-RU" sz="2000" b="1" dirty="0" smtClean="0"/>
              <a:t>Пути развития бизнеса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364" y="2780076"/>
            <a:ext cx="121023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1</a:t>
            </a:r>
            <a:r>
              <a:rPr lang="ru-RU" sz="1200" dirty="0" smtClean="0">
                <a:solidFill>
                  <a:schemeClr val="tx1"/>
                </a:solidFill>
              </a:rPr>
              <a:t>. Увеличение прибыли (</a:t>
            </a:r>
            <a:r>
              <a:rPr lang="en-US" sz="1200" dirty="0" smtClean="0">
                <a:solidFill>
                  <a:schemeClr val="tx1"/>
                </a:solidFill>
              </a:rPr>
              <a:t>EDITDA)</a:t>
            </a:r>
            <a:endParaRPr lang="ru-RU" sz="1200" dirty="0" smtClean="0">
              <a:solidFill>
                <a:schemeClr val="tx1"/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49332" y="833516"/>
            <a:ext cx="1540042" cy="589548"/>
          </a:xfrm>
          <a:prstGeom prst="homePlat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Главные цели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364" y="3923068"/>
            <a:ext cx="121023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2. Увеличение капитализации бизнеса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Шеврон 8"/>
          <p:cNvSpPr/>
          <p:nvPr/>
        </p:nvSpPr>
        <p:spPr>
          <a:xfrm>
            <a:off x="1913018" y="833516"/>
            <a:ext cx="2305897" cy="589548"/>
          </a:xfrm>
          <a:prstGeom prst="chevron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Пути достижения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1479880" y="2614189"/>
            <a:ext cx="288761" cy="2141621"/>
          </a:xfrm>
          <a:prstGeom prst="rightBrace">
            <a:avLst>
              <a:gd name="adj1" fmla="val 33332"/>
              <a:gd name="adj2" fmla="val 4943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949112" y="2143074"/>
            <a:ext cx="218960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Увеличение объемов производства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49112" y="4710182"/>
            <a:ext cx="21896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Снижение затрат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36375" y="2735687"/>
            <a:ext cx="22010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00" dirty="0"/>
              <a:t>п</a:t>
            </a:r>
            <a:r>
              <a:rPr lang="ru-RU" sz="1000" dirty="0" smtClean="0"/>
              <a:t>родажа дополнительных объемов требует увеличения качества продукции из-за конкуренции на новых рынках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00" dirty="0" smtClean="0"/>
              <a:t>возможно будет эффективным уход в более высокий передел (</a:t>
            </a:r>
            <a:r>
              <a:rPr lang="en-US" sz="1000" dirty="0" smtClean="0"/>
              <a:t>DRI</a:t>
            </a:r>
            <a:r>
              <a:rPr lang="ru-RU" sz="1000" dirty="0" smtClean="0"/>
              <a:t>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00" dirty="0" smtClean="0"/>
              <a:t>необходимо глубокое изучение рынков и логистики</a:t>
            </a:r>
            <a:endParaRPr lang="ru-RU" sz="1000" dirty="0"/>
          </a:p>
        </p:txBody>
      </p:sp>
      <p:sp>
        <p:nvSpPr>
          <p:cNvPr id="17" name="Шеврон 16"/>
          <p:cNvSpPr/>
          <p:nvPr/>
        </p:nvSpPr>
        <p:spPr>
          <a:xfrm>
            <a:off x="4439415" y="833516"/>
            <a:ext cx="1762210" cy="589548"/>
          </a:xfrm>
          <a:prstGeom prst="chevron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Ключевые опции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8" name="Шеврон 17"/>
          <p:cNvSpPr/>
          <p:nvPr/>
        </p:nvSpPr>
        <p:spPr>
          <a:xfrm>
            <a:off x="6422125" y="833516"/>
            <a:ext cx="2558912" cy="589548"/>
          </a:xfrm>
          <a:prstGeom prst="chevron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Особенности проекта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36375" y="5116751"/>
            <a:ext cx="2201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00" dirty="0" smtClean="0"/>
              <a:t>снижение капитальных затрат (оптимизация инвестиций и ГКР)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000" dirty="0" smtClean="0"/>
              <a:t>снижение текущих затрат за счет их оптимизации</a:t>
            </a:r>
            <a:endParaRPr lang="ru-RU" sz="1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642974" y="1511936"/>
            <a:ext cx="12236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Прямое наращивание добычи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642974" y="3032547"/>
            <a:ext cx="122367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Проект </a:t>
            </a:r>
            <a:r>
              <a:rPr lang="en-US" sz="1200" b="1" dirty="0" smtClean="0">
                <a:solidFill>
                  <a:schemeClr val="tx1"/>
                </a:solidFill>
              </a:rPr>
              <a:t>DRI</a:t>
            </a:r>
            <a:endParaRPr lang="ru-RU" sz="1200" b="1" dirty="0" smtClean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42974" y="4844556"/>
            <a:ext cx="12236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Развитие логистики отгрузки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42974" y="5626362"/>
            <a:ext cx="12236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Программа операционных улучшений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642974" y="6394291"/>
            <a:ext cx="122367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Шахтная крепь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42974" y="2268650"/>
            <a:ext cx="12236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Повышение производительности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0" y="461562"/>
            <a:ext cx="9144000" cy="28623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dirty="0" smtClean="0"/>
              <a:t>Предварительное видение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642974" y="4005664"/>
            <a:ext cx="12236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Проект повышения качества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70565" y="1485041"/>
            <a:ext cx="2667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Наращивание производственных мощностей и ГКР за счет приобретения оборудования.</a:t>
            </a:r>
            <a:br>
              <a:rPr lang="ru-RU" sz="1000" dirty="0" smtClean="0"/>
            </a:br>
            <a:r>
              <a:rPr lang="ru-RU" sz="1000" dirty="0" smtClean="0"/>
              <a:t>Анализ горных работ и оценка запасов по международной системе (</a:t>
            </a:r>
            <a:r>
              <a:rPr lang="en-US" sz="1000" dirty="0" smtClean="0"/>
              <a:t>JORC</a:t>
            </a:r>
            <a:r>
              <a:rPr lang="ru-RU" sz="1000" dirty="0" smtClean="0"/>
              <a:t>)</a:t>
            </a:r>
            <a:endParaRPr lang="ru-RU" sz="1000" dirty="0"/>
          </a:p>
        </p:txBody>
      </p:sp>
      <p:sp>
        <p:nvSpPr>
          <p:cNvPr id="30" name="TextBox 29"/>
          <p:cNvSpPr txBox="1"/>
          <p:nvPr/>
        </p:nvSpPr>
        <p:spPr>
          <a:xfrm>
            <a:off x="6470565" y="2277620"/>
            <a:ext cx="26678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Увеличение производительности существующего оборудования, расшивка «узких мест»</a:t>
            </a:r>
            <a:endParaRPr lang="ru-RU" sz="1000" dirty="0"/>
          </a:p>
        </p:txBody>
      </p:sp>
      <p:sp>
        <p:nvSpPr>
          <p:cNvPr id="31" name="TextBox 30"/>
          <p:cNvSpPr txBox="1"/>
          <p:nvPr/>
        </p:nvSpPr>
        <p:spPr>
          <a:xfrm>
            <a:off x="6470566" y="2996690"/>
            <a:ext cx="266785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Производство ГБЖ или его видов требует изучения всех имеющихся технологий, исследования пригодности сырья, изучения рынка, инжиниринга. Это очень большой и комплексный проект.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4642974" y="3319422"/>
            <a:ext cx="12236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MIDREX</a:t>
            </a:r>
          </a:p>
          <a:p>
            <a:r>
              <a:rPr lang="en-US" sz="1000" dirty="0" smtClean="0"/>
              <a:t>ItMk3 (Kobe Steel)</a:t>
            </a:r>
          </a:p>
          <a:p>
            <a:r>
              <a:rPr lang="en-US" sz="1000" dirty="0" err="1" smtClean="0"/>
              <a:t>Hysmelt</a:t>
            </a:r>
            <a:r>
              <a:rPr lang="ru-RU" sz="1000" dirty="0" smtClean="0"/>
              <a:t> </a:t>
            </a:r>
            <a:r>
              <a:rPr lang="en-US" sz="1000" dirty="0" err="1" smtClean="0"/>
              <a:t>etc</a:t>
            </a:r>
            <a:r>
              <a:rPr lang="ru-RU" sz="1000" dirty="0" smtClean="0"/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70566" y="4005664"/>
            <a:ext cx="26678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Повышение качества возможно за счет метода СМС или применения </a:t>
            </a:r>
            <a:r>
              <a:rPr lang="ru-RU" sz="1000" b="1" i="1" dirty="0" smtClean="0"/>
              <a:t>гравитационного</a:t>
            </a:r>
            <a:r>
              <a:rPr lang="ru-RU" sz="1000" dirty="0" smtClean="0"/>
              <a:t> </a:t>
            </a:r>
            <a:r>
              <a:rPr lang="ru-RU" sz="1000" b="1" i="1" dirty="0" smtClean="0"/>
              <a:t>метода</a:t>
            </a:r>
            <a:endParaRPr lang="ru-RU" sz="1000" b="1" i="1" dirty="0"/>
          </a:p>
        </p:txBody>
      </p:sp>
      <p:sp>
        <p:nvSpPr>
          <p:cNvPr id="34" name="TextBox 33"/>
          <p:cNvSpPr txBox="1"/>
          <p:nvPr/>
        </p:nvSpPr>
        <p:spPr>
          <a:xfrm>
            <a:off x="6470566" y="4939796"/>
            <a:ext cx="2667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Логистика часто является узким местом и требует изучения</a:t>
            </a:r>
            <a:endParaRPr lang="ru-RU" sz="1000" dirty="0"/>
          </a:p>
        </p:txBody>
      </p:sp>
      <p:sp>
        <p:nvSpPr>
          <p:cNvPr id="35" name="TextBox 34"/>
          <p:cNvSpPr txBox="1"/>
          <p:nvPr/>
        </p:nvSpPr>
        <p:spPr>
          <a:xfrm>
            <a:off x="6470566" y="5716980"/>
            <a:ext cx="2667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Запуск процесса повышения эффективности и оптимизации за счет идей</a:t>
            </a:r>
            <a:endParaRPr lang="ru-RU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6470566" y="6280145"/>
            <a:ext cx="26678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Использование более совершенной крепи дает возможности получить большую экономию на ГКР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97189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5265"/>
            <a:ext cx="9144000" cy="369332"/>
          </a:xfrm>
        </p:spPr>
        <p:txBody>
          <a:bodyPr anchor="ctr" anchorCtr="0">
            <a:spAutoFit/>
          </a:bodyPr>
          <a:lstStyle/>
          <a:p>
            <a:pPr algn="l"/>
            <a:r>
              <a:rPr lang="ru-RU" sz="2000" b="1" dirty="0" smtClean="0"/>
              <a:t>Видение наиболее приоритетных задач стратегической службы</a:t>
            </a:r>
            <a:endParaRPr lang="ru-RU" sz="2000" b="1" dirty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0" y="455143"/>
            <a:ext cx="9144000" cy="480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dirty="0" smtClean="0"/>
              <a:t>Для формирования правильной стратегии развития компании необходимо в первую очередь выполнить ряд приоритетных стратегических задач</a:t>
            </a:r>
            <a:endParaRPr lang="ru-RU" sz="1400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0" y="1177551"/>
            <a:ext cx="7853082" cy="230832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200" dirty="0" smtClean="0"/>
              <a:t>Анализ производственных мощностей и основных рисков – состояния ГР, оборудования, безопасности производства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200" dirty="0" smtClean="0"/>
              <a:t>Анализ внешнего окружения – рынков, конкурентной среды, потребителей, выявление основных трендов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200" dirty="0" smtClean="0"/>
              <a:t>Расчет ключевых опций (сл. 1) и вынесение на рассмотрение руководства первоочередных стратегических решений по ним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200" dirty="0" smtClean="0"/>
              <a:t>Запуск в компании регулярного процесса совершенствования производства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200" dirty="0" smtClean="0"/>
              <a:t>Формирование стратегии развития бизнеса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200" dirty="0" smtClean="0"/>
              <a:t>Начало работы по основным стратегическим проектам – оценка, инжиниринг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2765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276</Words>
  <Application>Microsoft Office PowerPoint</Application>
  <PresentationFormat>Экран (4:3)</PresentationFormat>
  <Paragraphs>40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Тема Office</vt:lpstr>
      <vt:lpstr>Пути развития бизнеса</vt:lpstr>
      <vt:lpstr>Видение наиболее приоритетных задач стратегической службы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Пути увеличения прибыли</dc:title>
  <dc:creator>Пользователь</dc:creator>
  <cp:lastModifiedBy>Пользователь</cp:lastModifiedBy>
  <cp:revision>26</cp:revision>
  <dcterms:created xsi:type="dcterms:W3CDTF">2018-03-18T17:38:22Z</dcterms:created>
  <dcterms:modified xsi:type="dcterms:W3CDTF">2018-03-18T19:00:33Z</dcterms:modified>
</cp:coreProperties>
</file>