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59D6C-B363-4CFC-A6DA-32807CB9C5C1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A2899-51FF-4D20-98CF-47CBC6340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4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59D6C-B363-4CFC-A6DA-32807CB9C5C1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CA2899-51FF-4D20-98CF-47CBC6340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10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049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smtClean="0">
                <a:latin typeface="Arial Black" pitchFamily="34" charset="0"/>
                <a:ea typeface="Fashion Fetish Heavy" panose="02000000000000000000" pitchFamily="2" charset="-128"/>
              </a:rPr>
              <a:t>Перегляд </a:t>
            </a:r>
            <a:r>
              <a:rPr lang="uk-UA" sz="4000" smtClean="0">
                <a:latin typeface="Arial Black" pitchFamily="34" charset="0"/>
                <a:ea typeface="Fashion Fetish Heavy" panose="02000000000000000000" pitchFamily="2" charset="-128"/>
              </a:rPr>
              <a:t>запланованих звітних робіт</a:t>
            </a:r>
            <a:endParaRPr lang="en-US" sz="4000" dirty="0">
              <a:latin typeface="Arial Black" pitchFamily="34" charset="0"/>
              <a:ea typeface="Fashion Fetish Heavy" panose="02000000000000000000" pitchFamily="2" charset="-128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659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4000" smtClean="0">
                <a:latin typeface="Arial Black" pitchFamily="34" charset="0"/>
                <a:ea typeface="Fashion Fetish Heavy" panose="02000000000000000000" pitchFamily="2" charset="-128"/>
              </a:rPr>
              <a:t>Похвали та зауваження</a:t>
            </a:r>
            <a:endParaRPr lang="en-US" sz="4000" dirty="0">
              <a:latin typeface="Arial Black" pitchFamily="34" charset="0"/>
              <a:ea typeface="Fashion Fetish Heavy" panose="02000000000000000000" pitchFamily="2" charset="-128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227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4000" smtClean="0">
                <a:latin typeface="Arial Black" pitchFamily="34" charset="0"/>
                <a:ea typeface="Fashion Fetish Heavy" panose="02000000000000000000" pitchFamily="2" charset="-128"/>
              </a:rPr>
              <a:t>Підрахунок оцінок за семестр</a:t>
            </a:r>
            <a:endParaRPr lang="en-US" sz="4000" dirty="0">
              <a:latin typeface="Arial Black" pitchFamily="34" charset="0"/>
              <a:ea typeface="Fashion Fetish Heavy" panose="02000000000000000000" pitchFamily="2" charset="-128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0362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smtClean="0">
                <a:latin typeface="Arial Black" pitchFamily="34" charset="0"/>
                <a:ea typeface="Fashion Fetish Heavy" panose="02000000000000000000" pitchFamily="2" charset="-128"/>
              </a:rPr>
              <a:t>Інформація про заплановані батьківські збори</a:t>
            </a:r>
            <a:endParaRPr lang="en-US" sz="4000" dirty="0">
              <a:latin typeface="Arial Black" pitchFamily="34" charset="0"/>
              <a:ea typeface="Fashion Fetish Heavy" panose="02000000000000000000" pitchFamily="2" charset="-128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4405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smtClean="0">
                <a:latin typeface="Arial Black" pitchFamily="34" charset="0"/>
                <a:ea typeface="Fashion Fetish Heavy" panose="02000000000000000000" pitchFamily="2" charset="-128"/>
              </a:rPr>
              <a:t>Сховище</a:t>
            </a:r>
            <a:r>
              <a:rPr lang="en-US" sz="4000" smtClean="0">
                <a:latin typeface="Arial Black" pitchFamily="34" charset="0"/>
              </a:rPr>
              <a:t> </a:t>
            </a:r>
            <a:r>
              <a:rPr lang="en-US" sz="4000" smtClean="0">
                <a:latin typeface="Arial Black" pitchFamily="34" charset="0"/>
                <a:ea typeface="Fashion Fetish Heavy" panose="02000000000000000000" pitchFamily="2" charset="-128"/>
              </a:rPr>
              <a:t>документів</a:t>
            </a:r>
            <a:endParaRPr lang="en-US" sz="4000" dirty="0">
              <a:latin typeface="Arial Black" pitchFamily="34" charset="0"/>
              <a:ea typeface="Fashion Fetish Heavy" panose="02000000000000000000" pitchFamily="2" charset="-128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1825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mtClean="0">
                <a:latin typeface="Arial Black" pitchFamily="34" charset="0"/>
                <a:ea typeface="Fashion Fetish Heavy" panose="02000000000000000000" pitchFamily="2" charset="-128"/>
              </a:rPr>
              <a:t>Особисті повідомлення</a:t>
            </a:r>
            <a:endParaRPr lang="en-US" dirty="0">
              <a:latin typeface="Arial Black" pitchFamily="34" charset="0"/>
              <a:ea typeface="Fashion Fetish Heavy" panose="02000000000000000000" pitchFamily="2" charset="-128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1944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mtClean="0">
                <a:latin typeface="Arial Black" pitchFamily="34" charset="0"/>
                <a:ea typeface="Fashion Fetish Heavy" panose="02000000000000000000" pitchFamily="2" charset="-128"/>
              </a:rPr>
              <a:t>Модуль опитувань</a:t>
            </a:r>
            <a:endParaRPr lang="en-US" dirty="0">
              <a:latin typeface="Arial Black" pitchFamily="34" charset="0"/>
              <a:ea typeface="Fashion Fetish Heavy" panose="02000000000000000000" pitchFamily="2" charset="-128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6772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623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kern="1200" smtClean="0">
                <a:solidFill>
                  <a:schemeClr val="tx1"/>
                </a:solidFill>
                <a:latin typeface="Arial Black" pitchFamily="34" charset="0"/>
                <a:ea typeface="Fashion Fetish Heavy" panose="02000000000000000000" pitchFamily="2" charset="-128"/>
              </a:rPr>
              <a:t>Доступ до системи з будь-якого пристрою</a:t>
            </a:r>
            <a:endParaRPr lang="en-US" sz="4000" kern="1200" dirty="0">
              <a:solidFill>
                <a:schemeClr val="tx1"/>
              </a:solidFill>
              <a:latin typeface="Arial Black" pitchFamily="34" charset="0"/>
              <a:ea typeface="Fashion Fetish Heavy" panose="02000000000000000000" pitchFamily="2" charset="-128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89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4000" smtClean="0">
                <a:latin typeface="Arial Black" pitchFamily="34" charset="0"/>
                <a:ea typeface="Fashion Fetish Heavy" panose="02000000000000000000" pitchFamily="2" charset="-128"/>
              </a:rPr>
              <a:t>Вхід в систему – за допомогою особистого логіну та паролю</a:t>
            </a:r>
            <a:endParaRPr lang="uk-UA" sz="4000" dirty="0">
              <a:latin typeface="Arial Black" pitchFamily="34" charset="0"/>
              <a:ea typeface="Fashion Fetish Heavy" panose="02000000000000000000" pitchFamily="2" charset="-128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729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379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600" b="1" smtClean="0">
                <a:latin typeface="Arial Black" pitchFamily="34" charset="0"/>
                <a:ea typeface="Fashion Fetish Heavy" panose="02000000000000000000" pitchFamily="2" charset="-128"/>
              </a:rPr>
              <a:t>Захист інформації та надійність системи підтверджено</a:t>
            </a:r>
            <a:endParaRPr lang="uk-UA" sz="3600" dirty="0">
              <a:latin typeface="Arial Black" pitchFamily="34" charset="0"/>
              <a:ea typeface="Fashion Fetish Heavy" panose="02000000000000000000" pitchFamily="2" charset="-128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79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514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smtClean="0">
                <a:latin typeface="Arial Black" pitchFamily="34" charset="0"/>
                <a:ea typeface="Fashion Fetish Heavy" panose="02000000000000000000" pitchFamily="2" charset="-128"/>
              </a:rPr>
              <a:t>Огляд аналітики</a:t>
            </a:r>
            <a:endParaRPr lang="en-US" sz="4000" dirty="0">
              <a:latin typeface="Arial Black" pitchFamily="34" charset="0"/>
              <a:ea typeface="Fashion Fetish Heavy" panose="02000000000000000000" pitchFamily="2" charset="-128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61513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4000" smtClean="0">
                <a:latin typeface="Arial Black" pitchFamily="34" charset="0"/>
                <a:ea typeface="Fashion Fetish Heavy" panose="02000000000000000000" pitchFamily="2" charset="-128"/>
              </a:rPr>
              <a:t>Електронний щоденник в режимі реального часу</a:t>
            </a:r>
            <a:endParaRPr lang="en-US" sz="4000" dirty="0">
              <a:latin typeface="Arial Black" pitchFamily="34" charset="0"/>
              <a:ea typeface="Fashion Fetish Heavy" panose="02000000000000000000" pitchFamily="2" charset="-128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0933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smtClean="0">
                <a:latin typeface="Arial Black" pitchFamily="34" charset="0"/>
                <a:ea typeface="Fashion Fetish Heavy" panose="02000000000000000000" pitchFamily="2" charset="-128"/>
              </a:rPr>
              <a:t>Перегляд заданих домашніх завдань</a:t>
            </a:r>
            <a:endParaRPr lang="en-US" sz="4000" dirty="0">
              <a:latin typeface="Arial Black" pitchFamily="34" charset="0"/>
              <a:ea typeface="Fashion Fetish Heavy" panose="02000000000000000000" pitchFamily="2" charset="-128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3072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</Words>
  <Application>Microsoft Office PowerPoint</Application>
  <PresentationFormat>Широкоэкранный</PresentationFormat>
  <Paragraphs>13</Paragraphs>
  <Slides>17</Slides>
  <Notes>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Arial Black</vt:lpstr>
      <vt:lpstr>Calibri</vt:lpstr>
      <vt:lpstr>Calibri Light</vt:lpstr>
      <vt:lpstr>Fashion Fetish Heavy</vt:lpstr>
      <vt:lpstr>Тема Office</vt:lpstr>
      <vt:lpstr>Презентация PowerPoint</vt:lpstr>
      <vt:lpstr>Доступ до системи з будь-якого пристрою</vt:lpstr>
      <vt:lpstr>Вхід в систему – за допомогою особистого логіну та паролю</vt:lpstr>
      <vt:lpstr>Презентация PowerPoint</vt:lpstr>
      <vt:lpstr>Захист інформації та надійність системи підтверджено</vt:lpstr>
      <vt:lpstr>Презентация PowerPoint</vt:lpstr>
      <vt:lpstr>Огляд аналітики</vt:lpstr>
      <vt:lpstr>Електронний щоденник в режимі реального часу</vt:lpstr>
      <vt:lpstr>Перегляд заданих домашніх завдань</vt:lpstr>
      <vt:lpstr>Перегляд запланованих звітних робіт</vt:lpstr>
      <vt:lpstr>Похвали та зауваження</vt:lpstr>
      <vt:lpstr>Підрахунок оцінок за семестр</vt:lpstr>
      <vt:lpstr>Інформація про заплановані батьківські збори</vt:lpstr>
      <vt:lpstr>Сховище документів</vt:lpstr>
      <vt:lpstr>Особисті повідомлення</vt:lpstr>
      <vt:lpstr>Модуль опитувань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Slava</dc:creator>
  <cp:lastModifiedBy>Slava</cp:lastModifiedBy>
  <cp:revision>1</cp:revision>
  <dcterms:created xsi:type="dcterms:W3CDTF">2023-01-20T20:30:07Z</dcterms:created>
  <dcterms:modified xsi:type="dcterms:W3CDTF">2023-01-20T20:30:07Z</dcterms:modified>
</cp:coreProperties>
</file>