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256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70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220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89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640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5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175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1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080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961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703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D02DA-8960-44F7-A2EB-4D700B1DAF29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4814D-34C0-4239-B684-99F27FC83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683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700808"/>
            <a:ext cx="7772400" cy="1470025"/>
          </a:xfrm>
        </p:spPr>
        <p:txBody>
          <a:bodyPr/>
          <a:lstStyle/>
          <a:p>
            <a:r>
              <a:rPr lang="ru-RU" dirty="0"/>
              <a:t>Анализ организационной культуры </a:t>
            </a:r>
            <a:r>
              <a:rPr lang="en-US" dirty="0"/>
              <a:t>Apple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9019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ÐÐ°ÑÑÐ¸Ð½ÐºÐ¸ Ð¿Ð¾ Ð·Ð°Ð¿ÑÐ¾ÑÑ apple ÑÐ¾ÑÑÑÐ´Ð½Ð¸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9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301" y="4797152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bg1"/>
                </a:solidFill>
              </a:rPr>
              <a:t>Социальная политика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292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ÐÐ°ÑÑÐ¸Ð½ÐºÐ¸ Ð¿Ð¾ Ð·Ð°Ð¿ÑÐ¾ÑÑ apple ÑÐ¾ÑÑÑÐ´Ð½Ð¸Ðº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14" y="957033"/>
            <a:ext cx="9191889" cy="590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79512" y="18864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 smtClean="0"/>
              <a:t>Анализ по </a:t>
            </a:r>
            <a:r>
              <a:rPr lang="ru-RU" sz="5400" dirty="0" err="1" smtClean="0"/>
              <a:t>Ховстеду</a:t>
            </a:r>
            <a:r>
              <a:rPr lang="ru-RU" sz="5400" dirty="0" smtClean="0"/>
              <a:t>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293036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ÐÐ°ÑÑÐ¸Ð½ÐºÐ¸ Ð¿Ð¾ Ð·Ð°Ð¿ÑÐ¾ÑÑ apple ÑÐ¾ÑÑÑÐ´Ð½Ð¸ÐºÐ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9" r="16729"/>
          <a:stretch/>
        </p:blipFill>
        <p:spPr bwMode="auto">
          <a:xfrm>
            <a:off x="27531" y="-3133"/>
            <a:ext cx="91164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69104" y="4077072"/>
            <a:ext cx="8507351" cy="11430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dirty="0" smtClean="0"/>
              <a:t>Анализ по Камерону-</a:t>
            </a:r>
            <a:r>
              <a:rPr lang="ru-RU" sz="5400" dirty="0" err="1" smtClean="0"/>
              <a:t>Куинну</a:t>
            </a:r>
            <a:r>
              <a:rPr lang="ru-RU" sz="5400" dirty="0" smtClean="0"/>
              <a:t>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942237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32656"/>
            <a:ext cx="604867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953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ÐÐ°ÑÑÐ¸Ð½ÐºÐ¸ Ð¿Ð¾ Ð·Ð°Ð¿ÑÐ¾ÑÑ apple ÑÑÐ¸Ð² Ð´Ð¶Ð¾Ð±Ñ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3" y="0"/>
            <a:ext cx="99101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558924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Публичная компания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346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063" y="1052736"/>
            <a:ext cx="8229600" cy="1143000"/>
          </a:xfrm>
        </p:spPr>
        <p:txBody>
          <a:bodyPr/>
          <a:lstStyle/>
          <a:p>
            <a:r>
              <a:rPr lang="ru-RU" dirty="0" smtClean="0"/>
              <a:t>Товары и услуги</a:t>
            </a:r>
            <a:endParaRPr lang="ru-RU" dirty="0"/>
          </a:p>
        </p:txBody>
      </p:sp>
      <p:pic>
        <p:nvPicPr>
          <p:cNvPr id="4098" name="Picture 2" descr="ÐÐ°ÑÑÐ¸Ð½ÐºÐ¸ Ð¿Ð¾ Ð·Ð°Ð¿ÑÐ¾ÑÑ apple ÑÐ¾Ð²Ð°ÑÑ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00"/>
          <a:stretch/>
        </p:blipFill>
        <p:spPr bwMode="auto">
          <a:xfrm>
            <a:off x="-324544" y="3259945"/>
            <a:ext cx="9594814" cy="359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134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" y="1124744"/>
            <a:ext cx="914073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302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6" y="0"/>
            <a:ext cx="91306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892" y="4797152"/>
            <a:ext cx="8229600" cy="1900808"/>
          </a:xfrm>
        </p:spPr>
        <p:txBody>
          <a:bodyPr/>
          <a:lstStyle/>
          <a:p>
            <a:pPr marL="0" indent="0"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Цель</a:t>
            </a:r>
            <a:r>
              <a:rPr lang="ru-RU" b="1" dirty="0">
                <a:solidFill>
                  <a:schemeClr val="bg1"/>
                </a:solidFill>
              </a:rPr>
              <a:t>: Стать мировым лидером по созданию идеальных продуктов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628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1" t="33062" r="281" b="296"/>
          <a:stretch/>
        </p:blipFill>
        <p:spPr bwMode="auto">
          <a:xfrm>
            <a:off x="-108520" y="0"/>
            <a:ext cx="925252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2940" y="4653136"/>
            <a:ext cx="8229600" cy="190080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bg1"/>
                </a:solidFill>
              </a:rPr>
              <a:t>Ядро </a:t>
            </a:r>
            <a:r>
              <a:rPr lang="ru-RU" b="1" dirty="0">
                <a:solidFill>
                  <a:schemeClr val="bg1"/>
                </a:solidFill>
              </a:rPr>
              <a:t>идеологии: Думать иначе, иначе жить, работать и отдыхать.</a:t>
            </a:r>
            <a:endParaRPr lang="ru-RU" b="1" dirty="0" smtClean="0">
              <a:solidFill>
                <a:schemeClr val="bg1"/>
              </a:solidFill>
              <a:effectLst/>
            </a:endParaRPr>
          </a:p>
          <a:p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618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ÐÐ°ÑÑÐ¸Ð½ÐºÐ¸ Ð¿Ð¾ Ð·Ð°Ð¿ÑÐ¾ÑÑ apple ÑÐ¾ÑÑÑÐ´Ð½Ð¸ÐºÐ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r="5669"/>
          <a:stretch/>
        </p:blipFill>
        <p:spPr bwMode="auto">
          <a:xfrm>
            <a:off x="-1" y="0"/>
            <a:ext cx="92272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843" y="2420888"/>
            <a:ext cx="8229600" cy="252028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Девиз сотрудников: «Мы любим работать здесь, мы много работаем, но когда работа сделана – мы можем наслаждаться жизнью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300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Ð°ÑÑÐ¸Ð½ÐºÐ¸ Ð¿Ð¾ Ð·Ð°Ð¿ÑÐ¾ÑÑ apple Ð¿Ð»Ð°Ð½ÐµÑÐ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7" r="3214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124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63</Words>
  <Application>Microsoft Office PowerPoint</Application>
  <PresentationFormat>Экран (4:3)</PresentationFormat>
  <Paragraphs>10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Анализ организационной культуры Apple</vt:lpstr>
      <vt:lpstr>Презентация PowerPoint</vt:lpstr>
      <vt:lpstr>Публичная компания</vt:lpstr>
      <vt:lpstr>Товары и услуги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Социальная политика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организационной культуры Apple</dc:title>
  <dc:creator>Юля</dc:creator>
  <cp:lastModifiedBy>Юля</cp:lastModifiedBy>
  <cp:revision>4</cp:revision>
  <dcterms:created xsi:type="dcterms:W3CDTF">2019-01-13T17:04:00Z</dcterms:created>
  <dcterms:modified xsi:type="dcterms:W3CDTF">2019-01-13T17:30:07Z</dcterms:modified>
</cp:coreProperties>
</file>