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342" r:id="rId5"/>
    <p:sldId id="373" r:id="rId6"/>
    <p:sldId id="359" r:id="rId7"/>
    <p:sldId id="374" r:id="rId8"/>
    <p:sldId id="375" r:id="rId9"/>
    <p:sldId id="380" r:id="rId10"/>
    <p:sldId id="378" r:id="rId11"/>
    <p:sldId id="379" r:id="rId12"/>
    <p:sldId id="372" r:id="rId13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FBFE"/>
    <a:srgbClr val="05202E"/>
    <a:srgbClr val="000000"/>
    <a:srgbClr val="FFFFFF"/>
    <a:srgbClr val="0515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10A1B5D5-9B99-4C35-A422-299274C87663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43" autoAdjust="0"/>
    <p:restoredTop sz="95388" autoAdjust="0"/>
  </p:normalViewPr>
  <p:slideViewPr>
    <p:cSldViewPr snapToGrid="0" snapToObjects="1" showGuides="1">
      <p:cViewPr varScale="1">
        <p:scale>
          <a:sx n="114" d="100"/>
          <a:sy n="114" d="100"/>
        </p:scale>
        <p:origin x="120" y="1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>
        <p:scale>
          <a:sx n="80" d="100"/>
          <a:sy n="80" d="100"/>
        </p:scale>
        <p:origin x="3996" y="15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54459878-C319-6BF3-52DC-16FA4340A6C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82FA7FC-DFAE-8499-5A3E-AD9648D7FCA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pPr rtl="0"/>
            <a:fld id="{170D80F0-0B6E-42C5-98A4-3D8F934A6F73}" type="datetime1">
              <a:rPr lang="ru-RU" smtClean="0"/>
              <a:t>03.10.2025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C9C12BB-9544-9F9A-BEDA-E7168643859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D1E77E4-B9A2-A882-9240-3AE65EE2176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9E9D61A1-75D9-49F7-83EB-F5872642613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7327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fld id="{C95BFD6A-701E-4904-8222-6076900F364F}" type="datetime1">
              <a:rPr lang="ru-RU" smtClean="0"/>
              <a:pPr/>
              <a:t>03.10.2025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ru-RU"/>
            </a:def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DEF75CB5-5666-5049-9AE0-38EFD385C21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5562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DEF75CB5-5666-5049-9AE0-38EFD385C21E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59997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DEF75CB5-5666-5049-9AE0-38EFD385C21E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01641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/>
            </a:pPr>
            <a:fld id="{DEF75CB5-5666-5049-9AE0-38EFD385C21E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lang="ru-RU"/>
              </a:pPr>
              <a:t>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26738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DEF75CB5-5666-5049-9AE0-38EFD385C21E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50729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DEF75CB5-5666-5049-9AE0-38EFD385C21E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25224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DEF75CB5-5666-5049-9AE0-38EFD385C21E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51255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DEF75CB5-5666-5049-9AE0-38EFD385C21E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4199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DEF75CB5-5666-5049-9AE0-38EFD385C21E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7890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подзаголовок">
    <p:bg>
      <p:bgPr>
        <a:gradFill>
          <a:gsLst>
            <a:gs pos="93000">
              <a:schemeClr val="tx2"/>
            </a:gs>
            <a:gs pos="81000">
              <a:schemeClr val="accent6">
                <a:lumMod val="50000"/>
              </a:schemeClr>
            </a:gs>
            <a:gs pos="27000">
              <a:schemeClr val="tx1"/>
            </a:gs>
            <a:gs pos="8000">
              <a:schemeClr val="accent4">
                <a:lumMod val="75000"/>
              </a:schemeClr>
            </a:gs>
            <a:gs pos="0">
              <a:schemeClr val="accent4"/>
            </a:gs>
            <a:gs pos="99000">
              <a:schemeClr val="tx2">
                <a:lumMod val="40000"/>
                <a:lumOff val="60000"/>
              </a:schemeClr>
            </a:gs>
          </a:gsLst>
          <a:lin ang="12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1BA6450-E291-DC40-F198-C02B485137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" y="1"/>
            <a:ext cx="12192003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462FF1-D97D-8505-FE7F-8B2DB411A8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04799"/>
            <a:ext cx="12191998" cy="3215641"/>
          </a:xfrm>
        </p:spPr>
        <p:txBody>
          <a:bodyPr lIns="0" rIns="0" bIns="0" rtlCol="0" anchor="b" anchorCtr="0">
            <a:noAutofit/>
          </a:bodyPr>
          <a:lstStyle>
            <a:lvl1pPr algn="ctr">
              <a:defRPr lang="ru-RU" sz="6000" kern="1200" cap="all" spc="30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12" name="Подзаголовок 2">
            <a:extLst>
              <a:ext uri="{FF2B5EF4-FFF2-40B4-BE49-F238E27FC236}">
                <a16:creationId xmlns:a16="http://schemas.microsoft.com/office/drawing/2014/main" id="{58B9CAE2-F3DD-D6D3-96C8-D947A411775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" y="3670628"/>
            <a:ext cx="12191997" cy="2577772"/>
          </a:xfrm>
        </p:spPr>
        <p:txBody>
          <a:bodyPr rtlCol="0">
            <a:noAutofit/>
          </a:bodyPr>
          <a:lstStyle>
            <a:lvl1pPr marL="0" indent="0" algn="ctr">
              <a:buNone/>
              <a:defRPr lang="ru-RU" sz="3200" b="0" i="0" cap="all" spc="600" baseline="0">
                <a:solidFill>
                  <a:schemeClr val="accent3"/>
                </a:solidFill>
                <a:latin typeface="+mj-lt"/>
                <a:cs typeface="Biome Light" panose="020B0303030204020804" pitchFamily="34" charset="0"/>
              </a:defRPr>
            </a:lvl1pPr>
            <a:lvl2pPr marL="457200" indent="0" algn="ctr">
              <a:buNone/>
              <a:defRPr lang="ru-RU" sz="2000"/>
            </a:lvl2pPr>
            <a:lvl3pPr marL="914400" indent="0" algn="ctr">
              <a:buNone/>
              <a:defRPr lang="ru-RU" sz="1800"/>
            </a:lvl3pPr>
            <a:lvl4pPr marL="1371600" indent="0" algn="ctr">
              <a:buNone/>
              <a:defRPr lang="ru-RU" sz="1600"/>
            </a:lvl4pPr>
            <a:lvl5pPr marL="1828800" indent="0" algn="ctr">
              <a:buNone/>
              <a:defRPr lang="ru-RU" sz="1600"/>
            </a:lvl5pPr>
            <a:lvl6pPr marL="2286000" indent="0" algn="ctr">
              <a:buNone/>
              <a:defRPr lang="ru-RU" sz="1600"/>
            </a:lvl6pPr>
            <a:lvl7pPr marL="2743200" indent="0" algn="ctr">
              <a:buNone/>
              <a:defRPr lang="ru-RU" sz="1600"/>
            </a:lvl7pPr>
            <a:lvl8pPr marL="3200400" indent="0" algn="ctr">
              <a:buNone/>
              <a:defRPr lang="ru-RU" sz="1600"/>
            </a:lvl8pPr>
            <a:lvl9pPr marL="3657600" indent="0" algn="ctr">
              <a:buNone/>
              <a:defRPr lang="ru-RU" sz="1600"/>
            </a:lvl9pPr>
          </a:lstStyle>
          <a:p>
            <a:pPr rtl="0"/>
            <a:r>
              <a:rPr lang="ru-RU"/>
              <a:t>Подзаголовок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val="41193215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2 столбца">
    <p:bg>
      <p:bgPr>
        <a:gradFill>
          <a:gsLst>
            <a:gs pos="100000">
              <a:schemeClr val="tx2"/>
            </a:gs>
            <a:gs pos="81000">
              <a:schemeClr val="accent6"/>
            </a:gs>
            <a:gs pos="55000">
              <a:srgbClr val="02090E"/>
            </a:gs>
            <a:gs pos="14000">
              <a:schemeClr val="accent4">
                <a:lumMod val="75000"/>
              </a:schemeClr>
            </a:gs>
            <a:gs pos="0">
              <a:schemeClr val="accent4"/>
            </a:gs>
          </a:gsLst>
          <a:lin ang="7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123B0D0-B01D-0BB0-6127-A878BE49D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39728" y="-6350"/>
            <a:ext cx="6154615" cy="686435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ova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8070BB-B3B5-3A8A-2466-D661C74179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627" y="173736"/>
            <a:ext cx="4352662" cy="2203704"/>
          </a:xfrm>
        </p:spPr>
        <p:txBody>
          <a:bodyPr rtlCol="0" anchor="b">
            <a:noAutofit/>
          </a:bodyPr>
          <a:lstStyle>
            <a:lvl1pPr algn="l">
              <a:defRPr lang="ru-RU" sz="3200" cap="all" spc="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6C363351-4779-B42E-ED7A-C4AF2920BABC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336550" y="336550"/>
            <a:ext cx="5303640" cy="6184900"/>
          </a:xfrm>
        </p:spPr>
        <p:txBody>
          <a:bodyPr rtlCol="0"/>
          <a:lstStyle>
            <a:lvl1pPr algn="ctr">
              <a:defRPr lang="ru-RU" sz="2000"/>
            </a:lvl1pPr>
          </a:lstStyle>
          <a:p>
            <a:pPr rtl="0"/>
            <a:r>
              <a:rPr lang="ru-RU"/>
              <a:t>Вставка рисунка</a:t>
            </a:r>
          </a:p>
        </p:txBody>
      </p:sp>
      <p:sp>
        <p:nvSpPr>
          <p:cNvPr id="19" name="Объект 4">
            <a:extLst>
              <a:ext uri="{FF2B5EF4-FFF2-40B4-BE49-F238E27FC236}">
                <a16:creationId xmlns:a16="http://schemas.microsoft.com/office/drawing/2014/main" id="{39870F08-C2AE-9AF7-58DE-EEA8A48BEDA9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6889627" y="3104277"/>
            <a:ext cx="4371560" cy="3022201"/>
          </a:xfrm>
        </p:spPr>
        <p:txBody>
          <a:bodyPr rtlCol="0"/>
          <a:lstStyle>
            <a:lvl1pPr marL="0" indent="0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ru-RU" sz="1800" spc="0" baseline="0">
                <a:solidFill>
                  <a:schemeClr val="bg1"/>
                </a:solidFill>
                <a:latin typeface="+mn-lt"/>
              </a:defRPr>
            </a:lvl1pPr>
            <a:lvl2pPr marL="569214" indent="-285750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ru-RU" sz="1800" spc="0"/>
            </a:lvl2pPr>
            <a:lvl3pPr marL="861822" indent="-285750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ru-RU" sz="1800" spc="0"/>
            </a:lvl3pPr>
            <a:lvl4pPr marL="1152144" indent="-285750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ru-RU" sz="1800" spc="0"/>
            </a:lvl4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</p:txBody>
      </p:sp>
      <p:sp>
        <p:nvSpPr>
          <p:cNvPr id="16" name="Номер слайда 5">
            <a:extLst>
              <a:ext uri="{FF2B5EF4-FFF2-40B4-BE49-F238E27FC236}">
                <a16:creationId xmlns:a16="http://schemas.microsoft.com/office/drawing/2014/main" id="{68477A85-1CCD-1BF5-8FF0-11B80AE2F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0971" y="6226198"/>
            <a:ext cx="2743200" cy="365125"/>
          </a:xfrm>
        </p:spPr>
        <p:txBody>
          <a:bodyPr rtlCol="0">
            <a:noAutofit/>
          </a:bodyPr>
          <a:lstStyle>
            <a:lvl1pPr>
              <a:defRPr lang="ru-RU" sz="1200">
                <a:solidFill>
                  <a:schemeClr val="bg1"/>
                </a:solidFill>
              </a:defRPr>
            </a:lvl1pPr>
          </a:lstStyle>
          <a:p>
            <a:pPr rtl="0"/>
            <a:fld id="{FE024F78-56A6-7740-B68D-8D4D026EDF3F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F0712911-615E-724B-FC0F-996291526D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889627" y="2679480"/>
            <a:ext cx="4352662" cy="0"/>
          </a:xfrm>
          <a:prstGeom prst="line">
            <a:avLst/>
          </a:prstGeom>
          <a:ln w="25400">
            <a:gradFill>
              <a:gsLst>
                <a:gs pos="0">
                  <a:schemeClr val="accent4">
                    <a:lumMod val="50000"/>
                  </a:schemeClr>
                </a:gs>
                <a:gs pos="100000">
                  <a:schemeClr val="accent6"/>
                </a:gs>
              </a:gsLst>
              <a:lin ang="108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30826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Заголовок и 2 столбца">
    <p:bg>
      <p:bgPr>
        <a:gradFill>
          <a:gsLst>
            <a:gs pos="100000">
              <a:schemeClr val="tx2"/>
            </a:gs>
            <a:gs pos="81000">
              <a:schemeClr val="accent6"/>
            </a:gs>
            <a:gs pos="55000">
              <a:srgbClr val="02090E"/>
            </a:gs>
            <a:gs pos="14000">
              <a:schemeClr val="accent4">
                <a:lumMod val="75000"/>
              </a:schemeClr>
            </a:gs>
            <a:gs pos="0">
              <a:schemeClr val="accent4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CFFF0E2-6B47-67EB-D6AA-D972E7B7C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6350"/>
            <a:ext cx="4646951" cy="686435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ova"/>
              <a:ea typeface="+mn-ea"/>
              <a:cs typeface="+mn-cs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94827F6F-999F-23E9-8C09-325D1A76B0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5831" y="2680134"/>
            <a:ext cx="3114078" cy="0"/>
          </a:xfrm>
          <a:prstGeom prst="line">
            <a:avLst/>
          </a:prstGeom>
          <a:ln w="25400">
            <a:gradFill>
              <a:gsLst>
                <a:gs pos="0">
                  <a:schemeClr val="accent4">
                    <a:lumMod val="50000"/>
                  </a:schemeClr>
                </a:gs>
                <a:gs pos="100000">
                  <a:schemeClr val="accent6"/>
                </a:gs>
              </a:gsLst>
              <a:lin ang="108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8070BB-B3B5-3A8A-2466-D661C74179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5370" y="171396"/>
            <a:ext cx="3736630" cy="2202350"/>
          </a:xfrm>
        </p:spPr>
        <p:txBody>
          <a:bodyPr rtlCol="0" anchor="b">
            <a:noAutofit/>
          </a:bodyPr>
          <a:lstStyle>
            <a:lvl1pPr algn="l">
              <a:defRPr lang="ru-RU" sz="3200" cap="all" spc="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19" name="Объект 4">
            <a:extLst>
              <a:ext uri="{FF2B5EF4-FFF2-40B4-BE49-F238E27FC236}">
                <a16:creationId xmlns:a16="http://schemas.microsoft.com/office/drawing/2014/main" id="{39870F08-C2AE-9AF7-58DE-EEA8A48BEDA9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841716" y="3078480"/>
            <a:ext cx="3108193" cy="3047997"/>
          </a:xfrm>
        </p:spPr>
        <p:txBody>
          <a:bodyPr rtlCol="0"/>
          <a:lstStyle>
            <a:lvl1pPr marL="0" indent="0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ru-RU" sz="1800" spc="0" baseline="0">
                <a:solidFill>
                  <a:schemeClr val="bg1"/>
                </a:solidFill>
                <a:latin typeface="+mn-lt"/>
              </a:defRPr>
            </a:lvl1pPr>
            <a:lvl2pPr marL="569214" indent="-285750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ru-RU" sz="1800" spc="0"/>
            </a:lvl2pPr>
            <a:lvl3pPr marL="861822" indent="-285750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ru-RU" sz="1800" spc="0"/>
            </a:lvl3pPr>
            <a:lvl4pPr marL="1152144" indent="-285750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ru-RU" sz="1800" spc="0"/>
            </a:lvl4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</p:txBody>
      </p:sp>
      <p:sp>
        <p:nvSpPr>
          <p:cNvPr id="12" name="Заполнитель таблицы 11">
            <a:extLst>
              <a:ext uri="{FF2B5EF4-FFF2-40B4-BE49-F238E27FC236}">
                <a16:creationId xmlns:a16="http://schemas.microsoft.com/office/drawing/2014/main" id="{D360C16C-E69B-FDEF-F033-CA9A2E238288}"/>
              </a:ext>
            </a:extLst>
          </p:cNvPr>
          <p:cNvSpPr>
            <a:spLocks noGrp="1"/>
          </p:cNvSpPr>
          <p:nvPr>
            <p:ph type="tbl" sz="quarter" idx="37"/>
          </p:nvPr>
        </p:nvSpPr>
        <p:spPr>
          <a:xfrm>
            <a:off x="5067300" y="404813"/>
            <a:ext cx="6705600" cy="6048375"/>
          </a:xfrm>
        </p:spPr>
        <p:txBody>
          <a:bodyPr rtlCol="0"/>
          <a:lstStyle>
            <a:lvl1pPr>
              <a:defRPr lang="ru-RU" sz="2400">
                <a:latin typeface="+mn-lt"/>
              </a:defRPr>
            </a:lvl1pPr>
          </a:lstStyle>
          <a:p>
            <a:pPr rtl="0"/>
            <a:r>
              <a:rPr lang="ru-RU"/>
              <a:t>Вставка таблицы</a:t>
            </a:r>
          </a:p>
        </p:txBody>
      </p:sp>
      <p:sp>
        <p:nvSpPr>
          <p:cNvPr id="15" name="Нижний колонтитул 4">
            <a:extLst>
              <a:ext uri="{FF2B5EF4-FFF2-40B4-BE49-F238E27FC236}">
                <a16:creationId xmlns:a16="http://schemas.microsoft.com/office/drawing/2014/main" id="{B02A6961-FD29-3446-6A70-B0D4EE5D1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6405" y="6237287"/>
            <a:ext cx="4114800" cy="365125"/>
          </a:xfrm>
        </p:spPr>
        <p:txBody>
          <a:bodyPr rtlCol="0">
            <a:noAutofit/>
          </a:bodyPr>
          <a:lstStyle>
            <a:lvl1pPr algn="l">
              <a:defRPr lang="ru-RU" sz="1200" spc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/>
              <a:t>Заголовок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9072198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Заголовок и 2 столбца">
    <p:bg>
      <p:bgPr>
        <a:gradFill>
          <a:gsLst>
            <a:gs pos="100000">
              <a:schemeClr val="tx2"/>
            </a:gs>
            <a:gs pos="81000">
              <a:schemeClr val="accent6"/>
            </a:gs>
            <a:gs pos="31000">
              <a:srgbClr val="02090E"/>
            </a:gs>
            <a:gs pos="14000">
              <a:schemeClr val="accent4">
                <a:lumMod val="75000"/>
              </a:schemeClr>
            </a:gs>
            <a:gs pos="0">
              <a:schemeClr val="accent4"/>
            </a:gs>
          </a:gsLst>
          <a:lin ang="7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196A82D-0723-4BA3-0283-9F0D67B0C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6A20A5FD-BDFB-45F2-E644-E93FB81CA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7039" y="1983416"/>
            <a:ext cx="10435630" cy="0"/>
          </a:xfrm>
          <a:prstGeom prst="line">
            <a:avLst/>
          </a:prstGeom>
          <a:ln w="25400">
            <a:gradFill>
              <a:gsLst>
                <a:gs pos="0">
                  <a:schemeClr val="accent4">
                    <a:lumMod val="50000"/>
                  </a:schemeClr>
                </a:gs>
                <a:gs pos="100000">
                  <a:schemeClr val="accent6"/>
                </a:gs>
              </a:gsLst>
              <a:lin ang="108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8070BB-B3B5-3A8A-2466-D661C74179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3562" y="433906"/>
            <a:ext cx="10515601" cy="1327464"/>
          </a:xfrm>
        </p:spPr>
        <p:txBody>
          <a:bodyPr rtlCol="0" anchor="b">
            <a:noAutofit/>
          </a:bodyPr>
          <a:lstStyle>
            <a:lvl1pPr algn="l">
              <a:defRPr lang="ru-RU" sz="3200" cap="all" spc="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19" name="Объект 4">
            <a:extLst>
              <a:ext uri="{FF2B5EF4-FFF2-40B4-BE49-F238E27FC236}">
                <a16:creationId xmlns:a16="http://schemas.microsoft.com/office/drawing/2014/main" id="{39870F08-C2AE-9AF7-58DE-EEA8A48BEDA9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814302" y="2465535"/>
            <a:ext cx="7303538" cy="3427265"/>
          </a:xfrm>
        </p:spPr>
        <p:txBody>
          <a:bodyPr rtlCol="0"/>
          <a:lstStyle>
            <a:lvl1pPr marL="283464" indent="-283464">
              <a:lnSpc>
                <a:spcPct val="120000"/>
              </a:lnSpc>
              <a:spcBef>
                <a:spcPts val="1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lang="ru-RU" sz="1800" spc="0" baseline="0">
                <a:solidFill>
                  <a:schemeClr val="bg1"/>
                </a:solidFill>
                <a:latin typeface="+mn-lt"/>
              </a:defRPr>
            </a:lvl1pPr>
            <a:lvl2pPr marL="566928" indent="-283464">
              <a:lnSpc>
                <a:spcPct val="120000"/>
              </a:lnSpc>
              <a:spcBef>
                <a:spcPts val="500"/>
              </a:spcBef>
              <a:buClr>
                <a:schemeClr val="accent3"/>
              </a:buClr>
              <a:defRPr lang="ru-RU" sz="1800" spc="0"/>
            </a:lvl2pPr>
            <a:lvl3pPr marL="859536" indent="-283464">
              <a:lnSpc>
                <a:spcPct val="120000"/>
              </a:lnSpc>
              <a:spcBef>
                <a:spcPts val="500"/>
              </a:spcBef>
              <a:buClr>
                <a:schemeClr val="accent3"/>
              </a:buClr>
              <a:defRPr lang="ru-RU" sz="1800" spc="0"/>
            </a:lvl3pPr>
            <a:lvl4pPr marL="1152144">
              <a:lnSpc>
                <a:spcPct val="120000"/>
              </a:lnSpc>
              <a:spcBef>
                <a:spcPts val="500"/>
              </a:spcBef>
              <a:buClr>
                <a:schemeClr val="accent3"/>
              </a:buClr>
              <a:defRPr lang="ru-RU" sz="1800" spc="0"/>
            </a:lvl4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</p:txBody>
      </p:sp>
      <p:sp>
        <p:nvSpPr>
          <p:cNvPr id="10" name="Объект 9">
            <a:extLst>
              <a:ext uri="{FF2B5EF4-FFF2-40B4-BE49-F238E27FC236}">
                <a16:creationId xmlns:a16="http://schemas.microsoft.com/office/drawing/2014/main" id="{4E7FC75E-AA73-003E-D4E3-B1819886AF9C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92160" y="2465388"/>
            <a:ext cx="2856865" cy="3427412"/>
          </a:xfrm>
        </p:spPr>
        <p:txBody>
          <a:bodyPr rtlCol="0"/>
          <a:lstStyle>
            <a:lvl1pPr marL="0" indent="0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ru-RU" sz="1800">
                <a:solidFill>
                  <a:schemeClr val="bg1"/>
                </a:solidFill>
                <a:latin typeface="+mn-lt"/>
              </a:defRPr>
            </a:lvl1pPr>
            <a:lvl2pPr marL="457200" indent="0">
              <a:lnSpc>
                <a:spcPct val="120000"/>
              </a:lnSpc>
              <a:spcBef>
                <a:spcPts val="1000"/>
              </a:spcBef>
              <a:buNone/>
              <a:defRPr lang="ru-RU" sz="1600">
                <a:solidFill>
                  <a:schemeClr val="bg1"/>
                </a:solidFill>
                <a:latin typeface="+mn-lt"/>
              </a:defRPr>
            </a:lvl2pPr>
            <a:lvl3pPr marL="914400" indent="0">
              <a:lnSpc>
                <a:spcPct val="120000"/>
              </a:lnSpc>
              <a:spcBef>
                <a:spcPts val="1000"/>
              </a:spcBef>
              <a:buNone/>
              <a:defRPr lang="ru-RU" sz="1400">
                <a:solidFill>
                  <a:schemeClr val="bg1"/>
                </a:solidFill>
                <a:latin typeface="+mn-lt"/>
              </a:defRPr>
            </a:lvl3pPr>
            <a:lvl4pPr marL="1371600" indent="0">
              <a:lnSpc>
                <a:spcPct val="120000"/>
              </a:lnSpc>
              <a:spcBef>
                <a:spcPts val="1000"/>
              </a:spcBef>
              <a:buNone/>
              <a:defRPr lang="ru-RU" sz="1200">
                <a:solidFill>
                  <a:schemeClr val="bg1"/>
                </a:solidFill>
                <a:latin typeface="+mn-lt"/>
              </a:defRPr>
            </a:lvl4pPr>
            <a:lvl5pPr marL="1828800" indent="0">
              <a:lnSpc>
                <a:spcPct val="120000"/>
              </a:lnSpc>
              <a:spcBef>
                <a:spcPts val="1000"/>
              </a:spcBef>
              <a:buNone/>
              <a:defRPr lang="ru-RU" sz="1200">
                <a:solidFill>
                  <a:schemeClr val="bg1"/>
                </a:solidFill>
                <a:latin typeface="+mn-lt"/>
              </a:defRPr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15" name="Нижний колонтитул 4">
            <a:extLst>
              <a:ext uri="{FF2B5EF4-FFF2-40B4-BE49-F238E27FC236}">
                <a16:creationId xmlns:a16="http://schemas.microsoft.com/office/drawing/2014/main" id="{B02A6961-FD29-3446-6A70-B0D4EE5D1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6405" y="6237287"/>
            <a:ext cx="4114800" cy="365125"/>
          </a:xfrm>
        </p:spPr>
        <p:txBody>
          <a:bodyPr rtlCol="0">
            <a:noAutofit/>
          </a:bodyPr>
          <a:lstStyle>
            <a:lvl1pPr algn="l">
              <a:defRPr lang="ru-RU" sz="1200" spc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16" name="Номер слайда 5">
            <a:extLst>
              <a:ext uri="{FF2B5EF4-FFF2-40B4-BE49-F238E27FC236}">
                <a16:creationId xmlns:a16="http://schemas.microsoft.com/office/drawing/2014/main" id="{68477A85-1CCD-1BF5-8FF0-11B80AE2F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0971" y="6226198"/>
            <a:ext cx="2743200" cy="365125"/>
          </a:xfrm>
        </p:spPr>
        <p:txBody>
          <a:bodyPr rtlCol="0">
            <a:noAutofit/>
          </a:bodyPr>
          <a:lstStyle>
            <a:lvl1pPr>
              <a:defRPr lang="ru-RU" sz="1200">
                <a:solidFill>
                  <a:schemeClr val="bg1"/>
                </a:solidFill>
              </a:defRPr>
            </a:lvl1pPr>
          </a:lstStyle>
          <a:p>
            <a:pPr rtl="0"/>
            <a:fld id="{FE024F78-56A6-7740-B68D-8D4D026EDF3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56119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2 столбца">
    <p:bg>
      <p:bgPr>
        <a:gradFill>
          <a:gsLst>
            <a:gs pos="100000">
              <a:schemeClr val="tx2"/>
            </a:gs>
            <a:gs pos="81000">
              <a:schemeClr val="accent6"/>
            </a:gs>
            <a:gs pos="31000">
              <a:srgbClr val="02090E"/>
            </a:gs>
            <a:gs pos="14000">
              <a:schemeClr val="accent4">
                <a:lumMod val="75000"/>
              </a:schemeClr>
            </a:gs>
            <a:gs pos="0">
              <a:schemeClr val="accent4"/>
            </a:gs>
          </a:gsLst>
          <a:lin ang="7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2D51531-1219-2E4B-DCE7-C6FD9D809F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21869" y="343814"/>
            <a:ext cx="11550701" cy="6210605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BEC02E56-87A4-158A-F0B0-DB8E9BE3A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7039" y="1991547"/>
            <a:ext cx="10546763" cy="0"/>
          </a:xfrm>
          <a:prstGeom prst="line">
            <a:avLst/>
          </a:prstGeom>
          <a:ln w="25400">
            <a:gradFill>
              <a:gsLst>
                <a:gs pos="0">
                  <a:schemeClr val="accent4">
                    <a:lumMod val="50000"/>
                  </a:schemeClr>
                </a:gs>
                <a:gs pos="100000">
                  <a:schemeClr val="accent6"/>
                </a:gs>
              </a:gsLst>
              <a:lin ang="108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8070BB-B3B5-3A8A-2466-D661C74179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5370" y="643842"/>
            <a:ext cx="10515601" cy="1140849"/>
          </a:xfrm>
        </p:spPr>
        <p:txBody>
          <a:bodyPr lIns="0" rtlCol="0" anchor="b">
            <a:noAutofit/>
          </a:bodyPr>
          <a:lstStyle>
            <a:lvl1pPr algn="l">
              <a:defRPr lang="ru-RU" sz="3200" cap="all" spc="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10" name="Заполнитель таблицы 9">
            <a:extLst>
              <a:ext uri="{FF2B5EF4-FFF2-40B4-BE49-F238E27FC236}">
                <a16:creationId xmlns:a16="http://schemas.microsoft.com/office/drawing/2014/main" id="{471D7DE3-05F5-8052-02FA-6EF9717E15BE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5025" y="2560638"/>
            <a:ext cx="10515600" cy="3478212"/>
          </a:xfrm>
        </p:spPr>
        <p:txBody>
          <a:bodyPr rtlCol="0"/>
          <a:lstStyle>
            <a:lvl1pPr>
              <a:defRPr lang="ru-RU" sz="2400">
                <a:latin typeface="+mn-lt"/>
              </a:defRPr>
            </a:lvl1pPr>
          </a:lstStyle>
          <a:p>
            <a:pPr rtl="0"/>
            <a:r>
              <a:rPr lang="ru-RU"/>
              <a:t>Вставка таблицы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6468DE94-FC46-A848-7949-ABFEADADE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7039" y="1983705"/>
            <a:ext cx="10435630" cy="0"/>
          </a:xfrm>
          <a:prstGeom prst="line">
            <a:avLst/>
          </a:prstGeom>
          <a:ln w="25400">
            <a:gradFill>
              <a:gsLst>
                <a:gs pos="0">
                  <a:schemeClr val="accent4">
                    <a:lumMod val="50000"/>
                  </a:schemeClr>
                </a:gs>
                <a:gs pos="100000">
                  <a:schemeClr val="accent6"/>
                </a:gs>
              </a:gsLst>
              <a:lin ang="108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Нижний колонтитул 4">
            <a:extLst>
              <a:ext uri="{FF2B5EF4-FFF2-40B4-BE49-F238E27FC236}">
                <a16:creationId xmlns:a16="http://schemas.microsoft.com/office/drawing/2014/main" id="{B02A6961-FD29-3446-6A70-B0D4EE5D1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6405" y="6237287"/>
            <a:ext cx="4114800" cy="365125"/>
          </a:xfrm>
        </p:spPr>
        <p:txBody>
          <a:bodyPr rtlCol="0">
            <a:noAutofit/>
          </a:bodyPr>
          <a:lstStyle>
            <a:lvl1pPr algn="l">
              <a:defRPr lang="ru-RU" sz="1200" spc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16" name="Номер слайда 5">
            <a:extLst>
              <a:ext uri="{FF2B5EF4-FFF2-40B4-BE49-F238E27FC236}">
                <a16:creationId xmlns:a16="http://schemas.microsoft.com/office/drawing/2014/main" id="{68477A85-1CCD-1BF5-8FF0-11B80AE2F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0971" y="6226198"/>
            <a:ext cx="2743200" cy="365125"/>
          </a:xfrm>
        </p:spPr>
        <p:txBody>
          <a:bodyPr rtlCol="0">
            <a:noAutofit/>
          </a:bodyPr>
          <a:lstStyle>
            <a:lvl1pPr>
              <a:defRPr lang="ru-RU" sz="1200">
                <a:solidFill>
                  <a:schemeClr val="bg1"/>
                </a:solidFill>
              </a:defRPr>
            </a:lvl1pPr>
          </a:lstStyle>
          <a:p>
            <a:pPr rtl="0"/>
            <a:fld id="{FE024F78-56A6-7740-B68D-8D4D026EDF3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4591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ение">
    <p:bg>
      <p:bgPr>
        <a:gradFill>
          <a:gsLst>
            <a:gs pos="81987">
              <a:schemeClr val="accent6">
                <a:lumMod val="50000"/>
              </a:schemeClr>
            </a:gs>
            <a:gs pos="35040">
              <a:srgbClr val="020B11"/>
            </a:gs>
            <a:gs pos="11979">
              <a:schemeClr val="accent4">
                <a:lumMod val="50000"/>
              </a:schemeClr>
            </a:gs>
            <a:gs pos="0">
              <a:schemeClr val="accent4"/>
            </a:gs>
            <a:gs pos="99000">
              <a:schemeClr val="tx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289F5C3D-E9E6-75E0-BF7D-799B5CFE5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575462" y="4137"/>
            <a:ext cx="7616537" cy="6853863"/>
            <a:chOff x="4575462" y="4137"/>
            <a:chExt cx="7616537" cy="6853863"/>
          </a:xfrm>
        </p:grpSpPr>
        <p:grpSp>
          <p:nvGrpSpPr>
            <p:cNvPr id="16" name="Группа 15">
              <a:extLst>
                <a:ext uri="{FF2B5EF4-FFF2-40B4-BE49-F238E27FC236}">
                  <a16:creationId xmlns:a16="http://schemas.microsoft.com/office/drawing/2014/main" id="{CDE1D2C2-40C4-6B80-E8C6-B4CE94C23037}"/>
                </a:ext>
              </a:extLst>
            </p:cNvPr>
            <p:cNvGrpSpPr/>
            <p:nvPr/>
          </p:nvGrpSpPr>
          <p:grpSpPr>
            <a:xfrm>
              <a:off x="4575462" y="691665"/>
              <a:ext cx="364018" cy="857035"/>
              <a:chOff x="468157" y="1144246"/>
              <a:chExt cx="364018" cy="857035"/>
            </a:xfrm>
          </p:grpSpPr>
          <p:sp>
            <p:nvSpPr>
              <p:cNvPr id="27" name="Овал 26">
                <a:extLst>
                  <a:ext uri="{FF2B5EF4-FFF2-40B4-BE49-F238E27FC236}">
                    <a16:creationId xmlns:a16="http://schemas.microsoft.com/office/drawing/2014/main" id="{7C904D88-E1BE-F1FA-D405-F55DA966DA8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705405" y="1144246"/>
                <a:ext cx="126770" cy="126770"/>
              </a:xfrm>
              <a:prstGeom prst="ellipse">
                <a:avLst/>
              </a:prstGeom>
              <a:noFill/>
              <a:ln>
                <a:solidFill>
                  <a:schemeClr val="accent4">
                    <a:lumMod val="60000"/>
                    <a:lumOff val="40000"/>
                    <a:alpha val="49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>
                <a:defPPr>
                  <a:defRPr lang="ru-RU"/>
                </a:defPPr>
              </a:lstStyle>
              <a:p>
                <a:pPr algn="ctr" rtl="0"/>
                <a:endParaRPr lang="ru-RU" dirty="0"/>
              </a:p>
            </p:txBody>
          </p:sp>
          <p:sp>
            <p:nvSpPr>
              <p:cNvPr id="18" name="Графический объект 12">
                <a:extLst>
                  <a:ext uri="{FF2B5EF4-FFF2-40B4-BE49-F238E27FC236}">
                    <a16:creationId xmlns:a16="http://schemas.microsoft.com/office/drawing/2014/main" id="{1D8F0816-C429-D32E-058B-33405874DFA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468157" y="1963496"/>
                <a:ext cx="45719" cy="37785"/>
              </a:xfrm>
              <a:custGeom>
                <a:avLst/>
                <a:gdLst>
                  <a:gd name="connsiteX0" fmla="*/ 91138 w 91138"/>
                  <a:gd name="connsiteY0" fmla="*/ 45569 h 91138"/>
                  <a:gd name="connsiteX1" fmla="*/ 45569 w 91138"/>
                  <a:gd name="connsiteY1" fmla="*/ 91138 h 91138"/>
                  <a:gd name="connsiteX2" fmla="*/ 0 w 91138"/>
                  <a:gd name="connsiteY2" fmla="*/ 45569 h 91138"/>
                  <a:gd name="connsiteX3" fmla="*/ 45569 w 91138"/>
                  <a:gd name="connsiteY3" fmla="*/ 0 h 91138"/>
                  <a:gd name="connsiteX4" fmla="*/ 91138 w 91138"/>
                  <a:gd name="connsiteY4" fmla="*/ 45569 h 91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138" h="91138">
                    <a:moveTo>
                      <a:pt x="91138" y="45569"/>
                    </a:moveTo>
                    <a:cubicBezTo>
                      <a:pt x="91138" y="70736"/>
                      <a:pt x="70736" y="91138"/>
                      <a:pt x="45569" y="91138"/>
                    </a:cubicBezTo>
                    <a:cubicBezTo>
                      <a:pt x="20402" y="91138"/>
                      <a:pt x="0" y="70736"/>
                      <a:pt x="0" y="45569"/>
                    </a:cubicBezTo>
                    <a:cubicBezTo>
                      <a:pt x="0" y="20402"/>
                      <a:pt x="20402" y="0"/>
                      <a:pt x="45569" y="0"/>
                    </a:cubicBezTo>
                    <a:cubicBezTo>
                      <a:pt x="70736" y="0"/>
                      <a:pt x="91138" y="20402"/>
                      <a:pt x="91138" y="45569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  <a:alpha val="49071"/>
                </a:schemeClr>
              </a:solidFill>
              <a:ln w="422" cap="flat">
                <a:noFill/>
                <a:prstDash val="solid"/>
                <a:miter/>
              </a:ln>
            </p:spPr>
            <p:txBody>
              <a:bodyPr rtlCol="0" anchor="ctr">
                <a:noAutofit/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</p:grpSp>
        <p:pic>
          <p:nvPicPr>
            <p:cNvPr id="4" name="Объект 14">
              <a:extLst>
                <a:ext uri="{FF2B5EF4-FFF2-40B4-BE49-F238E27FC236}">
                  <a16:creationId xmlns:a16="http://schemas.microsoft.com/office/drawing/2014/main" id="{14AC0A97-7D79-3DBE-FB53-A9EBFD806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42796" y="4137"/>
              <a:ext cx="5649203" cy="6853863"/>
            </a:xfrm>
            <a:prstGeom prst="rect">
              <a:avLst/>
            </a:prstGeom>
          </p:spPr>
        </p:pic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E83F98-B388-2594-BACB-E3DB652C9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5831" y="173735"/>
            <a:ext cx="4409514" cy="2203704"/>
          </a:xfrm>
        </p:spPr>
        <p:txBody>
          <a:bodyPr rtlCol="0" anchor="b">
            <a:noAutofit/>
          </a:bodyPr>
          <a:lstStyle>
            <a:lvl1pPr>
              <a:defRPr lang="ru-RU" sz="3200" cap="all" baseline="0">
                <a:solidFill>
                  <a:schemeClr val="accent3"/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0D9D0F3E-69D8-49F3-5D7A-71FDC4E3EEE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31850" y="3079119"/>
            <a:ext cx="4413250" cy="2752725"/>
          </a:xfrm>
        </p:spPr>
        <p:txBody>
          <a:bodyPr rtlCol="0"/>
          <a:lstStyle>
            <a:lvl1pPr>
              <a:lnSpc>
                <a:spcPct val="120000"/>
              </a:lnSpc>
              <a:spcBef>
                <a:spcPts val="1000"/>
              </a:spcBef>
              <a:defRPr lang="ru-RU" sz="1800">
                <a:solidFill>
                  <a:schemeClr val="bg1"/>
                </a:solidFill>
                <a:latin typeface="+mn-lt"/>
              </a:defRPr>
            </a:lvl1pPr>
            <a:lvl2pPr>
              <a:lnSpc>
                <a:spcPct val="120000"/>
              </a:lnSpc>
              <a:spcBef>
                <a:spcPts val="1000"/>
              </a:spcBef>
              <a:buClr>
                <a:schemeClr val="accent3"/>
              </a:buClr>
              <a:defRPr lang="ru-RU" sz="1600">
                <a:solidFill>
                  <a:schemeClr val="bg1"/>
                </a:solidFill>
                <a:latin typeface="+mn-lt"/>
              </a:defRPr>
            </a:lvl2pPr>
            <a:lvl3pPr>
              <a:lnSpc>
                <a:spcPct val="120000"/>
              </a:lnSpc>
              <a:spcBef>
                <a:spcPts val="1000"/>
              </a:spcBef>
              <a:buClr>
                <a:schemeClr val="accent3"/>
              </a:buClr>
              <a:defRPr lang="ru-RU" sz="1400">
                <a:solidFill>
                  <a:schemeClr val="bg1"/>
                </a:solidFill>
                <a:latin typeface="+mn-lt"/>
              </a:defRPr>
            </a:lvl3pPr>
            <a:lvl4pPr>
              <a:lnSpc>
                <a:spcPct val="120000"/>
              </a:lnSpc>
              <a:spcBef>
                <a:spcPts val="1000"/>
              </a:spcBef>
              <a:buClr>
                <a:schemeClr val="accent3"/>
              </a:buClr>
              <a:defRPr lang="ru-RU" sz="1200">
                <a:solidFill>
                  <a:schemeClr val="bg1"/>
                </a:solidFill>
                <a:latin typeface="+mn-lt"/>
              </a:defRPr>
            </a:lvl4pPr>
            <a:lvl5pPr>
              <a:lnSpc>
                <a:spcPct val="120000"/>
              </a:lnSpc>
              <a:spcBef>
                <a:spcPts val="1000"/>
              </a:spcBef>
              <a:buClr>
                <a:schemeClr val="accent3"/>
              </a:buClr>
              <a:defRPr lang="ru-RU" sz="1200">
                <a:solidFill>
                  <a:schemeClr val="bg1"/>
                </a:solidFill>
                <a:latin typeface="+mn-lt"/>
              </a:defRPr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61CFC792-44F7-2497-E19D-8FB08AFF9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5831" y="2679192"/>
            <a:ext cx="4101929" cy="0"/>
          </a:xfrm>
          <a:prstGeom prst="line">
            <a:avLst/>
          </a:prstGeom>
          <a:ln w="25400">
            <a:gradFill>
              <a:gsLst>
                <a:gs pos="0">
                  <a:schemeClr val="accent4">
                    <a:lumMod val="50000"/>
                  </a:schemeClr>
                </a:gs>
                <a:gs pos="100000">
                  <a:schemeClr val="accent6"/>
                </a:gs>
              </a:gsLst>
              <a:lin ang="108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82607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bg>
      <p:bgPr>
        <a:gradFill>
          <a:gsLst>
            <a:gs pos="93000">
              <a:schemeClr val="tx2"/>
            </a:gs>
            <a:gs pos="81000">
              <a:schemeClr val="accent6">
                <a:lumMod val="50000"/>
              </a:schemeClr>
            </a:gs>
            <a:gs pos="27000">
              <a:schemeClr val="tx1"/>
            </a:gs>
            <a:gs pos="8000">
              <a:schemeClr val="accent4">
                <a:lumMod val="75000"/>
              </a:schemeClr>
            </a:gs>
            <a:gs pos="0">
              <a:schemeClr val="accent4"/>
            </a:gs>
            <a:gs pos="99000">
              <a:schemeClr val="tx2">
                <a:lumMod val="40000"/>
                <a:lumOff val="60000"/>
              </a:schemeClr>
            </a:gs>
          </a:gsLst>
          <a:lin ang="12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1BA6450-E291-DC40-F198-C02B485137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" y="1"/>
            <a:ext cx="12192003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462FF1-D97D-8505-FE7F-8B2DB411A8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" y="1821180"/>
            <a:ext cx="12191994" cy="3215641"/>
          </a:xfrm>
        </p:spPr>
        <p:txBody>
          <a:bodyPr lIns="0" rIns="0" bIns="0" rtlCol="0" anchor="ctr" anchorCtr="0">
            <a:noAutofit/>
          </a:bodyPr>
          <a:lstStyle>
            <a:lvl1pPr algn="ctr">
              <a:defRPr lang="ru-RU" sz="6000" kern="1200" cap="all" spc="30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val="16350451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содержимое 3">
    <p:bg>
      <p:bgPr>
        <a:gradFill>
          <a:gsLst>
            <a:gs pos="100000">
              <a:schemeClr val="tx2"/>
            </a:gs>
            <a:gs pos="81000">
              <a:schemeClr val="accent6"/>
            </a:gs>
            <a:gs pos="31000">
              <a:srgbClr val="02090E"/>
            </a:gs>
            <a:gs pos="14000">
              <a:schemeClr val="accent4">
                <a:lumMod val="75000"/>
              </a:schemeClr>
            </a:gs>
            <a:gs pos="0">
              <a:schemeClr val="accent4"/>
            </a:gs>
          </a:gsLst>
          <a:lin ang="7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9A084D09-1B2D-4EE2-82A7-83196133B8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6350"/>
            <a:ext cx="12185769" cy="6864350"/>
            <a:chOff x="0" y="-6350"/>
            <a:chExt cx="12185769" cy="6864350"/>
          </a:xfrm>
        </p:grpSpPr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53860AA6-1B14-DF89-B725-CC444E5020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-6350"/>
              <a:ext cx="6160393" cy="6864350"/>
            </a:xfrm>
            <a:prstGeom prst="rect">
              <a:avLst/>
            </a:prstGeom>
            <a:solidFill>
              <a:schemeClr val="tx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/>
            </a:p>
          </p:txBody>
        </p:sp>
        <p:pic>
          <p:nvPicPr>
            <p:cNvPr id="6" name="Объект 14">
              <a:extLst>
                <a:ext uri="{FF2B5EF4-FFF2-40B4-BE49-F238E27FC236}">
                  <a16:creationId xmlns:a16="http://schemas.microsoft.com/office/drawing/2014/main" id="{D172E570-D67F-4980-88C2-CF6560C1C1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5750267" y="410125"/>
              <a:ext cx="6845628" cy="6025377"/>
            </a:xfrm>
            <a:prstGeom prst="rect">
              <a:avLst/>
            </a:prstGeom>
          </p:spPr>
        </p:pic>
        <p:grpSp>
          <p:nvGrpSpPr>
            <p:cNvPr id="7" name="Группа 6">
              <a:extLst>
                <a:ext uri="{FF2B5EF4-FFF2-40B4-BE49-F238E27FC236}">
                  <a16:creationId xmlns:a16="http://schemas.microsoft.com/office/drawing/2014/main" id="{AF90BF68-CF26-6705-CBFD-428BEB787EDB}"/>
                </a:ext>
              </a:extLst>
            </p:cNvPr>
            <p:cNvGrpSpPr/>
            <p:nvPr/>
          </p:nvGrpSpPr>
          <p:grpSpPr>
            <a:xfrm rot="10800000">
              <a:off x="5304704" y="259572"/>
              <a:ext cx="584267" cy="390181"/>
              <a:chOff x="1876516" y="596691"/>
              <a:chExt cx="584267" cy="390181"/>
            </a:xfrm>
          </p:grpSpPr>
          <p:sp>
            <p:nvSpPr>
              <p:cNvPr id="8" name="Овал 7">
                <a:extLst>
                  <a:ext uri="{FF2B5EF4-FFF2-40B4-BE49-F238E27FC236}">
                    <a16:creationId xmlns:a16="http://schemas.microsoft.com/office/drawing/2014/main" id="{1066F635-8DB9-B091-8467-D8F0327217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1876516" y="842493"/>
                <a:ext cx="144379" cy="144379"/>
              </a:xfrm>
              <a:prstGeom prst="ellipse">
                <a:avLst/>
              </a:prstGeom>
              <a:noFill/>
              <a:ln>
                <a:solidFill>
                  <a:schemeClr val="accent4">
                    <a:lumMod val="60000"/>
                    <a:lumOff val="40000"/>
                    <a:alpha val="49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>
                <a:defPPr>
                  <a:defRPr lang="ru-RU"/>
                </a:defPPr>
              </a:lstStyle>
              <a:p>
                <a:pPr algn="ctr" rtl="0"/>
                <a:endParaRPr lang="ru-RU" dirty="0"/>
              </a:p>
            </p:txBody>
          </p:sp>
          <p:sp>
            <p:nvSpPr>
              <p:cNvPr id="9" name="Графический объект 12">
                <a:extLst>
                  <a:ext uri="{FF2B5EF4-FFF2-40B4-BE49-F238E27FC236}">
                    <a16:creationId xmlns:a16="http://schemas.microsoft.com/office/drawing/2014/main" id="{882D2FD3-A05B-400C-6347-115486FFD94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2360199" y="596691"/>
                <a:ext cx="100584" cy="100584"/>
              </a:xfrm>
              <a:custGeom>
                <a:avLst/>
                <a:gdLst>
                  <a:gd name="connsiteX0" fmla="*/ 91138 w 91138"/>
                  <a:gd name="connsiteY0" fmla="*/ 45569 h 91138"/>
                  <a:gd name="connsiteX1" fmla="*/ 45569 w 91138"/>
                  <a:gd name="connsiteY1" fmla="*/ 91138 h 91138"/>
                  <a:gd name="connsiteX2" fmla="*/ 0 w 91138"/>
                  <a:gd name="connsiteY2" fmla="*/ 45569 h 91138"/>
                  <a:gd name="connsiteX3" fmla="*/ 45569 w 91138"/>
                  <a:gd name="connsiteY3" fmla="*/ 0 h 91138"/>
                  <a:gd name="connsiteX4" fmla="*/ 91138 w 91138"/>
                  <a:gd name="connsiteY4" fmla="*/ 45569 h 91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138" h="91138">
                    <a:moveTo>
                      <a:pt x="91138" y="45569"/>
                    </a:moveTo>
                    <a:cubicBezTo>
                      <a:pt x="91138" y="70736"/>
                      <a:pt x="70736" y="91138"/>
                      <a:pt x="45569" y="91138"/>
                    </a:cubicBezTo>
                    <a:cubicBezTo>
                      <a:pt x="20402" y="91138"/>
                      <a:pt x="0" y="70736"/>
                      <a:pt x="0" y="45569"/>
                    </a:cubicBezTo>
                    <a:cubicBezTo>
                      <a:pt x="0" y="20402"/>
                      <a:pt x="20402" y="0"/>
                      <a:pt x="45569" y="0"/>
                    </a:cubicBezTo>
                    <a:cubicBezTo>
                      <a:pt x="70736" y="0"/>
                      <a:pt x="91138" y="20402"/>
                      <a:pt x="91138" y="45569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  <a:alpha val="49071"/>
                </a:schemeClr>
              </a:solidFill>
              <a:ln w="422" cap="flat">
                <a:noFill/>
                <a:prstDash val="solid"/>
                <a:miter/>
              </a:ln>
            </p:spPr>
            <p:txBody>
              <a:bodyPr rtlCol="0" anchor="ctr">
                <a:noAutofit/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</p:grp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0459F4-C5B9-4070-46D1-2E7DA3EFB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4466502" cy="1936866"/>
          </a:xfrm>
        </p:spPr>
        <p:txBody>
          <a:bodyPr rtlCol="0" anchor="b"/>
          <a:lstStyle>
            <a:lvl1pPr>
              <a:defRPr lang="ru-RU" sz="3200" cap="all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34F613B1-323C-4C25-4526-1D3313A716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5831" y="2620500"/>
            <a:ext cx="4471665" cy="0"/>
          </a:xfrm>
          <a:prstGeom prst="line">
            <a:avLst/>
          </a:prstGeom>
          <a:ln w="25400">
            <a:gradFill>
              <a:gsLst>
                <a:gs pos="0">
                  <a:schemeClr val="accent4">
                    <a:lumMod val="50000"/>
                  </a:schemeClr>
                </a:gs>
                <a:gs pos="100000">
                  <a:schemeClr val="accent6"/>
                </a:gs>
              </a:gsLst>
              <a:lin ang="108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бъект 12">
            <a:extLst>
              <a:ext uri="{FF2B5EF4-FFF2-40B4-BE49-F238E27FC236}">
                <a16:creationId xmlns:a16="http://schemas.microsoft.com/office/drawing/2014/main" id="{2D2C2143-1936-BBDA-A6A8-40B6DBD16AE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38201" y="3097848"/>
            <a:ext cx="4466504" cy="3405187"/>
          </a:xfrm>
        </p:spPr>
        <p:txBody>
          <a:bodyPr rtlCol="0"/>
          <a:lstStyle>
            <a:lvl1pPr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defRPr lang="ru-RU" sz="1800">
                <a:solidFill>
                  <a:schemeClr val="bg1"/>
                </a:solidFill>
                <a:latin typeface="+mn-lt"/>
              </a:defRPr>
            </a:lvl1pPr>
            <a:lvl2pPr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defRPr lang="ru-RU" sz="1600">
                <a:solidFill>
                  <a:schemeClr val="bg1"/>
                </a:solidFill>
                <a:latin typeface="+mn-lt"/>
              </a:defRPr>
            </a:lvl2pPr>
            <a:lvl3pPr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defRPr lang="ru-RU" sz="1400">
                <a:solidFill>
                  <a:schemeClr val="bg1"/>
                </a:solidFill>
                <a:latin typeface="+mn-lt"/>
              </a:defRPr>
            </a:lvl3pPr>
            <a:lvl4pPr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defRPr lang="ru-RU" sz="1200">
                <a:solidFill>
                  <a:schemeClr val="bg1"/>
                </a:solidFill>
                <a:latin typeface="+mn-lt"/>
              </a:defRPr>
            </a:lvl4pPr>
            <a:lvl5pPr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defRPr lang="ru-RU" sz="1200">
                <a:solidFill>
                  <a:schemeClr val="bg1"/>
                </a:solidFill>
                <a:latin typeface="+mn-lt"/>
              </a:defRPr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090407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2 столбца">
    <p:bg>
      <p:bgPr>
        <a:gradFill>
          <a:gsLst>
            <a:gs pos="100000">
              <a:schemeClr val="tx2"/>
            </a:gs>
            <a:gs pos="81000">
              <a:schemeClr val="accent6"/>
            </a:gs>
            <a:gs pos="31000">
              <a:srgbClr val="02090E"/>
            </a:gs>
            <a:gs pos="14000">
              <a:schemeClr val="accent4">
                <a:lumMod val="75000"/>
              </a:schemeClr>
            </a:gs>
            <a:gs pos="0">
              <a:schemeClr val="accent4"/>
            </a:gs>
          </a:gsLst>
          <a:lin ang="12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EB5B81B-FCE8-FE9C-8F0A-6488B25F0F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21869" y="343814"/>
            <a:ext cx="11550701" cy="6210605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8070BB-B3B5-3A8A-2466-D661C74179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1869" y="579120"/>
            <a:ext cx="11548261" cy="2733306"/>
          </a:xfrm>
        </p:spPr>
        <p:txBody>
          <a:bodyPr rtlCol="0" anchor="b">
            <a:noAutofit/>
          </a:bodyPr>
          <a:lstStyle>
            <a:lvl1pPr algn="ctr">
              <a:defRPr lang="ru-RU" sz="3200" cap="all" spc="300" baseline="0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5F877C2F-8190-18D9-5D24-5BD7B05A29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1868" y="3484615"/>
            <a:ext cx="11562303" cy="2387865"/>
          </a:xfrm>
        </p:spPr>
        <p:txBody>
          <a:bodyPr rtlCol="0">
            <a:noAutofit/>
          </a:bodyPr>
          <a:lstStyle>
            <a:lvl1pPr marL="0" indent="0" algn="ctr">
              <a:buNone/>
              <a:defRPr lang="ru-RU" sz="6000" b="0" i="0" cap="all" spc="600" baseline="0">
                <a:solidFill>
                  <a:schemeClr val="accent3">
                    <a:lumMod val="75000"/>
                  </a:schemeClr>
                </a:solidFill>
                <a:latin typeface="+mj-lt"/>
                <a:cs typeface="Biome Light" panose="020B0303030204020804" pitchFamily="34" charset="0"/>
              </a:defRPr>
            </a:lvl1pPr>
            <a:lvl2pPr marL="457200" indent="0" algn="ctr">
              <a:buNone/>
              <a:defRPr lang="ru-RU" sz="2000"/>
            </a:lvl2pPr>
            <a:lvl3pPr marL="914400" indent="0" algn="ctr">
              <a:buNone/>
              <a:defRPr lang="ru-RU" sz="1800"/>
            </a:lvl3pPr>
            <a:lvl4pPr marL="1371600" indent="0" algn="ctr">
              <a:buNone/>
              <a:defRPr lang="ru-RU" sz="1600"/>
            </a:lvl4pPr>
            <a:lvl5pPr marL="1828800" indent="0" algn="ctr">
              <a:buNone/>
              <a:defRPr lang="ru-RU" sz="1600"/>
            </a:lvl5pPr>
            <a:lvl6pPr marL="2286000" indent="0" algn="ctr">
              <a:buNone/>
              <a:defRPr lang="ru-RU" sz="1600"/>
            </a:lvl6pPr>
            <a:lvl7pPr marL="2743200" indent="0" algn="ctr">
              <a:buNone/>
              <a:defRPr lang="ru-RU" sz="1600"/>
            </a:lvl7pPr>
            <a:lvl8pPr marL="3200400" indent="0" algn="ctr">
              <a:buNone/>
              <a:defRPr lang="ru-RU" sz="1600"/>
            </a:lvl8pPr>
            <a:lvl9pPr marL="3657600" indent="0" algn="ctr">
              <a:buNone/>
              <a:defRPr lang="ru-RU" sz="1600"/>
            </a:lvl9pPr>
          </a:lstStyle>
          <a:p>
            <a:pPr rtl="0"/>
            <a:r>
              <a:rPr lang="ru-RU"/>
              <a:t>Подзаголовок слайда</a:t>
            </a:r>
          </a:p>
        </p:txBody>
      </p:sp>
      <p:sp>
        <p:nvSpPr>
          <p:cNvPr id="15" name="Нижний колонтитул 4">
            <a:extLst>
              <a:ext uri="{FF2B5EF4-FFF2-40B4-BE49-F238E27FC236}">
                <a16:creationId xmlns:a16="http://schemas.microsoft.com/office/drawing/2014/main" id="{B02A6961-FD29-3446-6A70-B0D4EE5D1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6405" y="6237287"/>
            <a:ext cx="4114800" cy="365125"/>
          </a:xfrm>
        </p:spPr>
        <p:txBody>
          <a:bodyPr rtlCol="0">
            <a:noAutofit/>
          </a:bodyPr>
          <a:lstStyle>
            <a:lvl1pPr algn="l">
              <a:defRPr lang="ru-RU" sz="1200" spc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16" name="Номер слайда 5">
            <a:extLst>
              <a:ext uri="{FF2B5EF4-FFF2-40B4-BE49-F238E27FC236}">
                <a16:creationId xmlns:a16="http://schemas.microsoft.com/office/drawing/2014/main" id="{68477A85-1CCD-1BF5-8FF0-11B80AE2F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0971" y="6226198"/>
            <a:ext cx="2743200" cy="365125"/>
          </a:xfrm>
        </p:spPr>
        <p:txBody>
          <a:bodyPr rtlCol="0">
            <a:noAutofit/>
          </a:bodyPr>
          <a:lstStyle>
            <a:lvl1pPr>
              <a:defRPr lang="ru-RU" sz="1200">
                <a:solidFill>
                  <a:schemeClr val="bg1"/>
                </a:solidFill>
              </a:defRPr>
            </a:lvl1pPr>
          </a:lstStyle>
          <a:p>
            <a:pPr rtl="0"/>
            <a:fld id="{FE024F78-56A6-7740-B68D-8D4D026EDF3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86590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bg>
      <p:bgPr>
        <a:gradFill>
          <a:gsLst>
            <a:gs pos="100000">
              <a:schemeClr val="tx2"/>
            </a:gs>
            <a:gs pos="79000">
              <a:schemeClr val="accent6"/>
            </a:gs>
            <a:gs pos="31000">
              <a:srgbClr val="02090E"/>
            </a:gs>
            <a:gs pos="14000">
              <a:schemeClr val="accent4">
                <a:lumMod val="75000"/>
              </a:schemeClr>
            </a:gs>
            <a:gs pos="0">
              <a:schemeClr val="accent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664209F-41AB-70E5-1B9E-7490900C59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" y="1"/>
            <a:ext cx="12191997" cy="6857998"/>
          </a:xfrm>
          <a:prstGeom prst="rect">
            <a:avLst/>
          </a:prstGeom>
          <a:gradFill flip="none" rotWithShape="1">
            <a:gsLst>
              <a:gs pos="0">
                <a:srgbClr val="1A012C"/>
              </a:gs>
              <a:gs pos="45000">
                <a:srgbClr val="1A012C">
                  <a:alpha val="50000"/>
                </a:srgbClr>
              </a:gs>
              <a:gs pos="100000">
                <a:schemeClr val="accent6">
                  <a:lumMod val="50000"/>
                  <a:alpha val="5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32D3409-585B-54E2-1DCC-AC58804E4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-6350"/>
            <a:ext cx="6096000" cy="686435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8070BB-B3B5-3A8A-2466-D661C74179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9891" y="511762"/>
            <a:ext cx="4960830" cy="2785158"/>
          </a:xfrm>
        </p:spPr>
        <p:txBody>
          <a:bodyPr rtlCol="0" anchor="b">
            <a:noAutofit/>
          </a:bodyPr>
          <a:lstStyle>
            <a:lvl1pPr algn="l">
              <a:defRPr lang="ru-RU" sz="2400" cap="all" spc="300" baseline="0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E47B8A5C-E279-DB0B-E9D3-92741787612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02640" y="3484615"/>
            <a:ext cx="4958081" cy="2387865"/>
          </a:xfrm>
        </p:spPr>
        <p:txBody>
          <a:bodyPr rtlCol="0">
            <a:noAutofit/>
          </a:bodyPr>
          <a:lstStyle>
            <a:lvl1pPr marL="0" indent="0" algn="l">
              <a:buNone/>
              <a:defRPr lang="ru-RU" sz="3200" b="0" i="0" cap="all" spc="600" baseline="0">
                <a:solidFill>
                  <a:schemeClr val="accent3">
                    <a:lumMod val="75000"/>
                  </a:schemeClr>
                </a:solidFill>
                <a:latin typeface="+mj-lt"/>
                <a:cs typeface="Biome Light" panose="020B0303030204020804" pitchFamily="34" charset="0"/>
              </a:defRPr>
            </a:lvl1pPr>
            <a:lvl2pPr marL="457200" indent="0" algn="ctr">
              <a:buNone/>
              <a:defRPr lang="ru-RU" sz="2000"/>
            </a:lvl2pPr>
            <a:lvl3pPr marL="914400" indent="0" algn="ctr">
              <a:buNone/>
              <a:defRPr lang="ru-RU" sz="1800"/>
            </a:lvl3pPr>
            <a:lvl4pPr marL="1371600" indent="0" algn="ctr">
              <a:buNone/>
              <a:defRPr lang="ru-RU" sz="1600"/>
            </a:lvl4pPr>
            <a:lvl5pPr marL="1828800" indent="0" algn="ctr">
              <a:buNone/>
              <a:defRPr lang="ru-RU" sz="1600"/>
            </a:lvl5pPr>
            <a:lvl6pPr marL="2286000" indent="0" algn="ctr">
              <a:buNone/>
              <a:defRPr lang="ru-RU" sz="1600"/>
            </a:lvl6pPr>
            <a:lvl7pPr marL="2743200" indent="0" algn="ctr">
              <a:buNone/>
              <a:defRPr lang="ru-RU" sz="1600"/>
            </a:lvl7pPr>
            <a:lvl8pPr marL="3200400" indent="0" algn="ctr">
              <a:buNone/>
              <a:defRPr lang="ru-RU" sz="1600"/>
            </a:lvl8pPr>
            <a:lvl9pPr marL="3657600" indent="0" algn="ctr">
              <a:buNone/>
              <a:defRPr lang="ru-RU" sz="1600"/>
            </a:lvl9pPr>
          </a:lstStyle>
          <a:p>
            <a:pPr rtl="0"/>
            <a:r>
              <a:rPr lang="ru-RU"/>
              <a:t>Подзаголовок слайда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D386C402-C5C5-2A54-C618-62673AD93CB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638" y="336550"/>
            <a:ext cx="5322887" cy="6184900"/>
          </a:xfrm>
        </p:spPr>
        <p:txBody>
          <a:bodyPr rtlCol="0"/>
          <a:lstStyle>
            <a:lvl1pPr algn="ctr">
              <a:defRPr lang="ru-RU" sz="2000"/>
            </a:lvl1pPr>
          </a:lstStyle>
          <a:p>
            <a:pPr rtl="0"/>
            <a:r>
              <a:rPr lang="ru-RU"/>
              <a:t>Вставка рисунка</a:t>
            </a:r>
          </a:p>
        </p:txBody>
      </p:sp>
      <p:sp>
        <p:nvSpPr>
          <p:cNvPr id="15" name="Нижний колонтитул 4">
            <a:extLst>
              <a:ext uri="{FF2B5EF4-FFF2-40B4-BE49-F238E27FC236}">
                <a16:creationId xmlns:a16="http://schemas.microsoft.com/office/drawing/2014/main" id="{B02A6961-FD29-3446-6A70-B0D4EE5D1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6405" y="6237287"/>
            <a:ext cx="4114800" cy="365125"/>
          </a:xfrm>
        </p:spPr>
        <p:txBody>
          <a:bodyPr rtlCol="0">
            <a:noAutofit/>
          </a:bodyPr>
          <a:lstStyle>
            <a:lvl1pPr algn="l">
              <a:defRPr lang="ru-RU" sz="1200" spc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dirty="0"/>
              <a:t>Заголовок презентации</a:t>
            </a:r>
          </a:p>
        </p:txBody>
      </p:sp>
      <p:sp>
        <p:nvSpPr>
          <p:cNvPr id="16" name="Номер слайда 5">
            <a:extLst>
              <a:ext uri="{FF2B5EF4-FFF2-40B4-BE49-F238E27FC236}">
                <a16:creationId xmlns:a16="http://schemas.microsoft.com/office/drawing/2014/main" id="{68477A85-1CCD-1BF5-8FF0-11B80AE2F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0971" y="6226198"/>
            <a:ext cx="2743200" cy="365125"/>
          </a:xfrm>
        </p:spPr>
        <p:txBody>
          <a:bodyPr rtlCol="0">
            <a:noAutofit/>
          </a:bodyPr>
          <a:lstStyle>
            <a:lvl1pPr>
              <a:defRPr lang="ru-RU" sz="1200">
                <a:solidFill>
                  <a:schemeClr val="bg1"/>
                </a:solidFill>
              </a:defRPr>
            </a:lvl1pPr>
          </a:lstStyle>
          <a:p>
            <a:pPr rtl="0"/>
            <a:fld id="{FE024F78-56A6-7740-B68D-8D4D026EDF3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32185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и 2 столбца">
    <p:bg>
      <p:bgPr>
        <a:gradFill>
          <a:gsLst>
            <a:gs pos="100000">
              <a:schemeClr val="tx2"/>
            </a:gs>
            <a:gs pos="79000">
              <a:schemeClr val="accent6"/>
            </a:gs>
            <a:gs pos="55000">
              <a:srgbClr val="02090E"/>
            </a:gs>
            <a:gs pos="14000">
              <a:schemeClr val="accent4">
                <a:lumMod val="75000"/>
              </a:schemeClr>
            </a:gs>
            <a:gs pos="0">
              <a:schemeClr val="accent4"/>
            </a:gs>
          </a:gsLst>
          <a:lin ang="7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14">
            <a:extLst>
              <a:ext uri="{FF2B5EF4-FFF2-40B4-BE49-F238E27FC236}">
                <a16:creationId xmlns:a16="http://schemas.microsoft.com/office/drawing/2014/main" id="{318CE367-BBCB-F4AB-635F-4C9995EAE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6350"/>
            <a:ext cx="2356339" cy="6853863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CE3FBBA-81E2-31F1-EF51-02706B5B5C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356339" y="-6350"/>
            <a:ext cx="9831801" cy="686435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9AD3746D-3CD1-FFA5-0019-AD0C588B19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305669" y="2002443"/>
            <a:ext cx="7922116" cy="0"/>
          </a:xfrm>
          <a:prstGeom prst="line">
            <a:avLst/>
          </a:prstGeom>
          <a:ln w="25400">
            <a:gradFill>
              <a:gsLst>
                <a:gs pos="0">
                  <a:schemeClr val="accent4">
                    <a:lumMod val="50000"/>
                  </a:schemeClr>
                </a:gs>
                <a:gs pos="100000">
                  <a:schemeClr val="accent6"/>
                </a:gs>
              </a:gsLst>
              <a:lin ang="108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8070BB-B3B5-3A8A-2466-D661C74179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05669" y="113097"/>
            <a:ext cx="7420819" cy="1656304"/>
          </a:xfrm>
        </p:spPr>
        <p:txBody>
          <a:bodyPr lIns="0" rtlCol="0" anchor="b">
            <a:noAutofit/>
          </a:bodyPr>
          <a:lstStyle>
            <a:lvl1pPr algn="l">
              <a:defRPr lang="ru-RU" sz="3200" cap="all" spc="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13" name="Объект 12">
            <a:extLst>
              <a:ext uri="{FF2B5EF4-FFF2-40B4-BE49-F238E27FC236}">
                <a16:creationId xmlns:a16="http://schemas.microsoft.com/office/drawing/2014/main" id="{B9624CF4-7769-4663-3361-39136F5E20C8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3305669" y="2470150"/>
            <a:ext cx="7420819" cy="3676649"/>
          </a:xfrm>
        </p:spPr>
        <p:txBody>
          <a:bodyPr rtlCol="0"/>
          <a:lstStyle>
            <a:lvl1pPr marL="285750" indent="-285750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ru-RU" sz="1800">
                <a:solidFill>
                  <a:schemeClr val="bg1"/>
                </a:solidFill>
                <a:latin typeface="+mn-lt"/>
              </a:defRPr>
            </a:lvl1pPr>
            <a:lvl2pPr marL="800100" indent="-342900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ru-RU" sz="1600">
                <a:solidFill>
                  <a:schemeClr val="bg1"/>
                </a:solidFill>
                <a:latin typeface="+mn-lt"/>
              </a:defRPr>
            </a:lvl2pPr>
            <a:lvl3pPr marL="1257300" indent="-342900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ru-RU" sz="1400">
                <a:solidFill>
                  <a:schemeClr val="bg1"/>
                </a:solidFill>
                <a:latin typeface="+mn-lt"/>
              </a:defRPr>
            </a:lvl3pPr>
            <a:lvl4pPr marL="1657350" indent="-285750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ru-RU" sz="1200">
                <a:solidFill>
                  <a:schemeClr val="bg1"/>
                </a:solidFill>
                <a:latin typeface="+mn-lt"/>
              </a:defRPr>
            </a:lvl4pPr>
            <a:lvl5pPr marL="2114550" indent="-285750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ru-RU" sz="1200">
                <a:solidFill>
                  <a:schemeClr val="bg1"/>
                </a:solidFill>
                <a:latin typeface="+mn-lt"/>
              </a:defRPr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15" name="Нижний колонтитул 4">
            <a:extLst>
              <a:ext uri="{FF2B5EF4-FFF2-40B4-BE49-F238E27FC236}">
                <a16:creationId xmlns:a16="http://schemas.microsoft.com/office/drawing/2014/main" id="{B02A6961-FD29-3446-6A70-B0D4EE5D1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6405" y="6237287"/>
            <a:ext cx="4114800" cy="365125"/>
          </a:xfrm>
        </p:spPr>
        <p:txBody>
          <a:bodyPr rtlCol="0">
            <a:noAutofit/>
          </a:bodyPr>
          <a:lstStyle>
            <a:lvl1pPr algn="l">
              <a:defRPr lang="ru-RU" sz="1200" spc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16" name="Номер слайда 5">
            <a:extLst>
              <a:ext uri="{FF2B5EF4-FFF2-40B4-BE49-F238E27FC236}">
                <a16:creationId xmlns:a16="http://schemas.microsoft.com/office/drawing/2014/main" id="{68477A85-1CCD-1BF5-8FF0-11B80AE2F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0971" y="6226198"/>
            <a:ext cx="2743200" cy="365125"/>
          </a:xfrm>
        </p:spPr>
        <p:txBody>
          <a:bodyPr rtlCol="0">
            <a:noAutofit/>
          </a:bodyPr>
          <a:lstStyle>
            <a:lvl1pPr>
              <a:defRPr lang="ru-RU" sz="1200">
                <a:solidFill>
                  <a:schemeClr val="bg1"/>
                </a:solidFill>
              </a:defRPr>
            </a:lvl1pPr>
          </a:lstStyle>
          <a:p>
            <a:pPr rtl="0"/>
            <a:fld id="{FE024F78-56A6-7740-B68D-8D4D026EDF3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80267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2 столбца">
    <p:bg>
      <p:bgPr>
        <a:gradFill>
          <a:gsLst>
            <a:gs pos="100000">
              <a:schemeClr val="tx2"/>
            </a:gs>
            <a:gs pos="81000">
              <a:schemeClr val="accent6"/>
            </a:gs>
            <a:gs pos="31000">
              <a:srgbClr val="02090E"/>
            </a:gs>
            <a:gs pos="14000">
              <a:schemeClr val="accent4">
                <a:lumMod val="75000"/>
              </a:schemeClr>
            </a:gs>
            <a:gs pos="0">
              <a:schemeClr val="accent4"/>
            </a:gs>
          </a:gsLst>
          <a:lin ang="7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4361F2FA-20C7-5447-C138-CE2CA186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" y="2"/>
            <a:ext cx="12191997" cy="6857998"/>
            <a:chOff x="3" y="2"/>
            <a:chExt cx="12191997" cy="6857998"/>
          </a:xfrm>
        </p:grpSpPr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DFEDD626-82E4-71C6-25F1-CDA46B7B3F39}"/>
                </a:ext>
              </a:extLst>
            </p:cNvPr>
            <p:cNvSpPr/>
            <p:nvPr/>
          </p:nvSpPr>
          <p:spPr>
            <a:xfrm>
              <a:off x="3" y="2"/>
              <a:ext cx="12191997" cy="6857998"/>
            </a:xfrm>
            <a:prstGeom prst="rect">
              <a:avLst/>
            </a:prstGeom>
            <a:gradFill flip="none" rotWithShape="1">
              <a:gsLst>
                <a:gs pos="0">
                  <a:srgbClr val="1A012C"/>
                </a:gs>
                <a:gs pos="45000">
                  <a:srgbClr val="1A012C">
                    <a:alpha val="50000"/>
                  </a:srgbClr>
                </a:gs>
                <a:gs pos="100000">
                  <a:schemeClr val="accent6">
                    <a:lumMod val="5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</a:lstStyle>
            <a:p>
              <a:pPr algn="ctr" rtl="0"/>
              <a:endParaRPr lang="ru-RU" dirty="0"/>
            </a:p>
          </p:txBody>
        </p:sp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CDC952AF-CE06-54F7-CB4A-1722F90AC3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" y="2"/>
              <a:ext cx="12191994" cy="6857996"/>
            </a:xfrm>
            <a:prstGeom prst="rect">
              <a:avLst/>
            </a:prstGeom>
          </p:spPr>
        </p:pic>
        <p:grpSp>
          <p:nvGrpSpPr>
            <p:cNvPr id="11" name="Группа 10">
              <a:extLst>
                <a:ext uri="{FF2B5EF4-FFF2-40B4-BE49-F238E27FC236}">
                  <a16:creationId xmlns:a16="http://schemas.microsoft.com/office/drawing/2014/main" id="{6E6EDFF3-843B-AAE9-DB73-423142606F52}"/>
                </a:ext>
              </a:extLst>
            </p:cNvPr>
            <p:cNvGrpSpPr/>
            <p:nvPr/>
          </p:nvGrpSpPr>
          <p:grpSpPr>
            <a:xfrm rot="5400000">
              <a:off x="1645776" y="1222395"/>
              <a:ext cx="431603" cy="412684"/>
              <a:chOff x="1870859" y="869908"/>
              <a:chExt cx="431603" cy="412684"/>
            </a:xfrm>
          </p:grpSpPr>
          <p:sp>
            <p:nvSpPr>
              <p:cNvPr id="12" name="Графический объект 15">
                <a:extLst>
                  <a:ext uri="{FF2B5EF4-FFF2-40B4-BE49-F238E27FC236}">
                    <a16:creationId xmlns:a16="http://schemas.microsoft.com/office/drawing/2014/main" id="{312F4F85-6C79-201D-E20D-64CD4728E4C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 rot="10800000">
                <a:off x="1870859" y="1154576"/>
                <a:ext cx="128016" cy="128016"/>
              </a:xfrm>
              <a:custGeom>
                <a:avLst/>
                <a:gdLst>
                  <a:gd name="connsiteX0" fmla="*/ 63857 w 127713"/>
                  <a:gd name="connsiteY0" fmla="*/ 18874 h 127713"/>
                  <a:gd name="connsiteX1" fmla="*/ 108839 w 127713"/>
                  <a:gd name="connsiteY1" fmla="*/ 63857 h 127713"/>
                  <a:gd name="connsiteX2" fmla="*/ 63857 w 127713"/>
                  <a:gd name="connsiteY2" fmla="*/ 108839 h 127713"/>
                  <a:gd name="connsiteX3" fmla="*/ 18874 w 127713"/>
                  <a:gd name="connsiteY3" fmla="*/ 63857 h 127713"/>
                  <a:gd name="connsiteX4" fmla="*/ 63857 w 127713"/>
                  <a:gd name="connsiteY4" fmla="*/ 18874 h 127713"/>
                  <a:gd name="connsiteX5" fmla="*/ 63857 w 127713"/>
                  <a:gd name="connsiteY5" fmla="*/ 0 h 127713"/>
                  <a:gd name="connsiteX6" fmla="*/ 0 w 127713"/>
                  <a:gd name="connsiteY6" fmla="*/ 63857 h 127713"/>
                  <a:gd name="connsiteX7" fmla="*/ 63857 w 127713"/>
                  <a:gd name="connsiteY7" fmla="*/ 127713 h 127713"/>
                  <a:gd name="connsiteX8" fmla="*/ 127713 w 127713"/>
                  <a:gd name="connsiteY8" fmla="*/ 63857 h 127713"/>
                  <a:gd name="connsiteX9" fmla="*/ 63857 w 127713"/>
                  <a:gd name="connsiteY9" fmla="*/ 0 h 127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7713" h="127713">
                    <a:moveTo>
                      <a:pt x="63857" y="18874"/>
                    </a:moveTo>
                    <a:cubicBezTo>
                      <a:pt x="88700" y="18874"/>
                      <a:pt x="108839" y="39013"/>
                      <a:pt x="108839" y="63857"/>
                    </a:cubicBezTo>
                    <a:cubicBezTo>
                      <a:pt x="108839" y="88700"/>
                      <a:pt x="88700" y="108839"/>
                      <a:pt x="63857" y="108839"/>
                    </a:cubicBezTo>
                    <a:cubicBezTo>
                      <a:pt x="39013" y="108839"/>
                      <a:pt x="18874" y="88700"/>
                      <a:pt x="18874" y="63857"/>
                    </a:cubicBezTo>
                    <a:cubicBezTo>
                      <a:pt x="18898" y="39023"/>
                      <a:pt x="39023" y="18898"/>
                      <a:pt x="63857" y="18874"/>
                    </a:cubicBezTo>
                    <a:moveTo>
                      <a:pt x="63857" y="0"/>
                    </a:moveTo>
                    <a:cubicBezTo>
                      <a:pt x="28590" y="0"/>
                      <a:pt x="0" y="28590"/>
                      <a:pt x="0" y="63857"/>
                    </a:cubicBezTo>
                    <a:cubicBezTo>
                      <a:pt x="0" y="99124"/>
                      <a:pt x="28590" y="127713"/>
                      <a:pt x="63857" y="127713"/>
                    </a:cubicBezTo>
                    <a:cubicBezTo>
                      <a:pt x="99124" y="127713"/>
                      <a:pt x="127713" y="99124"/>
                      <a:pt x="127713" y="63857"/>
                    </a:cubicBezTo>
                    <a:cubicBezTo>
                      <a:pt x="127713" y="28590"/>
                      <a:pt x="99124" y="0"/>
                      <a:pt x="63857" y="0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  <a:alpha val="49071"/>
                </a:schemeClr>
              </a:solidFill>
              <a:ln w="610" cap="flat">
                <a:noFill/>
                <a:prstDash val="solid"/>
                <a:miter/>
              </a:ln>
            </p:spPr>
            <p:txBody>
              <a:bodyPr rtlCol="0" anchor="ctr">
                <a:noAutofit/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  <p:sp>
            <p:nvSpPr>
              <p:cNvPr id="13" name="Графический объект 12">
                <a:extLst>
                  <a:ext uri="{FF2B5EF4-FFF2-40B4-BE49-F238E27FC236}">
                    <a16:creationId xmlns:a16="http://schemas.microsoft.com/office/drawing/2014/main" id="{01D71DAD-ECC6-A850-88E4-A4EDCF494A2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2256743" y="869908"/>
                <a:ext cx="45719" cy="37785"/>
              </a:xfrm>
              <a:custGeom>
                <a:avLst/>
                <a:gdLst>
                  <a:gd name="connsiteX0" fmla="*/ 91138 w 91138"/>
                  <a:gd name="connsiteY0" fmla="*/ 45569 h 91138"/>
                  <a:gd name="connsiteX1" fmla="*/ 45569 w 91138"/>
                  <a:gd name="connsiteY1" fmla="*/ 91138 h 91138"/>
                  <a:gd name="connsiteX2" fmla="*/ 0 w 91138"/>
                  <a:gd name="connsiteY2" fmla="*/ 45569 h 91138"/>
                  <a:gd name="connsiteX3" fmla="*/ 45569 w 91138"/>
                  <a:gd name="connsiteY3" fmla="*/ 0 h 91138"/>
                  <a:gd name="connsiteX4" fmla="*/ 91138 w 91138"/>
                  <a:gd name="connsiteY4" fmla="*/ 45569 h 91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138" h="91138">
                    <a:moveTo>
                      <a:pt x="91138" y="45569"/>
                    </a:moveTo>
                    <a:cubicBezTo>
                      <a:pt x="91138" y="70736"/>
                      <a:pt x="70736" y="91138"/>
                      <a:pt x="45569" y="91138"/>
                    </a:cubicBezTo>
                    <a:cubicBezTo>
                      <a:pt x="20402" y="91138"/>
                      <a:pt x="0" y="70736"/>
                      <a:pt x="0" y="45569"/>
                    </a:cubicBezTo>
                    <a:cubicBezTo>
                      <a:pt x="0" y="20402"/>
                      <a:pt x="20402" y="0"/>
                      <a:pt x="45569" y="0"/>
                    </a:cubicBezTo>
                    <a:cubicBezTo>
                      <a:pt x="70736" y="0"/>
                      <a:pt x="91138" y="20402"/>
                      <a:pt x="91138" y="45569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  <a:alpha val="49071"/>
                </a:schemeClr>
              </a:solidFill>
              <a:ln w="422" cap="flat">
                <a:noFill/>
                <a:prstDash val="solid"/>
                <a:miter/>
              </a:ln>
            </p:spPr>
            <p:txBody>
              <a:bodyPr rtlCol="0" anchor="ctr">
                <a:noAutofit/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</p:grpSp>
        <p:grpSp>
          <p:nvGrpSpPr>
            <p:cNvPr id="14" name="Группа 13">
              <a:extLst>
                <a:ext uri="{FF2B5EF4-FFF2-40B4-BE49-F238E27FC236}">
                  <a16:creationId xmlns:a16="http://schemas.microsoft.com/office/drawing/2014/main" id="{C632CC6D-6024-2368-8EBA-4B7A2D6428BC}"/>
                </a:ext>
              </a:extLst>
            </p:cNvPr>
            <p:cNvGrpSpPr/>
            <p:nvPr/>
          </p:nvGrpSpPr>
          <p:grpSpPr>
            <a:xfrm rot="20626702">
              <a:off x="10248169" y="5448942"/>
              <a:ext cx="431603" cy="412684"/>
              <a:chOff x="1870859" y="869908"/>
              <a:chExt cx="431603" cy="412684"/>
            </a:xfrm>
          </p:grpSpPr>
          <p:sp>
            <p:nvSpPr>
              <p:cNvPr id="6" name="Графический объект 15">
                <a:extLst>
                  <a:ext uri="{FF2B5EF4-FFF2-40B4-BE49-F238E27FC236}">
                    <a16:creationId xmlns:a16="http://schemas.microsoft.com/office/drawing/2014/main" id="{B05BE7BE-7D54-A09B-8A67-6B28CF6BB6C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 rot="10800000">
                <a:off x="1870859" y="1154576"/>
                <a:ext cx="128016" cy="128016"/>
              </a:xfrm>
              <a:custGeom>
                <a:avLst/>
                <a:gdLst>
                  <a:gd name="connsiteX0" fmla="*/ 63857 w 127713"/>
                  <a:gd name="connsiteY0" fmla="*/ 18874 h 127713"/>
                  <a:gd name="connsiteX1" fmla="*/ 108839 w 127713"/>
                  <a:gd name="connsiteY1" fmla="*/ 63857 h 127713"/>
                  <a:gd name="connsiteX2" fmla="*/ 63857 w 127713"/>
                  <a:gd name="connsiteY2" fmla="*/ 108839 h 127713"/>
                  <a:gd name="connsiteX3" fmla="*/ 18874 w 127713"/>
                  <a:gd name="connsiteY3" fmla="*/ 63857 h 127713"/>
                  <a:gd name="connsiteX4" fmla="*/ 63857 w 127713"/>
                  <a:gd name="connsiteY4" fmla="*/ 18874 h 127713"/>
                  <a:gd name="connsiteX5" fmla="*/ 63857 w 127713"/>
                  <a:gd name="connsiteY5" fmla="*/ 0 h 127713"/>
                  <a:gd name="connsiteX6" fmla="*/ 0 w 127713"/>
                  <a:gd name="connsiteY6" fmla="*/ 63857 h 127713"/>
                  <a:gd name="connsiteX7" fmla="*/ 63857 w 127713"/>
                  <a:gd name="connsiteY7" fmla="*/ 127713 h 127713"/>
                  <a:gd name="connsiteX8" fmla="*/ 127713 w 127713"/>
                  <a:gd name="connsiteY8" fmla="*/ 63857 h 127713"/>
                  <a:gd name="connsiteX9" fmla="*/ 63857 w 127713"/>
                  <a:gd name="connsiteY9" fmla="*/ 0 h 127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7713" h="127713">
                    <a:moveTo>
                      <a:pt x="63857" y="18874"/>
                    </a:moveTo>
                    <a:cubicBezTo>
                      <a:pt x="88700" y="18874"/>
                      <a:pt x="108839" y="39013"/>
                      <a:pt x="108839" y="63857"/>
                    </a:cubicBezTo>
                    <a:cubicBezTo>
                      <a:pt x="108839" y="88700"/>
                      <a:pt x="88700" y="108839"/>
                      <a:pt x="63857" y="108839"/>
                    </a:cubicBezTo>
                    <a:cubicBezTo>
                      <a:pt x="39013" y="108839"/>
                      <a:pt x="18874" y="88700"/>
                      <a:pt x="18874" y="63857"/>
                    </a:cubicBezTo>
                    <a:cubicBezTo>
                      <a:pt x="18898" y="39023"/>
                      <a:pt x="39023" y="18898"/>
                      <a:pt x="63857" y="18874"/>
                    </a:cubicBezTo>
                    <a:moveTo>
                      <a:pt x="63857" y="0"/>
                    </a:moveTo>
                    <a:cubicBezTo>
                      <a:pt x="28590" y="0"/>
                      <a:pt x="0" y="28590"/>
                      <a:pt x="0" y="63857"/>
                    </a:cubicBezTo>
                    <a:cubicBezTo>
                      <a:pt x="0" y="99124"/>
                      <a:pt x="28590" y="127713"/>
                      <a:pt x="63857" y="127713"/>
                    </a:cubicBezTo>
                    <a:cubicBezTo>
                      <a:pt x="99124" y="127713"/>
                      <a:pt x="127713" y="99124"/>
                      <a:pt x="127713" y="63857"/>
                    </a:cubicBezTo>
                    <a:cubicBezTo>
                      <a:pt x="127713" y="28590"/>
                      <a:pt x="99124" y="0"/>
                      <a:pt x="63857" y="0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  <a:alpha val="49071"/>
                </a:schemeClr>
              </a:solidFill>
              <a:ln w="610" cap="flat">
                <a:noFill/>
                <a:prstDash val="solid"/>
                <a:miter/>
              </a:ln>
            </p:spPr>
            <p:txBody>
              <a:bodyPr rtlCol="0" anchor="ctr">
                <a:noAutofit/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  <p:sp>
            <p:nvSpPr>
              <p:cNvPr id="7" name="Графический объект 12">
                <a:extLst>
                  <a:ext uri="{FF2B5EF4-FFF2-40B4-BE49-F238E27FC236}">
                    <a16:creationId xmlns:a16="http://schemas.microsoft.com/office/drawing/2014/main" id="{258346A9-F75C-6704-EEED-CF7A8A0F801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2256743" y="869908"/>
                <a:ext cx="45719" cy="37785"/>
              </a:xfrm>
              <a:custGeom>
                <a:avLst/>
                <a:gdLst>
                  <a:gd name="connsiteX0" fmla="*/ 91138 w 91138"/>
                  <a:gd name="connsiteY0" fmla="*/ 45569 h 91138"/>
                  <a:gd name="connsiteX1" fmla="*/ 45569 w 91138"/>
                  <a:gd name="connsiteY1" fmla="*/ 91138 h 91138"/>
                  <a:gd name="connsiteX2" fmla="*/ 0 w 91138"/>
                  <a:gd name="connsiteY2" fmla="*/ 45569 h 91138"/>
                  <a:gd name="connsiteX3" fmla="*/ 45569 w 91138"/>
                  <a:gd name="connsiteY3" fmla="*/ 0 h 91138"/>
                  <a:gd name="connsiteX4" fmla="*/ 91138 w 91138"/>
                  <a:gd name="connsiteY4" fmla="*/ 45569 h 91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138" h="91138">
                    <a:moveTo>
                      <a:pt x="91138" y="45569"/>
                    </a:moveTo>
                    <a:cubicBezTo>
                      <a:pt x="91138" y="70736"/>
                      <a:pt x="70736" y="91138"/>
                      <a:pt x="45569" y="91138"/>
                    </a:cubicBezTo>
                    <a:cubicBezTo>
                      <a:pt x="20402" y="91138"/>
                      <a:pt x="0" y="70736"/>
                      <a:pt x="0" y="45569"/>
                    </a:cubicBezTo>
                    <a:cubicBezTo>
                      <a:pt x="0" y="20402"/>
                      <a:pt x="20402" y="0"/>
                      <a:pt x="45569" y="0"/>
                    </a:cubicBezTo>
                    <a:cubicBezTo>
                      <a:pt x="70736" y="0"/>
                      <a:pt x="91138" y="20402"/>
                      <a:pt x="91138" y="45569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  <a:alpha val="49071"/>
                </a:schemeClr>
              </a:solidFill>
              <a:ln w="422" cap="flat">
                <a:noFill/>
                <a:prstDash val="solid"/>
                <a:miter/>
              </a:ln>
            </p:spPr>
            <p:txBody>
              <a:bodyPr rtlCol="0" anchor="ctr">
                <a:noAutofit/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</p:grp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2CC39D-03B1-4933-F236-462B5862E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2448" y="264160"/>
            <a:ext cx="6327105" cy="3373973"/>
          </a:xfrm>
        </p:spPr>
        <p:txBody>
          <a:bodyPr rtlCol="0" anchor="b"/>
          <a:lstStyle>
            <a:lvl1pPr algn="ctr">
              <a:defRPr lang="ru-RU" sz="3200" cap="all" spc="60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id="{F711CA51-49DC-62CA-F147-F286B1C9DBD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932448" y="3962135"/>
            <a:ext cx="6327105" cy="2653771"/>
          </a:xfrm>
        </p:spPr>
        <p:txBody>
          <a:bodyPr rtlCol="0">
            <a:noAutofit/>
          </a:bodyPr>
          <a:lstStyle>
            <a:lvl1pPr marL="0" indent="0" algn="ctr">
              <a:buNone/>
              <a:defRPr lang="ru-RU" sz="1800" b="0" i="0" cap="all" spc="300" baseline="0">
                <a:solidFill>
                  <a:schemeClr val="bg1"/>
                </a:solidFill>
                <a:latin typeface="+mj-lt"/>
                <a:cs typeface="Biome Light" panose="020B0303030204020804" pitchFamily="34" charset="0"/>
              </a:defRPr>
            </a:lvl1pPr>
            <a:lvl2pPr marL="457200" indent="0" algn="ctr">
              <a:buNone/>
              <a:defRPr lang="ru-RU" sz="2000"/>
            </a:lvl2pPr>
            <a:lvl3pPr marL="914400" indent="0" algn="ctr">
              <a:buNone/>
              <a:defRPr lang="ru-RU" sz="1800"/>
            </a:lvl3pPr>
            <a:lvl4pPr marL="1371600" indent="0" algn="ctr">
              <a:buNone/>
              <a:defRPr lang="ru-RU" sz="1600"/>
            </a:lvl4pPr>
            <a:lvl5pPr marL="1828800" indent="0" algn="ctr">
              <a:buNone/>
              <a:defRPr lang="ru-RU" sz="1600"/>
            </a:lvl5pPr>
            <a:lvl6pPr marL="2286000" indent="0" algn="ctr">
              <a:buNone/>
              <a:defRPr lang="ru-RU" sz="1600"/>
            </a:lvl6pPr>
            <a:lvl7pPr marL="2743200" indent="0" algn="ctr">
              <a:buNone/>
              <a:defRPr lang="ru-RU" sz="1600"/>
            </a:lvl7pPr>
            <a:lvl8pPr marL="3200400" indent="0" algn="ctr">
              <a:buNone/>
              <a:defRPr lang="ru-RU" sz="1600"/>
            </a:lvl8pPr>
            <a:lvl9pPr marL="3657600" indent="0" algn="ctr">
              <a:buNone/>
              <a:defRPr lang="ru-RU" sz="1600"/>
            </a:lvl9pPr>
          </a:lstStyle>
          <a:p>
            <a:pPr rtl="0"/>
            <a:r>
              <a:rPr lang="ru-RU"/>
              <a:t>Подзаголовок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val="1118341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Заголовок и 2 столбца">
    <p:bg>
      <p:bgPr>
        <a:gradFill>
          <a:gsLst>
            <a:gs pos="100000">
              <a:schemeClr val="tx2"/>
            </a:gs>
            <a:gs pos="81000">
              <a:schemeClr val="accent6"/>
            </a:gs>
            <a:gs pos="31000">
              <a:srgbClr val="02090E"/>
            </a:gs>
            <a:gs pos="14000">
              <a:schemeClr val="accent4">
                <a:lumMod val="75000"/>
              </a:schemeClr>
            </a:gs>
            <a:gs pos="0">
              <a:schemeClr val="accent4"/>
            </a:gs>
          </a:gsLst>
          <a:lin ang="7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9C7D5518-914C-92E3-E9EC-26752C9F0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" y="-6350"/>
            <a:ext cx="12192000" cy="6864350"/>
            <a:chOff x="-1" y="-6350"/>
            <a:chExt cx="12192000" cy="6864350"/>
          </a:xfrm>
        </p:grpSpPr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C82D0B82-F74C-65EF-3BF6-8EEA16F36B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428750" y="-6350"/>
              <a:ext cx="10763249" cy="6864350"/>
            </a:xfrm>
            <a:prstGeom prst="rect">
              <a:avLst/>
            </a:prstGeom>
            <a:solidFill>
              <a:schemeClr val="tx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/>
            </a:p>
          </p:txBody>
        </p:sp>
        <p:pic>
          <p:nvPicPr>
            <p:cNvPr id="6" name="Рисунок 5" descr="Сине-лиловая спираль&#10;&#10;Автоматически созданное описание">
              <a:extLst>
                <a:ext uri="{FF2B5EF4-FFF2-40B4-BE49-F238E27FC236}">
                  <a16:creationId xmlns:a16="http://schemas.microsoft.com/office/drawing/2014/main" id="{44E12326-9CF4-38EC-1BAF-1F994F2208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93"/>
            <a:stretch/>
          </p:blipFill>
          <p:spPr>
            <a:xfrm flipH="1">
              <a:off x="-1" y="0"/>
              <a:ext cx="1428751" cy="6858000"/>
            </a:xfrm>
            <a:prstGeom prst="rect">
              <a:avLst/>
            </a:prstGeom>
          </p:spPr>
        </p:pic>
        <p:grpSp>
          <p:nvGrpSpPr>
            <p:cNvPr id="7" name="Группа 6">
              <a:extLst>
                <a:ext uri="{FF2B5EF4-FFF2-40B4-BE49-F238E27FC236}">
                  <a16:creationId xmlns:a16="http://schemas.microsoft.com/office/drawing/2014/main" id="{AD5C1D9C-B114-FC6A-9213-7287D39EAD9F}"/>
                </a:ext>
              </a:extLst>
            </p:cNvPr>
            <p:cNvGrpSpPr/>
            <p:nvPr/>
          </p:nvGrpSpPr>
          <p:grpSpPr>
            <a:xfrm>
              <a:off x="10649689" y="4382998"/>
              <a:ext cx="754139" cy="1865729"/>
              <a:chOff x="653351" y="2693558"/>
              <a:chExt cx="754139" cy="1865729"/>
            </a:xfrm>
          </p:grpSpPr>
          <p:sp>
            <p:nvSpPr>
              <p:cNvPr id="11" name="Графический объект 15">
                <a:extLst>
                  <a:ext uri="{FF2B5EF4-FFF2-40B4-BE49-F238E27FC236}">
                    <a16:creationId xmlns:a16="http://schemas.microsoft.com/office/drawing/2014/main" id="{2BC89B10-C93E-8CE5-73B3-F6049168C31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1098137" y="2693558"/>
                <a:ext cx="128016" cy="128016"/>
              </a:xfrm>
              <a:custGeom>
                <a:avLst/>
                <a:gdLst>
                  <a:gd name="connsiteX0" fmla="*/ 63857 w 127713"/>
                  <a:gd name="connsiteY0" fmla="*/ 18874 h 127713"/>
                  <a:gd name="connsiteX1" fmla="*/ 108839 w 127713"/>
                  <a:gd name="connsiteY1" fmla="*/ 63857 h 127713"/>
                  <a:gd name="connsiteX2" fmla="*/ 63857 w 127713"/>
                  <a:gd name="connsiteY2" fmla="*/ 108839 h 127713"/>
                  <a:gd name="connsiteX3" fmla="*/ 18874 w 127713"/>
                  <a:gd name="connsiteY3" fmla="*/ 63857 h 127713"/>
                  <a:gd name="connsiteX4" fmla="*/ 63857 w 127713"/>
                  <a:gd name="connsiteY4" fmla="*/ 18874 h 127713"/>
                  <a:gd name="connsiteX5" fmla="*/ 63857 w 127713"/>
                  <a:gd name="connsiteY5" fmla="*/ 0 h 127713"/>
                  <a:gd name="connsiteX6" fmla="*/ 0 w 127713"/>
                  <a:gd name="connsiteY6" fmla="*/ 63857 h 127713"/>
                  <a:gd name="connsiteX7" fmla="*/ 63857 w 127713"/>
                  <a:gd name="connsiteY7" fmla="*/ 127713 h 127713"/>
                  <a:gd name="connsiteX8" fmla="*/ 127713 w 127713"/>
                  <a:gd name="connsiteY8" fmla="*/ 63857 h 127713"/>
                  <a:gd name="connsiteX9" fmla="*/ 63857 w 127713"/>
                  <a:gd name="connsiteY9" fmla="*/ 0 h 127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7713" h="127713">
                    <a:moveTo>
                      <a:pt x="63857" y="18874"/>
                    </a:moveTo>
                    <a:cubicBezTo>
                      <a:pt x="88700" y="18874"/>
                      <a:pt x="108839" y="39013"/>
                      <a:pt x="108839" y="63857"/>
                    </a:cubicBezTo>
                    <a:cubicBezTo>
                      <a:pt x="108839" y="88700"/>
                      <a:pt x="88700" y="108839"/>
                      <a:pt x="63857" y="108839"/>
                    </a:cubicBezTo>
                    <a:cubicBezTo>
                      <a:pt x="39013" y="108839"/>
                      <a:pt x="18874" y="88700"/>
                      <a:pt x="18874" y="63857"/>
                    </a:cubicBezTo>
                    <a:cubicBezTo>
                      <a:pt x="18898" y="39023"/>
                      <a:pt x="39023" y="18898"/>
                      <a:pt x="63857" y="18874"/>
                    </a:cubicBezTo>
                    <a:moveTo>
                      <a:pt x="63857" y="0"/>
                    </a:moveTo>
                    <a:cubicBezTo>
                      <a:pt x="28590" y="0"/>
                      <a:pt x="0" y="28590"/>
                      <a:pt x="0" y="63857"/>
                    </a:cubicBezTo>
                    <a:cubicBezTo>
                      <a:pt x="0" y="99124"/>
                      <a:pt x="28590" y="127713"/>
                      <a:pt x="63857" y="127713"/>
                    </a:cubicBezTo>
                    <a:cubicBezTo>
                      <a:pt x="99124" y="127713"/>
                      <a:pt x="127713" y="99124"/>
                      <a:pt x="127713" y="63857"/>
                    </a:cubicBezTo>
                    <a:cubicBezTo>
                      <a:pt x="127713" y="28590"/>
                      <a:pt x="99124" y="0"/>
                      <a:pt x="63857" y="0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  <a:alpha val="49071"/>
                </a:schemeClr>
              </a:solidFill>
              <a:ln w="610" cap="flat">
                <a:noFill/>
                <a:prstDash val="solid"/>
                <a:miter/>
              </a:ln>
            </p:spPr>
            <p:txBody>
              <a:bodyPr rtlCol="0" anchor="ctr">
                <a:noAutofit/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  <p:sp>
            <p:nvSpPr>
              <p:cNvPr id="12" name="Графический объект 12">
                <a:extLst>
                  <a:ext uri="{FF2B5EF4-FFF2-40B4-BE49-F238E27FC236}">
                    <a16:creationId xmlns:a16="http://schemas.microsoft.com/office/drawing/2014/main" id="{39DB2AA2-9661-AC91-932D-2F1BEC47BD8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1306906" y="3837599"/>
                <a:ext cx="100584" cy="100584"/>
              </a:xfrm>
              <a:custGeom>
                <a:avLst/>
                <a:gdLst>
                  <a:gd name="connsiteX0" fmla="*/ 91138 w 91138"/>
                  <a:gd name="connsiteY0" fmla="*/ 45569 h 91138"/>
                  <a:gd name="connsiteX1" fmla="*/ 45569 w 91138"/>
                  <a:gd name="connsiteY1" fmla="*/ 91138 h 91138"/>
                  <a:gd name="connsiteX2" fmla="*/ 0 w 91138"/>
                  <a:gd name="connsiteY2" fmla="*/ 45569 h 91138"/>
                  <a:gd name="connsiteX3" fmla="*/ 45569 w 91138"/>
                  <a:gd name="connsiteY3" fmla="*/ 0 h 91138"/>
                  <a:gd name="connsiteX4" fmla="*/ 91138 w 91138"/>
                  <a:gd name="connsiteY4" fmla="*/ 45569 h 91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138" h="91138">
                    <a:moveTo>
                      <a:pt x="91138" y="45569"/>
                    </a:moveTo>
                    <a:cubicBezTo>
                      <a:pt x="91138" y="70736"/>
                      <a:pt x="70736" y="91138"/>
                      <a:pt x="45569" y="91138"/>
                    </a:cubicBezTo>
                    <a:cubicBezTo>
                      <a:pt x="20402" y="91138"/>
                      <a:pt x="0" y="70736"/>
                      <a:pt x="0" y="45569"/>
                    </a:cubicBezTo>
                    <a:cubicBezTo>
                      <a:pt x="0" y="20402"/>
                      <a:pt x="20402" y="0"/>
                      <a:pt x="45569" y="0"/>
                    </a:cubicBezTo>
                    <a:cubicBezTo>
                      <a:pt x="70736" y="0"/>
                      <a:pt x="91138" y="20402"/>
                      <a:pt x="91138" y="45569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  <a:alpha val="49071"/>
                </a:schemeClr>
              </a:solidFill>
              <a:ln w="422" cap="flat">
                <a:noFill/>
                <a:prstDash val="solid"/>
                <a:miter/>
              </a:ln>
            </p:spPr>
            <p:txBody>
              <a:bodyPr rtlCol="0" anchor="ctr">
                <a:noAutofit/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  <p:sp>
            <p:nvSpPr>
              <p:cNvPr id="13" name="Графический объект 12">
                <a:extLst>
                  <a:ext uri="{FF2B5EF4-FFF2-40B4-BE49-F238E27FC236}">
                    <a16:creationId xmlns:a16="http://schemas.microsoft.com/office/drawing/2014/main" id="{86C9AC9B-3792-E880-03FE-D46FB046AB6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653351" y="4521502"/>
                <a:ext cx="45719" cy="37785"/>
              </a:xfrm>
              <a:custGeom>
                <a:avLst/>
                <a:gdLst>
                  <a:gd name="connsiteX0" fmla="*/ 91138 w 91138"/>
                  <a:gd name="connsiteY0" fmla="*/ 45569 h 91138"/>
                  <a:gd name="connsiteX1" fmla="*/ 45569 w 91138"/>
                  <a:gd name="connsiteY1" fmla="*/ 91138 h 91138"/>
                  <a:gd name="connsiteX2" fmla="*/ 0 w 91138"/>
                  <a:gd name="connsiteY2" fmla="*/ 45569 h 91138"/>
                  <a:gd name="connsiteX3" fmla="*/ 45569 w 91138"/>
                  <a:gd name="connsiteY3" fmla="*/ 0 h 91138"/>
                  <a:gd name="connsiteX4" fmla="*/ 91138 w 91138"/>
                  <a:gd name="connsiteY4" fmla="*/ 45569 h 91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138" h="91138">
                    <a:moveTo>
                      <a:pt x="91138" y="45569"/>
                    </a:moveTo>
                    <a:cubicBezTo>
                      <a:pt x="91138" y="70736"/>
                      <a:pt x="70736" y="91138"/>
                      <a:pt x="45569" y="91138"/>
                    </a:cubicBezTo>
                    <a:cubicBezTo>
                      <a:pt x="20402" y="91138"/>
                      <a:pt x="0" y="70736"/>
                      <a:pt x="0" y="45569"/>
                    </a:cubicBezTo>
                    <a:cubicBezTo>
                      <a:pt x="0" y="20402"/>
                      <a:pt x="20402" y="0"/>
                      <a:pt x="45569" y="0"/>
                    </a:cubicBezTo>
                    <a:cubicBezTo>
                      <a:pt x="70736" y="0"/>
                      <a:pt x="91138" y="20402"/>
                      <a:pt x="91138" y="45569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  <a:alpha val="49071"/>
                </a:schemeClr>
              </a:solidFill>
              <a:ln w="422" cap="flat">
                <a:noFill/>
                <a:prstDash val="solid"/>
                <a:miter/>
              </a:ln>
            </p:spPr>
            <p:txBody>
              <a:bodyPr rtlCol="0" anchor="ctr">
                <a:noAutofit/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</p:grpSp>
        <p:grpSp>
          <p:nvGrpSpPr>
            <p:cNvPr id="8" name="Группа 7">
              <a:extLst>
                <a:ext uri="{FF2B5EF4-FFF2-40B4-BE49-F238E27FC236}">
                  <a16:creationId xmlns:a16="http://schemas.microsoft.com/office/drawing/2014/main" id="{1142A133-65D6-D958-C0CD-E8D45B9BD7BB}"/>
                </a:ext>
              </a:extLst>
            </p:cNvPr>
            <p:cNvGrpSpPr/>
            <p:nvPr/>
          </p:nvGrpSpPr>
          <p:grpSpPr>
            <a:xfrm>
              <a:off x="1870859" y="869908"/>
              <a:ext cx="431603" cy="412684"/>
              <a:chOff x="1870859" y="869908"/>
              <a:chExt cx="431603" cy="412684"/>
            </a:xfrm>
          </p:grpSpPr>
          <p:sp>
            <p:nvSpPr>
              <p:cNvPr id="9" name="Графический объект 15">
                <a:extLst>
                  <a:ext uri="{FF2B5EF4-FFF2-40B4-BE49-F238E27FC236}">
                    <a16:creationId xmlns:a16="http://schemas.microsoft.com/office/drawing/2014/main" id="{A746B023-387D-4EAC-052B-60F131E6E70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 rot="10800000">
                <a:off x="1870859" y="1154576"/>
                <a:ext cx="128016" cy="128016"/>
              </a:xfrm>
              <a:custGeom>
                <a:avLst/>
                <a:gdLst>
                  <a:gd name="connsiteX0" fmla="*/ 63857 w 127713"/>
                  <a:gd name="connsiteY0" fmla="*/ 18874 h 127713"/>
                  <a:gd name="connsiteX1" fmla="*/ 108839 w 127713"/>
                  <a:gd name="connsiteY1" fmla="*/ 63857 h 127713"/>
                  <a:gd name="connsiteX2" fmla="*/ 63857 w 127713"/>
                  <a:gd name="connsiteY2" fmla="*/ 108839 h 127713"/>
                  <a:gd name="connsiteX3" fmla="*/ 18874 w 127713"/>
                  <a:gd name="connsiteY3" fmla="*/ 63857 h 127713"/>
                  <a:gd name="connsiteX4" fmla="*/ 63857 w 127713"/>
                  <a:gd name="connsiteY4" fmla="*/ 18874 h 127713"/>
                  <a:gd name="connsiteX5" fmla="*/ 63857 w 127713"/>
                  <a:gd name="connsiteY5" fmla="*/ 0 h 127713"/>
                  <a:gd name="connsiteX6" fmla="*/ 0 w 127713"/>
                  <a:gd name="connsiteY6" fmla="*/ 63857 h 127713"/>
                  <a:gd name="connsiteX7" fmla="*/ 63857 w 127713"/>
                  <a:gd name="connsiteY7" fmla="*/ 127713 h 127713"/>
                  <a:gd name="connsiteX8" fmla="*/ 127713 w 127713"/>
                  <a:gd name="connsiteY8" fmla="*/ 63857 h 127713"/>
                  <a:gd name="connsiteX9" fmla="*/ 63857 w 127713"/>
                  <a:gd name="connsiteY9" fmla="*/ 0 h 127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7713" h="127713">
                    <a:moveTo>
                      <a:pt x="63857" y="18874"/>
                    </a:moveTo>
                    <a:cubicBezTo>
                      <a:pt x="88700" y="18874"/>
                      <a:pt x="108839" y="39013"/>
                      <a:pt x="108839" y="63857"/>
                    </a:cubicBezTo>
                    <a:cubicBezTo>
                      <a:pt x="108839" y="88700"/>
                      <a:pt x="88700" y="108839"/>
                      <a:pt x="63857" y="108839"/>
                    </a:cubicBezTo>
                    <a:cubicBezTo>
                      <a:pt x="39013" y="108839"/>
                      <a:pt x="18874" y="88700"/>
                      <a:pt x="18874" y="63857"/>
                    </a:cubicBezTo>
                    <a:cubicBezTo>
                      <a:pt x="18898" y="39023"/>
                      <a:pt x="39023" y="18898"/>
                      <a:pt x="63857" y="18874"/>
                    </a:cubicBezTo>
                    <a:moveTo>
                      <a:pt x="63857" y="0"/>
                    </a:moveTo>
                    <a:cubicBezTo>
                      <a:pt x="28590" y="0"/>
                      <a:pt x="0" y="28590"/>
                      <a:pt x="0" y="63857"/>
                    </a:cubicBezTo>
                    <a:cubicBezTo>
                      <a:pt x="0" y="99124"/>
                      <a:pt x="28590" y="127713"/>
                      <a:pt x="63857" y="127713"/>
                    </a:cubicBezTo>
                    <a:cubicBezTo>
                      <a:pt x="99124" y="127713"/>
                      <a:pt x="127713" y="99124"/>
                      <a:pt x="127713" y="63857"/>
                    </a:cubicBezTo>
                    <a:cubicBezTo>
                      <a:pt x="127713" y="28590"/>
                      <a:pt x="99124" y="0"/>
                      <a:pt x="63857" y="0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  <a:alpha val="49071"/>
                </a:schemeClr>
              </a:solidFill>
              <a:ln w="610" cap="flat">
                <a:noFill/>
                <a:prstDash val="solid"/>
                <a:miter/>
              </a:ln>
            </p:spPr>
            <p:txBody>
              <a:bodyPr rtlCol="0" anchor="ctr">
                <a:noAutofit/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  <p:sp>
            <p:nvSpPr>
              <p:cNvPr id="10" name="Графический объект 12">
                <a:extLst>
                  <a:ext uri="{FF2B5EF4-FFF2-40B4-BE49-F238E27FC236}">
                    <a16:creationId xmlns:a16="http://schemas.microsoft.com/office/drawing/2014/main" id="{20760125-21CF-A296-3EA7-3C6C0E9BCB2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2256743" y="869908"/>
                <a:ext cx="45719" cy="37785"/>
              </a:xfrm>
              <a:custGeom>
                <a:avLst/>
                <a:gdLst>
                  <a:gd name="connsiteX0" fmla="*/ 91138 w 91138"/>
                  <a:gd name="connsiteY0" fmla="*/ 45569 h 91138"/>
                  <a:gd name="connsiteX1" fmla="*/ 45569 w 91138"/>
                  <a:gd name="connsiteY1" fmla="*/ 91138 h 91138"/>
                  <a:gd name="connsiteX2" fmla="*/ 0 w 91138"/>
                  <a:gd name="connsiteY2" fmla="*/ 45569 h 91138"/>
                  <a:gd name="connsiteX3" fmla="*/ 45569 w 91138"/>
                  <a:gd name="connsiteY3" fmla="*/ 0 h 91138"/>
                  <a:gd name="connsiteX4" fmla="*/ 91138 w 91138"/>
                  <a:gd name="connsiteY4" fmla="*/ 45569 h 91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138" h="91138">
                    <a:moveTo>
                      <a:pt x="91138" y="45569"/>
                    </a:moveTo>
                    <a:cubicBezTo>
                      <a:pt x="91138" y="70736"/>
                      <a:pt x="70736" y="91138"/>
                      <a:pt x="45569" y="91138"/>
                    </a:cubicBezTo>
                    <a:cubicBezTo>
                      <a:pt x="20402" y="91138"/>
                      <a:pt x="0" y="70736"/>
                      <a:pt x="0" y="45569"/>
                    </a:cubicBezTo>
                    <a:cubicBezTo>
                      <a:pt x="0" y="20402"/>
                      <a:pt x="20402" y="0"/>
                      <a:pt x="45569" y="0"/>
                    </a:cubicBezTo>
                    <a:cubicBezTo>
                      <a:pt x="70736" y="0"/>
                      <a:pt x="91138" y="20402"/>
                      <a:pt x="91138" y="45569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  <a:alpha val="49071"/>
                </a:schemeClr>
              </a:solidFill>
              <a:ln w="422" cap="flat">
                <a:noFill/>
                <a:prstDash val="solid"/>
                <a:miter/>
              </a:ln>
            </p:spPr>
            <p:txBody>
              <a:bodyPr rtlCol="0" anchor="ctr">
                <a:noAutofit/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</p:grpSp>
      </p:grp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7F851D11-41E3-33F2-CBA6-B2A9A5A2A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369139" y="2002443"/>
            <a:ext cx="8873530" cy="0"/>
          </a:xfrm>
          <a:prstGeom prst="line">
            <a:avLst/>
          </a:prstGeom>
          <a:ln w="25400">
            <a:gradFill>
              <a:gsLst>
                <a:gs pos="0">
                  <a:schemeClr val="accent4">
                    <a:lumMod val="50000"/>
                  </a:schemeClr>
                </a:gs>
                <a:gs pos="100000">
                  <a:schemeClr val="accent6"/>
                </a:gs>
              </a:gsLst>
              <a:lin ang="108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8070BB-B3B5-3A8A-2466-D661C74179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99620" y="162560"/>
            <a:ext cx="8843050" cy="1616904"/>
          </a:xfrm>
        </p:spPr>
        <p:txBody>
          <a:bodyPr lIns="0" rtlCol="0" anchor="b">
            <a:noAutofit/>
          </a:bodyPr>
          <a:lstStyle>
            <a:lvl1pPr algn="l">
              <a:defRPr lang="ru-RU" sz="3200" cap="all" spc="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A2003C5A-BF21-DE87-0ED1-3E2D0F32B5D8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2373002" y="2474811"/>
            <a:ext cx="4015098" cy="3528397"/>
          </a:xfrm>
        </p:spPr>
        <p:txBody>
          <a:bodyPr rtlCol="0"/>
          <a:lstStyle>
            <a:lvl1pPr marL="0" indent="0">
              <a:lnSpc>
                <a:spcPct val="120000"/>
              </a:lnSpc>
              <a:spcBef>
                <a:spcPts val="1000"/>
              </a:spcBef>
              <a:buClr>
                <a:schemeClr val="accent6"/>
              </a:buClr>
              <a:buFont typeface="Arial" panose="020B0604020202020204" pitchFamily="34" charset="0"/>
              <a:buNone/>
              <a:defRPr lang="ru-RU" sz="1800" spc="0" baseline="0">
                <a:solidFill>
                  <a:schemeClr val="bg1"/>
                </a:solidFill>
                <a:latin typeface="+mn-lt"/>
              </a:defRPr>
            </a:lvl1pPr>
            <a:lvl2pPr marL="283464" indent="-285750">
              <a:lnSpc>
                <a:spcPct val="120000"/>
              </a:lnSpc>
              <a:spcBef>
                <a:spcPts val="1000"/>
              </a:spcBef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  <a:defRPr lang="ru-RU" sz="1800" spc="0">
                <a:solidFill>
                  <a:schemeClr val="bg1"/>
                </a:solidFill>
              </a:defRPr>
            </a:lvl2pPr>
            <a:lvl3pPr marL="566928" indent="-285750">
              <a:lnSpc>
                <a:spcPct val="120000"/>
              </a:lnSpc>
              <a:spcBef>
                <a:spcPts val="1000"/>
              </a:spcBef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  <a:defRPr lang="ru-RU" sz="1800" spc="0">
                <a:solidFill>
                  <a:schemeClr val="bg1"/>
                </a:solidFill>
              </a:defRPr>
            </a:lvl3pPr>
            <a:lvl4pPr marL="859536" indent="-285750">
              <a:lnSpc>
                <a:spcPct val="120000"/>
              </a:lnSpc>
              <a:spcBef>
                <a:spcPts val="1000"/>
              </a:spcBef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  <a:defRPr lang="ru-RU" sz="1800" spc="0">
                <a:solidFill>
                  <a:schemeClr val="bg1"/>
                </a:solidFill>
              </a:defRPr>
            </a:lvl4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</p:txBody>
      </p:sp>
      <p:sp>
        <p:nvSpPr>
          <p:cNvPr id="21" name="Объект 4">
            <a:extLst>
              <a:ext uri="{FF2B5EF4-FFF2-40B4-BE49-F238E27FC236}">
                <a16:creationId xmlns:a16="http://schemas.microsoft.com/office/drawing/2014/main" id="{D77F99A7-26FA-422E-43E9-C76B4A56E44A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6995159" y="2474811"/>
            <a:ext cx="4227332" cy="3528397"/>
          </a:xfrm>
        </p:spPr>
        <p:txBody>
          <a:bodyPr rtlCol="0"/>
          <a:lstStyle>
            <a:lvl1pPr marL="0" indent="0">
              <a:lnSpc>
                <a:spcPct val="120000"/>
              </a:lnSpc>
              <a:spcBef>
                <a:spcPts val="1000"/>
              </a:spcBef>
              <a:buClr>
                <a:schemeClr val="accent6"/>
              </a:buClr>
              <a:buFont typeface="Arial" panose="020B0604020202020204" pitchFamily="34" charset="0"/>
              <a:buNone/>
              <a:defRPr lang="ru-RU" sz="1800" spc="0" baseline="0">
                <a:solidFill>
                  <a:schemeClr val="bg1"/>
                </a:solidFill>
                <a:latin typeface="+mn-lt"/>
              </a:defRPr>
            </a:lvl1pPr>
            <a:lvl2pPr marL="283464" indent="-285750">
              <a:lnSpc>
                <a:spcPct val="120000"/>
              </a:lnSpc>
              <a:spcBef>
                <a:spcPts val="1000"/>
              </a:spcBef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  <a:defRPr lang="ru-RU" sz="1800" spc="0">
                <a:solidFill>
                  <a:schemeClr val="bg1"/>
                </a:solidFill>
              </a:defRPr>
            </a:lvl2pPr>
            <a:lvl3pPr marL="566928" indent="-285750">
              <a:lnSpc>
                <a:spcPct val="120000"/>
              </a:lnSpc>
              <a:spcBef>
                <a:spcPts val="1000"/>
              </a:spcBef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  <a:defRPr lang="ru-RU" sz="1800" spc="0">
                <a:solidFill>
                  <a:schemeClr val="bg1"/>
                </a:solidFill>
              </a:defRPr>
            </a:lvl3pPr>
            <a:lvl4pPr marL="859536" indent="-285750">
              <a:lnSpc>
                <a:spcPct val="120000"/>
              </a:lnSpc>
              <a:spcBef>
                <a:spcPts val="1000"/>
              </a:spcBef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  <a:defRPr lang="ru-RU" sz="1800" spc="0">
                <a:solidFill>
                  <a:schemeClr val="bg1"/>
                </a:solidFill>
              </a:defRPr>
            </a:lvl4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</p:txBody>
      </p:sp>
      <p:sp>
        <p:nvSpPr>
          <p:cNvPr id="15" name="Нижний колонтитул 4">
            <a:extLst>
              <a:ext uri="{FF2B5EF4-FFF2-40B4-BE49-F238E27FC236}">
                <a16:creationId xmlns:a16="http://schemas.microsoft.com/office/drawing/2014/main" id="{B02A6961-FD29-3446-6A70-B0D4EE5D1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6405" y="6237287"/>
            <a:ext cx="4114800" cy="365125"/>
          </a:xfrm>
        </p:spPr>
        <p:txBody>
          <a:bodyPr rtlCol="0">
            <a:noAutofit/>
          </a:bodyPr>
          <a:lstStyle>
            <a:lvl1pPr algn="l">
              <a:defRPr lang="ru-RU" sz="1200" spc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16" name="Номер слайда 5">
            <a:extLst>
              <a:ext uri="{FF2B5EF4-FFF2-40B4-BE49-F238E27FC236}">
                <a16:creationId xmlns:a16="http://schemas.microsoft.com/office/drawing/2014/main" id="{68477A85-1CCD-1BF5-8FF0-11B80AE2F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0971" y="6226198"/>
            <a:ext cx="2743200" cy="365125"/>
          </a:xfrm>
        </p:spPr>
        <p:txBody>
          <a:bodyPr rtlCol="0">
            <a:noAutofit/>
          </a:bodyPr>
          <a:lstStyle>
            <a:lvl1pPr>
              <a:defRPr lang="ru-RU" sz="1200">
                <a:solidFill>
                  <a:schemeClr val="bg1"/>
                </a:solidFill>
              </a:defRPr>
            </a:lvl1pPr>
          </a:lstStyle>
          <a:p>
            <a:pPr rtl="0"/>
            <a:fld id="{FE024F78-56A6-7740-B68D-8D4D026EDF3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58284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Заголовок и 2 столбца">
    <p:bg>
      <p:bgPr>
        <a:gradFill>
          <a:gsLst>
            <a:gs pos="100000">
              <a:schemeClr val="tx2"/>
            </a:gs>
            <a:gs pos="81000">
              <a:schemeClr val="accent6"/>
            </a:gs>
            <a:gs pos="31000">
              <a:srgbClr val="02090E"/>
            </a:gs>
            <a:gs pos="14000">
              <a:schemeClr val="accent4">
                <a:lumMod val="75000"/>
              </a:schemeClr>
            </a:gs>
            <a:gs pos="0">
              <a:schemeClr val="accent4"/>
            </a:gs>
          </a:gsLst>
          <a:lin ang="7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3A7247A-846A-F316-B494-69B42CBF3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21869" y="343814"/>
            <a:ext cx="11550701" cy="6210605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84B3AF6-983E-0901-0045-6CDF4E93E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7039" y="1983705"/>
            <a:ext cx="10435630" cy="0"/>
          </a:xfrm>
          <a:prstGeom prst="line">
            <a:avLst/>
          </a:prstGeom>
          <a:ln w="25400">
            <a:gradFill>
              <a:gsLst>
                <a:gs pos="0">
                  <a:schemeClr val="accent4">
                    <a:lumMod val="50000"/>
                  </a:schemeClr>
                </a:gs>
                <a:gs pos="100000">
                  <a:schemeClr val="accent6"/>
                </a:gs>
              </a:gsLst>
              <a:lin ang="108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3C5B7647-403E-A66E-6CF4-0D3A99AA5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10800000" flipH="1">
            <a:off x="10488530" y="4210019"/>
            <a:ext cx="754139" cy="1865729"/>
            <a:chOff x="653351" y="2693558"/>
            <a:chExt cx="754139" cy="1865729"/>
          </a:xfrm>
        </p:grpSpPr>
        <p:sp>
          <p:nvSpPr>
            <p:cNvPr id="10" name="Графический объект 15">
              <a:extLst>
                <a:ext uri="{FF2B5EF4-FFF2-40B4-BE49-F238E27FC236}">
                  <a16:creationId xmlns:a16="http://schemas.microsoft.com/office/drawing/2014/main" id="{E48E731E-FEF1-9C59-64B0-9CB6E88539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098137" y="2693558"/>
              <a:ext cx="128016" cy="128016"/>
            </a:xfrm>
            <a:custGeom>
              <a:avLst/>
              <a:gdLst>
                <a:gd name="connsiteX0" fmla="*/ 63857 w 127713"/>
                <a:gd name="connsiteY0" fmla="*/ 18874 h 127713"/>
                <a:gd name="connsiteX1" fmla="*/ 108839 w 127713"/>
                <a:gd name="connsiteY1" fmla="*/ 63857 h 127713"/>
                <a:gd name="connsiteX2" fmla="*/ 63857 w 127713"/>
                <a:gd name="connsiteY2" fmla="*/ 108839 h 127713"/>
                <a:gd name="connsiteX3" fmla="*/ 18874 w 127713"/>
                <a:gd name="connsiteY3" fmla="*/ 63857 h 127713"/>
                <a:gd name="connsiteX4" fmla="*/ 63857 w 127713"/>
                <a:gd name="connsiteY4" fmla="*/ 18874 h 127713"/>
                <a:gd name="connsiteX5" fmla="*/ 63857 w 127713"/>
                <a:gd name="connsiteY5" fmla="*/ 0 h 127713"/>
                <a:gd name="connsiteX6" fmla="*/ 0 w 127713"/>
                <a:gd name="connsiteY6" fmla="*/ 63857 h 127713"/>
                <a:gd name="connsiteX7" fmla="*/ 63857 w 127713"/>
                <a:gd name="connsiteY7" fmla="*/ 127713 h 127713"/>
                <a:gd name="connsiteX8" fmla="*/ 127713 w 127713"/>
                <a:gd name="connsiteY8" fmla="*/ 63857 h 127713"/>
                <a:gd name="connsiteX9" fmla="*/ 63857 w 127713"/>
                <a:gd name="connsiteY9" fmla="*/ 0 h 12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3" h="127713">
                  <a:moveTo>
                    <a:pt x="63857" y="18874"/>
                  </a:moveTo>
                  <a:cubicBezTo>
                    <a:pt x="88700" y="18874"/>
                    <a:pt x="108839" y="39013"/>
                    <a:pt x="108839" y="63857"/>
                  </a:cubicBezTo>
                  <a:cubicBezTo>
                    <a:pt x="108839" y="88700"/>
                    <a:pt x="88700" y="108839"/>
                    <a:pt x="63857" y="108839"/>
                  </a:cubicBezTo>
                  <a:cubicBezTo>
                    <a:pt x="39013" y="108839"/>
                    <a:pt x="18874" y="88700"/>
                    <a:pt x="18874" y="63857"/>
                  </a:cubicBezTo>
                  <a:cubicBezTo>
                    <a:pt x="18898" y="39023"/>
                    <a:pt x="39023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3"/>
                    <a:pt x="63857" y="127713"/>
                  </a:cubicBezTo>
                  <a:cubicBezTo>
                    <a:pt x="99124" y="127713"/>
                    <a:pt x="127713" y="99124"/>
                    <a:pt x="127713" y="63857"/>
                  </a:cubicBezTo>
                  <a:cubicBezTo>
                    <a:pt x="127713" y="28590"/>
                    <a:pt x="99124" y="0"/>
                    <a:pt x="63857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  <a:alpha val="49071"/>
              </a:schemeClr>
            </a:solidFill>
            <a:ln w="610" cap="flat">
              <a:noFill/>
              <a:prstDash val="solid"/>
              <a:miter/>
            </a:ln>
          </p:spPr>
          <p:txBody>
            <a:bodyPr rtlCol="0" anchor="ctr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1" name="Графический объект 12">
              <a:extLst>
                <a:ext uri="{FF2B5EF4-FFF2-40B4-BE49-F238E27FC236}">
                  <a16:creationId xmlns:a16="http://schemas.microsoft.com/office/drawing/2014/main" id="{AFE83BB3-4D12-8E20-CA93-1834D7F0A4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306906" y="3837599"/>
              <a:ext cx="100584" cy="100584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  <a:alpha val="49071"/>
              </a:schemeClr>
            </a:solidFill>
            <a:ln w="422" cap="flat">
              <a:noFill/>
              <a:prstDash val="solid"/>
              <a:miter/>
            </a:ln>
          </p:spPr>
          <p:txBody>
            <a:bodyPr rtlCol="0" anchor="ctr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2" name="Графический объект 12">
              <a:extLst>
                <a:ext uri="{FF2B5EF4-FFF2-40B4-BE49-F238E27FC236}">
                  <a16:creationId xmlns:a16="http://schemas.microsoft.com/office/drawing/2014/main" id="{3EB1D810-BC05-6C0E-0DE4-3604EBAADC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53351" y="4521502"/>
              <a:ext cx="45719" cy="37785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  <a:alpha val="49071"/>
              </a:schemeClr>
            </a:solidFill>
            <a:ln w="422" cap="flat">
              <a:noFill/>
              <a:prstDash val="solid"/>
              <a:miter/>
            </a:ln>
          </p:spPr>
          <p:txBody>
            <a:bodyPr rtlCol="0" anchor="ctr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8070BB-B3B5-3A8A-2466-D661C74179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1680" y="430482"/>
            <a:ext cx="10500989" cy="1327464"/>
          </a:xfrm>
        </p:spPr>
        <p:txBody>
          <a:bodyPr rtlCol="0" anchor="b">
            <a:noAutofit/>
          </a:bodyPr>
          <a:lstStyle>
            <a:lvl1pPr algn="l">
              <a:defRPr lang="ru-RU" sz="3200" cap="all" spc="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A2003C5A-BF21-DE87-0ED1-3E2D0F32B5D8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07038" y="2465539"/>
            <a:ext cx="3774587" cy="3723753"/>
          </a:xfrm>
        </p:spPr>
        <p:txBody>
          <a:bodyPr rtlCol="0"/>
          <a:lstStyle>
            <a:lvl1pPr marL="342900" indent="-342900">
              <a:lnSpc>
                <a:spcPct val="120000"/>
              </a:lnSpc>
              <a:spcBef>
                <a:spcPts val="1000"/>
              </a:spcBef>
              <a:buClr>
                <a:schemeClr val="accent3">
                  <a:lumMod val="75000"/>
                </a:schemeClr>
              </a:buClr>
              <a:buFont typeface="+mj-lt"/>
              <a:buAutoNum type="arabicPeriod"/>
              <a:defRPr lang="ru-RU" sz="1800" spc="0" baseline="0">
                <a:solidFill>
                  <a:schemeClr val="bg1"/>
                </a:solidFill>
                <a:latin typeface="+mn-lt"/>
              </a:defRPr>
            </a:lvl1pPr>
            <a:lvl2pPr marL="626364" indent="-342900">
              <a:lnSpc>
                <a:spcPct val="120000"/>
              </a:lnSpc>
              <a:spcBef>
                <a:spcPts val="1000"/>
              </a:spcBef>
              <a:buClr>
                <a:schemeClr val="accent3">
                  <a:lumMod val="75000"/>
                </a:schemeClr>
              </a:buClr>
              <a:buFont typeface="+mj-lt"/>
              <a:buAutoNum type="alphaLcPeriod"/>
              <a:defRPr lang="ru-RU" sz="1800" spc="0">
                <a:solidFill>
                  <a:schemeClr val="bg1"/>
                </a:solidFill>
                <a:latin typeface="+mn-lt"/>
              </a:defRPr>
            </a:lvl2pPr>
            <a:lvl3pPr marL="918972" indent="-342900">
              <a:lnSpc>
                <a:spcPct val="120000"/>
              </a:lnSpc>
              <a:spcBef>
                <a:spcPts val="1000"/>
              </a:spcBef>
              <a:buClr>
                <a:schemeClr val="accent3">
                  <a:lumMod val="75000"/>
                </a:schemeClr>
              </a:buClr>
              <a:buFont typeface="+mj-lt"/>
              <a:buAutoNum type="arabicParenR"/>
              <a:defRPr lang="ru-RU" sz="1800" spc="0">
                <a:solidFill>
                  <a:schemeClr val="bg1"/>
                </a:solidFill>
                <a:latin typeface="+mn-lt"/>
              </a:defRPr>
            </a:lvl3pPr>
            <a:lvl4pPr marL="1209294" indent="-342900">
              <a:lnSpc>
                <a:spcPct val="120000"/>
              </a:lnSpc>
              <a:spcBef>
                <a:spcPts val="1000"/>
              </a:spcBef>
              <a:buClr>
                <a:schemeClr val="accent3">
                  <a:lumMod val="75000"/>
                </a:schemeClr>
              </a:buClr>
              <a:buFont typeface="+mj-lt"/>
              <a:buAutoNum type="alphaLcParenR"/>
              <a:defRPr lang="ru-RU" sz="1800" spc="0">
                <a:solidFill>
                  <a:schemeClr val="bg1"/>
                </a:solidFill>
                <a:latin typeface="+mn-lt"/>
              </a:defRPr>
            </a:lvl4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</p:txBody>
      </p:sp>
      <p:sp>
        <p:nvSpPr>
          <p:cNvPr id="19" name="Объект 4">
            <a:extLst>
              <a:ext uri="{FF2B5EF4-FFF2-40B4-BE49-F238E27FC236}">
                <a16:creationId xmlns:a16="http://schemas.microsoft.com/office/drawing/2014/main" id="{39870F08-C2AE-9AF7-58DE-EEA8A48BEDA9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4927600" y="2465539"/>
            <a:ext cx="6315069" cy="3723753"/>
          </a:xfrm>
        </p:spPr>
        <p:txBody>
          <a:bodyPr rtlCol="0"/>
          <a:lstStyle>
            <a:lvl1pPr marL="0" indent="0">
              <a:lnSpc>
                <a:spcPct val="120000"/>
              </a:lnSpc>
              <a:spcBef>
                <a:spcPts val="1000"/>
              </a:spcBef>
              <a:buClr>
                <a:schemeClr val="accent6"/>
              </a:buClr>
              <a:buFont typeface="Arial" panose="020B0604020202020204" pitchFamily="34" charset="0"/>
              <a:buNone/>
              <a:defRPr lang="ru-RU" sz="1800" spc="0" baseline="0">
                <a:solidFill>
                  <a:schemeClr val="bg1"/>
                </a:solidFill>
                <a:latin typeface="+mn-lt"/>
              </a:defRPr>
            </a:lvl1pPr>
            <a:lvl2pPr marL="283464" indent="-285750">
              <a:lnSpc>
                <a:spcPct val="120000"/>
              </a:lnSpc>
              <a:spcBef>
                <a:spcPts val="1000"/>
              </a:spcBef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  <a:defRPr lang="ru-RU" sz="1800" spc="0">
                <a:solidFill>
                  <a:schemeClr val="bg1"/>
                </a:solidFill>
                <a:latin typeface="+mn-lt"/>
              </a:defRPr>
            </a:lvl2pPr>
            <a:lvl3pPr marL="566928" indent="-285750">
              <a:lnSpc>
                <a:spcPct val="120000"/>
              </a:lnSpc>
              <a:spcBef>
                <a:spcPts val="1000"/>
              </a:spcBef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  <a:defRPr lang="ru-RU" sz="1800" spc="0">
                <a:solidFill>
                  <a:schemeClr val="bg1"/>
                </a:solidFill>
                <a:latin typeface="+mn-lt"/>
              </a:defRPr>
            </a:lvl3pPr>
            <a:lvl4pPr marL="859536" indent="-285750">
              <a:lnSpc>
                <a:spcPct val="120000"/>
              </a:lnSpc>
              <a:spcBef>
                <a:spcPts val="1000"/>
              </a:spcBef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  <a:defRPr lang="ru-RU" sz="1800" spc="0">
                <a:solidFill>
                  <a:schemeClr val="bg1"/>
                </a:solidFill>
                <a:latin typeface="+mn-lt"/>
              </a:defRPr>
            </a:lvl4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</p:txBody>
      </p:sp>
      <p:sp>
        <p:nvSpPr>
          <p:cNvPr id="15" name="Нижний колонтитул 4">
            <a:extLst>
              <a:ext uri="{FF2B5EF4-FFF2-40B4-BE49-F238E27FC236}">
                <a16:creationId xmlns:a16="http://schemas.microsoft.com/office/drawing/2014/main" id="{B02A6961-FD29-3446-6A70-B0D4EE5D1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6405" y="6237287"/>
            <a:ext cx="4114800" cy="365125"/>
          </a:xfrm>
        </p:spPr>
        <p:txBody>
          <a:bodyPr rtlCol="0">
            <a:noAutofit/>
          </a:bodyPr>
          <a:lstStyle>
            <a:lvl1pPr algn="l">
              <a:defRPr lang="ru-RU" sz="1200" spc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16" name="Номер слайда 5">
            <a:extLst>
              <a:ext uri="{FF2B5EF4-FFF2-40B4-BE49-F238E27FC236}">
                <a16:creationId xmlns:a16="http://schemas.microsoft.com/office/drawing/2014/main" id="{68477A85-1CCD-1BF5-8FF0-11B80AE2F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0971" y="6226198"/>
            <a:ext cx="2743200" cy="365125"/>
          </a:xfrm>
        </p:spPr>
        <p:txBody>
          <a:bodyPr rtlCol="0">
            <a:noAutofit/>
          </a:bodyPr>
          <a:lstStyle>
            <a:lvl1pPr>
              <a:defRPr lang="ru-RU" sz="1200">
                <a:solidFill>
                  <a:schemeClr val="bg1"/>
                </a:solidFill>
              </a:defRPr>
            </a:lvl1pPr>
          </a:lstStyle>
          <a:p>
            <a:pPr rtl="0"/>
            <a:fld id="{FE024F78-56A6-7740-B68D-8D4D026EDF3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62227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/>
            </a:gs>
            <a:gs pos="99000">
              <a:srgbClr val="05202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3EA418-19D1-0D4D-BE52-40A86E32F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12BAE0C-5187-A64D-A481-E692456703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ru-RU"/>
            </a:def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9759C05-48F5-9346-8256-5B61C6990E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ru-RU" sz="1200">
                <a:solidFill>
                  <a:schemeClr val="bg1"/>
                </a:solidFill>
                <a:latin typeface="+mj-lt"/>
                <a:cs typeface="Biome" panose="020B0503030204020804" pitchFamily="34" charset="0"/>
              </a:defRPr>
            </a:lvl1pPr>
          </a:lstStyle>
          <a:p>
            <a:pPr rtl="0"/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4175D63-7351-9C4A-AEE0-10E27B3B64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lang="ru-RU" sz="1200">
                <a:solidFill>
                  <a:schemeClr val="bg1"/>
                </a:solidFill>
                <a:latin typeface="+mj-lt"/>
                <a:cs typeface="Biome" panose="020B0503030204020804" pitchFamily="34" charset="0"/>
              </a:defRPr>
            </a:lvl1pPr>
          </a:lstStyle>
          <a:p>
            <a:pPr rtl="0"/>
            <a:r>
              <a:rPr lang="ru-RU" dirty="0"/>
              <a:t>Заголовок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350889F-2BBA-5F45-95BC-BEA6688167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ru-RU" sz="1200">
                <a:solidFill>
                  <a:schemeClr val="bg1"/>
                </a:solidFill>
                <a:latin typeface="+mj-lt"/>
                <a:cs typeface="Biome" panose="020B0503030204020804" pitchFamily="34" charset="0"/>
              </a:defRPr>
            </a:lvl1pPr>
          </a:lstStyle>
          <a:p>
            <a:pPr rtl="0"/>
            <a:fld id="{FE024F78-56A6-7740-B68D-8D4D026EDF3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5693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79" r:id="rId2"/>
    <p:sldLayoutId id="2147483669" r:id="rId3"/>
    <p:sldLayoutId id="2147483672" r:id="rId4"/>
    <p:sldLayoutId id="2147483673" r:id="rId5"/>
    <p:sldLayoutId id="2147483674" r:id="rId6"/>
    <p:sldLayoutId id="2147483671" r:id="rId7"/>
    <p:sldLayoutId id="2147483675" r:id="rId8"/>
    <p:sldLayoutId id="2147483676" r:id="rId9"/>
    <p:sldLayoutId id="2147483670" r:id="rId10"/>
    <p:sldLayoutId id="2147483677" r:id="rId11"/>
    <p:sldLayoutId id="2147483678" r:id="rId12"/>
    <p:sldLayoutId id="2147483664" r:id="rId13"/>
    <p:sldLayoutId id="2147483663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ru-RU" sz="4400" kern="1200" spc="300" baseline="0">
          <a:solidFill>
            <a:schemeClr val="bg1"/>
          </a:solidFill>
          <a:latin typeface="+mj-lt"/>
          <a:ea typeface="+mj-ea"/>
          <a:cs typeface="Biome" panose="020B05030302040208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lang="ru-RU" sz="2800" kern="1200">
          <a:solidFill>
            <a:schemeClr val="accent3"/>
          </a:solidFill>
          <a:latin typeface="+mj-lt"/>
          <a:ea typeface="+mn-ea"/>
          <a:cs typeface="Biome" panose="020B0503030204020804" pitchFamily="34" charset="0"/>
        </a:defRPr>
      </a:lvl1pPr>
      <a:lvl2pPr marL="800100" indent="-342900" algn="l" defTabSz="914400" rtl="0" eaLnBrk="1" latinLnBrk="0" hangingPunct="1">
        <a:lnSpc>
          <a:spcPct val="90000"/>
        </a:lnSpc>
        <a:spcBef>
          <a:spcPts val="500"/>
        </a:spcBef>
        <a:buClr>
          <a:schemeClr val="accent6"/>
        </a:buClr>
        <a:buFont typeface="Arial" panose="020B0604020202020204" pitchFamily="34" charset="0"/>
        <a:buChar char="•"/>
        <a:defRPr lang="ru-RU"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90000"/>
        </a:lnSpc>
        <a:spcBef>
          <a:spcPts val="500"/>
        </a:spcBef>
        <a:buClr>
          <a:schemeClr val="accent6"/>
        </a:buClr>
        <a:buFont typeface="Arial" panose="020B0604020202020204" pitchFamily="34" charset="0"/>
        <a:buChar char="•"/>
        <a:defRPr lang="ru-RU"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57350" indent="-285750" algn="l" defTabSz="914400" rtl="0" eaLnBrk="1" latinLnBrk="0" hangingPunct="1">
        <a:lnSpc>
          <a:spcPct val="90000"/>
        </a:lnSpc>
        <a:spcBef>
          <a:spcPts val="500"/>
        </a:spcBef>
        <a:buClr>
          <a:schemeClr val="accent6"/>
        </a:buClr>
        <a:buFont typeface="Arial" panose="020B0604020202020204" pitchFamily="34" charset="0"/>
        <a:buChar char="•"/>
        <a:defRPr lang="ru-RU"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114550" indent="-285750" algn="l" defTabSz="914400" rtl="0" eaLnBrk="1" latinLnBrk="0" hangingPunct="1">
        <a:lnSpc>
          <a:spcPct val="90000"/>
        </a:lnSpc>
        <a:spcBef>
          <a:spcPts val="500"/>
        </a:spcBef>
        <a:buClr>
          <a:schemeClr val="accent6"/>
        </a:buClr>
        <a:buFont typeface="Arial" panose="020B0604020202020204" pitchFamily="34" charset="0"/>
        <a:buChar char="•"/>
        <a:defRPr lang="ru-RU"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997874EA-2F67-60CD-631F-5A787057F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4799"/>
            <a:ext cx="12191998" cy="3215641"/>
          </a:xfrm>
        </p:spPr>
        <p:txBody>
          <a:bodyPr rtlCol="0" anchor="b"/>
          <a:lstStyle>
            <a:defPPr>
              <a:defRPr lang="ru-RU"/>
            </a:defPPr>
          </a:lstStyle>
          <a:p>
            <a:pPr rtl="0"/>
            <a:r>
              <a:rPr lang="uk-UA" dirty="0"/>
              <a:t>Презентація на тему:</a:t>
            </a:r>
            <a:endParaRPr lang="ru-RU" dirty="0"/>
          </a:p>
        </p:txBody>
      </p:sp>
      <p:sp>
        <p:nvSpPr>
          <p:cNvPr id="9" name="Подзаголовок 3">
            <a:extLst>
              <a:ext uri="{FF2B5EF4-FFF2-40B4-BE49-F238E27FC236}">
                <a16:creationId xmlns:a16="http://schemas.microsoft.com/office/drawing/2014/main" id="{2981AB9E-AF0F-CAD0-2DD2-D640FB871E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" y="3429000"/>
            <a:ext cx="12191997" cy="2577772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uk-UA" dirty="0"/>
              <a:t>Фінансове планування військової</a:t>
            </a:r>
          </a:p>
          <a:p>
            <a:pPr rtl="0"/>
            <a:r>
              <a:rPr lang="uk-UA" dirty="0"/>
              <a:t>Частини</a:t>
            </a:r>
          </a:p>
        </p:txBody>
      </p:sp>
    </p:spTree>
    <p:extLst>
      <p:ext uri="{BB962C8B-B14F-4D97-AF65-F5344CB8AC3E}">
        <p14:creationId xmlns:p14="http://schemas.microsoft.com/office/powerpoint/2010/main" val="2498031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17F7C5-CBA2-9823-0CBA-5BD773998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ru-RU"/>
            </a:defPPr>
          </a:lstStyle>
          <a:p>
            <a:r>
              <a:rPr lang="uk-UA" dirty="0"/>
              <a:t>Що таке фінансове планування?</a:t>
            </a:r>
            <a:br>
              <a:rPr lang="ru-RU" dirty="0"/>
            </a:br>
            <a:endParaRPr lang="ru-RU" dirty="0"/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260D053B-A40A-3228-B6D5-3371B9EE2E5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r>
              <a:rPr lang="ru-RU" dirty="0"/>
              <a:t>це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визначення</a:t>
            </a:r>
            <a:r>
              <a:rPr lang="ru-RU" dirty="0"/>
              <a:t>, як </a:t>
            </a:r>
            <a:r>
              <a:rPr lang="ru-RU" dirty="0" err="1"/>
              <a:t>організація</a:t>
            </a:r>
            <a:r>
              <a:rPr lang="ru-RU" dirty="0"/>
              <a:t> буде </a:t>
            </a:r>
            <a:r>
              <a:rPr lang="ru-RU" dirty="0" err="1"/>
              <a:t>отримувати</a:t>
            </a:r>
            <a:r>
              <a:rPr lang="ru-RU" dirty="0"/>
              <a:t> та </a:t>
            </a:r>
            <a:r>
              <a:rPr lang="ru-RU" dirty="0" err="1"/>
              <a:t>використовувати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фінансові</a:t>
            </a:r>
            <a:r>
              <a:rPr lang="ru-RU" dirty="0"/>
              <a:t> </a:t>
            </a:r>
            <a:r>
              <a:rPr lang="ru-RU" dirty="0" err="1"/>
              <a:t>ресурси</a:t>
            </a:r>
            <a:r>
              <a:rPr lang="ru-RU" dirty="0"/>
              <a:t> для </a:t>
            </a:r>
            <a:r>
              <a:rPr lang="ru-RU" dirty="0" err="1"/>
              <a:t>досягнення</a:t>
            </a:r>
            <a:r>
              <a:rPr lang="ru-RU" dirty="0"/>
              <a:t> </a:t>
            </a:r>
            <a:r>
              <a:rPr lang="ru-RU" dirty="0" err="1"/>
              <a:t>цілей</a:t>
            </a:r>
            <a:r>
              <a:rPr lang="ru-RU" dirty="0"/>
              <a:t>.</a:t>
            </a:r>
          </a:p>
          <a:p>
            <a:pPr rtl="0"/>
            <a:endParaRPr lang="uk-UA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A6A971A9-0C5C-DDFC-67F9-2E5A55F12F6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226175"/>
            <a:ext cx="2743200" cy="365125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fld id="{FE024F78-56A6-7740-B68D-8D4D026EDF3F}" type="slidenum">
              <a:rPr lang="ru-RU" smtClean="0"/>
              <a:pPr rtl="0"/>
              <a:t>2</a:t>
            </a:fld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3663636-A973-C8C6-A3FA-F3FDEC3A1E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7295" y="365125"/>
            <a:ext cx="4754372" cy="622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193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tx2"/>
            </a:gs>
            <a:gs pos="81000">
              <a:schemeClr val="accent6"/>
            </a:gs>
            <a:gs pos="55000">
              <a:srgbClr val="02090E"/>
            </a:gs>
            <a:gs pos="14000">
              <a:schemeClr val="accent4">
                <a:lumMod val="75000"/>
              </a:schemeClr>
            </a:gs>
            <a:gs pos="0">
              <a:schemeClr val="accent4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1A2458FF-0D0C-4ACC-C6FB-103BC0BA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4466502" cy="1936866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uk-UA" dirty="0"/>
              <a:t>Вступ</a:t>
            </a:r>
            <a:endParaRPr lang="ru-RU" dirty="0"/>
          </a:p>
        </p:txBody>
      </p:sp>
      <p:sp>
        <p:nvSpPr>
          <p:cNvPr id="31" name="Текст 3">
            <a:extLst>
              <a:ext uri="{FF2B5EF4-FFF2-40B4-BE49-F238E27FC236}">
                <a16:creationId xmlns:a16="http://schemas.microsoft.com/office/drawing/2014/main" id="{F1239C0E-3F39-787D-0FC3-6B7C9BA37E8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38201" y="2660952"/>
            <a:ext cx="4466504" cy="3842083"/>
          </a:xfrm>
        </p:spPr>
        <p:txBody>
          <a:bodyPr rtlCol="0" anchor="t"/>
          <a:lstStyle>
            <a:defPPr>
              <a:defRPr lang="ru-RU"/>
            </a:def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>
                <a:solidFill>
                  <a:srgbClr val="E3FBFE"/>
                </a:solidFill>
              </a:rPr>
              <a:t>Фінансове</a:t>
            </a:r>
            <a:r>
              <a:rPr lang="ru-RU" dirty="0">
                <a:solidFill>
                  <a:srgbClr val="E3FBFE"/>
                </a:solidFill>
              </a:rPr>
              <a:t> планування є </a:t>
            </a:r>
            <a:r>
              <a:rPr lang="ru-RU" dirty="0" err="1">
                <a:solidFill>
                  <a:srgbClr val="E3FBFE"/>
                </a:solidFill>
              </a:rPr>
              <a:t>важливим</a:t>
            </a:r>
            <a:r>
              <a:rPr lang="ru-RU" dirty="0">
                <a:solidFill>
                  <a:srgbClr val="E3FBFE"/>
                </a:solidFill>
              </a:rPr>
              <a:t> </a:t>
            </a:r>
            <a:r>
              <a:rPr lang="ru-RU" dirty="0" err="1">
                <a:solidFill>
                  <a:srgbClr val="E3FBFE"/>
                </a:solidFill>
              </a:rPr>
              <a:t>елементом</a:t>
            </a:r>
            <a:r>
              <a:rPr lang="ru-RU" dirty="0">
                <a:solidFill>
                  <a:srgbClr val="E3FBFE"/>
                </a:solidFill>
              </a:rPr>
              <a:t> </a:t>
            </a:r>
            <a:r>
              <a:rPr lang="ru-RU" dirty="0" err="1">
                <a:solidFill>
                  <a:srgbClr val="E3FBFE"/>
                </a:solidFill>
              </a:rPr>
              <a:t>управління</a:t>
            </a:r>
            <a:r>
              <a:rPr lang="ru-RU" dirty="0">
                <a:solidFill>
                  <a:srgbClr val="E3FBFE"/>
                </a:solidFill>
              </a:rPr>
              <a:t> </a:t>
            </a:r>
            <a:r>
              <a:rPr lang="ru-RU" dirty="0" err="1">
                <a:solidFill>
                  <a:srgbClr val="E3FBFE"/>
                </a:solidFill>
              </a:rPr>
              <a:t>будь-якою</a:t>
            </a:r>
            <a:r>
              <a:rPr lang="ru-RU" dirty="0">
                <a:solidFill>
                  <a:srgbClr val="E3FBFE"/>
                </a:solidFill>
              </a:rPr>
              <a:t> </a:t>
            </a:r>
            <a:r>
              <a:rPr lang="ru-RU" dirty="0" err="1">
                <a:solidFill>
                  <a:srgbClr val="E3FBFE"/>
                </a:solidFill>
              </a:rPr>
              <a:t>військовою</a:t>
            </a:r>
            <a:r>
              <a:rPr lang="ru-RU" dirty="0">
                <a:solidFill>
                  <a:srgbClr val="E3FBFE"/>
                </a:solidFill>
              </a:rPr>
              <a:t> </a:t>
            </a:r>
            <a:r>
              <a:rPr lang="ru-RU" dirty="0" err="1">
                <a:solidFill>
                  <a:srgbClr val="E3FBFE"/>
                </a:solidFill>
              </a:rPr>
              <a:t>частиною</a:t>
            </a:r>
            <a:r>
              <a:rPr lang="ru-RU" dirty="0">
                <a:solidFill>
                  <a:srgbClr val="E3FBFE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>
                <a:solidFill>
                  <a:srgbClr val="E3FBFE"/>
                </a:solidFill>
              </a:rPr>
              <a:t>Воно</a:t>
            </a:r>
            <a:r>
              <a:rPr lang="ru-RU" dirty="0">
                <a:solidFill>
                  <a:srgbClr val="E3FBFE"/>
                </a:solidFill>
              </a:rPr>
              <a:t> </a:t>
            </a:r>
            <a:r>
              <a:rPr lang="ru-RU" dirty="0" err="1">
                <a:solidFill>
                  <a:srgbClr val="E3FBFE"/>
                </a:solidFill>
              </a:rPr>
              <a:t>дозволяє</a:t>
            </a:r>
            <a:r>
              <a:rPr lang="ru-RU" dirty="0">
                <a:solidFill>
                  <a:srgbClr val="E3FBFE"/>
                </a:solidFill>
              </a:rPr>
              <a:t> </a:t>
            </a:r>
            <a:r>
              <a:rPr lang="ru-RU" dirty="0" err="1">
                <a:solidFill>
                  <a:srgbClr val="E3FBFE"/>
                </a:solidFill>
              </a:rPr>
              <a:t>ефективно</a:t>
            </a:r>
            <a:r>
              <a:rPr lang="ru-RU" dirty="0">
                <a:solidFill>
                  <a:srgbClr val="E3FBFE"/>
                </a:solidFill>
              </a:rPr>
              <a:t> </a:t>
            </a:r>
            <a:r>
              <a:rPr lang="ru-RU" dirty="0" err="1">
                <a:solidFill>
                  <a:srgbClr val="E3FBFE"/>
                </a:solidFill>
              </a:rPr>
              <a:t>використовувати</a:t>
            </a:r>
            <a:r>
              <a:rPr lang="ru-RU" dirty="0">
                <a:solidFill>
                  <a:srgbClr val="E3FBFE"/>
                </a:solidFill>
              </a:rPr>
              <a:t> </a:t>
            </a:r>
            <a:r>
              <a:rPr lang="ru-RU" dirty="0" err="1">
                <a:solidFill>
                  <a:srgbClr val="E3FBFE"/>
                </a:solidFill>
              </a:rPr>
              <a:t>бюджетні</a:t>
            </a:r>
            <a:r>
              <a:rPr lang="ru-RU" dirty="0">
                <a:solidFill>
                  <a:srgbClr val="E3FBFE"/>
                </a:solidFill>
              </a:rPr>
              <a:t> </a:t>
            </a:r>
            <a:r>
              <a:rPr lang="ru-RU" dirty="0" err="1">
                <a:solidFill>
                  <a:srgbClr val="E3FBFE"/>
                </a:solidFill>
              </a:rPr>
              <a:t>кошти</a:t>
            </a:r>
            <a:r>
              <a:rPr lang="ru-RU" dirty="0">
                <a:solidFill>
                  <a:srgbClr val="E3FBFE"/>
                </a:solidFill>
              </a:rPr>
              <a:t>, та </a:t>
            </a:r>
            <a:r>
              <a:rPr lang="ru-RU" dirty="0" err="1">
                <a:solidFill>
                  <a:srgbClr val="E3FBFE"/>
                </a:solidFill>
              </a:rPr>
              <a:t>уникати</a:t>
            </a:r>
            <a:r>
              <a:rPr lang="ru-RU" dirty="0">
                <a:solidFill>
                  <a:srgbClr val="E3FBFE"/>
                </a:solidFill>
              </a:rPr>
              <a:t> </a:t>
            </a:r>
            <a:r>
              <a:rPr lang="ru-RU" dirty="0" err="1">
                <a:solidFill>
                  <a:srgbClr val="E3FBFE"/>
                </a:solidFill>
              </a:rPr>
              <a:t>дефіциту</a:t>
            </a:r>
            <a:r>
              <a:rPr lang="ru-RU" dirty="0">
                <a:solidFill>
                  <a:srgbClr val="E3FBFE"/>
                </a:solidFill>
              </a:rPr>
              <a:t> </a:t>
            </a:r>
            <a:r>
              <a:rPr lang="ru-RU" dirty="0" err="1">
                <a:solidFill>
                  <a:srgbClr val="E3FBFE"/>
                </a:solidFill>
              </a:rPr>
              <a:t>ресурсів</a:t>
            </a:r>
            <a:r>
              <a:rPr lang="ru-RU" dirty="0">
                <a:solidFill>
                  <a:srgbClr val="E3FBFE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E3FBFE"/>
                </a:solidFill>
              </a:rPr>
              <a:t>Без </a:t>
            </a:r>
            <a:r>
              <a:rPr lang="ru-RU" dirty="0" err="1">
                <a:solidFill>
                  <a:srgbClr val="E3FBFE"/>
                </a:solidFill>
              </a:rPr>
              <a:t>чіткого</a:t>
            </a:r>
            <a:r>
              <a:rPr lang="ru-RU" dirty="0">
                <a:solidFill>
                  <a:srgbClr val="E3FBFE"/>
                </a:solidFill>
              </a:rPr>
              <a:t> </a:t>
            </a:r>
            <a:r>
              <a:rPr lang="ru-RU" dirty="0" err="1">
                <a:solidFill>
                  <a:srgbClr val="E3FBFE"/>
                </a:solidFill>
              </a:rPr>
              <a:t>фінансового</a:t>
            </a:r>
            <a:r>
              <a:rPr lang="ru-RU" dirty="0">
                <a:solidFill>
                  <a:srgbClr val="E3FBFE"/>
                </a:solidFill>
              </a:rPr>
              <a:t> плану </a:t>
            </a:r>
            <a:r>
              <a:rPr lang="ru-RU" dirty="0" err="1">
                <a:solidFill>
                  <a:srgbClr val="E3FBFE"/>
                </a:solidFill>
              </a:rPr>
              <a:t>навіть</a:t>
            </a:r>
            <a:r>
              <a:rPr lang="ru-RU" dirty="0">
                <a:solidFill>
                  <a:srgbClr val="E3FBFE"/>
                </a:solidFill>
              </a:rPr>
              <a:t> добре </a:t>
            </a:r>
            <a:r>
              <a:rPr lang="ru-RU" dirty="0" err="1">
                <a:solidFill>
                  <a:srgbClr val="E3FBFE"/>
                </a:solidFill>
              </a:rPr>
              <a:t>підготовлений</a:t>
            </a:r>
            <a:r>
              <a:rPr lang="ru-RU" dirty="0">
                <a:solidFill>
                  <a:srgbClr val="E3FBFE"/>
                </a:solidFill>
              </a:rPr>
              <a:t> підрозділ </a:t>
            </a:r>
            <a:r>
              <a:rPr lang="ru-RU" dirty="0" err="1">
                <a:solidFill>
                  <a:srgbClr val="E3FBFE"/>
                </a:solidFill>
              </a:rPr>
              <a:t>може</a:t>
            </a:r>
            <a:r>
              <a:rPr lang="ru-RU" dirty="0">
                <a:solidFill>
                  <a:srgbClr val="E3FBFE"/>
                </a:solidFill>
              </a:rPr>
              <a:t> </a:t>
            </a:r>
            <a:r>
              <a:rPr lang="ru-RU" dirty="0" err="1">
                <a:solidFill>
                  <a:srgbClr val="E3FBFE"/>
                </a:solidFill>
              </a:rPr>
              <a:t>втратити</a:t>
            </a:r>
            <a:r>
              <a:rPr lang="ru-RU" dirty="0">
                <a:solidFill>
                  <a:srgbClr val="E3FBFE"/>
                </a:solidFill>
              </a:rPr>
              <a:t> </a:t>
            </a:r>
            <a:r>
              <a:rPr lang="ru-RU" dirty="0" err="1">
                <a:solidFill>
                  <a:srgbClr val="E3FBFE"/>
                </a:solidFill>
              </a:rPr>
              <a:t>боєздатність</a:t>
            </a:r>
            <a:r>
              <a:rPr lang="ru-RU" dirty="0">
                <a:solidFill>
                  <a:srgbClr val="E3FBFE"/>
                </a:solidFill>
              </a:rPr>
              <a:t> через </a:t>
            </a:r>
            <a:r>
              <a:rPr lang="ru-RU" dirty="0" err="1">
                <a:solidFill>
                  <a:srgbClr val="E3FBFE"/>
                </a:solidFill>
              </a:rPr>
              <a:t>нестачу</a:t>
            </a:r>
            <a:r>
              <a:rPr lang="ru-RU" dirty="0">
                <a:solidFill>
                  <a:srgbClr val="E3FBFE"/>
                </a:solidFill>
              </a:rPr>
              <a:t> </a:t>
            </a:r>
            <a:r>
              <a:rPr lang="ru-RU" dirty="0" err="1">
                <a:solidFill>
                  <a:srgbClr val="E3FBFE"/>
                </a:solidFill>
              </a:rPr>
              <a:t>матеріально-технічних</a:t>
            </a:r>
            <a:r>
              <a:rPr lang="ru-RU" dirty="0">
                <a:solidFill>
                  <a:srgbClr val="E3FBFE"/>
                </a:solidFill>
              </a:rPr>
              <a:t> </a:t>
            </a:r>
            <a:r>
              <a:rPr lang="ru-RU" dirty="0" err="1">
                <a:solidFill>
                  <a:srgbClr val="E3FBFE"/>
                </a:solidFill>
              </a:rPr>
              <a:t>засобів</a:t>
            </a:r>
            <a:r>
              <a:rPr lang="ru-RU" dirty="0">
                <a:solidFill>
                  <a:srgbClr val="E3FBFE"/>
                </a:solidFill>
              </a:rPr>
              <a:t>.</a:t>
            </a:r>
          </a:p>
          <a:p>
            <a:pPr rtl="0"/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8102FF6-3471-9927-34E6-CDB22D7697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7297" y="372031"/>
            <a:ext cx="4466502" cy="6131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159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tx2"/>
            </a:gs>
            <a:gs pos="79000">
              <a:schemeClr val="accent6"/>
            </a:gs>
            <a:gs pos="31000">
              <a:srgbClr val="02090E"/>
            </a:gs>
            <a:gs pos="14000">
              <a:schemeClr val="accent4">
                <a:lumMod val="75000"/>
              </a:schemeClr>
            </a:gs>
            <a:gs pos="0">
              <a:schemeClr val="accent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3FEFE388-CD0B-9671-4D4E-D6D8004C8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uk-UA" dirty="0"/>
              <a:t>Завдання фінансового планування </a:t>
            </a:r>
            <a:endParaRPr lang="ru-RU" dirty="0"/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BE4E0F37-0AD5-833C-CBE5-EAE02EC4606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27191" y="2765352"/>
            <a:ext cx="4466504" cy="3405187"/>
          </a:xfrm>
        </p:spPr>
        <p:txBody>
          <a:bodyPr rtlCol="0"/>
          <a:lstStyle>
            <a:defPPr>
              <a:defRPr lang="ru-RU"/>
            </a:def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фінансової</a:t>
            </a:r>
            <a:r>
              <a:rPr lang="ru-RU" dirty="0"/>
              <a:t> </a:t>
            </a:r>
            <a:r>
              <a:rPr lang="ru-RU" dirty="0" err="1"/>
              <a:t>стабільності</a:t>
            </a:r>
            <a:r>
              <a:rPr lang="ru-RU" dirty="0"/>
              <a:t> </a:t>
            </a:r>
            <a:r>
              <a:rPr lang="ru-RU" dirty="0" err="1"/>
              <a:t>підрозділу</a:t>
            </a:r>
            <a:r>
              <a:rPr lang="ru-RU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/>
              <a:t>Раціональний</a:t>
            </a:r>
            <a:r>
              <a:rPr lang="ru-RU" dirty="0"/>
              <a:t> </a:t>
            </a:r>
            <a:r>
              <a:rPr lang="ru-RU" dirty="0" err="1"/>
              <a:t>розподіл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основними</a:t>
            </a:r>
            <a:r>
              <a:rPr lang="ru-RU" dirty="0"/>
              <a:t> </a:t>
            </a:r>
            <a:r>
              <a:rPr lang="ru-RU" dirty="0" err="1"/>
              <a:t>напрямками</a:t>
            </a:r>
            <a:r>
              <a:rPr lang="ru-RU" dirty="0"/>
              <a:t> (персонал, </a:t>
            </a:r>
            <a:r>
              <a:rPr lang="ru-RU" dirty="0" err="1"/>
              <a:t>техніка</a:t>
            </a:r>
            <a:r>
              <a:rPr lang="ru-RU" dirty="0"/>
              <a:t>, </a:t>
            </a:r>
            <a:r>
              <a:rPr lang="ru-RU" dirty="0" err="1"/>
              <a:t>навчання</a:t>
            </a:r>
            <a:r>
              <a:rPr lang="ru-RU" dirty="0"/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/>
              <a:t>Пріоритезація</a:t>
            </a:r>
            <a:r>
              <a:rPr lang="ru-RU" dirty="0"/>
              <a:t> </a:t>
            </a:r>
            <a:r>
              <a:rPr lang="ru-RU" dirty="0" err="1"/>
              <a:t>витрат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завдань</a:t>
            </a:r>
            <a:r>
              <a:rPr lang="ru-RU" dirty="0"/>
              <a:t> оборони.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резервів</a:t>
            </a:r>
            <a:r>
              <a:rPr lang="ru-RU" dirty="0"/>
              <a:t> на </a:t>
            </a:r>
            <a:r>
              <a:rPr lang="ru-RU" dirty="0" err="1"/>
              <a:t>випадок</a:t>
            </a:r>
            <a:r>
              <a:rPr lang="ru-RU" dirty="0"/>
              <a:t> </a:t>
            </a:r>
            <a:r>
              <a:rPr lang="ru-RU" dirty="0" err="1"/>
              <a:t>непередбачуваних</a:t>
            </a:r>
            <a:r>
              <a:rPr lang="ru-RU" dirty="0"/>
              <a:t> </a:t>
            </a:r>
            <a:r>
              <a:rPr lang="ru-RU" dirty="0" err="1"/>
              <a:t>обставин</a:t>
            </a:r>
            <a:r>
              <a:rPr lang="ru-RU" dirty="0"/>
              <a:t> (</a:t>
            </a:r>
            <a:r>
              <a:rPr lang="ru-RU" dirty="0" err="1"/>
              <a:t>бойові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, </a:t>
            </a:r>
            <a:r>
              <a:rPr lang="ru-RU" dirty="0" err="1"/>
              <a:t>стихійні</a:t>
            </a:r>
            <a:r>
              <a:rPr lang="ru-RU" dirty="0"/>
              <a:t> лиха).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7D6EA54-3083-FB0D-9011-2353791B049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226175"/>
            <a:ext cx="2743200" cy="365125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fld id="{FE024F78-56A6-7740-B68D-8D4D026EDF3F}" type="slidenum">
              <a:rPr lang="ru-RU" smtClean="0"/>
              <a:pPr rtl="0"/>
              <a:t>4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37309A-51B9-0E2A-7CF5-331593281B5F}"/>
              </a:ext>
            </a:extLst>
          </p:cNvPr>
          <p:cNvSpPr txBox="1"/>
          <p:nvPr/>
        </p:nvSpPr>
        <p:spPr>
          <a:xfrm>
            <a:off x="5193695" y="2502505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UA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60A1F5B-9425-1D61-F915-18B68D35CF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6291" y="336406"/>
            <a:ext cx="5256566" cy="62548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98144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F60903-003B-273E-3584-5312F76C3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5669" y="113097"/>
            <a:ext cx="7420819" cy="1656304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uk-UA" dirty="0"/>
              <a:t>Структура бюджету в/ч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4160DFF-2E7E-7A22-819A-C011020DFF01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3305669" y="2470150"/>
            <a:ext cx="7420819" cy="4121173"/>
          </a:xfrm>
        </p:spPr>
        <p:txBody>
          <a:bodyPr rtlCol="0"/>
          <a:lstStyle>
            <a:defPPr>
              <a:defRPr lang="ru-RU"/>
            </a:defPPr>
          </a:lstStyle>
          <a:p>
            <a:r>
              <a:rPr lang="ru-RU" b="1" dirty="0">
                <a:solidFill>
                  <a:schemeClr val="accent3">
                    <a:lumMod val="75000"/>
                  </a:schemeClr>
                </a:solidFill>
              </a:rPr>
              <a:t>Персонал</a:t>
            </a:r>
            <a:r>
              <a:rPr lang="ru-RU" dirty="0"/>
              <a:t> – зарплата, надбавки, </a:t>
            </a:r>
            <a:r>
              <a:rPr lang="ru-RU" dirty="0" err="1"/>
              <a:t>соціальне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.</a:t>
            </a:r>
          </a:p>
          <a:p>
            <a:r>
              <a:rPr lang="ru-RU" b="1" dirty="0" err="1">
                <a:solidFill>
                  <a:schemeClr val="accent3">
                    <a:lumMod val="75000"/>
                  </a:schemeClr>
                </a:solidFill>
              </a:rPr>
              <a:t>Операційні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3">
                    <a:lumMod val="75000"/>
                  </a:schemeClr>
                </a:solidFill>
              </a:rPr>
              <a:t>витрати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dirty="0"/>
              <a:t>– </a:t>
            </a:r>
            <a:r>
              <a:rPr lang="ru-RU" dirty="0" err="1"/>
              <a:t>паливо</a:t>
            </a:r>
            <a:r>
              <a:rPr lang="ru-RU" dirty="0"/>
              <a:t>, транспорт, </a:t>
            </a:r>
            <a:r>
              <a:rPr lang="ru-RU" dirty="0" err="1"/>
              <a:t>комунальні</a:t>
            </a:r>
            <a:r>
              <a:rPr lang="ru-RU" dirty="0"/>
              <a:t> </a:t>
            </a:r>
            <a:r>
              <a:rPr lang="ru-RU" dirty="0" err="1"/>
              <a:t>послуги</a:t>
            </a:r>
            <a:r>
              <a:rPr lang="ru-RU" dirty="0"/>
              <a:t>.</a:t>
            </a:r>
          </a:p>
          <a:p>
            <a:r>
              <a:rPr lang="ru-RU" b="1" dirty="0" err="1">
                <a:solidFill>
                  <a:schemeClr val="accent3">
                    <a:lumMod val="75000"/>
                  </a:schemeClr>
                </a:solidFill>
              </a:rPr>
              <a:t>Інфраструктура</a:t>
            </a:r>
            <a:r>
              <a:rPr lang="ru-RU" dirty="0"/>
              <a:t> – ремонт, </a:t>
            </a:r>
            <a:r>
              <a:rPr lang="ru-RU" dirty="0" err="1"/>
              <a:t>енергоносії</a:t>
            </a:r>
            <a:r>
              <a:rPr lang="ru-RU" dirty="0"/>
              <a:t>, </a:t>
            </a:r>
            <a:r>
              <a:rPr lang="ru-RU" dirty="0" err="1"/>
              <a:t>утримання</a:t>
            </a:r>
            <a:r>
              <a:rPr lang="ru-RU" dirty="0"/>
              <a:t> </a:t>
            </a:r>
            <a:r>
              <a:rPr lang="ru-RU" dirty="0" err="1"/>
              <a:t>будівель</a:t>
            </a:r>
            <a:r>
              <a:rPr lang="ru-RU" dirty="0"/>
              <a:t>.</a:t>
            </a:r>
          </a:p>
          <a:p>
            <a:r>
              <a:rPr lang="ru-RU" b="1" dirty="0" err="1">
                <a:solidFill>
                  <a:schemeClr val="accent3">
                    <a:lumMod val="75000"/>
                  </a:schemeClr>
                </a:solidFill>
              </a:rPr>
              <a:t>Озброєння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</a:rPr>
              <a:t>та </a:t>
            </a:r>
            <a:r>
              <a:rPr lang="ru-RU" b="1" dirty="0" err="1">
                <a:solidFill>
                  <a:schemeClr val="accent3">
                    <a:lumMod val="75000"/>
                  </a:schemeClr>
                </a:solidFill>
              </a:rPr>
              <a:t>техніка</a:t>
            </a:r>
            <a:r>
              <a:rPr lang="ru-RU" dirty="0"/>
              <a:t> – </a:t>
            </a:r>
            <a:r>
              <a:rPr lang="ru-RU" dirty="0" err="1"/>
              <a:t>обслуговування</a:t>
            </a:r>
            <a:r>
              <a:rPr lang="ru-RU" dirty="0"/>
              <a:t>, ремонт, </a:t>
            </a:r>
            <a:r>
              <a:rPr lang="ru-RU" dirty="0" err="1"/>
              <a:t>закупівлі</a:t>
            </a:r>
            <a:r>
              <a:rPr lang="ru-RU" dirty="0"/>
              <a:t>.</a:t>
            </a:r>
          </a:p>
          <a:p>
            <a:r>
              <a:rPr lang="ru-RU" b="1" dirty="0" err="1">
                <a:solidFill>
                  <a:schemeClr val="accent3">
                    <a:lumMod val="75000"/>
                  </a:schemeClr>
                </a:solidFill>
              </a:rPr>
              <a:t>Медичне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3">
                    <a:lumMod val="75000"/>
                  </a:schemeClr>
                </a:solidFill>
              </a:rPr>
              <a:t>забезпечення</a:t>
            </a:r>
            <a:r>
              <a:rPr lang="ru-RU" dirty="0"/>
              <a:t> – </a:t>
            </a:r>
            <a:r>
              <a:rPr lang="ru-RU" dirty="0" err="1"/>
              <a:t>ліки</a:t>
            </a:r>
            <a:r>
              <a:rPr lang="ru-RU" dirty="0"/>
              <a:t>, </a:t>
            </a:r>
            <a:r>
              <a:rPr lang="ru-RU" dirty="0" err="1"/>
              <a:t>госпіталі</a:t>
            </a:r>
            <a:r>
              <a:rPr lang="ru-RU" dirty="0"/>
              <a:t>, </a:t>
            </a:r>
            <a:r>
              <a:rPr lang="ru-RU" dirty="0" err="1"/>
              <a:t>психологічна</a:t>
            </a:r>
            <a:r>
              <a:rPr lang="ru-RU" dirty="0"/>
              <a:t> </a:t>
            </a:r>
            <a:r>
              <a:rPr lang="ru-RU" dirty="0" err="1"/>
              <a:t>підтримка</a:t>
            </a:r>
            <a:r>
              <a:rPr lang="ru-RU" dirty="0"/>
              <a:t>.</a:t>
            </a:r>
          </a:p>
          <a:p>
            <a:r>
              <a:rPr lang="ru-RU" b="1" dirty="0" err="1"/>
              <a:t>Резерви</a:t>
            </a:r>
            <a:r>
              <a:rPr lang="ru-RU" dirty="0"/>
              <a:t> – </a:t>
            </a:r>
            <a:r>
              <a:rPr lang="ru-RU" dirty="0" err="1"/>
              <a:t>кошти</a:t>
            </a:r>
            <a:r>
              <a:rPr lang="ru-RU" dirty="0"/>
              <a:t> на </a:t>
            </a:r>
            <a:r>
              <a:rPr lang="ru-RU" dirty="0" err="1"/>
              <a:t>непередбачувані</a:t>
            </a:r>
            <a:r>
              <a:rPr lang="ru-RU" dirty="0"/>
              <a:t> </a:t>
            </a:r>
            <a:r>
              <a:rPr lang="ru-RU" dirty="0" err="1"/>
              <a:t>витрати</a:t>
            </a:r>
            <a:r>
              <a:rPr lang="ru-RU" dirty="0"/>
              <a:t>.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64347AE7-D6A2-42FB-3D58-6297742FC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0971" y="6226198"/>
            <a:ext cx="2743200" cy="365125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fld id="{FE024F78-56A6-7740-B68D-8D4D026EDF3F}" type="slidenum">
              <a:rPr lang="ru-RU" smtClean="0"/>
              <a:pPr rtl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26372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215270-DCFA-BF1D-9CAE-88FCD4CCA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627" y="173736"/>
            <a:ext cx="4352662" cy="2203704"/>
          </a:xfrm>
        </p:spPr>
        <p:txBody>
          <a:bodyPr anchor="b">
            <a:normAutofit/>
          </a:bodyPr>
          <a:lstStyle/>
          <a:p>
            <a:r>
              <a:rPr lang="ru-RU" b="1" dirty="0" err="1"/>
              <a:t>Витрати</a:t>
            </a:r>
            <a:r>
              <a:rPr lang="ru-RU" b="1" dirty="0"/>
              <a:t> на персонал</a:t>
            </a:r>
            <a:br>
              <a:rPr lang="ru-RU" b="1" dirty="0"/>
            </a:br>
            <a:endParaRPr lang="ru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0D4BE0B-C025-2D21-EB6D-5F2C9EBEEF41}"/>
              </a:ext>
            </a:extLst>
          </p:cNvPr>
          <p:cNvPicPr>
            <a:picLocks noGrp="1" noChangeAspect="1"/>
          </p:cNvPicPr>
          <p:nvPr>
            <p:ph type="pic" sz="quarter" idx="37"/>
          </p:nvPr>
        </p:nvPicPr>
        <p:blipFill>
          <a:blip r:embed="rId2"/>
          <a:srcRect l="7123" r="7123"/>
          <a:stretch/>
        </p:blipFill>
        <p:spPr>
          <a:xfrm>
            <a:off x="336550" y="336641"/>
            <a:ext cx="5303640" cy="6184717"/>
          </a:xfrm>
          <a:prstGeom prst="rect">
            <a:avLst/>
          </a:prstGeom>
          <a:noFill/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57B1E1C3-E599-1F11-7D67-2CA0DC854FC7}"/>
              </a:ext>
            </a:extLst>
          </p:cNvPr>
          <p:cNvSpPr>
            <a:spLocks noGrp="1"/>
          </p:cNvSpPr>
          <p:nvPr>
            <p:ph sz="quarter" idx="36"/>
          </p:nvPr>
        </p:nvSpPr>
        <p:spPr>
          <a:xfrm>
            <a:off x="6889627" y="3104277"/>
            <a:ext cx="4371560" cy="3022201"/>
          </a:xfrm>
        </p:spPr>
        <p:txBody>
          <a:bodyPr>
            <a:normAutofit/>
          </a:bodyPr>
          <a:lstStyle/>
          <a:p>
            <a:r>
              <a:rPr lang="ru-RU" sz="1700" err="1"/>
              <a:t>Заробітна</a:t>
            </a:r>
            <a:r>
              <a:rPr lang="ru-RU" sz="1700"/>
              <a:t> плата </a:t>
            </a:r>
            <a:r>
              <a:rPr lang="ru-RU" sz="1700" err="1"/>
              <a:t>військовослужбовців</a:t>
            </a:r>
            <a:r>
              <a:rPr lang="ru-RU" sz="1700"/>
              <a:t> та </a:t>
            </a:r>
            <a:r>
              <a:rPr lang="ru-RU" sz="1700" err="1"/>
              <a:t>цивільного</a:t>
            </a:r>
            <a:r>
              <a:rPr lang="ru-RU" sz="1700"/>
              <a:t> персоналу.</a:t>
            </a:r>
          </a:p>
          <a:p>
            <a:r>
              <a:rPr lang="ru-RU" sz="1700"/>
              <a:t>Надбавки за </a:t>
            </a:r>
            <a:r>
              <a:rPr lang="ru-RU" sz="1700" err="1"/>
              <a:t>складність</a:t>
            </a:r>
            <a:r>
              <a:rPr lang="ru-RU" sz="1700"/>
              <a:t> та </a:t>
            </a:r>
            <a:r>
              <a:rPr lang="ru-RU" sz="1700" err="1"/>
              <a:t>ризики</a:t>
            </a:r>
            <a:r>
              <a:rPr lang="ru-RU" sz="1700"/>
              <a:t> </a:t>
            </a:r>
            <a:r>
              <a:rPr lang="ru-RU" sz="1700" err="1"/>
              <a:t>служби</a:t>
            </a:r>
            <a:r>
              <a:rPr lang="ru-RU" sz="1700"/>
              <a:t>.</a:t>
            </a:r>
          </a:p>
          <a:p>
            <a:r>
              <a:rPr lang="ru-RU" sz="1700" err="1"/>
              <a:t>Соціальні</a:t>
            </a:r>
            <a:r>
              <a:rPr lang="ru-RU" sz="1700"/>
              <a:t> </a:t>
            </a:r>
            <a:r>
              <a:rPr lang="ru-RU" sz="1700" err="1"/>
              <a:t>виплати</a:t>
            </a:r>
            <a:r>
              <a:rPr lang="ru-RU" sz="1700"/>
              <a:t> (</a:t>
            </a:r>
            <a:r>
              <a:rPr lang="ru-RU" sz="1700" err="1"/>
              <a:t>житлові</a:t>
            </a:r>
            <a:r>
              <a:rPr lang="ru-RU" sz="1700"/>
              <a:t> </a:t>
            </a:r>
            <a:r>
              <a:rPr lang="ru-RU" sz="1700" err="1"/>
              <a:t>пільги</a:t>
            </a:r>
            <a:r>
              <a:rPr lang="ru-RU" sz="1700"/>
              <a:t>, </a:t>
            </a:r>
            <a:r>
              <a:rPr lang="ru-RU" sz="1700" err="1"/>
              <a:t>страхування</a:t>
            </a:r>
            <a:r>
              <a:rPr lang="ru-RU" sz="1700"/>
              <a:t>, </a:t>
            </a:r>
            <a:r>
              <a:rPr lang="ru-RU" sz="1700" err="1"/>
              <a:t>компенсації</a:t>
            </a:r>
            <a:r>
              <a:rPr lang="ru-RU" sz="1700"/>
              <a:t>).</a:t>
            </a:r>
          </a:p>
          <a:p>
            <a:r>
              <a:rPr lang="ru-RU" sz="1700" err="1"/>
              <a:t>Премії</a:t>
            </a:r>
            <a:r>
              <a:rPr lang="ru-RU" sz="1700"/>
              <a:t> за </a:t>
            </a:r>
            <a:r>
              <a:rPr lang="ru-RU" sz="1700" err="1"/>
              <a:t>досягнення</a:t>
            </a:r>
            <a:r>
              <a:rPr lang="ru-RU" sz="1700"/>
              <a:t>, участь у </a:t>
            </a:r>
            <a:r>
              <a:rPr lang="ru-RU" sz="1700" err="1"/>
              <a:t>бойових</a:t>
            </a:r>
            <a:r>
              <a:rPr lang="ru-RU" sz="1700"/>
              <a:t> </a:t>
            </a:r>
            <a:r>
              <a:rPr lang="ru-RU" sz="1700" err="1"/>
              <a:t>діях</a:t>
            </a:r>
            <a:r>
              <a:rPr lang="ru-RU" sz="1700"/>
              <a:t>.</a:t>
            </a:r>
          </a:p>
          <a:p>
            <a:endParaRPr lang="ru-UA" sz="170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9E223C18-EFCF-31C1-B360-F5C541392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0971" y="6226198"/>
            <a:ext cx="2743200" cy="365125"/>
          </a:xfrm>
        </p:spPr>
        <p:txBody>
          <a:bodyPr/>
          <a:lstStyle/>
          <a:p>
            <a:pPr rtl="0">
              <a:spcAft>
                <a:spcPts val="600"/>
              </a:spcAft>
            </a:pPr>
            <a:fld id="{FE024F78-56A6-7740-B68D-8D4D026EDF3F}" type="slidenum">
              <a:rPr lang="ru-RU" smtClean="0"/>
              <a:pPr rtl="0">
                <a:spcAft>
                  <a:spcPts val="600"/>
                </a:spcAft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461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43EB8B-0AB9-7554-AEEA-E8D744959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627" y="173735"/>
            <a:ext cx="4352662" cy="2830821"/>
          </a:xfrm>
        </p:spPr>
        <p:txBody>
          <a:bodyPr rtlCol="0"/>
          <a:lstStyle>
            <a:defPPr>
              <a:defRPr lang="ru-RU"/>
            </a:defPPr>
          </a:lstStyle>
          <a:p>
            <a:r>
              <a:rPr lang="ru-RU" b="1"/>
              <a:t>Як застосовувати фінансове планування у сфері ПММ</a:t>
            </a:r>
            <a:br>
              <a:rPr lang="ru-RU" b="1"/>
            </a:br>
            <a:endParaRPr lang="ru-RU" noProof="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2F5F9A-B16D-CA49-7F40-A0142E41DC56}"/>
              </a:ext>
            </a:extLst>
          </p:cNvPr>
          <p:cNvSpPr>
            <a:spLocks noGrp="1"/>
          </p:cNvSpPr>
          <p:nvPr>
            <p:ph sz="quarter" idx="36"/>
          </p:nvPr>
        </p:nvSpPr>
        <p:spPr>
          <a:xfrm>
            <a:off x="6889627" y="3104277"/>
            <a:ext cx="4371560" cy="3022201"/>
          </a:xfrm>
        </p:spPr>
        <p:txBody>
          <a:bodyPr rtlCol="0"/>
          <a:lstStyle>
            <a:defPPr>
              <a:defRPr lang="ru-RU"/>
            </a:defPPr>
          </a:lstStyle>
          <a:p>
            <a:r>
              <a:rPr lang="ru-RU" sz="1600"/>
              <a:t>Розрахунок потреби: визначення обсягів пального та мастильних матеріалів для техніки, транспорту, генераторів і навчально-бойових завдань</a:t>
            </a:r>
          </a:p>
          <a:p>
            <a:r>
              <a:rPr lang="ru-RU" sz="1600"/>
              <a:t>Контроль і облік: ведення звітності, моніторинг фактичних витрат, виявлення перевитрат чи нестач.</a:t>
            </a:r>
          </a:p>
          <a:p>
            <a:r>
              <a:rPr lang="ru-RU" sz="1600"/>
              <a:t>Оптимізація витрат: раціональне використання пального, впровадження економних норм споживання.</a:t>
            </a:r>
          </a:p>
          <a:p>
            <a:r>
              <a:rPr lang="ru-RU" sz="1600"/>
              <a:t>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21DB868-BEE2-49F7-9AC5-A3B143880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0971" y="6226198"/>
            <a:ext cx="2743200" cy="365125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fld id="{FE024F78-56A6-7740-B68D-8D4D026EDF3F}" type="slidenum">
              <a:rPr lang="ru-RU" smtClean="0"/>
              <a:pPr rtl="0"/>
              <a:t>7</a:t>
            </a:fld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F119B59-2071-3A3A-0A01-8481B170F763}"/>
              </a:ext>
            </a:extLst>
          </p:cNvPr>
          <p:cNvPicPr>
            <a:picLocks noGrp="1" noChangeAspect="1"/>
          </p:cNvPicPr>
          <p:nvPr>
            <p:ph type="pic" sz="quarter" idx="37"/>
          </p:nvPr>
        </p:nvPicPr>
        <p:blipFill>
          <a:blip r:embed="rId3"/>
          <a:srcRect l="16319" r="1631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315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6DE3104-398C-EF95-D86E-630F51248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370" y="171396"/>
            <a:ext cx="3736630" cy="2202350"/>
          </a:xfrm>
        </p:spPr>
        <p:txBody>
          <a:bodyPr rtlCol="0"/>
          <a:lstStyle>
            <a:defPPr>
              <a:defRPr lang="ru-RU"/>
            </a:defPPr>
          </a:lstStyle>
          <a:p>
            <a:pPr lvl="0" rtl="0"/>
            <a:r>
              <a:rPr lang="uk-UA" dirty="0"/>
              <a:t>Графік структурних витрат </a:t>
            </a:r>
            <a:r>
              <a:rPr lang="uk-UA" dirty="0" err="1"/>
              <a:t>пмм</a:t>
            </a:r>
            <a:endParaRPr lang="ru-RU" noProof="0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7328E6B-D306-C2F9-54E9-FD35599AC24B}"/>
              </a:ext>
            </a:extLst>
          </p:cNvPr>
          <p:cNvSpPr>
            <a:spLocks noGrp="1"/>
          </p:cNvSpPr>
          <p:nvPr>
            <p:ph sz="quarter" idx="36"/>
          </p:nvPr>
        </p:nvSpPr>
        <p:spPr>
          <a:xfrm>
            <a:off x="841716" y="3078480"/>
            <a:ext cx="3108193" cy="3047997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graphicFrame>
        <p:nvGraphicFramePr>
          <p:cNvPr id="5" name="Заполнитель таблицы 2">
            <a:extLst>
              <a:ext uri="{FF2B5EF4-FFF2-40B4-BE49-F238E27FC236}">
                <a16:creationId xmlns:a16="http://schemas.microsoft.com/office/drawing/2014/main" id="{67588EB3-ED1D-6AD3-5960-55BD64293774}"/>
              </a:ext>
            </a:extLst>
          </p:cNvPr>
          <p:cNvGraphicFramePr>
            <a:graphicFrameLocks noGrp="1"/>
          </p:cNvGraphicFramePr>
          <p:nvPr>
            <p:ph type="tbl" sz="quarter" idx="37"/>
            <p:extLst>
              <p:ext uri="{D42A27DB-BD31-4B8C-83A1-F6EECF244321}">
                <p14:modId xmlns:p14="http://schemas.microsoft.com/office/powerpoint/2010/main" val="1970299286"/>
              </p:ext>
            </p:extLst>
          </p:nvPr>
        </p:nvGraphicFramePr>
        <p:xfrm>
          <a:off x="5102103" y="513082"/>
          <a:ext cx="6690753" cy="629093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054805">
                  <a:extLst>
                    <a:ext uri="{9D8B030D-6E8A-4147-A177-3AD203B41FA5}">
                      <a16:colId xmlns:a16="http://schemas.microsoft.com/office/drawing/2014/main" val="127040821"/>
                    </a:ext>
                  </a:extLst>
                </a:gridCol>
                <a:gridCol w="1611087">
                  <a:extLst>
                    <a:ext uri="{9D8B030D-6E8A-4147-A177-3AD203B41FA5}">
                      <a16:colId xmlns:a16="http://schemas.microsoft.com/office/drawing/2014/main" val="149845700"/>
                    </a:ext>
                  </a:extLst>
                </a:gridCol>
                <a:gridCol w="1314154">
                  <a:extLst>
                    <a:ext uri="{9D8B030D-6E8A-4147-A177-3AD203B41FA5}">
                      <a16:colId xmlns:a16="http://schemas.microsoft.com/office/drawing/2014/main" val="3119692462"/>
                    </a:ext>
                  </a:extLst>
                </a:gridCol>
                <a:gridCol w="1710707">
                  <a:extLst>
                    <a:ext uri="{9D8B030D-6E8A-4147-A177-3AD203B41FA5}">
                      <a16:colId xmlns:a16="http://schemas.microsoft.com/office/drawing/2014/main" val="3472639139"/>
                    </a:ext>
                  </a:extLst>
                </a:gridCol>
              </a:tblGrid>
              <a:tr h="1371100">
                <a:tc>
                  <a:txBody>
                    <a:bodyPr/>
                    <a:lstStyle>
                      <a:lvl1pPr marL="0" algn="l" defTabSz="914400" rtl="0" eaLnBrk="1" latinLnBrk="0" hangingPunct="1">
                        <a:defRPr lang="ru-RU" sz="1800" b="1" kern="1200">
                          <a:solidFill>
                            <a:schemeClr val="lt1"/>
                          </a:solidFill>
                          <a:latin typeface="Tenorite "/>
                        </a:defRPr>
                      </a:lvl1pPr>
                      <a:lvl2pPr marL="457200" algn="l" defTabSz="914400" rtl="0" eaLnBrk="1" latinLnBrk="0" hangingPunct="1">
                        <a:defRPr lang="ru-RU" sz="1800" b="1" kern="1200">
                          <a:solidFill>
                            <a:schemeClr val="lt1"/>
                          </a:solidFill>
                          <a:latin typeface="Tenorite "/>
                        </a:defRPr>
                      </a:lvl2pPr>
                      <a:lvl3pPr marL="914400" algn="l" defTabSz="914400" rtl="0" eaLnBrk="1" latinLnBrk="0" hangingPunct="1">
                        <a:defRPr lang="ru-RU" sz="1800" b="1" kern="1200">
                          <a:solidFill>
                            <a:schemeClr val="lt1"/>
                          </a:solidFill>
                          <a:latin typeface="Tenorite "/>
                        </a:defRPr>
                      </a:lvl3pPr>
                      <a:lvl4pPr marL="1371600" algn="l" defTabSz="914400" rtl="0" eaLnBrk="1" latinLnBrk="0" hangingPunct="1">
                        <a:defRPr lang="ru-RU" sz="1800" b="1" kern="1200">
                          <a:solidFill>
                            <a:schemeClr val="lt1"/>
                          </a:solidFill>
                          <a:latin typeface="Tenorite "/>
                        </a:defRPr>
                      </a:lvl4pPr>
                      <a:lvl5pPr marL="1828800" algn="l" defTabSz="914400" rtl="0" eaLnBrk="1" latinLnBrk="0" hangingPunct="1">
                        <a:defRPr lang="ru-RU" sz="1800" b="1" kern="1200">
                          <a:solidFill>
                            <a:schemeClr val="lt1"/>
                          </a:solidFill>
                          <a:latin typeface="Tenorite "/>
                        </a:defRPr>
                      </a:lvl5pPr>
                      <a:lvl6pPr marL="2286000" algn="l" defTabSz="914400" rtl="0" eaLnBrk="1" latinLnBrk="0" hangingPunct="1">
                        <a:defRPr lang="ru-RU" sz="1800" b="1" kern="1200">
                          <a:solidFill>
                            <a:schemeClr val="lt1"/>
                          </a:solidFill>
                          <a:latin typeface="Tenorite "/>
                        </a:defRPr>
                      </a:lvl6pPr>
                      <a:lvl7pPr marL="2743200" algn="l" defTabSz="914400" rtl="0" eaLnBrk="1" latinLnBrk="0" hangingPunct="1">
                        <a:defRPr lang="ru-RU" sz="1800" b="1" kern="1200">
                          <a:solidFill>
                            <a:schemeClr val="lt1"/>
                          </a:solidFill>
                          <a:latin typeface="Tenorite "/>
                        </a:defRPr>
                      </a:lvl7pPr>
                      <a:lvl8pPr marL="3200400" algn="l" defTabSz="914400" rtl="0" eaLnBrk="1" latinLnBrk="0" hangingPunct="1">
                        <a:defRPr lang="ru-RU" sz="1800" b="1" kern="1200">
                          <a:solidFill>
                            <a:schemeClr val="lt1"/>
                          </a:solidFill>
                          <a:latin typeface="Tenorite "/>
                        </a:defRPr>
                      </a:lvl8pPr>
                      <a:lvl9pPr marL="3657600" algn="l" defTabSz="914400" rtl="0" eaLnBrk="1" latinLnBrk="0" hangingPunct="1">
                        <a:defRPr lang="ru-RU" sz="1800" b="1" kern="1200">
                          <a:solidFill>
                            <a:schemeClr val="lt1"/>
                          </a:solidFill>
                          <a:latin typeface="Tenorite "/>
                        </a:defRPr>
                      </a:lvl9pPr>
                    </a:lstStyle>
                    <a:p>
                      <a:pPr algn="ctr" rtl="0"/>
                      <a:r>
                        <a:rPr lang="uk-UA" sz="1600" b="0" dirty="0">
                          <a:latin typeface="+mn-lt"/>
                        </a:rPr>
                        <a:t>Назва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lang="ru-RU" sz="1800" b="1" kern="1200">
                          <a:solidFill>
                            <a:schemeClr val="lt1"/>
                          </a:solidFill>
                          <a:latin typeface="Tenorite "/>
                        </a:defRPr>
                      </a:lvl1pPr>
                      <a:lvl2pPr marL="457200" algn="l" defTabSz="914400" rtl="0" eaLnBrk="1" latinLnBrk="0" hangingPunct="1">
                        <a:defRPr lang="ru-RU" sz="1800" b="1" kern="1200">
                          <a:solidFill>
                            <a:schemeClr val="lt1"/>
                          </a:solidFill>
                          <a:latin typeface="Tenorite "/>
                        </a:defRPr>
                      </a:lvl2pPr>
                      <a:lvl3pPr marL="914400" algn="l" defTabSz="914400" rtl="0" eaLnBrk="1" latinLnBrk="0" hangingPunct="1">
                        <a:defRPr lang="ru-RU" sz="1800" b="1" kern="1200">
                          <a:solidFill>
                            <a:schemeClr val="lt1"/>
                          </a:solidFill>
                          <a:latin typeface="Tenorite "/>
                        </a:defRPr>
                      </a:lvl3pPr>
                      <a:lvl4pPr marL="1371600" algn="l" defTabSz="914400" rtl="0" eaLnBrk="1" latinLnBrk="0" hangingPunct="1">
                        <a:defRPr lang="ru-RU" sz="1800" b="1" kern="1200">
                          <a:solidFill>
                            <a:schemeClr val="lt1"/>
                          </a:solidFill>
                          <a:latin typeface="Tenorite "/>
                        </a:defRPr>
                      </a:lvl4pPr>
                      <a:lvl5pPr marL="1828800" algn="l" defTabSz="914400" rtl="0" eaLnBrk="1" latinLnBrk="0" hangingPunct="1">
                        <a:defRPr lang="ru-RU" sz="1800" b="1" kern="1200">
                          <a:solidFill>
                            <a:schemeClr val="lt1"/>
                          </a:solidFill>
                          <a:latin typeface="Tenorite "/>
                        </a:defRPr>
                      </a:lvl5pPr>
                      <a:lvl6pPr marL="2286000" algn="l" defTabSz="914400" rtl="0" eaLnBrk="1" latinLnBrk="0" hangingPunct="1">
                        <a:defRPr lang="ru-RU" sz="1800" b="1" kern="1200">
                          <a:solidFill>
                            <a:schemeClr val="lt1"/>
                          </a:solidFill>
                          <a:latin typeface="Tenorite "/>
                        </a:defRPr>
                      </a:lvl6pPr>
                      <a:lvl7pPr marL="2743200" algn="l" defTabSz="914400" rtl="0" eaLnBrk="1" latinLnBrk="0" hangingPunct="1">
                        <a:defRPr lang="ru-RU" sz="1800" b="1" kern="1200">
                          <a:solidFill>
                            <a:schemeClr val="lt1"/>
                          </a:solidFill>
                          <a:latin typeface="Tenorite "/>
                        </a:defRPr>
                      </a:lvl7pPr>
                      <a:lvl8pPr marL="3200400" algn="l" defTabSz="914400" rtl="0" eaLnBrk="1" latinLnBrk="0" hangingPunct="1">
                        <a:defRPr lang="ru-RU" sz="1800" b="1" kern="1200">
                          <a:solidFill>
                            <a:schemeClr val="lt1"/>
                          </a:solidFill>
                          <a:latin typeface="Tenorite "/>
                        </a:defRPr>
                      </a:lvl8pPr>
                      <a:lvl9pPr marL="3657600" algn="l" defTabSz="914400" rtl="0" eaLnBrk="1" latinLnBrk="0" hangingPunct="1">
                        <a:defRPr lang="ru-RU" sz="1800" b="1" kern="1200">
                          <a:solidFill>
                            <a:schemeClr val="lt1"/>
                          </a:solidFill>
                          <a:latin typeface="Tenorite "/>
                        </a:defRPr>
                      </a:lvl9pPr>
                    </a:lstStyle>
                    <a:p>
                      <a:pPr algn="ctr" rtl="0"/>
                      <a:r>
                        <a:rPr lang="uk-UA" sz="1600" b="0" dirty="0">
                          <a:latin typeface="+mn-lt"/>
                        </a:rPr>
                        <a:t>Од. Вис.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lang="ru-RU" sz="1800" b="1" kern="1200">
                          <a:solidFill>
                            <a:schemeClr val="lt1"/>
                          </a:solidFill>
                          <a:latin typeface="Tenorite "/>
                        </a:defRPr>
                      </a:lvl1pPr>
                      <a:lvl2pPr marL="457200" algn="l" defTabSz="914400" rtl="0" eaLnBrk="1" latinLnBrk="0" hangingPunct="1">
                        <a:defRPr lang="ru-RU" sz="1800" b="1" kern="1200">
                          <a:solidFill>
                            <a:schemeClr val="lt1"/>
                          </a:solidFill>
                          <a:latin typeface="Tenorite "/>
                        </a:defRPr>
                      </a:lvl2pPr>
                      <a:lvl3pPr marL="914400" algn="l" defTabSz="914400" rtl="0" eaLnBrk="1" latinLnBrk="0" hangingPunct="1">
                        <a:defRPr lang="ru-RU" sz="1800" b="1" kern="1200">
                          <a:solidFill>
                            <a:schemeClr val="lt1"/>
                          </a:solidFill>
                          <a:latin typeface="Tenorite "/>
                        </a:defRPr>
                      </a:lvl3pPr>
                      <a:lvl4pPr marL="1371600" algn="l" defTabSz="914400" rtl="0" eaLnBrk="1" latinLnBrk="0" hangingPunct="1">
                        <a:defRPr lang="ru-RU" sz="1800" b="1" kern="1200">
                          <a:solidFill>
                            <a:schemeClr val="lt1"/>
                          </a:solidFill>
                          <a:latin typeface="Tenorite "/>
                        </a:defRPr>
                      </a:lvl4pPr>
                      <a:lvl5pPr marL="1828800" algn="l" defTabSz="914400" rtl="0" eaLnBrk="1" latinLnBrk="0" hangingPunct="1">
                        <a:defRPr lang="ru-RU" sz="1800" b="1" kern="1200">
                          <a:solidFill>
                            <a:schemeClr val="lt1"/>
                          </a:solidFill>
                          <a:latin typeface="Tenorite "/>
                        </a:defRPr>
                      </a:lvl5pPr>
                      <a:lvl6pPr marL="2286000" algn="l" defTabSz="914400" rtl="0" eaLnBrk="1" latinLnBrk="0" hangingPunct="1">
                        <a:defRPr lang="ru-RU" sz="1800" b="1" kern="1200">
                          <a:solidFill>
                            <a:schemeClr val="lt1"/>
                          </a:solidFill>
                          <a:latin typeface="Tenorite "/>
                        </a:defRPr>
                      </a:lvl6pPr>
                      <a:lvl7pPr marL="2743200" algn="l" defTabSz="914400" rtl="0" eaLnBrk="1" latinLnBrk="0" hangingPunct="1">
                        <a:defRPr lang="ru-RU" sz="1800" b="1" kern="1200">
                          <a:solidFill>
                            <a:schemeClr val="lt1"/>
                          </a:solidFill>
                          <a:latin typeface="Tenorite "/>
                        </a:defRPr>
                      </a:lvl7pPr>
                      <a:lvl8pPr marL="3200400" algn="l" defTabSz="914400" rtl="0" eaLnBrk="1" latinLnBrk="0" hangingPunct="1">
                        <a:defRPr lang="ru-RU" sz="1800" b="1" kern="1200">
                          <a:solidFill>
                            <a:schemeClr val="lt1"/>
                          </a:solidFill>
                          <a:latin typeface="Tenorite "/>
                        </a:defRPr>
                      </a:lvl8pPr>
                      <a:lvl9pPr marL="3657600" algn="l" defTabSz="914400" rtl="0" eaLnBrk="1" latinLnBrk="0" hangingPunct="1">
                        <a:defRPr lang="ru-RU" sz="1800" b="1" kern="1200">
                          <a:solidFill>
                            <a:schemeClr val="lt1"/>
                          </a:solidFill>
                          <a:latin typeface="Tenorite "/>
                        </a:defRPr>
                      </a:lvl9pPr>
                    </a:lstStyle>
                    <a:p>
                      <a:pPr algn="ctr" rtl="0"/>
                      <a:r>
                        <a:rPr lang="uk-UA" sz="1600" b="0" dirty="0">
                          <a:latin typeface="+mn-lt"/>
                        </a:rPr>
                        <a:t>Процент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lang="ru-RU" sz="1800" b="1" kern="1200">
                          <a:solidFill>
                            <a:schemeClr val="lt1"/>
                          </a:solidFill>
                          <a:latin typeface="Tenorite "/>
                        </a:defRPr>
                      </a:lvl1pPr>
                      <a:lvl2pPr marL="457200" algn="l" defTabSz="914400" rtl="0" eaLnBrk="1" latinLnBrk="0" hangingPunct="1">
                        <a:defRPr lang="ru-RU" sz="1800" b="1" kern="1200">
                          <a:solidFill>
                            <a:schemeClr val="lt1"/>
                          </a:solidFill>
                          <a:latin typeface="Tenorite "/>
                        </a:defRPr>
                      </a:lvl2pPr>
                      <a:lvl3pPr marL="914400" algn="l" defTabSz="914400" rtl="0" eaLnBrk="1" latinLnBrk="0" hangingPunct="1">
                        <a:defRPr lang="ru-RU" sz="1800" b="1" kern="1200">
                          <a:solidFill>
                            <a:schemeClr val="lt1"/>
                          </a:solidFill>
                          <a:latin typeface="Tenorite "/>
                        </a:defRPr>
                      </a:lvl3pPr>
                      <a:lvl4pPr marL="1371600" algn="l" defTabSz="914400" rtl="0" eaLnBrk="1" latinLnBrk="0" hangingPunct="1">
                        <a:defRPr lang="ru-RU" sz="1800" b="1" kern="1200">
                          <a:solidFill>
                            <a:schemeClr val="lt1"/>
                          </a:solidFill>
                          <a:latin typeface="Tenorite "/>
                        </a:defRPr>
                      </a:lvl4pPr>
                      <a:lvl5pPr marL="1828800" algn="l" defTabSz="914400" rtl="0" eaLnBrk="1" latinLnBrk="0" hangingPunct="1">
                        <a:defRPr lang="ru-RU" sz="1800" b="1" kern="1200">
                          <a:solidFill>
                            <a:schemeClr val="lt1"/>
                          </a:solidFill>
                          <a:latin typeface="Tenorite "/>
                        </a:defRPr>
                      </a:lvl5pPr>
                      <a:lvl6pPr marL="2286000" algn="l" defTabSz="914400" rtl="0" eaLnBrk="1" latinLnBrk="0" hangingPunct="1">
                        <a:defRPr lang="ru-RU" sz="1800" b="1" kern="1200">
                          <a:solidFill>
                            <a:schemeClr val="lt1"/>
                          </a:solidFill>
                          <a:latin typeface="Tenorite "/>
                        </a:defRPr>
                      </a:lvl6pPr>
                      <a:lvl7pPr marL="2743200" algn="l" defTabSz="914400" rtl="0" eaLnBrk="1" latinLnBrk="0" hangingPunct="1">
                        <a:defRPr lang="ru-RU" sz="1800" b="1" kern="1200">
                          <a:solidFill>
                            <a:schemeClr val="lt1"/>
                          </a:solidFill>
                          <a:latin typeface="Tenorite "/>
                        </a:defRPr>
                      </a:lvl7pPr>
                      <a:lvl8pPr marL="3200400" algn="l" defTabSz="914400" rtl="0" eaLnBrk="1" latinLnBrk="0" hangingPunct="1">
                        <a:defRPr lang="ru-RU" sz="1800" b="1" kern="1200">
                          <a:solidFill>
                            <a:schemeClr val="lt1"/>
                          </a:solidFill>
                          <a:latin typeface="Tenorite "/>
                        </a:defRPr>
                      </a:lvl8pPr>
                      <a:lvl9pPr marL="3657600" algn="l" defTabSz="914400" rtl="0" eaLnBrk="1" latinLnBrk="0" hangingPunct="1">
                        <a:defRPr lang="ru-RU" sz="1800" b="1" kern="1200">
                          <a:solidFill>
                            <a:schemeClr val="lt1"/>
                          </a:solidFill>
                          <a:latin typeface="Tenorite "/>
                        </a:defRPr>
                      </a:lvl9pPr>
                    </a:lstStyle>
                    <a:p>
                      <a:pPr algn="ctr" rtl="0"/>
                      <a:endParaRPr lang="ru-RU" sz="1600" b="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98013591"/>
                  </a:ext>
                </a:extLst>
              </a:tr>
              <a:tr h="1371100">
                <a:tc>
                  <a:txBody>
                    <a:bodyPr/>
                    <a:lstStyle>
                      <a:lvl1pPr marL="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1pPr>
                      <a:lvl2pPr marL="4572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2pPr>
                      <a:lvl3pPr marL="9144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3pPr>
                      <a:lvl4pPr marL="13716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4pPr>
                      <a:lvl5pPr marL="18288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5pPr>
                      <a:lvl6pPr marL="22860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6pPr>
                      <a:lvl7pPr marL="27432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7pPr>
                      <a:lvl8pPr marL="32004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8pPr>
                      <a:lvl9pPr marL="36576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9pPr>
                    </a:lstStyle>
                    <a:p>
                      <a:pPr algn="ctr" rtl="0"/>
                      <a:r>
                        <a:rPr lang="ru-RU" sz="1600" dirty="0">
                          <a:latin typeface="+mn-lt"/>
                        </a:rPr>
                        <a:t>П</a:t>
                      </a:r>
                      <a:r>
                        <a:rPr lang="uk-UA" sz="1600" dirty="0" err="1">
                          <a:latin typeface="+mn-lt"/>
                        </a:rPr>
                        <a:t>альне</a:t>
                      </a:r>
                      <a:r>
                        <a:rPr lang="uk-UA" sz="1600" dirty="0">
                          <a:latin typeface="+mn-lt"/>
                        </a:rPr>
                        <a:t> для техніки та транспорту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1pPr>
                      <a:lvl2pPr marL="4572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2pPr>
                      <a:lvl3pPr marL="9144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3pPr>
                      <a:lvl4pPr marL="13716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4pPr>
                      <a:lvl5pPr marL="18288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5pPr>
                      <a:lvl6pPr marL="22860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6pPr>
                      <a:lvl7pPr marL="27432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7pPr>
                      <a:lvl8pPr marL="32004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8pPr>
                      <a:lvl9pPr marL="36576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9pPr>
                    </a:lstStyle>
                    <a:p>
                      <a:pPr algn="ctr" rtl="0"/>
                      <a:r>
                        <a:rPr lang="en-GB" sz="1600" dirty="0">
                          <a:latin typeface="+mn-lt"/>
                        </a:rPr>
                        <a:t>%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1pPr>
                      <a:lvl2pPr marL="4572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2pPr>
                      <a:lvl3pPr marL="9144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3pPr>
                      <a:lvl4pPr marL="13716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4pPr>
                      <a:lvl5pPr marL="18288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5pPr>
                      <a:lvl6pPr marL="22860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6pPr>
                      <a:lvl7pPr marL="27432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7pPr>
                      <a:lvl8pPr marL="32004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8pPr>
                      <a:lvl9pPr marL="36576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9pPr>
                    </a:lstStyle>
                    <a:p>
                      <a:pPr algn="ctr" rtl="0"/>
                      <a:r>
                        <a:rPr lang="en-GB" sz="1600" dirty="0">
                          <a:latin typeface="+mn-lt"/>
                        </a:rPr>
                        <a:t>50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1pPr>
                      <a:lvl2pPr marL="4572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2pPr>
                      <a:lvl3pPr marL="9144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3pPr>
                      <a:lvl4pPr marL="13716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4pPr>
                      <a:lvl5pPr marL="18288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5pPr>
                      <a:lvl6pPr marL="22860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6pPr>
                      <a:lvl7pPr marL="27432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7pPr>
                      <a:lvl8pPr marL="32004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8pPr>
                      <a:lvl9pPr marL="36576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9pPr>
                    </a:lstStyle>
                    <a:p>
                      <a:pPr algn="ctr" rtl="0"/>
                      <a:endParaRPr lang="ru-RU" sz="16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73867931"/>
                  </a:ext>
                </a:extLst>
              </a:tr>
              <a:tr h="940951">
                <a:tc>
                  <a:txBody>
                    <a:bodyPr/>
                    <a:lstStyle>
                      <a:lvl1pPr marL="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1pPr>
                      <a:lvl2pPr marL="4572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2pPr>
                      <a:lvl3pPr marL="9144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3pPr>
                      <a:lvl4pPr marL="13716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4pPr>
                      <a:lvl5pPr marL="18288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5pPr>
                      <a:lvl6pPr marL="22860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6pPr>
                      <a:lvl7pPr marL="27432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7pPr>
                      <a:lvl8pPr marL="32004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8pPr>
                      <a:lvl9pPr marL="36576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9pPr>
                    </a:lstStyle>
                    <a:p>
                      <a:pPr algn="ctr" rtl="0"/>
                      <a:r>
                        <a:rPr lang="uk-UA" sz="1600" dirty="0">
                          <a:latin typeface="+mn-lt"/>
                        </a:rPr>
                        <a:t>Зберігання та обслуговування 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1pPr>
                      <a:lvl2pPr marL="4572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2pPr>
                      <a:lvl3pPr marL="9144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3pPr>
                      <a:lvl4pPr marL="13716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4pPr>
                      <a:lvl5pPr marL="18288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5pPr>
                      <a:lvl6pPr marL="22860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6pPr>
                      <a:lvl7pPr marL="27432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7pPr>
                      <a:lvl8pPr marL="32004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8pPr>
                      <a:lvl9pPr marL="36576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9pPr>
                    </a:lstStyle>
                    <a:p>
                      <a:pPr algn="ctr" rtl="0"/>
                      <a:r>
                        <a:rPr lang="en-GB" sz="1600" dirty="0">
                          <a:latin typeface="+mn-lt"/>
                        </a:rPr>
                        <a:t>%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1pPr>
                      <a:lvl2pPr marL="4572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2pPr>
                      <a:lvl3pPr marL="9144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3pPr>
                      <a:lvl4pPr marL="13716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4pPr>
                      <a:lvl5pPr marL="18288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5pPr>
                      <a:lvl6pPr marL="22860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6pPr>
                      <a:lvl7pPr marL="27432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7pPr>
                      <a:lvl8pPr marL="32004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8pPr>
                      <a:lvl9pPr marL="36576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9pPr>
                    </a:lstStyle>
                    <a:p>
                      <a:pPr algn="ctr" rtl="0"/>
                      <a:r>
                        <a:rPr lang="en-GB" sz="1600" dirty="0">
                          <a:latin typeface="+mn-lt"/>
                        </a:rPr>
                        <a:t>15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1pPr>
                      <a:lvl2pPr marL="4572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2pPr>
                      <a:lvl3pPr marL="9144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3pPr>
                      <a:lvl4pPr marL="13716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4pPr>
                      <a:lvl5pPr marL="18288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5pPr>
                      <a:lvl6pPr marL="22860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6pPr>
                      <a:lvl7pPr marL="27432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7pPr>
                      <a:lvl8pPr marL="32004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8pPr>
                      <a:lvl9pPr marL="36576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9pPr>
                    </a:lstStyle>
                    <a:p>
                      <a:pPr algn="ctr" rtl="0"/>
                      <a:endParaRPr lang="ru-RU" sz="16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209771"/>
                  </a:ext>
                </a:extLst>
              </a:tr>
              <a:tr h="940951">
                <a:tc>
                  <a:txBody>
                    <a:bodyPr/>
                    <a:lstStyle>
                      <a:lvl1pPr marL="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1pPr>
                      <a:lvl2pPr marL="4572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2pPr>
                      <a:lvl3pPr marL="9144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3pPr>
                      <a:lvl4pPr marL="13716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4pPr>
                      <a:lvl5pPr marL="18288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5pPr>
                      <a:lvl6pPr marL="22860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6pPr>
                      <a:lvl7pPr marL="27432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7pPr>
                      <a:lvl8pPr marL="32004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8pPr>
                      <a:lvl9pPr marL="36576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9pPr>
                    </a:lstStyle>
                    <a:p>
                      <a:pPr algn="ctr" rtl="0"/>
                      <a:r>
                        <a:rPr lang="uk-UA" sz="1600" dirty="0">
                          <a:latin typeface="+mn-lt"/>
                        </a:rPr>
                        <a:t>Транспортування та логістика  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1pPr>
                      <a:lvl2pPr marL="4572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2pPr>
                      <a:lvl3pPr marL="9144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3pPr>
                      <a:lvl4pPr marL="13716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4pPr>
                      <a:lvl5pPr marL="18288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5pPr>
                      <a:lvl6pPr marL="22860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6pPr>
                      <a:lvl7pPr marL="27432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7pPr>
                      <a:lvl8pPr marL="32004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8pPr>
                      <a:lvl9pPr marL="36576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9pPr>
                    </a:lstStyle>
                    <a:p>
                      <a:pPr algn="ctr" rtl="0"/>
                      <a:r>
                        <a:rPr lang="en-GB" sz="1600" dirty="0">
                          <a:latin typeface="+mn-lt"/>
                        </a:rPr>
                        <a:t>%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1pPr>
                      <a:lvl2pPr marL="4572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2pPr>
                      <a:lvl3pPr marL="9144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3pPr>
                      <a:lvl4pPr marL="13716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4pPr>
                      <a:lvl5pPr marL="18288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5pPr>
                      <a:lvl6pPr marL="22860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6pPr>
                      <a:lvl7pPr marL="27432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7pPr>
                      <a:lvl8pPr marL="32004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8pPr>
                      <a:lvl9pPr marL="36576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9pPr>
                    </a:lstStyle>
                    <a:p>
                      <a:pPr algn="ctr" rtl="0"/>
                      <a:r>
                        <a:rPr lang="en-GB" sz="1600" dirty="0">
                          <a:latin typeface="+mn-lt"/>
                        </a:rPr>
                        <a:t>10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1pPr>
                      <a:lvl2pPr marL="4572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2pPr>
                      <a:lvl3pPr marL="9144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3pPr>
                      <a:lvl4pPr marL="13716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4pPr>
                      <a:lvl5pPr marL="18288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5pPr>
                      <a:lvl6pPr marL="22860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6pPr>
                      <a:lvl7pPr marL="27432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7pPr>
                      <a:lvl8pPr marL="32004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8pPr>
                      <a:lvl9pPr marL="36576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9pPr>
                    </a:lstStyle>
                    <a:p>
                      <a:pPr algn="ctr" rtl="0"/>
                      <a:endParaRPr lang="ru-RU" sz="16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61031278"/>
                  </a:ext>
                </a:extLst>
              </a:tr>
              <a:tr h="1156026">
                <a:tc>
                  <a:txBody>
                    <a:bodyPr/>
                    <a:lstStyle>
                      <a:lvl1pPr marL="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1pPr>
                      <a:lvl2pPr marL="4572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2pPr>
                      <a:lvl3pPr marL="9144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3pPr>
                      <a:lvl4pPr marL="13716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4pPr>
                      <a:lvl5pPr marL="18288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5pPr>
                      <a:lvl6pPr marL="22860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6pPr>
                      <a:lvl7pPr marL="27432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7pPr>
                      <a:lvl8pPr marL="32004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8pPr>
                      <a:lvl9pPr marL="36576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9pPr>
                    </a:lstStyle>
                    <a:p>
                      <a:pPr algn="ctr" rtl="0"/>
                      <a:r>
                        <a:rPr lang="uk-UA" sz="1600" dirty="0">
                          <a:latin typeface="+mn-lt"/>
                        </a:rPr>
                        <a:t>Мастильні матеріали </a:t>
                      </a:r>
                      <a:r>
                        <a:rPr lang="uk-UA" sz="1600" dirty="0" err="1">
                          <a:latin typeface="+mn-lt"/>
                        </a:rPr>
                        <a:t>тех</a:t>
                      </a:r>
                      <a:r>
                        <a:rPr lang="uk-UA" sz="1600" dirty="0">
                          <a:latin typeface="+mn-lt"/>
                        </a:rPr>
                        <a:t>. рідини 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1pPr>
                      <a:lvl2pPr marL="4572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2pPr>
                      <a:lvl3pPr marL="9144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3pPr>
                      <a:lvl4pPr marL="13716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4pPr>
                      <a:lvl5pPr marL="18288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5pPr>
                      <a:lvl6pPr marL="22860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6pPr>
                      <a:lvl7pPr marL="27432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7pPr>
                      <a:lvl8pPr marL="32004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8pPr>
                      <a:lvl9pPr marL="36576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9pPr>
                    </a:lstStyle>
                    <a:p>
                      <a:pPr algn="ctr" rtl="0"/>
                      <a:r>
                        <a:rPr lang="en-GB" sz="1600" dirty="0">
                          <a:latin typeface="+mn-lt"/>
                        </a:rPr>
                        <a:t>%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1pPr>
                      <a:lvl2pPr marL="4572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2pPr>
                      <a:lvl3pPr marL="9144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3pPr>
                      <a:lvl4pPr marL="13716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4pPr>
                      <a:lvl5pPr marL="18288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5pPr>
                      <a:lvl6pPr marL="22860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6pPr>
                      <a:lvl7pPr marL="27432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7pPr>
                      <a:lvl8pPr marL="32004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8pPr>
                      <a:lvl9pPr marL="36576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9pPr>
                    </a:lstStyle>
                    <a:p>
                      <a:pPr algn="ctr" rtl="0"/>
                      <a:r>
                        <a:rPr lang="en-GB" sz="1600" dirty="0">
                          <a:latin typeface="+mn-lt"/>
                        </a:rPr>
                        <a:t>10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1pPr>
                      <a:lvl2pPr marL="4572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2pPr>
                      <a:lvl3pPr marL="9144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3pPr>
                      <a:lvl4pPr marL="13716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4pPr>
                      <a:lvl5pPr marL="18288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5pPr>
                      <a:lvl6pPr marL="22860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6pPr>
                      <a:lvl7pPr marL="27432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7pPr>
                      <a:lvl8pPr marL="32004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8pPr>
                      <a:lvl9pPr marL="36576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9pPr>
                    </a:lstStyle>
                    <a:p>
                      <a:pPr algn="ctr" rtl="0"/>
                      <a:endParaRPr lang="ru-RU" sz="16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91840781"/>
                  </a:ext>
                </a:extLst>
              </a:tr>
              <a:tr h="510802">
                <a:tc>
                  <a:txBody>
                    <a:bodyPr/>
                    <a:lstStyle>
                      <a:lvl1pPr marL="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1pPr>
                      <a:lvl2pPr marL="4572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2pPr>
                      <a:lvl3pPr marL="9144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3pPr>
                      <a:lvl4pPr marL="13716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4pPr>
                      <a:lvl5pPr marL="18288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5pPr>
                      <a:lvl6pPr marL="22860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6pPr>
                      <a:lvl7pPr marL="27432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7pPr>
                      <a:lvl8pPr marL="32004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8pPr>
                      <a:lvl9pPr marL="36576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9pPr>
                    </a:lstStyle>
                    <a:p>
                      <a:pPr algn="ctr" rtl="0"/>
                      <a:r>
                        <a:rPr lang="uk-UA" sz="1600" dirty="0">
                          <a:latin typeface="+mn-lt"/>
                        </a:rPr>
                        <a:t>Резервний запас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1pPr>
                      <a:lvl2pPr marL="4572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2pPr>
                      <a:lvl3pPr marL="9144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3pPr>
                      <a:lvl4pPr marL="13716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4pPr>
                      <a:lvl5pPr marL="18288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5pPr>
                      <a:lvl6pPr marL="22860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6pPr>
                      <a:lvl7pPr marL="27432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7pPr>
                      <a:lvl8pPr marL="32004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8pPr>
                      <a:lvl9pPr marL="36576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9pPr>
                    </a:lstStyle>
                    <a:p>
                      <a:pPr algn="ctr" rtl="0"/>
                      <a:r>
                        <a:rPr lang="ru-RU" sz="1600">
                          <a:latin typeface="+mn-lt"/>
                        </a:rPr>
                        <a:t>Процент (%)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1pPr>
                      <a:lvl2pPr marL="4572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2pPr>
                      <a:lvl3pPr marL="9144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3pPr>
                      <a:lvl4pPr marL="13716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4pPr>
                      <a:lvl5pPr marL="18288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5pPr>
                      <a:lvl6pPr marL="22860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6pPr>
                      <a:lvl7pPr marL="27432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7pPr>
                      <a:lvl8pPr marL="32004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8pPr>
                      <a:lvl9pPr marL="36576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9pPr>
                    </a:lstStyle>
                    <a:p>
                      <a:pPr algn="ctr" rtl="0"/>
                      <a:r>
                        <a:rPr lang="en-GB" sz="1600" dirty="0">
                          <a:latin typeface="+mn-lt"/>
                        </a:rPr>
                        <a:t>15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1pPr>
                      <a:lvl2pPr marL="4572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2pPr>
                      <a:lvl3pPr marL="9144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3pPr>
                      <a:lvl4pPr marL="13716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4pPr>
                      <a:lvl5pPr marL="18288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5pPr>
                      <a:lvl6pPr marL="22860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6pPr>
                      <a:lvl7pPr marL="27432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7pPr>
                      <a:lvl8pPr marL="32004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8pPr>
                      <a:lvl9pPr marL="3657600" algn="l" defTabSz="914400" rtl="0" eaLnBrk="1" latinLnBrk="0" hangingPunct="1">
                        <a:defRPr lang="ru-RU" sz="1800" kern="1200">
                          <a:solidFill>
                            <a:schemeClr val="dk1"/>
                          </a:solidFill>
                          <a:latin typeface="Tenorite "/>
                        </a:defRPr>
                      </a:lvl9pPr>
                    </a:lstStyle>
                    <a:p>
                      <a:pPr algn="ctr" rtl="0"/>
                      <a:endParaRPr lang="ru-RU" sz="16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3897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0071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8000">
              <a:schemeClr val="accent6">
                <a:lumMod val="50000"/>
              </a:schemeClr>
            </a:gs>
            <a:gs pos="35040">
              <a:srgbClr val="020B11"/>
            </a:gs>
            <a:gs pos="11979">
              <a:schemeClr val="accent4">
                <a:lumMod val="50000"/>
              </a:schemeClr>
            </a:gs>
            <a:gs pos="0">
              <a:schemeClr val="accent4"/>
            </a:gs>
            <a:gs pos="99000">
              <a:schemeClr val="tx2">
                <a:lumMod val="50000"/>
              </a:schemeClr>
            </a:gs>
          </a:gsLst>
          <a:lin ang="7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CE1ABEC8-43FD-4F21-A7D2-70200D862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831" y="173735"/>
            <a:ext cx="4409514" cy="2203704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uk-UA" dirty="0"/>
              <a:t>Висновки</a:t>
            </a:r>
            <a:endParaRPr lang="ru-RU" dirty="0"/>
          </a:p>
        </p:txBody>
      </p:sp>
      <p:sp>
        <p:nvSpPr>
          <p:cNvPr id="14" name="Текст 2">
            <a:extLst>
              <a:ext uri="{FF2B5EF4-FFF2-40B4-BE49-F238E27FC236}">
                <a16:creationId xmlns:a16="http://schemas.microsoft.com/office/drawing/2014/main" id="{AE5F2E56-9F77-E1C2-EC04-EA959822CA6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1850" y="3079119"/>
            <a:ext cx="4413250" cy="2752725"/>
          </a:xfrm>
        </p:spPr>
        <p:txBody>
          <a:bodyPr rtlCol="0"/>
          <a:lstStyle>
            <a:defPPr>
              <a:defRPr lang="ru-RU"/>
            </a:defPPr>
          </a:lstStyle>
          <a:p>
            <a:r>
              <a:rPr lang="ru-RU" dirty="0" err="1"/>
              <a:t>Фінансове</a:t>
            </a:r>
            <a:r>
              <a:rPr lang="ru-RU" dirty="0"/>
              <a:t> </a:t>
            </a:r>
            <a:r>
              <a:rPr lang="ru-RU" dirty="0" err="1"/>
              <a:t>планування</a:t>
            </a:r>
            <a:r>
              <a:rPr lang="ru-RU" dirty="0"/>
              <a:t>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забезпечити</a:t>
            </a:r>
            <a:r>
              <a:rPr lang="ru-RU" dirty="0"/>
              <a:t> </a:t>
            </a:r>
            <a:r>
              <a:rPr lang="ru-RU" dirty="0" err="1"/>
              <a:t>стабільність</a:t>
            </a:r>
            <a:r>
              <a:rPr lang="ru-RU" dirty="0"/>
              <a:t> і </a:t>
            </a:r>
            <a:r>
              <a:rPr lang="ru-RU" dirty="0" err="1"/>
              <a:t>боєздатність</a:t>
            </a:r>
            <a:r>
              <a:rPr lang="ru-RU" dirty="0"/>
              <a:t> </a:t>
            </a:r>
            <a:r>
              <a:rPr lang="ru-RU" dirty="0" err="1"/>
              <a:t>військової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.</a:t>
            </a:r>
          </a:p>
          <a:p>
            <a:r>
              <a:rPr lang="ru-RU" dirty="0" err="1"/>
              <a:t>Воно</a:t>
            </a:r>
            <a:r>
              <a:rPr lang="ru-RU" dirty="0"/>
              <a:t> </a:t>
            </a:r>
            <a:r>
              <a:rPr lang="ru-RU" dirty="0" err="1"/>
              <a:t>допомагає</a:t>
            </a:r>
            <a:r>
              <a:rPr lang="ru-RU" dirty="0"/>
              <a:t> </a:t>
            </a:r>
            <a:r>
              <a:rPr lang="ru-RU" dirty="0" err="1"/>
              <a:t>уникати</a:t>
            </a:r>
            <a:r>
              <a:rPr lang="ru-RU" dirty="0"/>
              <a:t> </a:t>
            </a:r>
            <a:r>
              <a:rPr lang="ru-RU" dirty="0" err="1"/>
              <a:t>нецільового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.</a:t>
            </a:r>
          </a:p>
          <a:p>
            <a:r>
              <a:rPr lang="ru-RU" dirty="0" err="1"/>
              <a:t>Чітке</a:t>
            </a:r>
            <a:r>
              <a:rPr lang="ru-RU" dirty="0"/>
              <a:t> </a:t>
            </a:r>
            <a:r>
              <a:rPr lang="ru-RU" dirty="0" err="1"/>
              <a:t>планування</a:t>
            </a:r>
            <a:r>
              <a:rPr lang="ru-RU" dirty="0"/>
              <a:t> та контроль </a:t>
            </a:r>
            <a:r>
              <a:rPr lang="ru-RU" dirty="0" err="1"/>
              <a:t>витрат</a:t>
            </a:r>
            <a:r>
              <a:rPr lang="ru-RU" dirty="0"/>
              <a:t> </a:t>
            </a:r>
            <a:r>
              <a:rPr lang="ru-RU" dirty="0" err="1"/>
              <a:t>підтримує</a:t>
            </a:r>
            <a:r>
              <a:rPr lang="ru-RU" dirty="0"/>
              <a:t> </a:t>
            </a:r>
            <a:r>
              <a:rPr lang="ru-RU" dirty="0" err="1"/>
              <a:t>довіру</a:t>
            </a:r>
            <a:r>
              <a:rPr lang="ru-RU" dirty="0"/>
              <a:t> </a:t>
            </a:r>
            <a:r>
              <a:rPr lang="ru-RU" dirty="0" err="1"/>
              <a:t>командування</a:t>
            </a:r>
            <a:r>
              <a:rPr lang="ru-RU" dirty="0"/>
              <a:t> і </a:t>
            </a:r>
            <a:r>
              <a:rPr lang="ru-RU" dirty="0" err="1"/>
              <a:t>підвищує</a:t>
            </a:r>
            <a:r>
              <a:rPr lang="ru-RU" dirty="0"/>
              <a:t> </a:t>
            </a:r>
            <a:r>
              <a:rPr lang="ru-RU" dirty="0" err="1"/>
              <a:t>ефективність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.</a:t>
            </a:r>
          </a:p>
          <a:p>
            <a:r>
              <a:rPr lang="ru-RU" dirty="0" err="1"/>
              <a:t>Необхідно</a:t>
            </a:r>
            <a:r>
              <a:rPr lang="ru-RU" dirty="0"/>
              <a:t> </a:t>
            </a:r>
            <a:r>
              <a:rPr lang="ru-RU" dirty="0" err="1"/>
              <a:t>постійно</a:t>
            </a:r>
            <a:r>
              <a:rPr lang="ru-RU" dirty="0"/>
              <a:t> </a:t>
            </a:r>
            <a:r>
              <a:rPr lang="ru-RU" dirty="0" err="1"/>
              <a:t>оновлювати</a:t>
            </a:r>
            <a:r>
              <a:rPr lang="ru-RU" dirty="0"/>
              <a:t> </a:t>
            </a:r>
            <a:r>
              <a:rPr lang="ru-RU" dirty="0" err="1"/>
              <a:t>плани</a:t>
            </a:r>
            <a:r>
              <a:rPr lang="ru-RU" dirty="0"/>
              <a:t> та </a:t>
            </a:r>
            <a:r>
              <a:rPr lang="ru-RU" dirty="0" err="1"/>
              <a:t>адаптувати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до </a:t>
            </a:r>
            <a:r>
              <a:rPr lang="ru-RU" dirty="0" err="1"/>
              <a:t>реальної</a:t>
            </a:r>
            <a:r>
              <a:rPr lang="ru-RU" dirty="0"/>
              <a:t> </a:t>
            </a:r>
            <a:r>
              <a:rPr lang="ru-RU" dirty="0" err="1"/>
              <a:t>ситуації</a:t>
            </a:r>
            <a:r>
              <a:rPr lang="ru-RU" dirty="0"/>
              <a:t>.</a:t>
            </a:r>
          </a:p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5464980"/>
      </p:ext>
    </p:extLst>
  </p:cSld>
  <p:clrMapOvr>
    <a:masterClrMapping/>
  </p:clrMapOvr>
</p:sld>
</file>

<file path=ppt/theme/theme1.xml><?xml version="1.0" encoding="utf-8"?>
<a:theme xmlns:a="http://schemas.openxmlformats.org/drawingml/2006/main" name="Пользовательская">
  <a:themeElements>
    <a:clrScheme name="Custom 17">
      <a:dk1>
        <a:srgbClr val="000000"/>
      </a:dk1>
      <a:lt1>
        <a:srgbClr val="FFFFFF"/>
      </a:lt1>
      <a:dk2>
        <a:srgbClr val="FC4EFB"/>
      </a:dk2>
      <a:lt2>
        <a:srgbClr val="E7E6E6"/>
      </a:lt2>
      <a:accent1>
        <a:srgbClr val="FAF24C"/>
      </a:accent1>
      <a:accent2>
        <a:srgbClr val="5EFCAC"/>
      </a:accent2>
      <a:accent3>
        <a:srgbClr val="73EBF9"/>
      </a:accent3>
      <a:accent4>
        <a:srgbClr val="316CFC"/>
      </a:accent4>
      <a:accent5>
        <a:srgbClr val="B059FD"/>
      </a:accent5>
      <a:accent6>
        <a:srgbClr val="9405FC"/>
      </a:accent6>
      <a:hlink>
        <a:srgbClr val="FFFFFF"/>
      </a:hlink>
      <a:folHlink>
        <a:srgbClr val="FFFFFF"/>
      </a:folHlink>
    </a:clrScheme>
    <a:fontScheme name="Custom 15">
      <a:majorFont>
        <a:latin typeface="Biome"/>
        <a:ea typeface=""/>
        <a:cs typeface=""/>
      </a:majorFont>
      <a:minorFont>
        <a:latin typeface="Arial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72949608_TF11936837_Win32.potx" id="{B72F49F3-09E2-4865-8A2A-AA9B2A757565}" vid="{A5849C83-848C-4432-B41C-6248F8F45B64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305301E-11B3-4B9D-A588-21F3C9809371}">
  <ds:schemaRefs>
    <ds:schemaRef ds:uri="http://schemas.microsoft.com/office/2006/metadata/properties"/>
    <ds:schemaRef ds:uri="http://www.w3.org/2000/xmlns/"/>
    <ds:schemaRef ds:uri="http://schemas.microsoft.com/sharepoint/v3"/>
    <ds:schemaRef ds:uri="http://www.w3.org/2001/XMLSchema-instance"/>
    <ds:schemaRef ds:uri="71af3243-3dd4-4a8d-8c0d-dd76da1f02a5"/>
    <ds:schemaRef ds:uri="http://schemas.microsoft.com/office/infopath/2007/PartnerControls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44137456-21FC-4AE2-8A94-BF06CAF2EB9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77B561B-3A65-4A22-9691-EB838E7F9B87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http://schemas.microsoft.com/sharepoint/v3"/>
    <ds:schemaRef ds:uri="71af3243-3dd4-4a8d-8c0d-dd76da1f02a5"/>
    <ds:schemaRef ds:uri="16c05727-aa75-4e4a-9b5f-8a80a1165891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</TotalTime>
  <Words>432</Words>
  <Application>Microsoft Office PowerPoint</Application>
  <PresentationFormat>Широкоэкранный</PresentationFormat>
  <Paragraphs>133</Paragraphs>
  <Slides>9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Пользовательская</vt:lpstr>
      <vt:lpstr>Презентація на тему:</vt:lpstr>
      <vt:lpstr>Що таке фінансове планування? </vt:lpstr>
      <vt:lpstr>Вступ</vt:lpstr>
      <vt:lpstr>Завдання фінансового планування </vt:lpstr>
      <vt:lpstr>Структура бюджету в/ч</vt:lpstr>
      <vt:lpstr>Витрати на персонал </vt:lpstr>
      <vt:lpstr>Як застосовувати фінансове планування у сфері ПММ </vt:lpstr>
      <vt:lpstr>Графік структурних витрат пмм</vt:lpstr>
      <vt:lpstr>Висновки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на тему:</dc:title>
  <dc:creator>Богдан Матяш</dc:creator>
  <cp:lastModifiedBy>Богдан Матяш</cp:lastModifiedBy>
  <cp:revision>2</cp:revision>
  <dcterms:created xsi:type="dcterms:W3CDTF">2025-09-26T06:37:39Z</dcterms:created>
  <dcterms:modified xsi:type="dcterms:W3CDTF">2025-10-03T12:31:01Z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