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329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404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99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734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688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619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71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253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37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09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8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4C422-6F6D-4F3D-9D8D-C96255198345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051FD-5F21-4838-9E63-98633599ED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526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763688" y="1481483"/>
            <a:ext cx="5544616" cy="4032448"/>
          </a:xfrm>
          <a:prstGeom prst="ellipse">
            <a:avLst/>
          </a:prstGeom>
          <a:solidFill>
            <a:schemeClr val="bg1"/>
          </a:solidFill>
          <a:ln w="146050" cmpd="thickThin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79812" y="2564904"/>
            <a:ext cx="33123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err="1" smtClean="0">
                <a:solidFill>
                  <a:srgbClr val="00B050"/>
                </a:solidFill>
              </a:rPr>
              <a:t>Еколог</a:t>
            </a:r>
            <a:r>
              <a:rPr lang="uk-UA" sz="6600" dirty="0" err="1" smtClean="0">
                <a:solidFill>
                  <a:srgbClr val="00B050"/>
                </a:solidFill>
              </a:rPr>
              <a:t>ія</a:t>
            </a:r>
            <a:r>
              <a:rPr lang="uk-UA" sz="6600" dirty="0" smtClean="0">
                <a:solidFill>
                  <a:srgbClr val="00B050"/>
                </a:solidFill>
              </a:rPr>
              <a:t> </a:t>
            </a:r>
            <a:r>
              <a:rPr lang="uk-UA" sz="6600" dirty="0" err="1" smtClean="0">
                <a:solidFill>
                  <a:srgbClr val="00B050"/>
                </a:solidFill>
              </a:rPr>
              <a:t>–це</a:t>
            </a:r>
            <a:r>
              <a:rPr lang="uk-UA" sz="6600" dirty="0" smtClean="0">
                <a:solidFill>
                  <a:srgbClr val="00B050"/>
                </a:solidFill>
              </a:rPr>
              <a:t>…</a:t>
            </a:r>
            <a:endParaRPr lang="ru-RU" sz="6600" dirty="0">
              <a:solidFill>
                <a:srgbClr val="00B05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686626" y="697601"/>
            <a:ext cx="2016224" cy="1872208"/>
          </a:xfrm>
          <a:prstGeom prst="ellipse">
            <a:avLst/>
          </a:prstGeom>
          <a:solidFill>
            <a:schemeClr val="bg1"/>
          </a:solidFill>
          <a:ln w="142875" cmpd="thickThin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196810" y="697601"/>
            <a:ext cx="2016224" cy="1872208"/>
          </a:xfrm>
          <a:prstGeom prst="ellipse">
            <a:avLst/>
          </a:prstGeom>
          <a:solidFill>
            <a:schemeClr val="bg1"/>
          </a:solidFill>
          <a:ln w="142875" cmpd="thickThin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940152" y="4149080"/>
            <a:ext cx="2016224" cy="1872208"/>
          </a:xfrm>
          <a:prstGeom prst="ellipse">
            <a:avLst/>
          </a:prstGeom>
          <a:solidFill>
            <a:schemeClr val="bg1"/>
          </a:solidFill>
          <a:ln w="142875" cmpd="thickThin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115616" y="4365104"/>
            <a:ext cx="2016224" cy="1872208"/>
          </a:xfrm>
          <a:prstGeom prst="ellipse">
            <a:avLst/>
          </a:prstGeom>
          <a:solidFill>
            <a:schemeClr val="bg1"/>
          </a:solidFill>
          <a:ln w="142875" cmpd="thickThin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Litebulb"/>
          <p:cNvSpPr>
            <a:spLocks noEditPoints="1" noChangeArrowheads="1"/>
          </p:cNvSpPr>
          <p:nvPr/>
        </p:nvSpPr>
        <p:spPr bwMode="auto">
          <a:xfrm>
            <a:off x="6130044" y="1007789"/>
            <a:ext cx="1005117" cy="1267823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7782 h 21600"/>
              <a:gd name="T4" fmla="*/ 0 w 21600"/>
              <a:gd name="T5" fmla="*/ 7782 h 21600"/>
              <a:gd name="T6" fmla="*/ 10800 w 21600"/>
              <a:gd name="T7" fmla="*/ 21600 h 21600"/>
              <a:gd name="T8" fmla="*/ 3556 w 21600"/>
              <a:gd name="T9" fmla="*/ 2188 h 21600"/>
              <a:gd name="T10" fmla="*/ 18277 w 21600"/>
              <a:gd name="T11" fmla="*/ 9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User\AppData\Local\Microsoft\Windows\INetCache\IE\ONBIOJZG\1200px-White_paper_bag_on_white_and_black_backgroun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817" y="944584"/>
            <a:ext cx="1200210" cy="137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AppData\Local\Microsoft\Windows\INetCache\IE\ONBIOJZG\tree-576847_960_720[1]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04" y="4549520"/>
            <a:ext cx="1390623" cy="15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AppData\Local\Microsoft\Windows\INetCache\IE\QW0CZWOK\kran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162" y="4411207"/>
            <a:ext cx="916975" cy="134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25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2264118" y="767156"/>
            <a:ext cx="6192688" cy="1239130"/>
          </a:xfrm>
          <a:prstGeom prst="roundRect">
            <a:avLst/>
          </a:prstGeom>
          <a:solidFill>
            <a:schemeClr val="bg1"/>
          </a:solidFill>
          <a:ln w="142875" cmpd="thickThin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491585" y="450618"/>
            <a:ext cx="2016224" cy="1872208"/>
          </a:xfrm>
          <a:prstGeom prst="ellipse">
            <a:avLst/>
          </a:prstGeom>
          <a:solidFill>
            <a:schemeClr val="bg1"/>
          </a:solidFill>
          <a:ln w="142875" cmpd="thickThin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4" descr="C:\Users\User\AppData\Local\Microsoft\Windows\INetCache\IE\ONBIOJZG\1200px-White_paper_bag_on_white_and_black_backgroun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7601"/>
            <a:ext cx="1200210" cy="137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43808" y="1124744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……</a:t>
            </a:r>
            <a:r>
              <a:rPr lang="uk-UA" sz="2400" dirty="0" err="1" smtClean="0"/>
              <a:t>..використання</a:t>
            </a:r>
            <a:r>
              <a:rPr lang="uk-UA" sz="2400" dirty="0" smtClean="0"/>
              <a:t> </a:t>
            </a:r>
            <a:r>
              <a:rPr lang="uk-UA" sz="2400" dirty="0" err="1" smtClean="0"/>
              <a:t>еко-пакетив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400" y="2558590"/>
            <a:ext cx="4844464" cy="3156976"/>
          </a:xfrm>
          <a:prstGeom prst="rect">
            <a:avLst/>
          </a:prstGeom>
        </p:spPr>
      </p:pic>
      <p:sp>
        <p:nvSpPr>
          <p:cNvPr id="7" name="Стрелка влево 6">
            <a:hlinkClick r:id="rId4" action="ppaction://hlinksldjump"/>
          </p:cNvPr>
          <p:cNvSpPr/>
          <p:nvPr/>
        </p:nvSpPr>
        <p:spPr bwMode="auto">
          <a:xfrm>
            <a:off x="491585" y="5733256"/>
            <a:ext cx="2304256" cy="829518"/>
          </a:xfrm>
          <a:prstGeom prst="leftArrow">
            <a:avLst/>
          </a:prstGeom>
          <a:solidFill>
            <a:schemeClr val="bg1"/>
          </a:solidFill>
          <a:ln w="762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151620" y="5963349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Назад</a:t>
            </a:r>
            <a:endParaRPr lang="ru-RU" dirty="0"/>
          </a:p>
        </p:txBody>
      </p:sp>
      <p:sp>
        <p:nvSpPr>
          <p:cNvPr id="10" name="Умножение 9"/>
          <p:cNvSpPr/>
          <p:nvPr/>
        </p:nvSpPr>
        <p:spPr bwMode="auto">
          <a:xfrm>
            <a:off x="581242" y="2138366"/>
            <a:ext cx="7020780" cy="4608512"/>
          </a:xfrm>
          <a:prstGeom prst="mathMultiply">
            <a:avLst>
              <a:gd name="adj1" fmla="val 7587"/>
            </a:avLst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314640"/>
            <a:ext cx="3937828" cy="401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28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CC"/>
        </a:solidFill>
        <a:ln w="57150">
          <a:solidFill>
            <a:srgbClr val="000000"/>
          </a:solidFill>
          <a:miter lim="800000"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9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</cp:revision>
  <dcterms:created xsi:type="dcterms:W3CDTF">2017-10-02T16:24:54Z</dcterms:created>
  <dcterms:modified xsi:type="dcterms:W3CDTF">2017-10-02T17:10:31Z</dcterms:modified>
</cp:coreProperties>
</file>