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Alegreya Medium" panose="020B0604020202020204" charset="0"/>
      <p:regular r:id="rId8"/>
    </p:embeddedFont>
    <p:embeddedFont>
      <p:font typeface="Alegreya Medium Bold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4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9310" y="-219459"/>
            <a:ext cx="8229600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 rot="-328383">
            <a:off x="5249172" y="4717907"/>
            <a:ext cx="11857983" cy="3734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14400" spc="576">
                <a:solidFill>
                  <a:srgbClr val="8C52FF"/>
                </a:solidFill>
                <a:latin typeface="Alegreya Medium Bold"/>
              </a:rPr>
              <a:t>Ораторське мистецтво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470390">
            <a:off x="2859442" y="8385150"/>
            <a:ext cx="13149611" cy="370892"/>
            <a:chOff x="0" y="0"/>
            <a:chExt cx="22513290" cy="635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513292" cy="635000"/>
            </a:xfrm>
            <a:custGeom>
              <a:avLst/>
              <a:gdLst/>
              <a:ahLst/>
              <a:cxnLst/>
              <a:rect l="l" t="t" r="r" b="b"/>
              <a:pathLst>
                <a:path w="22513292" h="635000">
                  <a:moveTo>
                    <a:pt x="11257280" y="0"/>
                  </a:moveTo>
                  <a:cubicBezTo>
                    <a:pt x="11432540" y="0"/>
                    <a:pt x="11574780" y="142240"/>
                    <a:pt x="11574780" y="317500"/>
                  </a:cubicBezTo>
                  <a:cubicBezTo>
                    <a:pt x="11574780" y="492760"/>
                    <a:pt x="11432540" y="635000"/>
                    <a:pt x="11257280" y="635000"/>
                  </a:cubicBezTo>
                  <a:cubicBezTo>
                    <a:pt x="11082020" y="635000"/>
                    <a:pt x="10939780" y="492760"/>
                    <a:pt x="10939780" y="317500"/>
                  </a:cubicBezTo>
                  <a:cubicBezTo>
                    <a:pt x="10939780" y="142240"/>
                    <a:pt x="11082020" y="0"/>
                    <a:pt x="11257280" y="0"/>
                  </a:cubicBezTo>
                  <a:close/>
                  <a:moveTo>
                    <a:pt x="12204700" y="16510"/>
                  </a:moveTo>
                  <a:cubicBezTo>
                    <a:pt x="12371070" y="16510"/>
                    <a:pt x="12505690" y="151130"/>
                    <a:pt x="12505690" y="317500"/>
                  </a:cubicBezTo>
                  <a:cubicBezTo>
                    <a:pt x="12505690" y="483870"/>
                    <a:pt x="12371070" y="618490"/>
                    <a:pt x="12204700" y="618490"/>
                  </a:cubicBezTo>
                  <a:cubicBezTo>
                    <a:pt x="12038330" y="618490"/>
                    <a:pt x="11903710" y="483870"/>
                    <a:pt x="11903710" y="317500"/>
                  </a:cubicBezTo>
                  <a:cubicBezTo>
                    <a:pt x="11903710" y="151130"/>
                    <a:pt x="12038330" y="16510"/>
                    <a:pt x="12204700" y="16510"/>
                  </a:cubicBezTo>
                  <a:close/>
                  <a:moveTo>
                    <a:pt x="13054330" y="31750"/>
                  </a:moveTo>
                  <a:cubicBezTo>
                    <a:pt x="13211811" y="31750"/>
                    <a:pt x="13340080" y="160020"/>
                    <a:pt x="13340080" y="317500"/>
                  </a:cubicBezTo>
                  <a:cubicBezTo>
                    <a:pt x="13340080" y="474980"/>
                    <a:pt x="13211811" y="603250"/>
                    <a:pt x="13054330" y="603250"/>
                  </a:cubicBezTo>
                  <a:cubicBezTo>
                    <a:pt x="12896850" y="603250"/>
                    <a:pt x="12768580" y="474980"/>
                    <a:pt x="12768580" y="317500"/>
                  </a:cubicBezTo>
                  <a:cubicBezTo>
                    <a:pt x="12768580" y="160020"/>
                    <a:pt x="12896850" y="31750"/>
                    <a:pt x="13054330" y="31750"/>
                  </a:cubicBezTo>
                  <a:close/>
                  <a:moveTo>
                    <a:pt x="13905230" y="48260"/>
                  </a:moveTo>
                  <a:cubicBezTo>
                    <a:pt x="14053820" y="48260"/>
                    <a:pt x="14174470" y="168910"/>
                    <a:pt x="14174470" y="317500"/>
                  </a:cubicBezTo>
                  <a:cubicBezTo>
                    <a:pt x="14174470" y="466090"/>
                    <a:pt x="14053820" y="586740"/>
                    <a:pt x="13905230" y="586740"/>
                  </a:cubicBezTo>
                  <a:cubicBezTo>
                    <a:pt x="13756641" y="586740"/>
                    <a:pt x="13635991" y="466090"/>
                    <a:pt x="13635991" y="317500"/>
                  </a:cubicBezTo>
                  <a:cubicBezTo>
                    <a:pt x="13635991" y="168910"/>
                    <a:pt x="13755371" y="48260"/>
                    <a:pt x="13905230" y="48260"/>
                  </a:cubicBezTo>
                  <a:close/>
                  <a:moveTo>
                    <a:pt x="14754861" y="63500"/>
                  </a:moveTo>
                  <a:cubicBezTo>
                    <a:pt x="14894561" y="63500"/>
                    <a:pt x="15008861" y="177800"/>
                    <a:pt x="15008861" y="317500"/>
                  </a:cubicBezTo>
                  <a:cubicBezTo>
                    <a:pt x="15008861" y="457200"/>
                    <a:pt x="14894561" y="571500"/>
                    <a:pt x="14754861" y="571500"/>
                  </a:cubicBezTo>
                  <a:cubicBezTo>
                    <a:pt x="14615161" y="571500"/>
                    <a:pt x="14500861" y="457200"/>
                    <a:pt x="14500861" y="317500"/>
                  </a:cubicBezTo>
                  <a:cubicBezTo>
                    <a:pt x="14500861" y="177800"/>
                    <a:pt x="14613891" y="63500"/>
                    <a:pt x="14754861" y="63500"/>
                  </a:cubicBezTo>
                  <a:close/>
                  <a:moveTo>
                    <a:pt x="15604491" y="78740"/>
                  </a:moveTo>
                  <a:cubicBezTo>
                    <a:pt x="15736571" y="78740"/>
                    <a:pt x="15843252" y="185420"/>
                    <a:pt x="15843252" y="317500"/>
                  </a:cubicBezTo>
                  <a:cubicBezTo>
                    <a:pt x="15843252" y="449580"/>
                    <a:pt x="15736571" y="554990"/>
                    <a:pt x="15604491" y="554990"/>
                  </a:cubicBezTo>
                  <a:cubicBezTo>
                    <a:pt x="15472411" y="554990"/>
                    <a:pt x="15365730" y="448310"/>
                    <a:pt x="15365730" y="317500"/>
                  </a:cubicBezTo>
                  <a:cubicBezTo>
                    <a:pt x="15365730" y="186690"/>
                    <a:pt x="15472411" y="78740"/>
                    <a:pt x="15604491" y="78740"/>
                  </a:cubicBezTo>
                  <a:close/>
                  <a:moveTo>
                    <a:pt x="16454121" y="95250"/>
                  </a:moveTo>
                  <a:cubicBezTo>
                    <a:pt x="16577311" y="95250"/>
                    <a:pt x="16676371" y="194310"/>
                    <a:pt x="16676371" y="317500"/>
                  </a:cubicBezTo>
                  <a:cubicBezTo>
                    <a:pt x="16676371" y="440690"/>
                    <a:pt x="16577311" y="539750"/>
                    <a:pt x="16454121" y="539750"/>
                  </a:cubicBezTo>
                  <a:cubicBezTo>
                    <a:pt x="16330932" y="539750"/>
                    <a:pt x="16231871" y="440690"/>
                    <a:pt x="16231871" y="317500"/>
                  </a:cubicBezTo>
                  <a:cubicBezTo>
                    <a:pt x="16231871" y="194310"/>
                    <a:pt x="16330932" y="95250"/>
                    <a:pt x="16454121" y="95250"/>
                  </a:cubicBezTo>
                  <a:close/>
                  <a:moveTo>
                    <a:pt x="17303752" y="110490"/>
                  </a:moveTo>
                  <a:cubicBezTo>
                    <a:pt x="17418052" y="110490"/>
                    <a:pt x="17510762" y="203200"/>
                    <a:pt x="17510762" y="317500"/>
                  </a:cubicBezTo>
                  <a:cubicBezTo>
                    <a:pt x="17510762" y="431800"/>
                    <a:pt x="17418052" y="524510"/>
                    <a:pt x="17303752" y="524510"/>
                  </a:cubicBezTo>
                  <a:cubicBezTo>
                    <a:pt x="17189452" y="524510"/>
                    <a:pt x="17096741" y="431800"/>
                    <a:pt x="17096741" y="317500"/>
                  </a:cubicBezTo>
                  <a:cubicBezTo>
                    <a:pt x="17096741" y="203200"/>
                    <a:pt x="17189452" y="110490"/>
                    <a:pt x="17303752" y="110490"/>
                  </a:cubicBezTo>
                  <a:close/>
                  <a:moveTo>
                    <a:pt x="18153382" y="127000"/>
                  </a:moveTo>
                  <a:cubicBezTo>
                    <a:pt x="18258792" y="127000"/>
                    <a:pt x="18343882" y="212090"/>
                    <a:pt x="18343882" y="317500"/>
                  </a:cubicBezTo>
                  <a:cubicBezTo>
                    <a:pt x="18343882" y="422910"/>
                    <a:pt x="18258792" y="508000"/>
                    <a:pt x="18153382" y="508000"/>
                  </a:cubicBezTo>
                  <a:cubicBezTo>
                    <a:pt x="18047971" y="508000"/>
                    <a:pt x="17962882" y="422910"/>
                    <a:pt x="17962882" y="317500"/>
                  </a:cubicBezTo>
                  <a:cubicBezTo>
                    <a:pt x="17962882" y="212090"/>
                    <a:pt x="18047971" y="127000"/>
                    <a:pt x="18153382" y="127000"/>
                  </a:cubicBezTo>
                  <a:close/>
                  <a:moveTo>
                    <a:pt x="19003012" y="142240"/>
                  </a:moveTo>
                  <a:cubicBezTo>
                    <a:pt x="19099532" y="142240"/>
                    <a:pt x="19178273" y="220980"/>
                    <a:pt x="19178273" y="317500"/>
                  </a:cubicBezTo>
                  <a:cubicBezTo>
                    <a:pt x="19178273" y="414020"/>
                    <a:pt x="19099533" y="492760"/>
                    <a:pt x="19003012" y="492760"/>
                  </a:cubicBezTo>
                  <a:cubicBezTo>
                    <a:pt x="18906491" y="492760"/>
                    <a:pt x="18827752" y="414020"/>
                    <a:pt x="18827752" y="317500"/>
                  </a:cubicBezTo>
                  <a:cubicBezTo>
                    <a:pt x="18827752" y="220980"/>
                    <a:pt x="18906491" y="142240"/>
                    <a:pt x="19003012" y="142240"/>
                  </a:cubicBezTo>
                  <a:close/>
                  <a:moveTo>
                    <a:pt x="19853912" y="158750"/>
                  </a:moveTo>
                  <a:cubicBezTo>
                    <a:pt x="19941542" y="158750"/>
                    <a:pt x="20012662" y="229870"/>
                    <a:pt x="20012662" y="317500"/>
                  </a:cubicBezTo>
                  <a:cubicBezTo>
                    <a:pt x="20012662" y="405130"/>
                    <a:pt x="19941542" y="476250"/>
                    <a:pt x="19853912" y="476250"/>
                  </a:cubicBezTo>
                  <a:cubicBezTo>
                    <a:pt x="19766282" y="476250"/>
                    <a:pt x="19695162" y="405130"/>
                    <a:pt x="19695162" y="317500"/>
                  </a:cubicBezTo>
                  <a:cubicBezTo>
                    <a:pt x="19695162" y="229870"/>
                    <a:pt x="19766282" y="158750"/>
                    <a:pt x="19853912" y="158750"/>
                  </a:cubicBezTo>
                  <a:close/>
                  <a:moveTo>
                    <a:pt x="20703542" y="175260"/>
                  </a:moveTo>
                  <a:cubicBezTo>
                    <a:pt x="20782282" y="175260"/>
                    <a:pt x="20845782" y="238760"/>
                    <a:pt x="20845782" y="317500"/>
                  </a:cubicBezTo>
                  <a:cubicBezTo>
                    <a:pt x="20845782" y="396240"/>
                    <a:pt x="20782282" y="459740"/>
                    <a:pt x="20703542" y="459740"/>
                  </a:cubicBezTo>
                  <a:cubicBezTo>
                    <a:pt x="20624803" y="459740"/>
                    <a:pt x="20561303" y="396240"/>
                    <a:pt x="20561303" y="317500"/>
                  </a:cubicBezTo>
                  <a:cubicBezTo>
                    <a:pt x="20560033" y="238760"/>
                    <a:pt x="20624803" y="175260"/>
                    <a:pt x="20703542" y="175260"/>
                  </a:cubicBezTo>
                  <a:close/>
                  <a:moveTo>
                    <a:pt x="21553173" y="190500"/>
                  </a:moveTo>
                  <a:cubicBezTo>
                    <a:pt x="21623023" y="190500"/>
                    <a:pt x="21680173" y="247650"/>
                    <a:pt x="21680173" y="317500"/>
                  </a:cubicBezTo>
                  <a:cubicBezTo>
                    <a:pt x="21680173" y="387350"/>
                    <a:pt x="21623023" y="444500"/>
                    <a:pt x="21553173" y="444500"/>
                  </a:cubicBezTo>
                  <a:cubicBezTo>
                    <a:pt x="21483323" y="444500"/>
                    <a:pt x="21426173" y="387350"/>
                    <a:pt x="21426173" y="317500"/>
                  </a:cubicBezTo>
                  <a:cubicBezTo>
                    <a:pt x="21426173" y="247650"/>
                    <a:pt x="21483323" y="190500"/>
                    <a:pt x="21553173" y="190500"/>
                  </a:cubicBezTo>
                  <a:close/>
                  <a:moveTo>
                    <a:pt x="22402803" y="207010"/>
                  </a:moveTo>
                  <a:cubicBezTo>
                    <a:pt x="22463764" y="207010"/>
                    <a:pt x="22513292" y="256540"/>
                    <a:pt x="22513292" y="317500"/>
                  </a:cubicBezTo>
                  <a:cubicBezTo>
                    <a:pt x="22513292" y="378460"/>
                    <a:pt x="22463762" y="427990"/>
                    <a:pt x="22402803" y="427990"/>
                  </a:cubicBezTo>
                  <a:cubicBezTo>
                    <a:pt x="22341844" y="427990"/>
                    <a:pt x="22292314" y="378460"/>
                    <a:pt x="22292314" y="317500"/>
                  </a:cubicBezTo>
                  <a:cubicBezTo>
                    <a:pt x="22291044" y="256540"/>
                    <a:pt x="22341844" y="207010"/>
                    <a:pt x="22402803" y="207010"/>
                  </a:cubicBezTo>
                  <a:close/>
                  <a:moveTo>
                    <a:pt x="10308593" y="16510"/>
                  </a:moveTo>
                  <a:cubicBezTo>
                    <a:pt x="10474963" y="16510"/>
                    <a:pt x="10609583" y="151130"/>
                    <a:pt x="10609583" y="317500"/>
                  </a:cubicBezTo>
                  <a:cubicBezTo>
                    <a:pt x="10609583" y="483870"/>
                    <a:pt x="10474964" y="618490"/>
                    <a:pt x="10308593" y="618490"/>
                  </a:cubicBezTo>
                  <a:cubicBezTo>
                    <a:pt x="10142223" y="618490"/>
                    <a:pt x="10007600" y="483870"/>
                    <a:pt x="10007600" y="317500"/>
                  </a:cubicBezTo>
                  <a:cubicBezTo>
                    <a:pt x="10007600" y="151130"/>
                    <a:pt x="10142220" y="16510"/>
                    <a:pt x="10308590" y="16510"/>
                  </a:cubicBezTo>
                  <a:close/>
                  <a:moveTo>
                    <a:pt x="9458963" y="31750"/>
                  </a:moveTo>
                  <a:cubicBezTo>
                    <a:pt x="9616443" y="31750"/>
                    <a:pt x="9744713" y="160020"/>
                    <a:pt x="9744713" y="317500"/>
                  </a:cubicBezTo>
                  <a:cubicBezTo>
                    <a:pt x="9744713" y="474980"/>
                    <a:pt x="9616443" y="603250"/>
                    <a:pt x="9458963" y="603250"/>
                  </a:cubicBezTo>
                  <a:cubicBezTo>
                    <a:pt x="9301483" y="603250"/>
                    <a:pt x="9173213" y="474980"/>
                    <a:pt x="9173213" y="317500"/>
                  </a:cubicBezTo>
                  <a:cubicBezTo>
                    <a:pt x="9173213" y="160020"/>
                    <a:pt x="9301483" y="31750"/>
                    <a:pt x="9458963" y="31750"/>
                  </a:cubicBezTo>
                  <a:close/>
                  <a:moveTo>
                    <a:pt x="8609333" y="48260"/>
                  </a:moveTo>
                  <a:cubicBezTo>
                    <a:pt x="8757923" y="48260"/>
                    <a:pt x="8878573" y="168910"/>
                    <a:pt x="8878573" y="317500"/>
                  </a:cubicBezTo>
                  <a:cubicBezTo>
                    <a:pt x="8878573" y="466090"/>
                    <a:pt x="8757923" y="586740"/>
                    <a:pt x="8609333" y="586740"/>
                  </a:cubicBezTo>
                  <a:cubicBezTo>
                    <a:pt x="8460742" y="586740"/>
                    <a:pt x="8340092" y="466090"/>
                    <a:pt x="8340092" y="317500"/>
                  </a:cubicBezTo>
                  <a:cubicBezTo>
                    <a:pt x="8340092" y="168910"/>
                    <a:pt x="8460742" y="48260"/>
                    <a:pt x="8609333" y="48260"/>
                  </a:cubicBezTo>
                  <a:close/>
                  <a:moveTo>
                    <a:pt x="7759700" y="63500"/>
                  </a:moveTo>
                  <a:cubicBezTo>
                    <a:pt x="7899400" y="63500"/>
                    <a:pt x="8013700" y="176530"/>
                    <a:pt x="8013700" y="317500"/>
                  </a:cubicBezTo>
                  <a:cubicBezTo>
                    <a:pt x="8013700" y="458470"/>
                    <a:pt x="7899400" y="571500"/>
                    <a:pt x="7759700" y="571500"/>
                  </a:cubicBezTo>
                  <a:cubicBezTo>
                    <a:pt x="7620000" y="571500"/>
                    <a:pt x="7505700" y="457200"/>
                    <a:pt x="7505700" y="317500"/>
                  </a:cubicBezTo>
                  <a:cubicBezTo>
                    <a:pt x="7505700" y="177800"/>
                    <a:pt x="7618730" y="63500"/>
                    <a:pt x="7759700" y="63500"/>
                  </a:cubicBezTo>
                  <a:close/>
                  <a:moveTo>
                    <a:pt x="6910070" y="78740"/>
                  </a:moveTo>
                  <a:cubicBezTo>
                    <a:pt x="7042150" y="78740"/>
                    <a:pt x="7148830" y="185420"/>
                    <a:pt x="7148830" y="317500"/>
                  </a:cubicBezTo>
                  <a:cubicBezTo>
                    <a:pt x="7148830" y="449580"/>
                    <a:pt x="7042149" y="554990"/>
                    <a:pt x="6910070" y="554990"/>
                  </a:cubicBezTo>
                  <a:cubicBezTo>
                    <a:pt x="6777990" y="554990"/>
                    <a:pt x="6672580" y="448310"/>
                    <a:pt x="6672580" y="317500"/>
                  </a:cubicBezTo>
                  <a:cubicBezTo>
                    <a:pt x="6672580" y="186690"/>
                    <a:pt x="6777989" y="78740"/>
                    <a:pt x="6910070" y="78740"/>
                  </a:cubicBezTo>
                  <a:close/>
                  <a:moveTo>
                    <a:pt x="6059170" y="95250"/>
                  </a:moveTo>
                  <a:cubicBezTo>
                    <a:pt x="6182360" y="95250"/>
                    <a:pt x="6281420" y="194310"/>
                    <a:pt x="6281420" y="317500"/>
                  </a:cubicBezTo>
                  <a:cubicBezTo>
                    <a:pt x="6281420" y="440690"/>
                    <a:pt x="6182360" y="539750"/>
                    <a:pt x="6059170" y="539750"/>
                  </a:cubicBezTo>
                  <a:cubicBezTo>
                    <a:pt x="5935980" y="539750"/>
                    <a:pt x="5836920" y="440690"/>
                    <a:pt x="5836920" y="317500"/>
                  </a:cubicBezTo>
                  <a:cubicBezTo>
                    <a:pt x="5836920" y="194310"/>
                    <a:pt x="5937250" y="95250"/>
                    <a:pt x="6059170" y="95250"/>
                  </a:cubicBezTo>
                  <a:close/>
                  <a:moveTo>
                    <a:pt x="5209540" y="111760"/>
                  </a:moveTo>
                  <a:cubicBezTo>
                    <a:pt x="5323840" y="111760"/>
                    <a:pt x="5415280" y="204470"/>
                    <a:pt x="5415280" y="317500"/>
                  </a:cubicBezTo>
                  <a:cubicBezTo>
                    <a:pt x="5415280" y="431800"/>
                    <a:pt x="5322570" y="523240"/>
                    <a:pt x="5209540" y="523240"/>
                  </a:cubicBezTo>
                  <a:cubicBezTo>
                    <a:pt x="5095240" y="523240"/>
                    <a:pt x="5003800" y="430530"/>
                    <a:pt x="5003800" y="317500"/>
                  </a:cubicBezTo>
                  <a:cubicBezTo>
                    <a:pt x="5003800" y="203200"/>
                    <a:pt x="5096509" y="111760"/>
                    <a:pt x="5209540" y="111760"/>
                  </a:cubicBezTo>
                  <a:close/>
                  <a:moveTo>
                    <a:pt x="4359910" y="127000"/>
                  </a:moveTo>
                  <a:cubicBezTo>
                    <a:pt x="4465320" y="127000"/>
                    <a:pt x="4550410" y="212090"/>
                    <a:pt x="4550410" y="317500"/>
                  </a:cubicBezTo>
                  <a:cubicBezTo>
                    <a:pt x="4550410" y="422910"/>
                    <a:pt x="4465320" y="508000"/>
                    <a:pt x="4359910" y="508000"/>
                  </a:cubicBezTo>
                  <a:cubicBezTo>
                    <a:pt x="4254500" y="508000"/>
                    <a:pt x="4169410" y="422910"/>
                    <a:pt x="4169410" y="317500"/>
                  </a:cubicBezTo>
                  <a:cubicBezTo>
                    <a:pt x="4169410" y="212090"/>
                    <a:pt x="4254500" y="127000"/>
                    <a:pt x="4359910" y="127000"/>
                  </a:cubicBezTo>
                  <a:close/>
                  <a:moveTo>
                    <a:pt x="3510280" y="142240"/>
                  </a:moveTo>
                  <a:cubicBezTo>
                    <a:pt x="3606800" y="142240"/>
                    <a:pt x="3685540" y="220980"/>
                    <a:pt x="3685540" y="317500"/>
                  </a:cubicBezTo>
                  <a:cubicBezTo>
                    <a:pt x="3685540" y="414020"/>
                    <a:pt x="3606800" y="492760"/>
                    <a:pt x="3510280" y="492760"/>
                  </a:cubicBezTo>
                  <a:cubicBezTo>
                    <a:pt x="3413760" y="492760"/>
                    <a:pt x="3335020" y="414020"/>
                    <a:pt x="3335020" y="317500"/>
                  </a:cubicBezTo>
                  <a:cubicBezTo>
                    <a:pt x="3335020" y="220980"/>
                    <a:pt x="3413760" y="142240"/>
                    <a:pt x="3510280" y="142240"/>
                  </a:cubicBezTo>
                  <a:close/>
                  <a:moveTo>
                    <a:pt x="2660650" y="158750"/>
                  </a:moveTo>
                  <a:cubicBezTo>
                    <a:pt x="2748280" y="158750"/>
                    <a:pt x="2819400" y="229870"/>
                    <a:pt x="2819400" y="317500"/>
                  </a:cubicBezTo>
                  <a:cubicBezTo>
                    <a:pt x="2819400" y="405130"/>
                    <a:pt x="2748280" y="476250"/>
                    <a:pt x="2660650" y="476250"/>
                  </a:cubicBezTo>
                  <a:cubicBezTo>
                    <a:pt x="2573020" y="476250"/>
                    <a:pt x="2501900" y="405130"/>
                    <a:pt x="2501900" y="317500"/>
                  </a:cubicBezTo>
                  <a:cubicBezTo>
                    <a:pt x="2501900" y="229870"/>
                    <a:pt x="2573020" y="158750"/>
                    <a:pt x="2660650" y="158750"/>
                  </a:cubicBezTo>
                  <a:close/>
                  <a:moveTo>
                    <a:pt x="1811020" y="175260"/>
                  </a:moveTo>
                  <a:cubicBezTo>
                    <a:pt x="1889760" y="175260"/>
                    <a:pt x="1953260" y="238760"/>
                    <a:pt x="1953260" y="317500"/>
                  </a:cubicBezTo>
                  <a:cubicBezTo>
                    <a:pt x="1953260" y="396240"/>
                    <a:pt x="1889760" y="459740"/>
                    <a:pt x="1811020" y="459740"/>
                  </a:cubicBezTo>
                  <a:cubicBezTo>
                    <a:pt x="1732280" y="459740"/>
                    <a:pt x="1668780" y="396240"/>
                    <a:pt x="1668780" y="317500"/>
                  </a:cubicBezTo>
                  <a:cubicBezTo>
                    <a:pt x="1667510" y="238760"/>
                    <a:pt x="1732280" y="175260"/>
                    <a:pt x="1811020" y="175260"/>
                  </a:cubicBezTo>
                  <a:close/>
                  <a:moveTo>
                    <a:pt x="961390" y="190500"/>
                  </a:moveTo>
                  <a:cubicBezTo>
                    <a:pt x="1031240" y="190500"/>
                    <a:pt x="1088390" y="247650"/>
                    <a:pt x="1088390" y="317500"/>
                  </a:cubicBezTo>
                  <a:cubicBezTo>
                    <a:pt x="1088390" y="387350"/>
                    <a:pt x="1031240" y="444500"/>
                    <a:pt x="961390" y="444500"/>
                  </a:cubicBezTo>
                  <a:cubicBezTo>
                    <a:pt x="891540" y="444500"/>
                    <a:pt x="834390" y="387350"/>
                    <a:pt x="834390" y="317500"/>
                  </a:cubicBezTo>
                  <a:cubicBezTo>
                    <a:pt x="834390" y="247650"/>
                    <a:pt x="890270" y="190500"/>
                    <a:pt x="961390" y="190500"/>
                  </a:cubicBezTo>
                  <a:close/>
                  <a:moveTo>
                    <a:pt x="110490" y="207010"/>
                  </a:moveTo>
                  <a:cubicBezTo>
                    <a:pt x="171450" y="207010"/>
                    <a:pt x="222250" y="256540"/>
                    <a:pt x="222250" y="317500"/>
                  </a:cubicBezTo>
                  <a:cubicBezTo>
                    <a:pt x="222250" y="378460"/>
                    <a:pt x="172720" y="427990"/>
                    <a:pt x="110490" y="427990"/>
                  </a:cubicBezTo>
                  <a:cubicBezTo>
                    <a:pt x="49530" y="427990"/>
                    <a:pt x="0" y="378460"/>
                    <a:pt x="0" y="317500"/>
                  </a:cubicBezTo>
                  <a:cubicBezTo>
                    <a:pt x="0" y="256540"/>
                    <a:pt x="49530" y="207010"/>
                    <a:pt x="110490" y="20701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49841" y="110274"/>
            <a:ext cx="14468505" cy="26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0"/>
              </a:lnSpc>
              <a:spcBef>
                <a:spcPct val="0"/>
              </a:spcBef>
            </a:pPr>
            <a:r>
              <a:rPr lang="en-US" sz="7493">
                <a:solidFill>
                  <a:srgbClr val="8C52FF"/>
                </a:solidFill>
                <a:latin typeface="Alegreya Medium"/>
              </a:rPr>
              <a:t>Вільний виклад думок.</a:t>
            </a:r>
          </a:p>
          <a:p>
            <a:pPr algn="ctr">
              <a:lnSpc>
                <a:spcPts val="10490"/>
              </a:lnSpc>
              <a:spcBef>
                <a:spcPct val="0"/>
              </a:spcBef>
            </a:pPr>
            <a:r>
              <a:rPr lang="en-US" sz="7493">
                <a:solidFill>
                  <a:srgbClr val="8C52FF"/>
                </a:solidFill>
                <a:latin typeface="Alegreya Medium"/>
              </a:rPr>
              <a:t>Словесний експромт.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14600" y="4948709"/>
            <a:ext cx="4019387" cy="299943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735718" y="3487934"/>
            <a:ext cx="4816563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Alegreya Medium"/>
              </a:rPr>
              <a:t>Основні цілі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10238" y="4977765"/>
            <a:ext cx="5667524" cy="294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legreya Medium"/>
              </a:rPr>
              <a:t>Виступити цікаво</a:t>
            </a:r>
          </a:p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legreya Medium"/>
              </a:rPr>
              <a:t>Донести інформацію </a:t>
            </a:r>
          </a:p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legreya Medium"/>
              </a:rPr>
              <a:t>Зберегти аудиторію </a:t>
            </a:r>
          </a:p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legreya Medium"/>
              </a:rPr>
              <a:t>Завжди бути в темі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49650" y="428943"/>
            <a:ext cx="10788700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000000"/>
                </a:solidFill>
                <a:latin typeface="Alegreya Medium"/>
              </a:rPr>
              <a:t>Прийоми та секрети навчання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94462" y="2330895"/>
            <a:ext cx="5744531" cy="2198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Асоціації</a:t>
            </a:r>
            <a:r>
              <a:rPr lang="en-US" sz="4200" dirty="0">
                <a:solidFill>
                  <a:srgbClr val="000000"/>
                </a:solidFill>
                <a:latin typeface="Alegreya Medium"/>
              </a:rPr>
              <a:t> </a:t>
            </a:r>
          </a:p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Запитання</a:t>
            </a:r>
            <a:r>
              <a:rPr lang="en-US" sz="42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відповідь</a:t>
            </a:r>
            <a:endParaRPr lang="en-US" sz="4200" dirty="0">
              <a:solidFill>
                <a:srgbClr val="000000"/>
              </a:solidFill>
              <a:latin typeface="Alegreya Medium"/>
            </a:endParaRPr>
          </a:p>
          <a:p>
            <a:pPr marL="693420" lvl="1" indent="-346710" algn="ctr">
              <a:lnSpc>
                <a:spcPts val="5880"/>
              </a:lnSpc>
              <a:buFont typeface="Arial"/>
              <a:buChar char="•"/>
            </a:pP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Слово</a:t>
            </a:r>
            <a:r>
              <a:rPr lang="en-US" sz="42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за</a:t>
            </a:r>
            <a:r>
              <a:rPr lang="en-US" sz="42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legreya Medium"/>
              </a:rPr>
              <a:t>словом</a:t>
            </a:r>
            <a:endParaRPr lang="en-US" sz="4200" dirty="0">
              <a:solidFill>
                <a:srgbClr val="000000"/>
              </a:solidFill>
              <a:latin typeface="Alegreya Medium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93608" y="3086100"/>
            <a:ext cx="1700784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838993" y="7544372"/>
            <a:ext cx="9014567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4360" lvl="1" indent="-297180" algn="ctr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legreya Medium"/>
              </a:rPr>
              <a:t>Дозволити собі говорити</a:t>
            </a:r>
          </a:p>
          <a:p>
            <a:pPr marL="594360" lvl="1" indent="-297180" algn="ctr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legreya Medium"/>
              </a:rPr>
              <a:t>В навчанні навіть дурниці головне говорити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82802" y="490220"/>
            <a:ext cx="10122396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600">
                <a:solidFill>
                  <a:srgbClr val="000000"/>
                </a:solidFill>
                <a:latin typeface="Alegreya Medium"/>
              </a:rPr>
              <a:t>Впевненість та комфорт на сцені</a:t>
            </a:r>
          </a:p>
        </p:txBody>
      </p:sp>
      <p:pic>
        <p:nvPicPr>
          <p:cNvPr id="4" name="Рисунок 3" descr="Зображення, що містить жінка, ракетка, корт, молодий&#10;&#10;Автоматично згенерований опис">
            <a:extLst>
              <a:ext uri="{FF2B5EF4-FFF2-40B4-BE49-F238E27FC236}">
                <a16:creationId xmlns:a16="http://schemas.microsoft.com/office/drawing/2014/main" id="{2EFE9073-5790-4957-B7E7-4D2077E5F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105" y="2857500"/>
            <a:ext cx="5165789" cy="65722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49269" y="3695700"/>
            <a:ext cx="6789462" cy="678946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985519" y="675831"/>
            <a:ext cx="8316962" cy="15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800">
                <a:solidFill>
                  <a:srgbClr val="000000"/>
                </a:solidFill>
                <a:latin typeface="Alegreya Medium"/>
              </a:rPr>
              <a:t>Зоровий контакт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-15002" t="23125" r="-15002" b="2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33904" y="-329189"/>
            <a:ext cx="8229600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076450" y="5149516"/>
            <a:ext cx="14135100" cy="254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Мама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, я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старалась</a:t>
            </a:r>
            <a:endParaRPr lang="en-US" sz="4800" dirty="0">
              <a:solidFill>
                <a:srgbClr val="000000"/>
              </a:solidFill>
              <a:latin typeface="Alegreya Medium"/>
            </a:endParaRP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Якщо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виступ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провальний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посмійся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над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цим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і в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майбутньому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зроби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краще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не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треба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legreya Medium"/>
              </a:rPr>
              <a:t>нити</a:t>
            </a:r>
            <a:r>
              <a:rPr lang="en-US" sz="4800" dirty="0">
                <a:solidFill>
                  <a:srgbClr val="000000"/>
                </a:solidFill>
                <a:latin typeface="Alegreya Medium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</Words>
  <Application>Microsoft Office PowerPoint</Application>
  <PresentationFormat>Довільний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Calibri</vt:lpstr>
      <vt:lpstr>Alegreya Medium</vt:lpstr>
      <vt:lpstr>Arial</vt:lpstr>
      <vt:lpstr>Alegreya Medium Bold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Ораторське мистецтво</dc:title>
  <dc:creator>Альонка</dc:creator>
  <cp:lastModifiedBy>Алёнка Фещук</cp:lastModifiedBy>
  <cp:revision>2</cp:revision>
  <dcterms:created xsi:type="dcterms:W3CDTF">2006-08-16T00:00:00Z</dcterms:created>
  <dcterms:modified xsi:type="dcterms:W3CDTF">2019-12-21T11:46:32Z</dcterms:modified>
  <dc:identifier>DADuom-ycxQ</dc:identifier>
</cp:coreProperties>
</file>