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57" r:id="rId4"/>
    <p:sldId id="258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50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D1898-05A9-48F5-8EE9-AEC5CE96B993}" type="datetimeFigureOut">
              <a:rPr lang="ru-RU" smtClean="0"/>
              <a:t>29.04.2018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753B9-BBB1-482F-A3ED-2984FE1434C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D1898-05A9-48F5-8EE9-AEC5CE96B993}" type="datetimeFigureOut">
              <a:rPr lang="ru-RU" smtClean="0"/>
              <a:t>29.04.2018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753B9-BBB1-482F-A3ED-2984FE1434C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D1898-05A9-48F5-8EE9-AEC5CE96B993}" type="datetimeFigureOut">
              <a:rPr lang="ru-RU" smtClean="0"/>
              <a:t>29.04.2018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753B9-BBB1-482F-A3ED-2984FE1434C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D1898-05A9-48F5-8EE9-AEC5CE96B993}" type="datetimeFigureOut">
              <a:rPr lang="ru-RU" smtClean="0"/>
              <a:t>29.04.2018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753B9-BBB1-482F-A3ED-2984FE1434C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D1898-05A9-48F5-8EE9-AEC5CE96B993}" type="datetimeFigureOut">
              <a:rPr lang="ru-RU" smtClean="0"/>
              <a:t>29.04.2018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753B9-BBB1-482F-A3ED-2984FE1434C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D1898-05A9-48F5-8EE9-AEC5CE96B993}" type="datetimeFigureOut">
              <a:rPr lang="ru-RU" smtClean="0"/>
              <a:t>29.04.2018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753B9-BBB1-482F-A3ED-2984FE1434C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D1898-05A9-48F5-8EE9-AEC5CE96B993}" type="datetimeFigureOut">
              <a:rPr lang="ru-RU" smtClean="0"/>
              <a:t>29.04.2018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753B9-BBB1-482F-A3ED-2984FE1434C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D1898-05A9-48F5-8EE9-AEC5CE96B993}" type="datetimeFigureOut">
              <a:rPr lang="ru-RU" smtClean="0"/>
              <a:t>29.04.2018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753B9-BBB1-482F-A3ED-2984FE1434C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D1898-05A9-48F5-8EE9-AEC5CE96B993}" type="datetimeFigureOut">
              <a:rPr lang="ru-RU" smtClean="0"/>
              <a:t>29.04.2018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753B9-BBB1-482F-A3ED-2984FE1434C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D1898-05A9-48F5-8EE9-AEC5CE96B993}" type="datetimeFigureOut">
              <a:rPr lang="ru-RU" smtClean="0"/>
              <a:t>29.04.2018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753B9-BBB1-482F-A3ED-2984FE1434C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D1898-05A9-48F5-8EE9-AEC5CE96B993}" type="datetimeFigureOut">
              <a:rPr lang="ru-RU" smtClean="0"/>
              <a:t>29.04.2018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753B9-BBB1-482F-A3ED-2984FE1434C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AD1898-05A9-48F5-8EE9-AEC5CE96B993}" type="datetimeFigureOut">
              <a:rPr lang="ru-RU" smtClean="0"/>
              <a:t>29.04.2018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7753B9-BBB1-482F-A3ED-2984FE1434C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26" name="AutoShape 2" descr="Ð ÐµÐ·ÑÐ»ÑÑÐ°Ñ Ð¿Ð¾ÑÑÐºÑ Ð·Ð¾Ð±ÑÐ°Ð¶ÐµÐ½Ñ Ð·Ð° Ð·Ð°Ð¿Ð¸ÑÐ¾Ð¼ &quot;ÑÑÑÐ°ÑÑÐ¸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Ð ÐµÐ·ÑÐ»ÑÑÐ°Ñ Ð¿Ð¾ÑÑÐºÑ Ð·Ð¾Ð±ÑÐ°Ð¶ÐµÐ½Ñ Ð·Ð° Ð·Ð°Ð¿Ð¸ÑÐ¾Ð¼ &quot;ÑÑÑÐ°ÑÑÐ¸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Ð ÐµÐ·ÑÐ»ÑÑÐ°Ñ Ð¿Ð¾ÑÑÐºÑ Ð·Ð¾Ð±ÑÐ°Ð¶ÐµÐ½Ñ Ð·Ð° Ð·Ð°Ð¿Ð¸ÑÐ¾Ð¼ &quot;ÑÑÑÐ°ÑÑÐ¸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Ð ÐµÐ·ÑÐ»ÑÑÐ°Ñ Ð¿Ð¾ÑÑÐºÑ Ð·Ð¾Ð±ÑÐ°Ð¶ÐµÐ½Ñ Ð·Ð° Ð·Ð°Ð¿Ð¸ÑÐ¾Ð¼ &quot;Ð¿ÑÐ½Ð³Ð²ÑÐ½Ð¸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Ð ÐµÐ·ÑÐ»ÑÑÐ°Ñ Ð¿Ð¾ÑÑÐºÑ Ð·Ð¾Ð±ÑÐ°Ð¶ÐµÐ½Ñ Ð·Ð° Ð·Ð°Ð¿Ð¸ÑÐ¾Ð¼ &quot;ÑÐ¾Ð²Ð°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747464"/>
            <a:ext cx="9144000" cy="76054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Ð ÐµÐ·ÑÐ»ÑÑÐ°Ñ Ð¿Ð¾ÑÑÐºÑ Ð·Ð¾Ð±ÑÐ°Ð¶ÐµÐ½Ñ Ð·Ð° Ð·Ð°Ð¿Ð¸ÑÐ¾Ð¼ &quot;ÐºÐ¾Ð»ÑÐ±ÑÑ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565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 descr="Ð ÐµÐ·ÑÐ»ÑÑÐ°Ñ Ð¿Ð¾ÑÑÐºÑ Ð·Ð¾Ð±ÑÐ°Ð¶ÐµÐ½Ñ Ð·Ð° Ð·Ð°Ð¿Ð¸ÑÐ¾Ð¼ &quot;Ð´Ð¸Ð½Ð¾Ð·Ð°Ð²ÑÐ¸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Экран (4:3)</PresentationFormat>
  <Paragraphs>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</cp:revision>
  <dcterms:created xsi:type="dcterms:W3CDTF">2018-04-29T15:11:21Z</dcterms:created>
  <dcterms:modified xsi:type="dcterms:W3CDTF">2018-04-29T15:17:29Z</dcterms:modified>
</cp:coreProperties>
</file>