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3.xml" ContentType="application/vnd.openxmlformats-officedocument.drawingml.diagramStyl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sldIdLst>
    <p:sldId id="256" r:id="rId2"/>
    <p:sldId id="266" r:id="rId3"/>
    <p:sldId id="257" r:id="rId4"/>
    <p:sldId id="258" r:id="rId5"/>
    <p:sldId id="259" r:id="rId6"/>
    <p:sldId id="260" r:id="rId7"/>
    <p:sldId id="275" r:id="rId8"/>
    <p:sldId id="261" r:id="rId9"/>
    <p:sldId id="269" r:id="rId10"/>
    <p:sldId id="270" r:id="rId11"/>
    <p:sldId id="271" r:id="rId12"/>
    <p:sldId id="272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E2BD"/>
    <a:srgbClr val="F6BB64"/>
    <a:srgbClr val="64380C"/>
    <a:srgbClr val="CC620A"/>
    <a:srgbClr val="F8B278"/>
    <a:srgbClr val="F7A45F"/>
    <a:srgbClr val="DAA36C"/>
    <a:srgbClr val="B5531D"/>
    <a:srgbClr val="BC3F00"/>
    <a:srgbClr val="9933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2" autoAdjust="0"/>
    <p:restoredTop sz="94639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2508" y="-90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41E0842-165B-45CE-8550-561AB2DADFA1}" type="doc">
      <dgm:prSet loTypeId="urn:microsoft.com/office/officeart/2005/8/layout/radial1" loCatId="cycle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7EF34E38-74E1-4DD2-A0E9-5E2B0DEDF852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>
        <a:solidFill>
          <a:srgbClr val="DAA36C"/>
        </a:solidFill>
      </dgm:spPr>
      <dgm:t>
        <a:bodyPr/>
        <a:lstStyle/>
        <a:p>
          <a:r>
            <a:rPr lang="en-US" sz="2800" b="1" i="1" u="sng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Functions</a:t>
          </a:r>
          <a:endParaRPr lang="ru-RU" sz="2800" b="1" i="1" u="sng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gm:t>
    </dgm:pt>
    <dgm:pt modelId="{BC7B6AEB-49BA-435C-B570-A1782219C0C7}" type="parTrans" cxnId="{0ED71BDC-8B22-45F7-ADA1-61F289A624D4}">
      <dgm:prSet/>
      <dgm:spPr/>
      <dgm:t>
        <a:bodyPr/>
        <a:lstStyle/>
        <a:p>
          <a:endParaRPr lang="ru-RU"/>
        </a:p>
      </dgm:t>
    </dgm:pt>
    <dgm:pt modelId="{08925058-B538-4B5A-98A3-F0B22471C5CE}" type="sibTrans" cxnId="{0ED71BDC-8B22-45F7-ADA1-61F289A624D4}">
      <dgm:prSet/>
      <dgm:spPr/>
      <dgm:t>
        <a:bodyPr/>
        <a:lstStyle/>
        <a:p>
          <a:endParaRPr lang="ru-RU"/>
        </a:p>
      </dgm:t>
    </dgm:pt>
    <dgm:pt modelId="{9D901A77-3BAF-441D-A5F8-6E387B858498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Training</a:t>
          </a:r>
          <a:endParaRPr lang="ru-RU" sz="28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gm:t>
    </dgm:pt>
    <dgm:pt modelId="{F0C463D2-19BC-4015-9AB0-8635B0A03332}" type="parTrans" cxnId="{5B2C4FC1-012F-43EE-8A55-5675A86071B2}">
      <dgm:prSet/>
      <dgm:spPr/>
      <dgm:t>
        <a:bodyPr/>
        <a:lstStyle/>
        <a:p>
          <a:endParaRPr lang="ru-RU"/>
        </a:p>
      </dgm:t>
    </dgm:pt>
    <dgm:pt modelId="{5A7C9938-2587-427E-90BA-45D93E960358}" type="sibTrans" cxnId="{5B2C4FC1-012F-43EE-8A55-5675A86071B2}">
      <dgm:prSet/>
      <dgm:spPr/>
      <dgm:t>
        <a:bodyPr/>
        <a:lstStyle/>
        <a:p>
          <a:endParaRPr lang="ru-RU"/>
        </a:p>
      </dgm:t>
    </dgm:pt>
    <dgm:pt modelId="{E5C4CDFA-B2FE-4EE0-AE41-A61F48F75880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Motivation and stimulation</a:t>
          </a:r>
          <a:endParaRPr lang="ru-RU" sz="28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gm:t>
    </dgm:pt>
    <dgm:pt modelId="{2974A060-23FC-4EEE-9907-072C4B9E7081}" type="parTrans" cxnId="{23DC833B-0F05-43AB-AAF8-CC4761A75586}">
      <dgm:prSet/>
      <dgm:spPr/>
      <dgm:t>
        <a:bodyPr/>
        <a:lstStyle/>
        <a:p>
          <a:endParaRPr lang="ru-RU"/>
        </a:p>
      </dgm:t>
    </dgm:pt>
    <dgm:pt modelId="{7401A8C7-3ACF-44B7-A529-0D7B42C7665E}" type="sibTrans" cxnId="{23DC833B-0F05-43AB-AAF8-CC4761A75586}">
      <dgm:prSet/>
      <dgm:spPr/>
      <dgm:t>
        <a:bodyPr/>
        <a:lstStyle/>
        <a:p>
          <a:endParaRPr lang="ru-RU"/>
        </a:p>
      </dgm:t>
    </dgm:pt>
    <dgm:pt modelId="{2B3CAE84-A745-443D-9440-35AAC74F2D48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Directive</a:t>
          </a:r>
          <a:endParaRPr lang="ru-RU" sz="28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gm:t>
    </dgm:pt>
    <dgm:pt modelId="{DA972D71-3204-4D44-9F61-D2637A6AAC3E}" type="parTrans" cxnId="{11C2D4C2-A75B-4A49-9C4B-C9F6A2F978CF}">
      <dgm:prSet/>
      <dgm:spPr/>
      <dgm:t>
        <a:bodyPr/>
        <a:lstStyle/>
        <a:p>
          <a:endParaRPr lang="ru-RU"/>
        </a:p>
      </dgm:t>
    </dgm:pt>
    <dgm:pt modelId="{25667C00-8C11-4ED9-AD8F-1D34C994A804}" type="sibTrans" cxnId="{11C2D4C2-A75B-4A49-9C4B-C9F6A2F978CF}">
      <dgm:prSet/>
      <dgm:spPr/>
      <dgm:t>
        <a:bodyPr/>
        <a:lstStyle/>
        <a:p>
          <a:endParaRPr lang="ru-RU"/>
        </a:p>
      </dgm:t>
    </dgm:pt>
    <dgm:pt modelId="{59D35101-43A4-4E93-9647-43D787C3E842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Compensatory</a:t>
          </a:r>
          <a:endParaRPr lang="ru-RU" sz="28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gm:t>
    </dgm:pt>
    <dgm:pt modelId="{876E9348-5EC8-461F-9E77-1653B531AB02}" type="parTrans" cxnId="{2F4CED84-32F3-46A2-ABAA-2BE528339EC5}">
      <dgm:prSet/>
      <dgm:spPr/>
      <dgm:t>
        <a:bodyPr/>
        <a:lstStyle/>
        <a:p>
          <a:endParaRPr lang="ru-RU"/>
        </a:p>
      </dgm:t>
    </dgm:pt>
    <dgm:pt modelId="{AAFFE943-3FC8-4272-9A0F-A49EB632D7CB}" type="sibTrans" cxnId="{2F4CED84-32F3-46A2-ABAA-2BE528339EC5}">
      <dgm:prSet/>
      <dgm:spPr/>
      <dgm:t>
        <a:bodyPr/>
        <a:lstStyle/>
        <a:p>
          <a:endParaRPr lang="ru-RU"/>
        </a:p>
      </dgm:t>
    </dgm:pt>
    <dgm:pt modelId="{CA1E8845-74C2-4ACE-9483-8B615B9E8116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Educational</a:t>
          </a:r>
          <a:endParaRPr lang="ru-RU" sz="28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gm:t>
    </dgm:pt>
    <dgm:pt modelId="{C642E38A-92B5-466F-A09B-0D478CEF7D66}" type="parTrans" cxnId="{1E3CCFCD-9011-4C85-B802-7EB961F315A5}">
      <dgm:prSet/>
      <dgm:spPr/>
      <dgm:t>
        <a:bodyPr/>
        <a:lstStyle/>
        <a:p>
          <a:endParaRPr lang="ru-RU"/>
        </a:p>
      </dgm:t>
    </dgm:pt>
    <dgm:pt modelId="{FA684105-B426-42CB-907E-82892E8BE3BE}" type="sibTrans" cxnId="{1E3CCFCD-9011-4C85-B802-7EB961F315A5}">
      <dgm:prSet/>
      <dgm:spPr/>
      <dgm:t>
        <a:bodyPr/>
        <a:lstStyle/>
        <a:p>
          <a:endParaRPr lang="ru-RU"/>
        </a:p>
      </dgm:t>
    </dgm:pt>
    <dgm:pt modelId="{BA4C4C5E-987E-45F2-944C-551088F89237}" type="pres">
      <dgm:prSet presAssocID="{341E0842-165B-45CE-8550-561AB2DADFA1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DF19452C-648C-4CDB-912B-BF06554C834C}" type="pres">
      <dgm:prSet presAssocID="{7EF34E38-74E1-4DD2-A0E9-5E2B0DEDF852}" presName="centerShape" presStyleLbl="node0" presStyleIdx="0" presStyleCnt="1" custScaleX="171563" custScaleY="141829" custLinFactNeighborX="-609" custLinFactNeighborY="-410"/>
      <dgm:spPr/>
      <dgm:t>
        <a:bodyPr/>
        <a:lstStyle/>
        <a:p>
          <a:endParaRPr lang="ru-RU"/>
        </a:p>
      </dgm:t>
    </dgm:pt>
    <dgm:pt modelId="{58D8A629-4391-4ABE-8639-9F17DF75ECC9}" type="pres">
      <dgm:prSet presAssocID="{F0C463D2-19BC-4015-9AB0-8635B0A03332}" presName="Name9" presStyleLbl="parChTrans1D2" presStyleIdx="0" presStyleCnt="5"/>
      <dgm:spPr/>
      <dgm:t>
        <a:bodyPr/>
        <a:lstStyle/>
        <a:p>
          <a:endParaRPr lang="ru-RU"/>
        </a:p>
      </dgm:t>
    </dgm:pt>
    <dgm:pt modelId="{DE7EBC86-7B33-4F2D-ADC8-6D744824FE2E}" type="pres">
      <dgm:prSet presAssocID="{F0C463D2-19BC-4015-9AB0-8635B0A03332}" presName="connTx" presStyleLbl="parChTrans1D2" presStyleIdx="0" presStyleCnt="5"/>
      <dgm:spPr/>
      <dgm:t>
        <a:bodyPr/>
        <a:lstStyle/>
        <a:p>
          <a:endParaRPr lang="ru-RU"/>
        </a:p>
      </dgm:t>
    </dgm:pt>
    <dgm:pt modelId="{3778F6C3-6B48-4214-B46A-02948849EEAC}" type="pres">
      <dgm:prSet presAssocID="{9D901A77-3BAF-441D-A5F8-6E387B858498}" presName="node" presStyleLbl="node1" presStyleIdx="0" presStyleCnt="5" custScaleX="208927" custRadScaleRad="101008" custRadScaleInc="-288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6D3B3C-0618-459C-97F6-C47E6525F3EC}" type="pres">
      <dgm:prSet presAssocID="{2974A060-23FC-4EEE-9907-072C4B9E7081}" presName="Name9" presStyleLbl="parChTrans1D2" presStyleIdx="1" presStyleCnt="5"/>
      <dgm:spPr/>
      <dgm:t>
        <a:bodyPr/>
        <a:lstStyle/>
        <a:p>
          <a:endParaRPr lang="ru-RU"/>
        </a:p>
      </dgm:t>
    </dgm:pt>
    <dgm:pt modelId="{72BDB98E-18EC-4F90-AFC5-14B09D92C39D}" type="pres">
      <dgm:prSet presAssocID="{2974A060-23FC-4EEE-9907-072C4B9E7081}" presName="connTx" presStyleLbl="parChTrans1D2" presStyleIdx="1" presStyleCnt="5"/>
      <dgm:spPr/>
      <dgm:t>
        <a:bodyPr/>
        <a:lstStyle/>
        <a:p>
          <a:endParaRPr lang="ru-RU"/>
        </a:p>
      </dgm:t>
    </dgm:pt>
    <dgm:pt modelId="{88E5DE55-F7A5-4CC7-9E5D-887B178CD19E}" type="pres">
      <dgm:prSet presAssocID="{E5C4CDFA-B2FE-4EE0-AE41-A61F48F75880}" presName="node" presStyleLbl="node1" presStyleIdx="1" presStyleCnt="5" custScaleX="190509" custRadScaleRad="144268" custRadScaleInc="239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64785D-A924-440A-B8BB-A5F7BB7620C3}" type="pres">
      <dgm:prSet presAssocID="{DA972D71-3204-4D44-9F61-D2637A6AAC3E}" presName="Name9" presStyleLbl="parChTrans1D2" presStyleIdx="2" presStyleCnt="5"/>
      <dgm:spPr/>
      <dgm:t>
        <a:bodyPr/>
        <a:lstStyle/>
        <a:p>
          <a:endParaRPr lang="ru-RU"/>
        </a:p>
      </dgm:t>
    </dgm:pt>
    <dgm:pt modelId="{4F7BDE21-0536-408F-B1FF-54DE2AE1F75F}" type="pres">
      <dgm:prSet presAssocID="{DA972D71-3204-4D44-9F61-D2637A6AAC3E}" presName="connTx" presStyleLbl="parChTrans1D2" presStyleIdx="2" presStyleCnt="5"/>
      <dgm:spPr/>
      <dgm:t>
        <a:bodyPr/>
        <a:lstStyle/>
        <a:p>
          <a:endParaRPr lang="ru-RU"/>
        </a:p>
      </dgm:t>
    </dgm:pt>
    <dgm:pt modelId="{328EBC0B-51B9-4598-B035-7FE9AE4E9894}" type="pres">
      <dgm:prSet presAssocID="{2B3CAE84-A745-443D-9440-35AAC74F2D48}" presName="node" presStyleLbl="node1" presStyleIdx="2" presStyleCnt="5" custScaleX="230180" custRadScaleRad="145437" custRadScaleInc="-5475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050F26-5C03-49D1-9141-9A015D9889E4}" type="pres">
      <dgm:prSet presAssocID="{876E9348-5EC8-461F-9E77-1653B531AB02}" presName="Name9" presStyleLbl="parChTrans1D2" presStyleIdx="3" presStyleCnt="5"/>
      <dgm:spPr/>
      <dgm:t>
        <a:bodyPr/>
        <a:lstStyle/>
        <a:p>
          <a:endParaRPr lang="ru-RU"/>
        </a:p>
      </dgm:t>
    </dgm:pt>
    <dgm:pt modelId="{EED6AC4A-6A52-43A4-8C5F-9456E485580E}" type="pres">
      <dgm:prSet presAssocID="{876E9348-5EC8-461F-9E77-1653B531AB02}" presName="connTx" presStyleLbl="parChTrans1D2" presStyleIdx="3" presStyleCnt="5"/>
      <dgm:spPr/>
      <dgm:t>
        <a:bodyPr/>
        <a:lstStyle/>
        <a:p>
          <a:endParaRPr lang="ru-RU"/>
        </a:p>
      </dgm:t>
    </dgm:pt>
    <dgm:pt modelId="{37BFC3EF-5B88-40C7-AFFC-42DC0370C398}" type="pres">
      <dgm:prSet presAssocID="{59D35101-43A4-4E93-9647-43D787C3E842}" presName="node" presStyleLbl="node1" presStyleIdx="3" presStyleCnt="5" custScaleX="219051" custRadScaleRad="144968" custRadScaleInc="5922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06E10AE-E1B5-4AB4-8B6A-F8D9056A6977}" type="pres">
      <dgm:prSet presAssocID="{C642E38A-92B5-466F-A09B-0D478CEF7D66}" presName="Name9" presStyleLbl="parChTrans1D2" presStyleIdx="4" presStyleCnt="5"/>
      <dgm:spPr/>
      <dgm:t>
        <a:bodyPr/>
        <a:lstStyle/>
        <a:p>
          <a:endParaRPr lang="ru-RU"/>
        </a:p>
      </dgm:t>
    </dgm:pt>
    <dgm:pt modelId="{FE6C5A14-258D-4707-8838-AA0D76B3EA9B}" type="pres">
      <dgm:prSet presAssocID="{C642E38A-92B5-466F-A09B-0D478CEF7D66}" presName="connTx" presStyleLbl="parChTrans1D2" presStyleIdx="4" presStyleCnt="5"/>
      <dgm:spPr/>
      <dgm:t>
        <a:bodyPr/>
        <a:lstStyle/>
        <a:p>
          <a:endParaRPr lang="ru-RU"/>
        </a:p>
      </dgm:t>
    </dgm:pt>
    <dgm:pt modelId="{D97DC6DD-C1D4-469C-93EE-DCDF8E0B5F64}" type="pres">
      <dgm:prSet presAssocID="{CA1E8845-74C2-4ACE-9483-8B615B9E8116}" presName="node" presStyleLbl="node1" presStyleIdx="4" presStyleCnt="5" custScaleX="196745" custRadScaleRad="145431" custRadScaleInc="14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95F6B5A-8C7A-4AC9-953C-F4FEE25FC81E}" type="presOf" srcId="{CA1E8845-74C2-4ACE-9483-8B615B9E8116}" destId="{D97DC6DD-C1D4-469C-93EE-DCDF8E0B5F64}" srcOrd="0" destOrd="0" presId="urn:microsoft.com/office/officeart/2005/8/layout/radial1"/>
    <dgm:cxn modelId="{71637007-95EF-477F-BB3D-CC7E704B50A7}" type="presOf" srcId="{341E0842-165B-45CE-8550-561AB2DADFA1}" destId="{BA4C4C5E-987E-45F2-944C-551088F89237}" srcOrd="0" destOrd="0" presId="urn:microsoft.com/office/officeart/2005/8/layout/radial1"/>
    <dgm:cxn modelId="{566363C9-B994-4703-9D57-686970821FB9}" type="presOf" srcId="{2B3CAE84-A745-443D-9440-35AAC74F2D48}" destId="{328EBC0B-51B9-4598-B035-7FE9AE4E9894}" srcOrd="0" destOrd="0" presId="urn:microsoft.com/office/officeart/2005/8/layout/radial1"/>
    <dgm:cxn modelId="{77E11614-A441-48C1-800C-58B2042B63EB}" type="presOf" srcId="{2974A060-23FC-4EEE-9907-072C4B9E7081}" destId="{066D3B3C-0618-459C-97F6-C47E6525F3EC}" srcOrd="0" destOrd="0" presId="urn:microsoft.com/office/officeart/2005/8/layout/radial1"/>
    <dgm:cxn modelId="{8555C5C7-56E9-4F6B-B8A6-C95BB15ECBC4}" type="presOf" srcId="{876E9348-5EC8-461F-9E77-1653B531AB02}" destId="{B6050F26-5C03-49D1-9141-9A015D9889E4}" srcOrd="0" destOrd="0" presId="urn:microsoft.com/office/officeart/2005/8/layout/radial1"/>
    <dgm:cxn modelId="{FBF4B527-DA42-4549-A109-DD6736490840}" type="presOf" srcId="{C642E38A-92B5-466F-A09B-0D478CEF7D66}" destId="{FE6C5A14-258D-4707-8838-AA0D76B3EA9B}" srcOrd="1" destOrd="0" presId="urn:microsoft.com/office/officeart/2005/8/layout/radial1"/>
    <dgm:cxn modelId="{D004F449-B2C7-49CD-979F-AA6E052C413D}" type="presOf" srcId="{9D901A77-3BAF-441D-A5F8-6E387B858498}" destId="{3778F6C3-6B48-4214-B46A-02948849EEAC}" srcOrd="0" destOrd="0" presId="urn:microsoft.com/office/officeart/2005/8/layout/radial1"/>
    <dgm:cxn modelId="{11C2D4C2-A75B-4A49-9C4B-C9F6A2F978CF}" srcId="{7EF34E38-74E1-4DD2-A0E9-5E2B0DEDF852}" destId="{2B3CAE84-A745-443D-9440-35AAC74F2D48}" srcOrd="2" destOrd="0" parTransId="{DA972D71-3204-4D44-9F61-D2637A6AAC3E}" sibTransId="{25667C00-8C11-4ED9-AD8F-1D34C994A804}"/>
    <dgm:cxn modelId="{411684AC-3BE2-480A-8987-501BC3A188B5}" type="presOf" srcId="{59D35101-43A4-4E93-9647-43D787C3E842}" destId="{37BFC3EF-5B88-40C7-AFFC-42DC0370C398}" srcOrd="0" destOrd="0" presId="urn:microsoft.com/office/officeart/2005/8/layout/radial1"/>
    <dgm:cxn modelId="{1E3CCFCD-9011-4C85-B802-7EB961F315A5}" srcId="{7EF34E38-74E1-4DD2-A0E9-5E2B0DEDF852}" destId="{CA1E8845-74C2-4ACE-9483-8B615B9E8116}" srcOrd="4" destOrd="0" parTransId="{C642E38A-92B5-466F-A09B-0D478CEF7D66}" sibTransId="{FA684105-B426-42CB-907E-82892E8BE3BE}"/>
    <dgm:cxn modelId="{39BA0D91-CA59-44FF-A554-C14B7E000E95}" type="presOf" srcId="{DA972D71-3204-4D44-9F61-D2637A6AAC3E}" destId="{8964785D-A924-440A-B8BB-A5F7BB7620C3}" srcOrd="0" destOrd="0" presId="urn:microsoft.com/office/officeart/2005/8/layout/radial1"/>
    <dgm:cxn modelId="{23DC833B-0F05-43AB-AAF8-CC4761A75586}" srcId="{7EF34E38-74E1-4DD2-A0E9-5E2B0DEDF852}" destId="{E5C4CDFA-B2FE-4EE0-AE41-A61F48F75880}" srcOrd="1" destOrd="0" parTransId="{2974A060-23FC-4EEE-9907-072C4B9E7081}" sibTransId="{7401A8C7-3ACF-44B7-A529-0D7B42C7665E}"/>
    <dgm:cxn modelId="{A81E78BE-6C63-4BDC-9600-22EBD45E3438}" type="presOf" srcId="{C642E38A-92B5-466F-A09B-0D478CEF7D66}" destId="{506E10AE-E1B5-4AB4-8B6A-F8D9056A6977}" srcOrd="0" destOrd="0" presId="urn:microsoft.com/office/officeart/2005/8/layout/radial1"/>
    <dgm:cxn modelId="{F4E1AF02-4001-4B9F-AE18-71BD4602EAAA}" type="presOf" srcId="{7EF34E38-74E1-4DD2-A0E9-5E2B0DEDF852}" destId="{DF19452C-648C-4CDB-912B-BF06554C834C}" srcOrd="0" destOrd="0" presId="urn:microsoft.com/office/officeart/2005/8/layout/radial1"/>
    <dgm:cxn modelId="{2F4CED84-32F3-46A2-ABAA-2BE528339EC5}" srcId="{7EF34E38-74E1-4DD2-A0E9-5E2B0DEDF852}" destId="{59D35101-43A4-4E93-9647-43D787C3E842}" srcOrd="3" destOrd="0" parTransId="{876E9348-5EC8-461F-9E77-1653B531AB02}" sibTransId="{AAFFE943-3FC8-4272-9A0F-A49EB632D7CB}"/>
    <dgm:cxn modelId="{68A42F1E-907E-438C-AC8B-734D579F4A77}" type="presOf" srcId="{2974A060-23FC-4EEE-9907-072C4B9E7081}" destId="{72BDB98E-18EC-4F90-AFC5-14B09D92C39D}" srcOrd="1" destOrd="0" presId="urn:microsoft.com/office/officeart/2005/8/layout/radial1"/>
    <dgm:cxn modelId="{0ED71BDC-8B22-45F7-ADA1-61F289A624D4}" srcId="{341E0842-165B-45CE-8550-561AB2DADFA1}" destId="{7EF34E38-74E1-4DD2-A0E9-5E2B0DEDF852}" srcOrd="0" destOrd="0" parTransId="{BC7B6AEB-49BA-435C-B570-A1782219C0C7}" sibTransId="{08925058-B538-4B5A-98A3-F0B22471C5CE}"/>
    <dgm:cxn modelId="{5B2C4FC1-012F-43EE-8A55-5675A86071B2}" srcId="{7EF34E38-74E1-4DD2-A0E9-5E2B0DEDF852}" destId="{9D901A77-3BAF-441D-A5F8-6E387B858498}" srcOrd="0" destOrd="0" parTransId="{F0C463D2-19BC-4015-9AB0-8635B0A03332}" sibTransId="{5A7C9938-2587-427E-90BA-45D93E960358}"/>
    <dgm:cxn modelId="{5D71E69E-5140-4C25-85C3-527DA7D70DF6}" type="presOf" srcId="{876E9348-5EC8-461F-9E77-1653B531AB02}" destId="{EED6AC4A-6A52-43A4-8C5F-9456E485580E}" srcOrd="1" destOrd="0" presId="urn:microsoft.com/office/officeart/2005/8/layout/radial1"/>
    <dgm:cxn modelId="{87787765-4662-405D-88FD-0F669E753035}" type="presOf" srcId="{DA972D71-3204-4D44-9F61-D2637A6AAC3E}" destId="{4F7BDE21-0536-408F-B1FF-54DE2AE1F75F}" srcOrd="1" destOrd="0" presId="urn:microsoft.com/office/officeart/2005/8/layout/radial1"/>
    <dgm:cxn modelId="{D85F4DA9-5863-4750-AA60-33D4B85FDD9D}" type="presOf" srcId="{F0C463D2-19BC-4015-9AB0-8635B0A03332}" destId="{DE7EBC86-7B33-4F2D-ADC8-6D744824FE2E}" srcOrd="1" destOrd="0" presId="urn:microsoft.com/office/officeart/2005/8/layout/radial1"/>
    <dgm:cxn modelId="{587287BC-36C6-485B-8AAA-E2000F2F8F8E}" type="presOf" srcId="{E5C4CDFA-B2FE-4EE0-AE41-A61F48F75880}" destId="{88E5DE55-F7A5-4CC7-9E5D-887B178CD19E}" srcOrd="0" destOrd="0" presId="urn:microsoft.com/office/officeart/2005/8/layout/radial1"/>
    <dgm:cxn modelId="{7169DB89-8F01-4BA8-BEE9-D32C47A15C93}" type="presOf" srcId="{F0C463D2-19BC-4015-9AB0-8635B0A03332}" destId="{58D8A629-4391-4ABE-8639-9F17DF75ECC9}" srcOrd="0" destOrd="0" presId="urn:microsoft.com/office/officeart/2005/8/layout/radial1"/>
    <dgm:cxn modelId="{C147C5B5-5E2E-4FD3-8F1E-1448CC525577}" type="presParOf" srcId="{BA4C4C5E-987E-45F2-944C-551088F89237}" destId="{DF19452C-648C-4CDB-912B-BF06554C834C}" srcOrd="0" destOrd="0" presId="urn:microsoft.com/office/officeart/2005/8/layout/radial1"/>
    <dgm:cxn modelId="{38307DB0-DB3C-4922-967B-8147C1E3E10D}" type="presParOf" srcId="{BA4C4C5E-987E-45F2-944C-551088F89237}" destId="{58D8A629-4391-4ABE-8639-9F17DF75ECC9}" srcOrd="1" destOrd="0" presId="urn:microsoft.com/office/officeart/2005/8/layout/radial1"/>
    <dgm:cxn modelId="{6CB9956C-6471-460F-89D7-BC820CA00DDA}" type="presParOf" srcId="{58D8A629-4391-4ABE-8639-9F17DF75ECC9}" destId="{DE7EBC86-7B33-4F2D-ADC8-6D744824FE2E}" srcOrd="0" destOrd="0" presId="urn:microsoft.com/office/officeart/2005/8/layout/radial1"/>
    <dgm:cxn modelId="{2AA70F93-145E-4762-8850-D843C92458B7}" type="presParOf" srcId="{BA4C4C5E-987E-45F2-944C-551088F89237}" destId="{3778F6C3-6B48-4214-B46A-02948849EEAC}" srcOrd="2" destOrd="0" presId="urn:microsoft.com/office/officeart/2005/8/layout/radial1"/>
    <dgm:cxn modelId="{0845C798-9DB4-4F0F-9B5E-D8193B57CDDC}" type="presParOf" srcId="{BA4C4C5E-987E-45F2-944C-551088F89237}" destId="{066D3B3C-0618-459C-97F6-C47E6525F3EC}" srcOrd="3" destOrd="0" presId="urn:microsoft.com/office/officeart/2005/8/layout/radial1"/>
    <dgm:cxn modelId="{537B6B9D-E000-40C4-AC39-63B8137B7535}" type="presParOf" srcId="{066D3B3C-0618-459C-97F6-C47E6525F3EC}" destId="{72BDB98E-18EC-4F90-AFC5-14B09D92C39D}" srcOrd="0" destOrd="0" presId="urn:microsoft.com/office/officeart/2005/8/layout/radial1"/>
    <dgm:cxn modelId="{6B33735F-E899-4293-81E4-7B67A7B499BF}" type="presParOf" srcId="{BA4C4C5E-987E-45F2-944C-551088F89237}" destId="{88E5DE55-F7A5-4CC7-9E5D-887B178CD19E}" srcOrd="4" destOrd="0" presId="urn:microsoft.com/office/officeart/2005/8/layout/radial1"/>
    <dgm:cxn modelId="{24DE608F-AADF-477D-BFBC-D8A73A995409}" type="presParOf" srcId="{BA4C4C5E-987E-45F2-944C-551088F89237}" destId="{8964785D-A924-440A-B8BB-A5F7BB7620C3}" srcOrd="5" destOrd="0" presId="urn:microsoft.com/office/officeart/2005/8/layout/radial1"/>
    <dgm:cxn modelId="{68F97185-B5DE-482C-8985-29BD1A5E3B14}" type="presParOf" srcId="{8964785D-A924-440A-B8BB-A5F7BB7620C3}" destId="{4F7BDE21-0536-408F-B1FF-54DE2AE1F75F}" srcOrd="0" destOrd="0" presId="urn:microsoft.com/office/officeart/2005/8/layout/radial1"/>
    <dgm:cxn modelId="{9C0A4544-4983-4B04-8457-05D196662CB4}" type="presParOf" srcId="{BA4C4C5E-987E-45F2-944C-551088F89237}" destId="{328EBC0B-51B9-4598-B035-7FE9AE4E9894}" srcOrd="6" destOrd="0" presId="urn:microsoft.com/office/officeart/2005/8/layout/radial1"/>
    <dgm:cxn modelId="{336BA665-47F3-4601-BA2A-F38D4FF1CF90}" type="presParOf" srcId="{BA4C4C5E-987E-45F2-944C-551088F89237}" destId="{B6050F26-5C03-49D1-9141-9A015D9889E4}" srcOrd="7" destOrd="0" presId="urn:microsoft.com/office/officeart/2005/8/layout/radial1"/>
    <dgm:cxn modelId="{D33A8BFE-AFC6-4FC9-9C46-EE140A718C28}" type="presParOf" srcId="{B6050F26-5C03-49D1-9141-9A015D9889E4}" destId="{EED6AC4A-6A52-43A4-8C5F-9456E485580E}" srcOrd="0" destOrd="0" presId="urn:microsoft.com/office/officeart/2005/8/layout/radial1"/>
    <dgm:cxn modelId="{9CFFB899-5CE1-44E6-9748-E0C11164F546}" type="presParOf" srcId="{BA4C4C5E-987E-45F2-944C-551088F89237}" destId="{37BFC3EF-5B88-40C7-AFFC-42DC0370C398}" srcOrd="8" destOrd="0" presId="urn:microsoft.com/office/officeart/2005/8/layout/radial1"/>
    <dgm:cxn modelId="{F6F4FDA9-2E1B-4A33-9367-C79C86848AC8}" type="presParOf" srcId="{BA4C4C5E-987E-45F2-944C-551088F89237}" destId="{506E10AE-E1B5-4AB4-8B6A-F8D9056A6977}" srcOrd="9" destOrd="0" presId="urn:microsoft.com/office/officeart/2005/8/layout/radial1"/>
    <dgm:cxn modelId="{15DAB4B6-A713-45A0-AA74-6AE3BC56DDFB}" type="presParOf" srcId="{506E10AE-E1B5-4AB4-8B6A-F8D9056A6977}" destId="{FE6C5A14-258D-4707-8838-AA0D76B3EA9B}" srcOrd="0" destOrd="0" presId="urn:microsoft.com/office/officeart/2005/8/layout/radial1"/>
    <dgm:cxn modelId="{576B28A8-DA71-4A4F-9BE2-047B56868242}" type="presParOf" srcId="{BA4C4C5E-987E-45F2-944C-551088F89237}" destId="{D97DC6DD-C1D4-469C-93EE-DCDF8E0B5F64}" srcOrd="10" destOrd="0" presId="urn:microsoft.com/office/officeart/2005/8/layout/radial1"/>
  </dgm:cxnLst>
  <dgm:bg>
    <a:noFill/>
  </dgm:bg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8BE4830-9AD0-44F4-85D6-9BDF938FB4C5}" type="doc">
      <dgm:prSet loTypeId="urn:microsoft.com/office/officeart/2005/8/layout/list1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8983598-9CAF-45CE-B996-178D118BDFCE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Learner’s interest motivation</a:t>
          </a:r>
          <a:endParaRPr lang="ru-RU" sz="2800" dirty="0">
            <a:solidFill>
              <a:schemeClr val="tx1"/>
            </a:solidFill>
          </a:endParaRPr>
        </a:p>
      </dgm:t>
    </dgm:pt>
    <dgm:pt modelId="{A243EA59-275A-4931-8A79-0E4BB696E0DD}" type="parTrans" cxnId="{2FA47BD1-CF54-45E9-87B8-5361D180C849}">
      <dgm:prSet/>
      <dgm:spPr/>
      <dgm:t>
        <a:bodyPr/>
        <a:lstStyle/>
        <a:p>
          <a:endParaRPr lang="ru-RU"/>
        </a:p>
      </dgm:t>
    </dgm:pt>
    <dgm:pt modelId="{AA4CEF39-A9BD-4116-9D17-FD01FA911545}" type="sibTrans" cxnId="{2FA47BD1-CF54-45E9-87B8-5361D180C849}">
      <dgm:prSet/>
      <dgm:spPr/>
      <dgm:t>
        <a:bodyPr/>
        <a:lstStyle/>
        <a:p>
          <a:endParaRPr lang="ru-RU"/>
        </a:p>
      </dgm:t>
    </dgm:pt>
    <dgm:pt modelId="{70B9CFCF-C91A-4298-89E7-F32F0DBBFE86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Proper preparation</a:t>
          </a:r>
          <a:endParaRPr lang="ru-RU" sz="2800" dirty="0">
            <a:solidFill>
              <a:schemeClr val="tx1"/>
            </a:solidFill>
          </a:endParaRPr>
        </a:p>
      </dgm:t>
    </dgm:pt>
    <dgm:pt modelId="{0590607F-42FD-4E86-A5CA-6CB5AE2567F5}" type="parTrans" cxnId="{D5E6704A-1500-4976-91D9-8136A748858A}">
      <dgm:prSet/>
      <dgm:spPr/>
      <dgm:t>
        <a:bodyPr/>
        <a:lstStyle/>
        <a:p>
          <a:endParaRPr lang="ru-RU"/>
        </a:p>
      </dgm:t>
    </dgm:pt>
    <dgm:pt modelId="{91901382-926B-4A65-B694-FE34D96EC8AE}" type="sibTrans" cxnId="{D5E6704A-1500-4976-91D9-8136A748858A}">
      <dgm:prSet/>
      <dgm:spPr/>
      <dgm:t>
        <a:bodyPr/>
        <a:lstStyle/>
        <a:p>
          <a:endParaRPr lang="ru-RU"/>
        </a:p>
      </dgm:t>
    </dgm:pt>
    <dgm:pt modelId="{0D089BEF-7A10-4715-95E5-13A1FAAA76B4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Acceptance by the whole group</a:t>
          </a:r>
          <a:endParaRPr lang="ru-RU" sz="2800" dirty="0">
            <a:solidFill>
              <a:schemeClr val="tx1"/>
            </a:solidFill>
          </a:endParaRPr>
        </a:p>
      </dgm:t>
    </dgm:pt>
    <dgm:pt modelId="{759C88DC-6E73-4339-BE06-FA45F7D6B524}" type="parTrans" cxnId="{00CA58F9-F3D1-4595-9F86-1013DD52F0B9}">
      <dgm:prSet/>
      <dgm:spPr/>
      <dgm:t>
        <a:bodyPr/>
        <a:lstStyle/>
        <a:p>
          <a:endParaRPr lang="ru-RU"/>
        </a:p>
      </dgm:t>
    </dgm:pt>
    <dgm:pt modelId="{BA5CC744-B015-4D59-8C2D-81C3D07957F5}" type="sibTrans" cxnId="{00CA58F9-F3D1-4595-9F86-1013DD52F0B9}">
      <dgm:prSet/>
      <dgm:spPr/>
      <dgm:t>
        <a:bodyPr/>
        <a:lstStyle/>
        <a:p>
          <a:endParaRPr lang="ru-RU"/>
        </a:p>
      </dgm:t>
    </dgm:pt>
    <dgm:pt modelId="{E605B57E-F553-44E1-9C71-9CF4ABB433E3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Well-wishing and creative atmosphere</a:t>
          </a:r>
          <a:endParaRPr lang="ru-RU" sz="2800" dirty="0">
            <a:solidFill>
              <a:schemeClr val="tx1"/>
            </a:solidFill>
          </a:endParaRPr>
        </a:p>
      </dgm:t>
    </dgm:pt>
    <dgm:pt modelId="{FE8E66C4-C328-4795-B5BC-5019AFAECBB2}" type="parTrans" cxnId="{82FB1AA4-12D9-4E5C-AA20-DC49F8B99C4C}">
      <dgm:prSet/>
      <dgm:spPr/>
      <dgm:t>
        <a:bodyPr/>
        <a:lstStyle/>
        <a:p>
          <a:endParaRPr lang="ru-RU"/>
        </a:p>
      </dgm:t>
    </dgm:pt>
    <dgm:pt modelId="{1CCE88CE-6827-4279-8A85-69217CD3D63E}" type="sibTrans" cxnId="{82FB1AA4-12D9-4E5C-AA20-DC49F8B99C4C}">
      <dgm:prSet/>
      <dgm:spPr/>
      <dgm:t>
        <a:bodyPr/>
        <a:lstStyle/>
        <a:p>
          <a:endParaRPr lang="ru-RU"/>
        </a:p>
      </dgm:t>
    </dgm:pt>
    <dgm:pt modelId="{56AC27D0-4387-4E73-AC91-E22C8BFB998F}">
      <dgm:prSet phldrT="[Текст]" custT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28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Teacher’s certainty of the benefit</a:t>
          </a:r>
          <a:endParaRPr lang="ru-RU" sz="2800" dirty="0">
            <a:solidFill>
              <a:schemeClr val="tx1"/>
            </a:solidFill>
          </a:endParaRPr>
        </a:p>
      </dgm:t>
    </dgm:pt>
    <dgm:pt modelId="{7A96F8EB-AE87-44A8-87DB-9D13FA9A84EE}" type="parTrans" cxnId="{05D82F04-71AC-4B77-B14D-65CBDC5CE94C}">
      <dgm:prSet/>
      <dgm:spPr/>
      <dgm:t>
        <a:bodyPr/>
        <a:lstStyle/>
        <a:p>
          <a:endParaRPr lang="ru-RU"/>
        </a:p>
      </dgm:t>
    </dgm:pt>
    <dgm:pt modelId="{DA27177A-8288-4D84-9F09-70F53AF35F6B}" type="sibTrans" cxnId="{05D82F04-71AC-4B77-B14D-65CBDC5CE94C}">
      <dgm:prSet/>
      <dgm:spPr/>
      <dgm:t>
        <a:bodyPr/>
        <a:lstStyle/>
        <a:p>
          <a:endParaRPr lang="ru-RU"/>
        </a:p>
      </dgm:t>
    </dgm:pt>
    <dgm:pt modelId="{E072E42D-5A17-43CD-A78D-DD67AD37D826}" type="pres">
      <dgm:prSet presAssocID="{F8BE4830-9AD0-44F4-85D6-9BDF938FB4C5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F0B208-6D7A-477C-9B8D-8EADE7468471}" type="pres">
      <dgm:prSet presAssocID="{88983598-9CAF-45CE-B996-178D118BDFCE}" presName="parentLin" presStyleCnt="0"/>
      <dgm:spPr/>
    </dgm:pt>
    <dgm:pt modelId="{9D9E68A4-CCFF-461A-9C34-71F11ADA9BF5}" type="pres">
      <dgm:prSet presAssocID="{88983598-9CAF-45CE-B996-178D118BDFCE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C751B44C-1AC4-4D24-89BC-C85EF389ADBB}" type="pres">
      <dgm:prSet presAssocID="{88983598-9CAF-45CE-B996-178D118BDFCE}" presName="parentText" presStyleLbl="node1" presStyleIdx="0" presStyleCnt="5" custScaleX="11165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C3C9FB-46F3-46F5-B7D5-70726B911033}" type="pres">
      <dgm:prSet presAssocID="{88983598-9CAF-45CE-B996-178D118BDFCE}" presName="negativeSpace" presStyleCnt="0"/>
      <dgm:spPr/>
    </dgm:pt>
    <dgm:pt modelId="{8FAF3A7A-2179-48BE-A91B-4FBEE8F47B48}" type="pres">
      <dgm:prSet presAssocID="{88983598-9CAF-45CE-B996-178D118BDFCE}" presName="childText" presStyleLbl="conFgAcc1" presStyleIdx="0" presStyleCnt="5">
        <dgm:presLayoutVars>
          <dgm:bulletEnabled val="1"/>
        </dgm:presLayoutVars>
      </dgm:prSet>
      <dgm:spPr>
        <a:solidFill>
          <a:srgbClr val="FBE2BD">
            <a:alpha val="90000"/>
          </a:srgbClr>
        </a:solidFill>
        <a:ln>
          <a:solidFill>
            <a:schemeClr val="accent5">
              <a:lumMod val="50000"/>
            </a:schemeClr>
          </a:solidFill>
        </a:ln>
      </dgm:spPr>
    </dgm:pt>
    <dgm:pt modelId="{593778AF-E6D5-4548-B39F-3D0CE38B9F95}" type="pres">
      <dgm:prSet presAssocID="{AA4CEF39-A9BD-4116-9D17-FD01FA911545}" presName="spaceBetweenRectangles" presStyleCnt="0"/>
      <dgm:spPr/>
    </dgm:pt>
    <dgm:pt modelId="{21104CA8-5A30-437C-9943-EC7E6228BE64}" type="pres">
      <dgm:prSet presAssocID="{70B9CFCF-C91A-4298-89E7-F32F0DBBFE86}" presName="parentLin" presStyleCnt="0"/>
      <dgm:spPr/>
    </dgm:pt>
    <dgm:pt modelId="{83E521EE-C2A2-4E09-B7B8-1155911D6D7F}" type="pres">
      <dgm:prSet presAssocID="{70B9CFCF-C91A-4298-89E7-F32F0DBBFE86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93591F00-8FC7-40BC-8595-9943AA280D7E}" type="pres">
      <dgm:prSet presAssocID="{70B9CFCF-C91A-4298-89E7-F32F0DBBFE86}" presName="parentText" presStyleLbl="node1" presStyleIdx="1" presStyleCnt="5" custScaleX="111410" custLinFactX="9276" custLinFactNeighborX="100000" custLinFactNeighborY="134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015DF0C-EB48-4D30-B8FE-9184462E8C5B}" type="pres">
      <dgm:prSet presAssocID="{70B9CFCF-C91A-4298-89E7-F32F0DBBFE86}" presName="negativeSpace" presStyleCnt="0"/>
      <dgm:spPr/>
    </dgm:pt>
    <dgm:pt modelId="{DFA2D50B-9836-498B-AA2B-E921BF577FD9}" type="pres">
      <dgm:prSet presAssocID="{70B9CFCF-C91A-4298-89E7-F32F0DBBFE86}" presName="childText" presStyleLbl="conFgAcc1" presStyleIdx="1" presStyleCnt="5" custLinFactNeighborY="-8280">
        <dgm:presLayoutVars>
          <dgm:bulletEnabled val="1"/>
        </dgm:presLayoutVars>
      </dgm:prSet>
      <dgm:spPr>
        <a:solidFill>
          <a:srgbClr val="FBE2BD">
            <a:alpha val="90000"/>
          </a:srgbClr>
        </a:solidFill>
        <a:ln>
          <a:solidFill>
            <a:schemeClr val="accent5">
              <a:lumMod val="50000"/>
            </a:schemeClr>
          </a:solidFill>
        </a:ln>
      </dgm:spPr>
    </dgm:pt>
    <dgm:pt modelId="{44E91913-BA5F-4C2E-A7E4-F16F8ECDA7EE}" type="pres">
      <dgm:prSet presAssocID="{91901382-926B-4A65-B694-FE34D96EC8AE}" presName="spaceBetweenRectangles" presStyleCnt="0"/>
      <dgm:spPr/>
    </dgm:pt>
    <dgm:pt modelId="{299814C5-1D37-465A-A10F-80957E9C7BBD}" type="pres">
      <dgm:prSet presAssocID="{0D089BEF-7A10-4715-95E5-13A1FAAA76B4}" presName="parentLin" presStyleCnt="0"/>
      <dgm:spPr/>
    </dgm:pt>
    <dgm:pt modelId="{C40868F0-D43C-488D-977E-AD8DE6836855}" type="pres">
      <dgm:prSet presAssocID="{0D089BEF-7A10-4715-95E5-13A1FAAA76B4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A22CBF36-3C14-4E4B-93E7-28C92C581A4A}" type="pres">
      <dgm:prSet presAssocID="{0D089BEF-7A10-4715-95E5-13A1FAAA76B4}" presName="parentText" presStyleLbl="node1" presStyleIdx="2" presStyleCnt="5" custScaleX="1114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946B645-1EE6-47FF-92F1-2484621D4D8F}" type="pres">
      <dgm:prSet presAssocID="{0D089BEF-7A10-4715-95E5-13A1FAAA76B4}" presName="negativeSpace" presStyleCnt="0"/>
      <dgm:spPr/>
    </dgm:pt>
    <dgm:pt modelId="{B7DB0FC6-9B62-41A7-A9E8-7EDD7F2BCA18}" type="pres">
      <dgm:prSet presAssocID="{0D089BEF-7A10-4715-95E5-13A1FAAA76B4}" presName="childText" presStyleLbl="conFgAcc1" presStyleIdx="2" presStyleCnt="5">
        <dgm:presLayoutVars>
          <dgm:bulletEnabled val="1"/>
        </dgm:presLayoutVars>
      </dgm:prSet>
      <dgm:spPr>
        <a:solidFill>
          <a:srgbClr val="FBE2BD">
            <a:alpha val="90000"/>
          </a:srgbClr>
        </a:solidFill>
        <a:ln>
          <a:solidFill>
            <a:schemeClr val="accent5">
              <a:lumMod val="50000"/>
            </a:schemeClr>
          </a:solidFill>
        </a:ln>
      </dgm:spPr>
    </dgm:pt>
    <dgm:pt modelId="{6366CD95-C175-4CE8-A0E4-DF808CAB92CE}" type="pres">
      <dgm:prSet presAssocID="{BA5CC744-B015-4D59-8C2D-81C3D07957F5}" presName="spaceBetweenRectangles" presStyleCnt="0"/>
      <dgm:spPr/>
    </dgm:pt>
    <dgm:pt modelId="{9A7B8B6D-9932-44F5-B1CE-8261C08EB33D}" type="pres">
      <dgm:prSet presAssocID="{E605B57E-F553-44E1-9C71-9CF4ABB433E3}" presName="parentLin" presStyleCnt="0"/>
      <dgm:spPr/>
    </dgm:pt>
    <dgm:pt modelId="{B218B8AF-F6B2-4D9B-A6FA-3321A1AD4A33}" type="pres">
      <dgm:prSet presAssocID="{E605B57E-F553-44E1-9C71-9CF4ABB433E3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10A5E490-9BEB-4801-87E9-E1FB58B1D92E}" type="pres">
      <dgm:prSet presAssocID="{E605B57E-F553-44E1-9C71-9CF4ABB433E3}" presName="parentText" presStyleLbl="node1" presStyleIdx="3" presStyleCnt="5" custScaleX="114285" custLinFactX="8036" custLinFactNeighborX="100000" custLinFactNeighborY="202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F92326-2E25-40D9-9B48-4DB4C7093CC3}" type="pres">
      <dgm:prSet presAssocID="{E605B57E-F553-44E1-9C71-9CF4ABB433E3}" presName="negativeSpace" presStyleCnt="0"/>
      <dgm:spPr/>
    </dgm:pt>
    <dgm:pt modelId="{C2F56FD5-B652-41F9-A95D-F52045C5D7AF}" type="pres">
      <dgm:prSet presAssocID="{E605B57E-F553-44E1-9C71-9CF4ABB433E3}" presName="childText" presStyleLbl="conFgAcc1" presStyleIdx="3" presStyleCnt="5">
        <dgm:presLayoutVars>
          <dgm:bulletEnabled val="1"/>
        </dgm:presLayoutVars>
      </dgm:prSet>
      <dgm:spPr>
        <a:solidFill>
          <a:srgbClr val="FBE2BD">
            <a:alpha val="90000"/>
          </a:srgbClr>
        </a:solidFill>
        <a:ln>
          <a:solidFill>
            <a:schemeClr val="accent5">
              <a:lumMod val="50000"/>
            </a:schemeClr>
          </a:solidFill>
        </a:ln>
      </dgm:spPr>
    </dgm:pt>
    <dgm:pt modelId="{11653800-9F78-4179-BF15-7C2E715187B8}" type="pres">
      <dgm:prSet presAssocID="{1CCE88CE-6827-4279-8A85-69217CD3D63E}" presName="spaceBetweenRectangles" presStyleCnt="0"/>
      <dgm:spPr/>
    </dgm:pt>
    <dgm:pt modelId="{D10ECB2F-7688-486A-91B1-851EB4D3E586}" type="pres">
      <dgm:prSet presAssocID="{56AC27D0-4387-4E73-AC91-E22C8BFB998F}" presName="parentLin" presStyleCnt="0"/>
      <dgm:spPr/>
    </dgm:pt>
    <dgm:pt modelId="{E594DABA-2FC2-405F-B29A-DCEF581624FF}" type="pres">
      <dgm:prSet presAssocID="{56AC27D0-4387-4E73-AC91-E22C8BFB998F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CC7D664B-1C38-437B-A801-6FD68AA0AC4A}" type="pres">
      <dgm:prSet presAssocID="{56AC27D0-4387-4E73-AC91-E22C8BFB998F}" presName="parentText" presStyleLbl="node1" presStyleIdx="4" presStyleCnt="5" custScaleX="1114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CA5FC85-F1E9-44A5-B8AB-FF8C5EA3D092}" type="pres">
      <dgm:prSet presAssocID="{56AC27D0-4387-4E73-AC91-E22C8BFB998F}" presName="negativeSpace" presStyleCnt="0"/>
      <dgm:spPr/>
    </dgm:pt>
    <dgm:pt modelId="{4167ED65-E6E5-4A4B-ADA7-492BDFC46DBF}" type="pres">
      <dgm:prSet presAssocID="{56AC27D0-4387-4E73-AC91-E22C8BFB998F}" presName="childText" presStyleLbl="conFgAcc1" presStyleIdx="4" presStyleCnt="5">
        <dgm:presLayoutVars>
          <dgm:bulletEnabled val="1"/>
        </dgm:presLayoutVars>
      </dgm:prSet>
      <dgm:spPr>
        <a:solidFill>
          <a:srgbClr val="FBE2BD">
            <a:alpha val="90000"/>
          </a:srgbClr>
        </a:solidFill>
        <a:ln>
          <a:solidFill>
            <a:schemeClr val="accent5">
              <a:lumMod val="50000"/>
            </a:schemeClr>
          </a:solidFill>
        </a:ln>
      </dgm:spPr>
    </dgm:pt>
  </dgm:ptLst>
  <dgm:cxnLst>
    <dgm:cxn modelId="{FBEF6BA8-27AC-4721-AA00-6BDBF63B9D7B}" type="presOf" srcId="{88983598-9CAF-45CE-B996-178D118BDFCE}" destId="{9D9E68A4-CCFF-461A-9C34-71F11ADA9BF5}" srcOrd="0" destOrd="0" presId="urn:microsoft.com/office/officeart/2005/8/layout/list1"/>
    <dgm:cxn modelId="{66B1DC51-40FA-4B07-9EA9-D16550D39DD6}" type="presOf" srcId="{70B9CFCF-C91A-4298-89E7-F32F0DBBFE86}" destId="{93591F00-8FC7-40BC-8595-9943AA280D7E}" srcOrd="1" destOrd="0" presId="urn:microsoft.com/office/officeart/2005/8/layout/list1"/>
    <dgm:cxn modelId="{00CA58F9-F3D1-4595-9F86-1013DD52F0B9}" srcId="{F8BE4830-9AD0-44F4-85D6-9BDF938FB4C5}" destId="{0D089BEF-7A10-4715-95E5-13A1FAAA76B4}" srcOrd="2" destOrd="0" parTransId="{759C88DC-6E73-4339-BE06-FA45F7D6B524}" sibTransId="{BA5CC744-B015-4D59-8C2D-81C3D07957F5}"/>
    <dgm:cxn modelId="{D5E6704A-1500-4976-91D9-8136A748858A}" srcId="{F8BE4830-9AD0-44F4-85D6-9BDF938FB4C5}" destId="{70B9CFCF-C91A-4298-89E7-F32F0DBBFE86}" srcOrd="1" destOrd="0" parTransId="{0590607F-42FD-4E86-A5CA-6CB5AE2567F5}" sibTransId="{91901382-926B-4A65-B694-FE34D96EC8AE}"/>
    <dgm:cxn modelId="{A770E6C5-B6B6-49DD-B442-942C6AD8B0E4}" type="presOf" srcId="{0D089BEF-7A10-4715-95E5-13A1FAAA76B4}" destId="{C40868F0-D43C-488D-977E-AD8DE6836855}" srcOrd="0" destOrd="0" presId="urn:microsoft.com/office/officeart/2005/8/layout/list1"/>
    <dgm:cxn modelId="{82FB1AA4-12D9-4E5C-AA20-DC49F8B99C4C}" srcId="{F8BE4830-9AD0-44F4-85D6-9BDF938FB4C5}" destId="{E605B57E-F553-44E1-9C71-9CF4ABB433E3}" srcOrd="3" destOrd="0" parTransId="{FE8E66C4-C328-4795-B5BC-5019AFAECBB2}" sibTransId="{1CCE88CE-6827-4279-8A85-69217CD3D63E}"/>
    <dgm:cxn modelId="{4E8008C1-3742-4B53-8D8E-6DF78386D013}" type="presOf" srcId="{56AC27D0-4387-4E73-AC91-E22C8BFB998F}" destId="{E594DABA-2FC2-405F-B29A-DCEF581624FF}" srcOrd="0" destOrd="0" presId="urn:microsoft.com/office/officeart/2005/8/layout/list1"/>
    <dgm:cxn modelId="{A1027836-1859-4CDD-BB9A-9673229803E6}" type="presOf" srcId="{F8BE4830-9AD0-44F4-85D6-9BDF938FB4C5}" destId="{E072E42D-5A17-43CD-A78D-DD67AD37D826}" srcOrd="0" destOrd="0" presId="urn:microsoft.com/office/officeart/2005/8/layout/list1"/>
    <dgm:cxn modelId="{7609B063-8340-45CC-B0D7-916507D71855}" type="presOf" srcId="{E605B57E-F553-44E1-9C71-9CF4ABB433E3}" destId="{B218B8AF-F6B2-4D9B-A6FA-3321A1AD4A33}" srcOrd="0" destOrd="0" presId="urn:microsoft.com/office/officeart/2005/8/layout/list1"/>
    <dgm:cxn modelId="{05D82F04-71AC-4B77-B14D-65CBDC5CE94C}" srcId="{F8BE4830-9AD0-44F4-85D6-9BDF938FB4C5}" destId="{56AC27D0-4387-4E73-AC91-E22C8BFB998F}" srcOrd="4" destOrd="0" parTransId="{7A96F8EB-AE87-44A8-87DB-9D13FA9A84EE}" sibTransId="{DA27177A-8288-4D84-9F09-70F53AF35F6B}"/>
    <dgm:cxn modelId="{2FA47BD1-CF54-45E9-87B8-5361D180C849}" srcId="{F8BE4830-9AD0-44F4-85D6-9BDF938FB4C5}" destId="{88983598-9CAF-45CE-B996-178D118BDFCE}" srcOrd="0" destOrd="0" parTransId="{A243EA59-275A-4931-8A79-0E4BB696E0DD}" sibTransId="{AA4CEF39-A9BD-4116-9D17-FD01FA911545}"/>
    <dgm:cxn modelId="{BA412C70-96C4-4548-A9BA-93CBF1099A7A}" type="presOf" srcId="{56AC27D0-4387-4E73-AC91-E22C8BFB998F}" destId="{CC7D664B-1C38-437B-A801-6FD68AA0AC4A}" srcOrd="1" destOrd="0" presId="urn:microsoft.com/office/officeart/2005/8/layout/list1"/>
    <dgm:cxn modelId="{A889D7E1-5366-4A2D-A6F5-EB8B3CFFFB48}" type="presOf" srcId="{70B9CFCF-C91A-4298-89E7-F32F0DBBFE86}" destId="{83E521EE-C2A2-4E09-B7B8-1155911D6D7F}" srcOrd="0" destOrd="0" presId="urn:microsoft.com/office/officeart/2005/8/layout/list1"/>
    <dgm:cxn modelId="{17DA732A-1487-4DAE-9AB9-21D8F13A05A1}" type="presOf" srcId="{E605B57E-F553-44E1-9C71-9CF4ABB433E3}" destId="{10A5E490-9BEB-4801-87E9-E1FB58B1D92E}" srcOrd="1" destOrd="0" presId="urn:microsoft.com/office/officeart/2005/8/layout/list1"/>
    <dgm:cxn modelId="{5BF80EA6-7A4D-42E0-B667-A7C0A11B44BE}" type="presOf" srcId="{0D089BEF-7A10-4715-95E5-13A1FAAA76B4}" destId="{A22CBF36-3C14-4E4B-93E7-28C92C581A4A}" srcOrd="1" destOrd="0" presId="urn:microsoft.com/office/officeart/2005/8/layout/list1"/>
    <dgm:cxn modelId="{5DC908DE-7C41-4E3A-87B9-FB65CC41B5C0}" type="presOf" srcId="{88983598-9CAF-45CE-B996-178D118BDFCE}" destId="{C751B44C-1AC4-4D24-89BC-C85EF389ADBB}" srcOrd="1" destOrd="0" presId="urn:microsoft.com/office/officeart/2005/8/layout/list1"/>
    <dgm:cxn modelId="{56956D1D-1B06-4B20-8701-E98B81793D04}" type="presParOf" srcId="{E072E42D-5A17-43CD-A78D-DD67AD37D826}" destId="{64F0B208-6D7A-477C-9B8D-8EADE7468471}" srcOrd="0" destOrd="0" presId="urn:microsoft.com/office/officeart/2005/8/layout/list1"/>
    <dgm:cxn modelId="{6FA35823-0511-49C4-BB76-D5822330128A}" type="presParOf" srcId="{64F0B208-6D7A-477C-9B8D-8EADE7468471}" destId="{9D9E68A4-CCFF-461A-9C34-71F11ADA9BF5}" srcOrd="0" destOrd="0" presId="urn:microsoft.com/office/officeart/2005/8/layout/list1"/>
    <dgm:cxn modelId="{3807EEFF-AAAD-4215-B307-916A669414C0}" type="presParOf" srcId="{64F0B208-6D7A-477C-9B8D-8EADE7468471}" destId="{C751B44C-1AC4-4D24-89BC-C85EF389ADBB}" srcOrd="1" destOrd="0" presId="urn:microsoft.com/office/officeart/2005/8/layout/list1"/>
    <dgm:cxn modelId="{20746829-246E-4249-9DBD-967B90E0D738}" type="presParOf" srcId="{E072E42D-5A17-43CD-A78D-DD67AD37D826}" destId="{27C3C9FB-46F3-46F5-B7D5-70726B911033}" srcOrd="1" destOrd="0" presId="urn:microsoft.com/office/officeart/2005/8/layout/list1"/>
    <dgm:cxn modelId="{9D46BA2E-55AD-4ED8-8921-92369EF6CB42}" type="presParOf" srcId="{E072E42D-5A17-43CD-A78D-DD67AD37D826}" destId="{8FAF3A7A-2179-48BE-A91B-4FBEE8F47B48}" srcOrd="2" destOrd="0" presId="urn:microsoft.com/office/officeart/2005/8/layout/list1"/>
    <dgm:cxn modelId="{063B2B99-B28E-4F59-8719-D34814247E5A}" type="presParOf" srcId="{E072E42D-5A17-43CD-A78D-DD67AD37D826}" destId="{593778AF-E6D5-4548-B39F-3D0CE38B9F95}" srcOrd="3" destOrd="0" presId="urn:microsoft.com/office/officeart/2005/8/layout/list1"/>
    <dgm:cxn modelId="{3E68C6D1-2956-4FD4-A2CC-CB45D644123C}" type="presParOf" srcId="{E072E42D-5A17-43CD-A78D-DD67AD37D826}" destId="{21104CA8-5A30-437C-9943-EC7E6228BE64}" srcOrd="4" destOrd="0" presId="urn:microsoft.com/office/officeart/2005/8/layout/list1"/>
    <dgm:cxn modelId="{92F89250-2E70-4E0D-ABC7-6FDEED2713D0}" type="presParOf" srcId="{21104CA8-5A30-437C-9943-EC7E6228BE64}" destId="{83E521EE-C2A2-4E09-B7B8-1155911D6D7F}" srcOrd="0" destOrd="0" presId="urn:microsoft.com/office/officeart/2005/8/layout/list1"/>
    <dgm:cxn modelId="{DC3FA378-C7C5-4679-A111-A902FB1098C4}" type="presParOf" srcId="{21104CA8-5A30-437C-9943-EC7E6228BE64}" destId="{93591F00-8FC7-40BC-8595-9943AA280D7E}" srcOrd="1" destOrd="0" presId="urn:microsoft.com/office/officeart/2005/8/layout/list1"/>
    <dgm:cxn modelId="{22142701-E92D-49F8-AB92-26B37CE4B7A0}" type="presParOf" srcId="{E072E42D-5A17-43CD-A78D-DD67AD37D826}" destId="{A015DF0C-EB48-4D30-B8FE-9184462E8C5B}" srcOrd="5" destOrd="0" presId="urn:microsoft.com/office/officeart/2005/8/layout/list1"/>
    <dgm:cxn modelId="{C28C504F-A4BC-4903-BF35-8DDA1BB9B806}" type="presParOf" srcId="{E072E42D-5A17-43CD-A78D-DD67AD37D826}" destId="{DFA2D50B-9836-498B-AA2B-E921BF577FD9}" srcOrd="6" destOrd="0" presId="urn:microsoft.com/office/officeart/2005/8/layout/list1"/>
    <dgm:cxn modelId="{D83F3EC9-2503-4CDC-AD6F-5E0187B93F21}" type="presParOf" srcId="{E072E42D-5A17-43CD-A78D-DD67AD37D826}" destId="{44E91913-BA5F-4C2E-A7E4-F16F8ECDA7EE}" srcOrd="7" destOrd="0" presId="urn:microsoft.com/office/officeart/2005/8/layout/list1"/>
    <dgm:cxn modelId="{929A4505-BA66-4BC8-A888-D13F139D8971}" type="presParOf" srcId="{E072E42D-5A17-43CD-A78D-DD67AD37D826}" destId="{299814C5-1D37-465A-A10F-80957E9C7BBD}" srcOrd="8" destOrd="0" presId="urn:microsoft.com/office/officeart/2005/8/layout/list1"/>
    <dgm:cxn modelId="{4FEEC915-309E-478A-8B42-FEAD02DF98DD}" type="presParOf" srcId="{299814C5-1D37-465A-A10F-80957E9C7BBD}" destId="{C40868F0-D43C-488D-977E-AD8DE6836855}" srcOrd="0" destOrd="0" presId="urn:microsoft.com/office/officeart/2005/8/layout/list1"/>
    <dgm:cxn modelId="{771B30A4-AB1B-46D3-8068-35484CB873FF}" type="presParOf" srcId="{299814C5-1D37-465A-A10F-80957E9C7BBD}" destId="{A22CBF36-3C14-4E4B-93E7-28C92C581A4A}" srcOrd="1" destOrd="0" presId="urn:microsoft.com/office/officeart/2005/8/layout/list1"/>
    <dgm:cxn modelId="{AC07F148-4680-4EE9-8155-4632C6133010}" type="presParOf" srcId="{E072E42D-5A17-43CD-A78D-DD67AD37D826}" destId="{E946B645-1EE6-47FF-92F1-2484621D4D8F}" srcOrd="9" destOrd="0" presId="urn:microsoft.com/office/officeart/2005/8/layout/list1"/>
    <dgm:cxn modelId="{553DE3E1-2B2C-4015-9ED1-56F85FB3C577}" type="presParOf" srcId="{E072E42D-5A17-43CD-A78D-DD67AD37D826}" destId="{B7DB0FC6-9B62-41A7-A9E8-7EDD7F2BCA18}" srcOrd="10" destOrd="0" presId="urn:microsoft.com/office/officeart/2005/8/layout/list1"/>
    <dgm:cxn modelId="{08BE9516-210D-47C9-855D-C8C46DE62935}" type="presParOf" srcId="{E072E42D-5A17-43CD-A78D-DD67AD37D826}" destId="{6366CD95-C175-4CE8-A0E4-DF808CAB92CE}" srcOrd="11" destOrd="0" presId="urn:microsoft.com/office/officeart/2005/8/layout/list1"/>
    <dgm:cxn modelId="{70B11829-3EF7-413A-BF26-3BED02E2009E}" type="presParOf" srcId="{E072E42D-5A17-43CD-A78D-DD67AD37D826}" destId="{9A7B8B6D-9932-44F5-B1CE-8261C08EB33D}" srcOrd="12" destOrd="0" presId="urn:microsoft.com/office/officeart/2005/8/layout/list1"/>
    <dgm:cxn modelId="{B2B00693-D116-4C52-B94C-5B70FF8BF49A}" type="presParOf" srcId="{9A7B8B6D-9932-44F5-B1CE-8261C08EB33D}" destId="{B218B8AF-F6B2-4D9B-A6FA-3321A1AD4A33}" srcOrd="0" destOrd="0" presId="urn:microsoft.com/office/officeart/2005/8/layout/list1"/>
    <dgm:cxn modelId="{9E514327-2E62-4E25-A387-A44B74F68D3E}" type="presParOf" srcId="{9A7B8B6D-9932-44F5-B1CE-8261C08EB33D}" destId="{10A5E490-9BEB-4801-87E9-E1FB58B1D92E}" srcOrd="1" destOrd="0" presId="urn:microsoft.com/office/officeart/2005/8/layout/list1"/>
    <dgm:cxn modelId="{9E7711A9-3785-4F12-8B9C-75DE2626074A}" type="presParOf" srcId="{E072E42D-5A17-43CD-A78D-DD67AD37D826}" destId="{BFF92326-2E25-40D9-9B48-4DB4C7093CC3}" srcOrd="13" destOrd="0" presId="urn:microsoft.com/office/officeart/2005/8/layout/list1"/>
    <dgm:cxn modelId="{0E4914E4-8AC4-491B-BD54-B94CD9E9787A}" type="presParOf" srcId="{E072E42D-5A17-43CD-A78D-DD67AD37D826}" destId="{C2F56FD5-B652-41F9-A95D-F52045C5D7AF}" srcOrd="14" destOrd="0" presId="urn:microsoft.com/office/officeart/2005/8/layout/list1"/>
    <dgm:cxn modelId="{B5562387-E52A-4DBF-A564-ABF0402E6B40}" type="presParOf" srcId="{E072E42D-5A17-43CD-A78D-DD67AD37D826}" destId="{11653800-9F78-4179-BF15-7C2E715187B8}" srcOrd="15" destOrd="0" presId="urn:microsoft.com/office/officeart/2005/8/layout/list1"/>
    <dgm:cxn modelId="{F155A917-BF92-44E4-8EA5-210567A705FA}" type="presParOf" srcId="{E072E42D-5A17-43CD-A78D-DD67AD37D826}" destId="{D10ECB2F-7688-486A-91B1-851EB4D3E586}" srcOrd="16" destOrd="0" presId="urn:microsoft.com/office/officeart/2005/8/layout/list1"/>
    <dgm:cxn modelId="{D8C8273E-0C9A-4BB4-A40B-8C67008D71C4}" type="presParOf" srcId="{D10ECB2F-7688-486A-91B1-851EB4D3E586}" destId="{E594DABA-2FC2-405F-B29A-DCEF581624FF}" srcOrd="0" destOrd="0" presId="urn:microsoft.com/office/officeart/2005/8/layout/list1"/>
    <dgm:cxn modelId="{D7851242-8EF9-433F-82CE-F483A00E3F2C}" type="presParOf" srcId="{D10ECB2F-7688-486A-91B1-851EB4D3E586}" destId="{CC7D664B-1C38-437B-A801-6FD68AA0AC4A}" srcOrd="1" destOrd="0" presId="urn:microsoft.com/office/officeart/2005/8/layout/list1"/>
    <dgm:cxn modelId="{12F3AD29-5C8E-432C-B188-0542B865F7A3}" type="presParOf" srcId="{E072E42D-5A17-43CD-A78D-DD67AD37D826}" destId="{BCA5FC85-F1E9-44A5-B8AB-FF8C5EA3D092}" srcOrd="17" destOrd="0" presId="urn:microsoft.com/office/officeart/2005/8/layout/list1"/>
    <dgm:cxn modelId="{7D6A2598-BA9D-4D36-84B6-0E37F810745A}" type="presParOf" srcId="{E072E42D-5A17-43CD-A78D-DD67AD37D826}" destId="{4167ED65-E6E5-4A4B-ADA7-492BDFC46DBF}" srcOrd="18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8C9A6AC-76D9-43F7-BF74-566462F7E017}" type="doc">
      <dgm:prSet loTypeId="urn:microsoft.com/office/officeart/2005/8/layout/pyramid2" loCatId="list" qsTypeId="urn:microsoft.com/office/officeart/2005/8/quickstyle/simple1" qsCatId="simple" csTypeId="urn:microsoft.com/office/officeart/2005/8/colors/accent1_2" csCatId="accent1" phldr="1"/>
      <dgm:spPr/>
    </dgm:pt>
    <dgm:pt modelId="{9DE9E7A2-218D-4E2B-B848-61F3EF9274D6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BE2BD"/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en-US" sz="2800" dirty="0" smtClean="0">
              <a:latin typeface="Tahoma" pitchFamily="34" charset="0"/>
              <a:cs typeface="Tahoma" pitchFamily="34" charset="0"/>
            </a:rPr>
            <a:t>Scenario or situation</a:t>
          </a:r>
          <a:endParaRPr lang="ru-RU" sz="2800" dirty="0"/>
        </a:p>
      </dgm:t>
    </dgm:pt>
    <dgm:pt modelId="{67FF8A03-450F-4FE0-8881-FCA1BF6FF77A}" type="parTrans" cxnId="{DB9033B5-8155-48ED-B3AA-8F9867EC6B13}">
      <dgm:prSet/>
      <dgm:spPr/>
      <dgm:t>
        <a:bodyPr/>
        <a:lstStyle/>
        <a:p>
          <a:endParaRPr lang="ru-RU"/>
        </a:p>
      </dgm:t>
    </dgm:pt>
    <dgm:pt modelId="{38B63232-A01E-4259-8386-30A9BBAD567C}" type="sibTrans" cxnId="{DB9033B5-8155-48ED-B3AA-8F9867EC6B13}">
      <dgm:prSet/>
      <dgm:spPr/>
      <dgm:t>
        <a:bodyPr/>
        <a:lstStyle/>
        <a:p>
          <a:endParaRPr lang="ru-RU"/>
        </a:p>
      </dgm:t>
    </dgm:pt>
    <dgm:pt modelId="{BE60B077-1364-4A2F-BAA2-3953C8C53A29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BE2BD"/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en-US" sz="2800" dirty="0" smtClean="0">
              <a:latin typeface="Tahoma" pitchFamily="34" charset="0"/>
              <a:cs typeface="Tahoma" pitchFamily="34" charset="0"/>
            </a:rPr>
            <a:t>Role</a:t>
          </a:r>
          <a:endParaRPr lang="ru-RU" sz="2800" dirty="0"/>
        </a:p>
      </dgm:t>
    </dgm:pt>
    <dgm:pt modelId="{BC668E2F-62CD-44A5-8603-E0BC280671D3}" type="parTrans" cxnId="{DC56032F-5DFE-4165-8D90-09F39ADFE9B8}">
      <dgm:prSet/>
      <dgm:spPr/>
      <dgm:t>
        <a:bodyPr/>
        <a:lstStyle/>
        <a:p>
          <a:endParaRPr lang="ru-RU"/>
        </a:p>
      </dgm:t>
    </dgm:pt>
    <dgm:pt modelId="{65DF2E20-2FE2-49A2-A02C-59D327FBBBF2}" type="sibTrans" cxnId="{DC56032F-5DFE-4165-8D90-09F39ADFE9B8}">
      <dgm:prSet/>
      <dgm:spPr/>
      <dgm:t>
        <a:bodyPr/>
        <a:lstStyle/>
        <a:p>
          <a:endParaRPr lang="ru-RU"/>
        </a:p>
      </dgm:t>
    </dgm:pt>
    <dgm:pt modelId="{2866E2A6-1F36-4D40-88F3-F39512854AB9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BE2BD"/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en-US" sz="2800" dirty="0" smtClean="0">
              <a:latin typeface="Tahoma" pitchFamily="34" charset="0"/>
              <a:cs typeface="Tahoma" pitchFamily="34" charset="0"/>
            </a:rPr>
            <a:t>Role actions</a:t>
          </a:r>
          <a:endParaRPr lang="ru-RU" sz="2800" dirty="0"/>
        </a:p>
      </dgm:t>
    </dgm:pt>
    <dgm:pt modelId="{5FA0B633-07E6-42B3-BA95-2909228BA5AC}" type="parTrans" cxnId="{DF2D9BF4-C2C1-411C-AB0E-FD7262194AD7}">
      <dgm:prSet/>
      <dgm:spPr/>
      <dgm:t>
        <a:bodyPr/>
        <a:lstStyle/>
        <a:p>
          <a:endParaRPr lang="ru-RU"/>
        </a:p>
      </dgm:t>
    </dgm:pt>
    <dgm:pt modelId="{B335EC00-DBDA-4864-AAD3-546A0F90F5CB}" type="sibTrans" cxnId="{DF2D9BF4-C2C1-411C-AB0E-FD7262194AD7}">
      <dgm:prSet/>
      <dgm:spPr/>
      <dgm:t>
        <a:bodyPr/>
        <a:lstStyle/>
        <a:p>
          <a:endParaRPr lang="ru-RU"/>
        </a:p>
      </dgm:t>
    </dgm:pt>
    <dgm:pt modelId="{0D0F11BB-F9E7-4234-B644-303366269F79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BE2BD"/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en-US" sz="2800" dirty="0" smtClean="0">
              <a:latin typeface="Tahoma" pitchFamily="34" charset="0"/>
              <a:cs typeface="Tahoma" pitchFamily="34" charset="0"/>
            </a:rPr>
            <a:t> Role play</a:t>
          </a:r>
          <a:r>
            <a:rPr lang="uk-UA" sz="2800" dirty="0" smtClean="0">
              <a:latin typeface="Tahoma" pitchFamily="34" charset="0"/>
              <a:cs typeface="Tahoma" pitchFamily="34" charset="0"/>
            </a:rPr>
            <a:t> </a:t>
          </a:r>
          <a:r>
            <a:rPr lang="en-US" sz="2800" dirty="0" smtClean="0">
              <a:latin typeface="Tahoma" pitchFamily="34" charset="0"/>
              <a:cs typeface="Tahoma" pitchFamily="34" charset="0"/>
            </a:rPr>
            <a:t>analysis</a:t>
          </a:r>
          <a:endParaRPr lang="ru-RU" sz="2800" dirty="0"/>
        </a:p>
      </dgm:t>
    </dgm:pt>
    <dgm:pt modelId="{2636E9B2-E65C-485A-93B5-6B859201C64A}" type="parTrans" cxnId="{AD6468FB-E176-4D36-8D31-B0B58E04603E}">
      <dgm:prSet/>
      <dgm:spPr/>
      <dgm:t>
        <a:bodyPr/>
        <a:lstStyle/>
        <a:p>
          <a:endParaRPr lang="ru-RU"/>
        </a:p>
      </dgm:t>
    </dgm:pt>
    <dgm:pt modelId="{F3ADE06C-2F6D-4F20-8FCA-8562ED93D19C}" type="sibTrans" cxnId="{AD6468FB-E176-4D36-8D31-B0B58E04603E}">
      <dgm:prSet/>
      <dgm:spPr/>
      <dgm:t>
        <a:bodyPr/>
        <a:lstStyle/>
        <a:p>
          <a:endParaRPr lang="ru-RU"/>
        </a:p>
      </dgm:t>
    </dgm:pt>
    <dgm:pt modelId="{AF0B88F5-5A1A-4EAF-B970-E3B59BD5DD60}" type="pres">
      <dgm:prSet presAssocID="{18C9A6AC-76D9-43F7-BF74-566462F7E017}" presName="compositeShape" presStyleCnt="0">
        <dgm:presLayoutVars>
          <dgm:dir/>
          <dgm:resizeHandles/>
        </dgm:presLayoutVars>
      </dgm:prSet>
      <dgm:spPr/>
    </dgm:pt>
    <dgm:pt modelId="{32884C1C-29BF-47A9-B5D3-64CABC6FE4B1}" type="pres">
      <dgm:prSet presAssocID="{18C9A6AC-76D9-43F7-BF74-566462F7E017}" presName="pyramid" presStyleLbl="node1" presStyleIdx="0" presStyleCnt="1" custLinFactNeighborX="-27087" custLinFactNeighborY="-6152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</dgm:pt>
    <dgm:pt modelId="{3E12BA35-9DB6-4F27-B88F-69C0920F1826}" type="pres">
      <dgm:prSet presAssocID="{18C9A6AC-76D9-43F7-BF74-566462F7E017}" presName="theList" presStyleCnt="0"/>
      <dgm:spPr/>
    </dgm:pt>
    <dgm:pt modelId="{3AC36732-7185-4A21-A7B7-1CC8A0A8B93D}" type="pres">
      <dgm:prSet presAssocID="{9DE9E7A2-218D-4E2B-B848-61F3EF9274D6}" presName="aNode" presStyleLbl="fgAcc1" presStyleIdx="0" presStyleCnt="4" custLinFactY="-1195" custLinFactNeighborX="-18765" custLinFactNeighborY="-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C9A09D5-5BED-4068-9222-23C2054458DD}" type="pres">
      <dgm:prSet presAssocID="{9DE9E7A2-218D-4E2B-B848-61F3EF9274D6}" presName="aSpace" presStyleCnt="0"/>
      <dgm:spPr/>
    </dgm:pt>
    <dgm:pt modelId="{0A11C4F5-5E82-47EB-9894-70199D61281F}" type="pres">
      <dgm:prSet presAssocID="{BE60B077-1364-4A2F-BAA2-3953C8C53A29}" presName="aNode" presStyleLbl="fgAcc1" presStyleIdx="1" presStyleCnt="4" custLinFactNeighborX="-16854" custLinFactNeighborY="-3528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C459027-7051-4847-88E1-C1BF7AF2DD19}" type="pres">
      <dgm:prSet presAssocID="{BE60B077-1364-4A2F-BAA2-3953C8C53A29}" presName="aSpace" presStyleCnt="0"/>
      <dgm:spPr/>
    </dgm:pt>
    <dgm:pt modelId="{E70FC237-3721-41E6-A81A-78860C7845C1}" type="pres">
      <dgm:prSet presAssocID="{2866E2A6-1F36-4D40-88F3-F39512854AB9}" presName="aNode" presStyleLbl="fgAcc1" presStyleIdx="2" presStyleCnt="4" custLinFactNeighborX="-16854" custLinFactNeighborY="-353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E1EE3B7-CE67-46BE-B656-924EB41D067A}" type="pres">
      <dgm:prSet presAssocID="{2866E2A6-1F36-4D40-88F3-F39512854AB9}" presName="aSpace" presStyleCnt="0"/>
      <dgm:spPr/>
    </dgm:pt>
    <dgm:pt modelId="{FD49873A-1670-4039-B6A7-0FFF13F62A99}" type="pres">
      <dgm:prSet presAssocID="{0D0F11BB-F9E7-4234-B644-303366269F79}" presName="aNode" presStyleLbl="fgAcc1" presStyleIdx="3" presStyleCnt="4" custLinFactNeighborX="-16854" custLinFactNeighborY="337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CFDAE1E-66AB-4DFA-A283-A94B0589E15F}" type="pres">
      <dgm:prSet presAssocID="{0D0F11BB-F9E7-4234-B644-303366269F79}" presName="aSpace" presStyleCnt="0"/>
      <dgm:spPr/>
    </dgm:pt>
  </dgm:ptLst>
  <dgm:cxnLst>
    <dgm:cxn modelId="{08ACA0D9-9DD5-47BF-ACB8-B0EF28C5B829}" type="presOf" srcId="{18C9A6AC-76D9-43F7-BF74-566462F7E017}" destId="{AF0B88F5-5A1A-4EAF-B970-E3B59BD5DD60}" srcOrd="0" destOrd="0" presId="urn:microsoft.com/office/officeart/2005/8/layout/pyramid2"/>
    <dgm:cxn modelId="{2CA24641-FD46-4169-97E1-421045C7E522}" type="presOf" srcId="{BE60B077-1364-4A2F-BAA2-3953C8C53A29}" destId="{0A11C4F5-5E82-47EB-9894-70199D61281F}" srcOrd="0" destOrd="0" presId="urn:microsoft.com/office/officeart/2005/8/layout/pyramid2"/>
    <dgm:cxn modelId="{45A16A33-5905-49ED-99BB-0C6694CAE649}" type="presOf" srcId="{0D0F11BB-F9E7-4234-B644-303366269F79}" destId="{FD49873A-1670-4039-B6A7-0FFF13F62A99}" srcOrd="0" destOrd="0" presId="urn:microsoft.com/office/officeart/2005/8/layout/pyramid2"/>
    <dgm:cxn modelId="{58D2E1C0-F022-48B1-ADE3-6338AEC8AAD4}" type="presOf" srcId="{2866E2A6-1F36-4D40-88F3-F39512854AB9}" destId="{E70FC237-3721-41E6-A81A-78860C7845C1}" srcOrd="0" destOrd="0" presId="urn:microsoft.com/office/officeart/2005/8/layout/pyramid2"/>
    <dgm:cxn modelId="{DF2D9BF4-C2C1-411C-AB0E-FD7262194AD7}" srcId="{18C9A6AC-76D9-43F7-BF74-566462F7E017}" destId="{2866E2A6-1F36-4D40-88F3-F39512854AB9}" srcOrd="2" destOrd="0" parTransId="{5FA0B633-07E6-42B3-BA95-2909228BA5AC}" sibTransId="{B335EC00-DBDA-4864-AAD3-546A0F90F5CB}"/>
    <dgm:cxn modelId="{5FA71E7D-88FB-4E0A-A9AB-C1E4654479C1}" type="presOf" srcId="{9DE9E7A2-218D-4E2B-B848-61F3EF9274D6}" destId="{3AC36732-7185-4A21-A7B7-1CC8A0A8B93D}" srcOrd="0" destOrd="0" presId="urn:microsoft.com/office/officeart/2005/8/layout/pyramid2"/>
    <dgm:cxn modelId="{DC56032F-5DFE-4165-8D90-09F39ADFE9B8}" srcId="{18C9A6AC-76D9-43F7-BF74-566462F7E017}" destId="{BE60B077-1364-4A2F-BAA2-3953C8C53A29}" srcOrd="1" destOrd="0" parTransId="{BC668E2F-62CD-44A5-8603-E0BC280671D3}" sibTransId="{65DF2E20-2FE2-49A2-A02C-59D327FBBBF2}"/>
    <dgm:cxn modelId="{AD6468FB-E176-4D36-8D31-B0B58E04603E}" srcId="{18C9A6AC-76D9-43F7-BF74-566462F7E017}" destId="{0D0F11BB-F9E7-4234-B644-303366269F79}" srcOrd="3" destOrd="0" parTransId="{2636E9B2-E65C-485A-93B5-6B859201C64A}" sibTransId="{F3ADE06C-2F6D-4F20-8FCA-8562ED93D19C}"/>
    <dgm:cxn modelId="{DB9033B5-8155-48ED-B3AA-8F9867EC6B13}" srcId="{18C9A6AC-76D9-43F7-BF74-566462F7E017}" destId="{9DE9E7A2-218D-4E2B-B848-61F3EF9274D6}" srcOrd="0" destOrd="0" parTransId="{67FF8A03-450F-4FE0-8881-FCA1BF6FF77A}" sibTransId="{38B63232-A01E-4259-8386-30A9BBAD567C}"/>
    <dgm:cxn modelId="{37451BAF-B7B6-4F4E-9195-D8B4D42D2D01}" type="presParOf" srcId="{AF0B88F5-5A1A-4EAF-B970-E3B59BD5DD60}" destId="{32884C1C-29BF-47A9-B5D3-64CABC6FE4B1}" srcOrd="0" destOrd="0" presId="urn:microsoft.com/office/officeart/2005/8/layout/pyramid2"/>
    <dgm:cxn modelId="{CC84CBF3-DE0F-4F1B-A20C-60182CF03D98}" type="presParOf" srcId="{AF0B88F5-5A1A-4EAF-B970-E3B59BD5DD60}" destId="{3E12BA35-9DB6-4F27-B88F-69C0920F1826}" srcOrd="1" destOrd="0" presId="urn:microsoft.com/office/officeart/2005/8/layout/pyramid2"/>
    <dgm:cxn modelId="{B2B430AD-2191-4B94-BC21-2155AA89F3E7}" type="presParOf" srcId="{3E12BA35-9DB6-4F27-B88F-69C0920F1826}" destId="{3AC36732-7185-4A21-A7B7-1CC8A0A8B93D}" srcOrd="0" destOrd="0" presId="urn:microsoft.com/office/officeart/2005/8/layout/pyramid2"/>
    <dgm:cxn modelId="{F8CAFED6-4967-4120-9EE6-AB294E07F678}" type="presParOf" srcId="{3E12BA35-9DB6-4F27-B88F-69C0920F1826}" destId="{2C9A09D5-5BED-4068-9222-23C2054458DD}" srcOrd="1" destOrd="0" presId="urn:microsoft.com/office/officeart/2005/8/layout/pyramid2"/>
    <dgm:cxn modelId="{DEE48356-B19B-4FD2-B9BF-72859CAF814D}" type="presParOf" srcId="{3E12BA35-9DB6-4F27-B88F-69C0920F1826}" destId="{0A11C4F5-5E82-47EB-9894-70199D61281F}" srcOrd="2" destOrd="0" presId="urn:microsoft.com/office/officeart/2005/8/layout/pyramid2"/>
    <dgm:cxn modelId="{2A1B732E-857F-4183-A34F-BD55DEE0B6EB}" type="presParOf" srcId="{3E12BA35-9DB6-4F27-B88F-69C0920F1826}" destId="{0C459027-7051-4847-88E1-C1BF7AF2DD19}" srcOrd="3" destOrd="0" presId="urn:microsoft.com/office/officeart/2005/8/layout/pyramid2"/>
    <dgm:cxn modelId="{DD9DD4B0-EC00-4C91-B7FE-48F4B1ED0CE6}" type="presParOf" srcId="{3E12BA35-9DB6-4F27-B88F-69C0920F1826}" destId="{E70FC237-3721-41E6-A81A-78860C7845C1}" srcOrd="4" destOrd="0" presId="urn:microsoft.com/office/officeart/2005/8/layout/pyramid2"/>
    <dgm:cxn modelId="{FEDBA882-1A18-440F-AF79-ABEB144709C4}" type="presParOf" srcId="{3E12BA35-9DB6-4F27-B88F-69C0920F1826}" destId="{2E1EE3B7-CE67-46BE-B656-924EB41D067A}" srcOrd="5" destOrd="0" presId="urn:microsoft.com/office/officeart/2005/8/layout/pyramid2"/>
    <dgm:cxn modelId="{53A9DAC2-1D10-41AE-93A6-271E8385C069}" type="presParOf" srcId="{3E12BA35-9DB6-4F27-B88F-69C0920F1826}" destId="{FD49873A-1670-4039-B6A7-0FFF13F62A99}" srcOrd="6" destOrd="0" presId="urn:microsoft.com/office/officeart/2005/8/layout/pyramid2"/>
    <dgm:cxn modelId="{66DDF0CF-D264-41A0-94B7-53DDB2CA3AB3}" type="presParOf" srcId="{3E12BA35-9DB6-4F27-B88F-69C0920F1826}" destId="{ACFDAE1E-66AB-4DFA-A283-A94B0589E15F}" srcOrd="7" destOrd="0" presId="urn:microsoft.com/office/officeart/2005/8/layout/pyramid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3151332C-F8CF-4637-A6B5-9E005A3D0A3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BF12FF5B-4A84-4A76-B9BD-4C7E9B9E997F}">
      <dgm:prSet phldrT="[Текст]" phldr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dirty="0"/>
        </a:p>
      </dgm:t>
    </dgm:pt>
    <dgm:pt modelId="{A9DF3356-5EEB-488B-8367-593557C7AA25}" type="parTrans" cxnId="{CBCAB7A3-9166-41D7-9B41-097AECFDF710}">
      <dgm:prSet/>
      <dgm:spPr/>
      <dgm:t>
        <a:bodyPr/>
        <a:lstStyle/>
        <a:p>
          <a:endParaRPr lang="ru-RU"/>
        </a:p>
      </dgm:t>
    </dgm:pt>
    <dgm:pt modelId="{6227C608-ADC3-478B-999F-1B897C9B5707}" type="sibTrans" cxnId="{CBCAB7A3-9166-41D7-9B41-097AECFDF710}">
      <dgm:prSet/>
      <dgm:spPr/>
      <dgm:t>
        <a:bodyPr/>
        <a:lstStyle/>
        <a:p>
          <a:endParaRPr lang="ru-RU"/>
        </a:p>
      </dgm:t>
    </dgm:pt>
    <dgm:pt modelId="{041AA0D6-BAF8-463B-9A63-38B35CD8B1B8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BE2BD"/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en-US" sz="2800" dirty="0" smtClean="0">
              <a:latin typeface="Tahoma" pitchFamily="34" charset="0"/>
              <a:cs typeface="Tahoma" pitchFamily="34" charset="0"/>
            </a:rPr>
            <a:t>Negative role play</a:t>
          </a:r>
          <a:endParaRPr lang="ru-RU" sz="2800" dirty="0">
            <a:latin typeface="Tahoma" pitchFamily="34" charset="0"/>
            <a:cs typeface="Tahoma" pitchFamily="34" charset="0"/>
          </a:endParaRPr>
        </a:p>
      </dgm:t>
    </dgm:pt>
    <dgm:pt modelId="{0BE99630-18EF-40FA-B7EC-667411871CCE}" type="parTrans" cxnId="{3DC6E923-5731-4091-BEB7-5531E208A970}">
      <dgm:prSet/>
      <dgm:spPr/>
      <dgm:t>
        <a:bodyPr/>
        <a:lstStyle/>
        <a:p>
          <a:endParaRPr lang="ru-RU"/>
        </a:p>
      </dgm:t>
    </dgm:pt>
    <dgm:pt modelId="{79BEDEFA-92F3-4874-85AF-586CE8594FCB}" type="sibTrans" cxnId="{3DC6E923-5731-4091-BEB7-5531E208A970}">
      <dgm:prSet/>
      <dgm:spPr/>
      <dgm:t>
        <a:bodyPr/>
        <a:lstStyle/>
        <a:p>
          <a:endParaRPr lang="ru-RU"/>
        </a:p>
      </dgm:t>
    </dgm:pt>
    <dgm:pt modelId="{6AD670D5-CBD3-46D9-92B0-5416C8E66B3C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BE2BD"/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en-US" sz="2400" dirty="0" smtClean="0">
              <a:latin typeface="Tahoma" pitchFamily="34" charset="0"/>
              <a:cs typeface="Tahoma" pitchFamily="34" charset="0"/>
            </a:rPr>
            <a:t>Consideration of practical situations</a:t>
          </a:r>
          <a:endParaRPr lang="ru-RU" sz="2400" dirty="0">
            <a:latin typeface="Tahoma" pitchFamily="34" charset="0"/>
            <a:cs typeface="Tahoma" pitchFamily="34" charset="0"/>
          </a:endParaRPr>
        </a:p>
      </dgm:t>
    </dgm:pt>
    <dgm:pt modelId="{E325CA1A-07C7-4068-9143-AA20C7DE07D4}" type="parTrans" cxnId="{A27BEAEF-8858-4500-8D97-1806170D8346}">
      <dgm:prSet/>
      <dgm:spPr/>
      <dgm:t>
        <a:bodyPr/>
        <a:lstStyle/>
        <a:p>
          <a:endParaRPr lang="ru-RU"/>
        </a:p>
      </dgm:t>
    </dgm:pt>
    <dgm:pt modelId="{582BAD0A-8DD8-4010-872D-5D3653ED3B30}" type="sibTrans" cxnId="{A27BEAEF-8858-4500-8D97-1806170D8346}">
      <dgm:prSet/>
      <dgm:spPr/>
      <dgm:t>
        <a:bodyPr/>
        <a:lstStyle/>
        <a:p>
          <a:endParaRPr lang="ru-RU"/>
        </a:p>
      </dgm:t>
    </dgm:pt>
    <dgm:pt modelId="{1F152798-F07A-4219-B9E7-5E5ADE3C6523}">
      <dgm:prSet phldrT="[Текст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dirty="0"/>
        </a:p>
      </dgm:t>
    </dgm:pt>
    <dgm:pt modelId="{DF5F13D1-55C7-489D-B5E3-AAE46E4CD8CA}" type="parTrans" cxnId="{8D8865B0-F70E-42CC-B311-3E817BF17CCD}">
      <dgm:prSet/>
      <dgm:spPr/>
      <dgm:t>
        <a:bodyPr/>
        <a:lstStyle/>
        <a:p>
          <a:endParaRPr lang="ru-RU"/>
        </a:p>
      </dgm:t>
    </dgm:pt>
    <dgm:pt modelId="{7E1BE6DD-1F0B-45E1-B668-A423B3010CA7}" type="sibTrans" cxnId="{8D8865B0-F70E-42CC-B311-3E817BF17CCD}">
      <dgm:prSet/>
      <dgm:spPr/>
      <dgm:t>
        <a:bodyPr/>
        <a:lstStyle/>
        <a:p>
          <a:endParaRPr lang="ru-RU"/>
        </a:p>
      </dgm:t>
    </dgm:pt>
    <dgm:pt modelId="{436671E8-DF02-4DE5-A5CD-F14386F9097F}">
      <dgm:prSet phldrT="[Текст]"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BE2BD"/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en-US" sz="2800" dirty="0" smtClean="0">
              <a:latin typeface="Tahoma" pitchFamily="34" charset="0"/>
              <a:cs typeface="Tahoma" pitchFamily="34" charset="0"/>
            </a:rPr>
            <a:t>Dramatic parody</a:t>
          </a:r>
          <a:endParaRPr lang="ru-RU" sz="2800" dirty="0">
            <a:latin typeface="Tahoma" pitchFamily="34" charset="0"/>
            <a:cs typeface="Tahoma" pitchFamily="34" charset="0"/>
          </a:endParaRPr>
        </a:p>
      </dgm:t>
    </dgm:pt>
    <dgm:pt modelId="{5B0345F5-2FC4-4504-ABC4-270C7C6FE01A}" type="sibTrans" cxnId="{818E2838-13A2-4002-89EC-CE678DA1E9A7}">
      <dgm:prSet/>
      <dgm:spPr/>
      <dgm:t>
        <a:bodyPr/>
        <a:lstStyle/>
        <a:p>
          <a:endParaRPr lang="ru-RU"/>
        </a:p>
      </dgm:t>
    </dgm:pt>
    <dgm:pt modelId="{B181DE32-566D-4501-8C6B-68CC049F5D06}" type="parTrans" cxnId="{818E2838-13A2-4002-89EC-CE678DA1E9A7}">
      <dgm:prSet/>
      <dgm:spPr/>
      <dgm:t>
        <a:bodyPr/>
        <a:lstStyle/>
        <a:p>
          <a:endParaRPr lang="ru-RU"/>
        </a:p>
      </dgm:t>
    </dgm:pt>
    <dgm:pt modelId="{A3164650-2843-4F73-9047-09EC19CCE1E2}">
      <dgm:prSet phldrT="[Текст]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dirty="0"/>
        </a:p>
      </dgm:t>
    </dgm:pt>
    <dgm:pt modelId="{F6766291-F2DA-43F4-BEA0-20FF8F164BE9}" type="sibTrans" cxnId="{174FF9B0-6B12-478D-96BC-A8DA3E2F50DF}">
      <dgm:prSet/>
      <dgm:spPr/>
      <dgm:t>
        <a:bodyPr/>
        <a:lstStyle/>
        <a:p>
          <a:endParaRPr lang="ru-RU"/>
        </a:p>
      </dgm:t>
    </dgm:pt>
    <dgm:pt modelId="{86891D6F-7291-459E-AA49-98BAE5BB5146}" type="parTrans" cxnId="{174FF9B0-6B12-478D-96BC-A8DA3E2F50DF}">
      <dgm:prSet/>
      <dgm:spPr/>
      <dgm:t>
        <a:bodyPr/>
        <a:lstStyle/>
        <a:p>
          <a:endParaRPr lang="ru-RU"/>
        </a:p>
      </dgm:t>
    </dgm:pt>
    <dgm:pt modelId="{E97E6D51-332C-45BF-9340-398046C486CD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olidFill>
          <a:srgbClr val="FBE2BD"/>
        </a:solidFill>
        <a:ln>
          <a:solidFill>
            <a:schemeClr val="accent5">
              <a:lumMod val="50000"/>
            </a:schemeClr>
          </a:solidFill>
        </a:ln>
      </dgm:spPr>
      <dgm:t>
        <a:bodyPr/>
        <a:lstStyle/>
        <a:p>
          <a:r>
            <a:rPr lang="en-US" sz="2800" dirty="0" smtClean="0">
              <a:latin typeface="Tahoma" pitchFamily="34" charset="0"/>
              <a:cs typeface="Tahoma" pitchFamily="34" charset="0"/>
            </a:rPr>
            <a:t>Stage role play</a:t>
          </a:r>
          <a:endParaRPr lang="ru-RU" sz="2800" dirty="0">
            <a:latin typeface="Tahoma" pitchFamily="34" charset="0"/>
            <a:cs typeface="Tahoma" pitchFamily="34" charset="0"/>
          </a:endParaRPr>
        </a:p>
      </dgm:t>
    </dgm:pt>
    <dgm:pt modelId="{5845FCBA-47C3-405A-8FE5-6CBDD326148E}" type="sibTrans" cxnId="{CEAA367D-C348-4A1C-A2F7-9EB6ECB444B9}">
      <dgm:prSet/>
      <dgm:spPr/>
      <dgm:t>
        <a:bodyPr/>
        <a:lstStyle/>
        <a:p>
          <a:endParaRPr lang="ru-RU"/>
        </a:p>
      </dgm:t>
    </dgm:pt>
    <dgm:pt modelId="{9E93D30E-FFD4-4701-84DB-7111B308ED84}" type="parTrans" cxnId="{CEAA367D-C348-4A1C-A2F7-9EB6ECB444B9}">
      <dgm:prSet/>
      <dgm:spPr/>
      <dgm:t>
        <a:bodyPr/>
        <a:lstStyle/>
        <a:p>
          <a:endParaRPr lang="ru-RU"/>
        </a:p>
      </dgm:t>
    </dgm:pt>
    <dgm:pt modelId="{679008D0-8F7B-4CD3-B640-C59971A75149}">
      <dgm:prSet phldrT="[Текст]" phldr="1">
        <dgm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ru-RU" dirty="0"/>
        </a:p>
      </dgm:t>
    </dgm:pt>
    <dgm:pt modelId="{651BF65C-F6F0-4F13-87BD-2D6F0BBE28F0}" type="sibTrans" cxnId="{69EBA5BF-FA0D-45E0-BC49-26C053BD6940}">
      <dgm:prSet/>
      <dgm:spPr/>
      <dgm:t>
        <a:bodyPr/>
        <a:lstStyle/>
        <a:p>
          <a:endParaRPr lang="ru-RU"/>
        </a:p>
      </dgm:t>
    </dgm:pt>
    <dgm:pt modelId="{87F3391A-90DB-48E7-BECE-2970F1358062}" type="parTrans" cxnId="{69EBA5BF-FA0D-45E0-BC49-26C053BD6940}">
      <dgm:prSet/>
      <dgm:spPr/>
      <dgm:t>
        <a:bodyPr/>
        <a:lstStyle/>
        <a:p>
          <a:endParaRPr lang="ru-RU"/>
        </a:p>
      </dgm:t>
    </dgm:pt>
    <dgm:pt modelId="{2B1F65AB-38DB-4EE1-871D-D26FA6CED0C3}" type="pres">
      <dgm:prSet presAssocID="{3151332C-F8CF-4637-A6B5-9E005A3D0A3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4C8E3EA-195C-4B7D-A65B-D6729103FA2F}" type="pres">
      <dgm:prSet presAssocID="{BF12FF5B-4A84-4A76-B9BD-4C7E9B9E997F}" presName="composite" presStyleCnt="0"/>
      <dgm:spPr/>
    </dgm:pt>
    <dgm:pt modelId="{EF9DDE29-42FE-46E1-99A2-4A20D45D6FE2}" type="pres">
      <dgm:prSet presAssocID="{BF12FF5B-4A84-4A76-B9BD-4C7E9B9E997F}" presName="parentText" presStyleLbl="alignNode1" presStyleIdx="0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BC6C35-21AB-4C1D-993A-88A7D7ED0370}" type="pres">
      <dgm:prSet presAssocID="{BF12FF5B-4A84-4A76-B9BD-4C7E9B9E997F}" presName="descendantText" presStyleLbl="align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98E1009-4E0E-4664-8D56-DAE2114986EA}" type="pres">
      <dgm:prSet presAssocID="{6227C608-ADC3-478B-999F-1B897C9B5707}" presName="sp" presStyleCnt="0"/>
      <dgm:spPr/>
    </dgm:pt>
    <dgm:pt modelId="{92EDD7F3-EC3A-4E3F-BCC7-FD97D001D90C}" type="pres">
      <dgm:prSet presAssocID="{A3164650-2843-4F73-9047-09EC19CCE1E2}" presName="composite" presStyleCnt="0"/>
      <dgm:spPr/>
    </dgm:pt>
    <dgm:pt modelId="{448CE703-223E-4BAD-8B9E-9015D8BAF091}" type="pres">
      <dgm:prSet presAssocID="{A3164650-2843-4F73-9047-09EC19CCE1E2}" presName="parentText" presStyleLbl="alignNode1" presStyleIdx="1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56E3E6-3E30-4038-B036-AFFE2E7FEA8C}" type="pres">
      <dgm:prSet presAssocID="{A3164650-2843-4F73-9047-09EC19CCE1E2}" presName="descendantText" presStyleLbl="align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6E9C56-5585-4A89-AFC3-AC53E1AB4975}" type="pres">
      <dgm:prSet presAssocID="{F6766291-F2DA-43F4-BEA0-20FF8F164BE9}" presName="sp" presStyleCnt="0"/>
      <dgm:spPr/>
    </dgm:pt>
    <dgm:pt modelId="{0672A294-C9D8-4BE1-8169-6FFAA43525BF}" type="pres">
      <dgm:prSet presAssocID="{679008D0-8F7B-4CD3-B640-C59971A75149}" presName="composite" presStyleCnt="0"/>
      <dgm:spPr/>
    </dgm:pt>
    <dgm:pt modelId="{9DDAD37A-6246-4851-9D96-33BE577B269F}" type="pres">
      <dgm:prSet presAssocID="{679008D0-8F7B-4CD3-B640-C59971A75149}" presName="parentText" presStyleLbl="align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B09201-809D-4266-B369-DD3211901FB8}" type="pres">
      <dgm:prSet presAssocID="{679008D0-8F7B-4CD3-B640-C59971A75149}" presName="descendantText" presStyleLbl="align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A208747-5742-4CF1-BD25-539B9393BA26}" type="pres">
      <dgm:prSet presAssocID="{651BF65C-F6F0-4F13-87BD-2D6F0BBE28F0}" presName="sp" presStyleCnt="0"/>
      <dgm:spPr/>
    </dgm:pt>
    <dgm:pt modelId="{39E627E2-7B89-4A87-A0A6-58170017CB97}" type="pres">
      <dgm:prSet presAssocID="{1F152798-F07A-4219-B9E7-5E5ADE3C6523}" presName="composite" presStyleCnt="0"/>
      <dgm:spPr/>
    </dgm:pt>
    <dgm:pt modelId="{617939D6-F6B1-433E-A0A9-28608CD5BA69}" type="pres">
      <dgm:prSet presAssocID="{1F152798-F07A-4219-B9E7-5E5ADE3C6523}" presName="parentText" presStyleLbl="alignNode1" presStyleIdx="3" presStyleCnt="4" custLinFactNeighborX="4442" custLinFactNeighborY="1355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B4677B7-D208-499F-9B30-5E24944F573C}" type="pres">
      <dgm:prSet presAssocID="{1F152798-F07A-4219-B9E7-5E5ADE3C6523}" presName="descendantText" presStyleLbl="alignAcc1" presStyleIdx="3" presStyleCnt="4" custLinFactNeighborX="-882" custLinFactNeighborY="1006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EBA5BF-FA0D-45E0-BC49-26C053BD6940}" srcId="{3151332C-F8CF-4637-A6B5-9E005A3D0A33}" destId="{679008D0-8F7B-4CD3-B640-C59971A75149}" srcOrd="2" destOrd="0" parTransId="{87F3391A-90DB-48E7-BECE-2970F1358062}" sibTransId="{651BF65C-F6F0-4F13-87BD-2D6F0BBE28F0}"/>
    <dgm:cxn modelId="{A27BEAEF-8858-4500-8D97-1806170D8346}" srcId="{1F152798-F07A-4219-B9E7-5E5ADE3C6523}" destId="{6AD670D5-CBD3-46D9-92B0-5416C8E66B3C}" srcOrd="0" destOrd="0" parTransId="{E325CA1A-07C7-4068-9143-AA20C7DE07D4}" sibTransId="{582BAD0A-8DD8-4010-872D-5D3653ED3B30}"/>
    <dgm:cxn modelId="{86E20D8E-F905-4C85-A2F0-181C2C55A5C0}" type="presOf" srcId="{6AD670D5-CBD3-46D9-92B0-5416C8E66B3C}" destId="{FB4677B7-D208-499F-9B30-5E24944F573C}" srcOrd="0" destOrd="0" presId="urn:microsoft.com/office/officeart/2005/8/layout/chevron2"/>
    <dgm:cxn modelId="{5DB8B45C-4284-46F7-AAB5-B666ECF6C0D2}" type="presOf" srcId="{679008D0-8F7B-4CD3-B640-C59971A75149}" destId="{9DDAD37A-6246-4851-9D96-33BE577B269F}" srcOrd="0" destOrd="0" presId="urn:microsoft.com/office/officeart/2005/8/layout/chevron2"/>
    <dgm:cxn modelId="{CEAA367D-C348-4A1C-A2F7-9EB6ECB444B9}" srcId="{679008D0-8F7B-4CD3-B640-C59971A75149}" destId="{E97E6D51-332C-45BF-9340-398046C486CD}" srcOrd="0" destOrd="0" parTransId="{9E93D30E-FFD4-4701-84DB-7111B308ED84}" sibTransId="{5845FCBA-47C3-405A-8FE5-6CBDD326148E}"/>
    <dgm:cxn modelId="{820523C5-7323-4D9E-B194-B8CB130ED3F3}" type="presOf" srcId="{A3164650-2843-4F73-9047-09EC19CCE1E2}" destId="{448CE703-223E-4BAD-8B9E-9015D8BAF091}" srcOrd="0" destOrd="0" presId="urn:microsoft.com/office/officeart/2005/8/layout/chevron2"/>
    <dgm:cxn modelId="{3DC6E923-5731-4091-BEB7-5531E208A970}" srcId="{A3164650-2843-4F73-9047-09EC19CCE1E2}" destId="{041AA0D6-BAF8-463B-9A63-38B35CD8B1B8}" srcOrd="0" destOrd="0" parTransId="{0BE99630-18EF-40FA-B7EC-667411871CCE}" sibTransId="{79BEDEFA-92F3-4874-85AF-586CE8594FCB}"/>
    <dgm:cxn modelId="{FCA9A877-5D1E-49F2-987C-F4977B99E18E}" type="presOf" srcId="{436671E8-DF02-4DE5-A5CD-F14386F9097F}" destId="{E2BC6C35-21AB-4C1D-993A-88A7D7ED0370}" srcOrd="0" destOrd="0" presId="urn:microsoft.com/office/officeart/2005/8/layout/chevron2"/>
    <dgm:cxn modelId="{3E636A7B-5592-451E-89BC-5A5C37A44684}" type="presOf" srcId="{3151332C-F8CF-4637-A6B5-9E005A3D0A33}" destId="{2B1F65AB-38DB-4EE1-871D-D26FA6CED0C3}" srcOrd="0" destOrd="0" presId="urn:microsoft.com/office/officeart/2005/8/layout/chevron2"/>
    <dgm:cxn modelId="{CBCAB7A3-9166-41D7-9B41-097AECFDF710}" srcId="{3151332C-F8CF-4637-A6B5-9E005A3D0A33}" destId="{BF12FF5B-4A84-4A76-B9BD-4C7E9B9E997F}" srcOrd="0" destOrd="0" parTransId="{A9DF3356-5EEB-488B-8367-593557C7AA25}" sibTransId="{6227C608-ADC3-478B-999F-1B897C9B5707}"/>
    <dgm:cxn modelId="{8D8865B0-F70E-42CC-B311-3E817BF17CCD}" srcId="{3151332C-F8CF-4637-A6B5-9E005A3D0A33}" destId="{1F152798-F07A-4219-B9E7-5E5ADE3C6523}" srcOrd="3" destOrd="0" parTransId="{DF5F13D1-55C7-489D-B5E3-AAE46E4CD8CA}" sibTransId="{7E1BE6DD-1F0B-45E1-B668-A423B3010CA7}"/>
    <dgm:cxn modelId="{174FF9B0-6B12-478D-96BC-A8DA3E2F50DF}" srcId="{3151332C-F8CF-4637-A6B5-9E005A3D0A33}" destId="{A3164650-2843-4F73-9047-09EC19CCE1E2}" srcOrd="1" destOrd="0" parTransId="{86891D6F-7291-459E-AA49-98BAE5BB5146}" sibTransId="{F6766291-F2DA-43F4-BEA0-20FF8F164BE9}"/>
    <dgm:cxn modelId="{489B3237-58D8-4899-998A-F08A871B74D5}" type="presOf" srcId="{041AA0D6-BAF8-463B-9A63-38B35CD8B1B8}" destId="{7D56E3E6-3E30-4038-B036-AFFE2E7FEA8C}" srcOrd="0" destOrd="0" presId="urn:microsoft.com/office/officeart/2005/8/layout/chevron2"/>
    <dgm:cxn modelId="{3CDC17A9-9441-430F-A003-8ECE9785DB1F}" type="presOf" srcId="{BF12FF5B-4A84-4A76-B9BD-4C7E9B9E997F}" destId="{EF9DDE29-42FE-46E1-99A2-4A20D45D6FE2}" srcOrd="0" destOrd="0" presId="urn:microsoft.com/office/officeart/2005/8/layout/chevron2"/>
    <dgm:cxn modelId="{818E2838-13A2-4002-89EC-CE678DA1E9A7}" srcId="{BF12FF5B-4A84-4A76-B9BD-4C7E9B9E997F}" destId="{436671E8-DF02-4DE5-A5CD-F14386F9097F}" srcOrd="0" destOrd="0" parTransId="{B181DE32-566D-4501-8C6B-68CC049F5D06}" sibTransId="{5B0345F5-2FC4-4504-ABC4-270C7C6FE01A}"/>
    <dgm:cxn modelId="{969AA2D8-1804-468F-9A6B-9B73425E093D}" type="presOf" srcId="{E97E6D51-332C-45BF-9340-398046C486CD}" destId="{C1B09201-809D-4266-B369-DD3211901FB8}" srcOrd="0" destOrd="0" presId="urn:microsoft.com/office/officeart/2005/8/layout/chevron2"/>
    <dgm:cxn modelId="{1BA0C5D3-506E-49D8-A19D-54F2D442DFDC}" type="presOf" srcId="{1F152798-F07A-4219-B9E7-5E5ADE3C6523}" destId="{617939D6-F6B1-433E-A0A9-28608CD5BA69}" srcOrd="0" destOrd="0" presId="urn:microsoft.com/office/officeart/2005/8/layout/chevron2"/>
    <dgm:cxn modelId="{4BC56EF3-7670-473E-8852-FC11ADA0CC5E}" type="presParOf" srcId="{2B1F65AB-38DB-4EE1-871D-D26FA6CED0C3}" destId="{44C8E3EA-195C-4B7D-A65B-D6729103FA2F}" srcOrd="0" destOrd="0" presId="urn:microsoft.com/office/officeart/2005/8/layout/chevron2"/>
    <dgm:cxn modelId="{F3A246BA-C2DF-4B4B-9CB1-85844C40910A}" type="presParOf" srcId="{44C8E3EA-195C-4B7D-A65B-D6729103FA2F}" destId="{EF9DDE29-42FE-46E1-99A2-4A20D45D6FE2}" srcOrd="0" destOrd="0" presId="urn:microsoft.com/office/officeart/2005/8/layout/chevron2"/>
    <dgm:cxn modelId="{C4AA1C97-4825-4DB7-9AB5-B5420F5B0B0A}" type="presParOf" srcId="{44C8E3EA-195C-4B7D-A65B-D6729103FA2F}" destId="{E2BC6C35-21AB-4C1D-993A-88A7D7ED0370}" srcOrd="1" destOrd="0" presId="urn:microsoft.com/office/officeart/2005/8/layout/chevron2"/>
    <dgm:cxn modelId="{24BA7D9F-D2C9-4B2E-8FB8-2CC4DB27CCC5}" type="presParOf" srcId="{2B1F65AB-38DB-4EE1-871D-D26FA6CED0C3}" destId="{A98E1009-4E0E-4664-8D56-DAE2114986EA}" srcOrd="1" destOrd="0" presId="urn:microsoft.com/office/officeart/2005/8/layout/chevron2"/>
    <dgm:cxn modelId="{F7B23528-3A30-411C-9FC2-0A40A0ABE97C}" type="presParOf" srcId="{2B1F65AB-38DB-4EE1-871D-D26FA6CED0C3}" destId="{92EDD7F3-EC3A-4E3F-BCC7-FD97D001D90C}" srcOrd="2" destOrd="0" presId="urn:microsoft.com/office/officeart/2005/8/layout/chevron2"/>
    <dgm:cxn modelId="{13FB9189-38FF-44F1-A962-0C8B17FB9D9E}" type="presParOf" srcId="{92EDD7F3-EC3A-4E3F-BCC7-FD97D001D90C}" destId="{448CE703-223E-4BAD-8B9E-9015D8BAF091}" srcOrd="0" destOrd="0" presId="urn:microsoft.com/office/officeart/2005/8/layout/chevron2"/>
    <dgm:cxn modelId="{565D1405-1082-48A2-8199-F01F30DC2010}" type="presParOf" srcId="{92EDD7F3-EC3A-4E3F-BCC7-FD97D001D90C}" destId="{7D56E3E6-3E30-4038-B036-AFFE2E7FEA8C}" srcOrd="1" destOrd="0" presId="urn:microsoft.com/office/officeart/2005/8/layout/chevron2"/>
    <dgm:cxn modelId="{FC98CA5B-759F-4383-AE9A-3B1CA8FE1365}" type="presParOf" srcId="{2B1F65AB-38DB-4EE1-871D-D26FA6CED0C3}" destId="{566E9C56-5585-4A89-AFC3-AC53E1AB4975}" srcOrd="3" destOrd="0" presId="urn:microsoft.com/office/officeart/2005/8/layout/chevron2"/>
    <dgm:cxn modelId="{4C5487D3-679F-499D-A1E6-0F460E6131CA}" type="presParOf" srcId="{2B1F65AB-38DB-4EE1-871D-D26FA6CED0C3}" destId="{0672A294-C9D8-4BE1-8169-6FFAA43525BF}" srcOrd="4" destOrd="0" presId="urn:microsoft.com/office/officeart/2005/8/layout/chevron2"/>
    <dgm:cxn modelId="{AACCAD73-4573-47F8-90E7-AB840937A831}" type="presParOf" srcId="{0672A294-C9D8-4BE1-8169-6FFAA43525BF}" destId="{9DDAD37A-6246-4851-9D96-33BE577B269F}" srcOrd="0" destOrd="0" presId="urn:microsoft.com/office/officeart/2005/8/layout/chevron2"/>
    <dgm:cxn modelId="{4672A2B9-BB18-415F-8544-03906154DF8E}" type="presParOf" srcId="{0672A294-C9D8-4BE1-8169-6FFAA43525BF}" destId="{C1B09201-809D-4266-B369-DD3211901FB8}" srcOrd="1" destOrd="0" presId="urn:microsoft.com/office/officeart/2005/8/layout/chevron2"/>
    <dgm:cxn modelId="{FD4806CC-735E-4AB3-B8A6-BDA0A20E53D5}" type="presParOf" srcId="{2B1F65AB-38DB-4EE1-871D-D26FA6CED0C3}" destId="{2A208747-5742-4CF1-BD25-539B9393BA26}" srcOrd="5" destOrd="0" presId="urn:microsoft.com/office/officeart/2005/8/layout/chevron2"/>
    <dgm:cxn modelId="{5C06296B-C543-4033-BAAE-F900F5983A98}" type="presParOf" srcId="{2B1F65AB-38DB-4EE1-871D-D26FA6CED0C3}" destId="{39E627E2-7B89-4A87-A0A6-58170017CB97}" srcOrd="6" destOrd="0" presId="urn:microsoft.com/office/officeart/2005/8/layout/chevron2"/>
    <dgm:cxn modelId="{32054FF7-3CA3-4558-B9D5-CB35849F41C9}" type="presParOf" srcId="{39E627E2-7B89-4A87-A0A6-58170017CB97}" destId="{617939D6-F6B1-433E-A0A9-28608CD5BA69}" srcOrd="0" destOrd="0" presId="urn:microsoft.com/office/officeart/2005/8/layout/chevron2"/>
    <dgm:cxn modelId="{666689E7-A97E-4CCD-AA13-A3076D152C8E}" type="presParOf" srcId="{39E627E2-7B89-4A87-A0A6-58170017CB97}" destId="{FB4677B7-D208-499F-9B30-5E24944F573C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F19452C-648C-4CDB-912B-BF06554C834C}">
      <dsp:nvSpPr>
        <dsp:cNvPr id="0" name=""/>
        <dsp:cNvSpPr/>
      </dsp:nvSpPr>
      <dsp:spPr>
        <a:xfrm>
          <a:off x="2856728" y="1643074"/>
          <a:ext cx="2572558" cy="2126702"/>
        </a:xfrm>
        <a:prstGeom prst="ellipse">
          <a:avLst/>
        </a:prstGeom>
        <a:solidFill>
          <a:srgbClr val="DAA36C"/>
        </a:soli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b="1" i="1" u="sng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Functions</a:t>
          </a:r>
          <a:endParaRPr lang="ru-RU" sz="2800" b="1" i="1" u="sng" kern="12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sp:txBody>
      <dsp:txXfrm>
        <a:off x="2856728" y="1643074"/>
        <a:ext cx="2572558" cy="2126702"/>
      </dsp:txXfrm>
    </dsp:sp>
    <dsp:sp modelId="{58D8A629-4391-4ABE-8639-9F17DF75ECC9}">
      <dsp:nvSpPr>
        <dsp:cNvPr id="0" name=""/>
        <dsp:cNvSpPr/>
      </dsp:nvSpPr>
      <dsp:spPr>
        <a:xfrm rot="16178967">
          <a:off x="4065024" y="1555761"/>
          <a:ext cx="142085" cy="32570"/>
        </a:xfrm>
        <a:custGeom>
          <a:avLst/>
          <a:gdLst/>
          <a:ahLst/>
          <a:cxnLst/>
          <a:rect l="0" t="0" r="0" b="0"/>
          <a:pathLst>
            <a:path>
              <a:moveTo>
                <a:pt x="0" y="16285"/>
              </a:moveTo>
              <a:lnTo>
                <a:pt x="142085" y="16285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6178967">
        <a:off x="4132515" y="1568494"/>
        <a:ext cx="7104" cy="7104"/>
      </dsp:txXfrm>
    </dsp:sp>
    <dsp:sp modelId="{3778F6C3-6B48-4214-B46A-02948849EEAC}">
      <dsp:nvSpPr>
        <dsp:cNvPr id="0" name=""/>
        <dsp:cNvSpPr/>
      </dsp:nvSpPr>
      <dsp:spPr>
        <a:xfrm>
          <a:off x="2564632" y="1525"/>
          <a:ext cx="3132825" cy="1499483"/>
        </a:xfrm>
        <a:prstGeom prst="ellipse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Training</a:t>
          </a:r>
          <a:endParaRPr lang="ru-RU" sz="2800" kern="12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sp:txBody>
      <dsp:txXfrm>
        <a:off x="2564632" y="1525"/>
        <a:ext cx="3132825" cy="1499483"/>
      </dsp:txXfrm>
    </dsp:sp>
    <dsp:sp modelId="{066D3B3C-0618-459C-97F6-C47E6525F3EC}">
      <dsp:nvSpPr>
        <dsp:cNvPr id="0" name=""/>
        <dsp:cNvSpPr/>
      </dsp:nvSpPr>
      <dsp:spPr>
        <a:xfrm rot="20598869">
          <a:off x="5346430" y="2287964"/>
          <a:ext cx="276663" cy="32570"/>
        </a:xfrm>
        <a:custGeom>
          <a:avLst/>
          <a:gdLst/>
          <a:ahLst/>
          <a:cxnLst/>
          <a:rect l="0" t="0" r="0" b="0"/>
          <a:pathLst>
            <a:path>
              <a:moveTo>
                <a:pt x="0" y="16285"/>
              </a:moveTo>
              <a:lnTo>
                <a:pt x="276663" y="16285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0598869">
        <a:off x="5477846" y="2297332"/>
        <a:ext cx="13833" cy="13833"/>
      </dsp:txXfrm>
    </dsp:sp>
    <dsp:sp modelId="{88E5DE55-F7A5-4CC7-9E5D-887B178CD19E}">
      <dsp:nvSpPr>
        <dsp:cNvPr id="0" name=""/>
        <dsp:cNvSpPr/>
      </dsp:nvSpPr>
      <dsp:spPr>
        <a:xfrm>
          <a:off x="5429291" y="1143009"/>
          <a:ext cx="2856650" cy="1499483"/>
        </a:xfrm>
        <a:prstGeom prst="ellipse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Motivation and stimulation</a:t>
          </a:r>
          <a:endParaRPr lang="ru-RU" sz="2800" kern="12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sp:txBody>
      <dsp:txXfrm>
        <a:off x="5429291" y="1143009"/>
        <a:ext cx="2856650" cy="1499483"/>
      </dsp:txXfrm>
    </dsp:sp>
    <dsp:sp modelId="{8964785D-A924-440A-B8BB-A5F7BB7620C3}">
      <dsp:nvSpPr>
        <dsp:cNvPr id="0" name=""/>
        <dsp:cNvSpPr/>
      </dsp:nvSpPr>
      <dsp:spPr>
        <a:xfrm rot="2057132">
          <a:off x="5088096" y="3519883"/>
          <a:ext cx="543857" cy="32570"/>
        </a:xfrm>
        <a:custGeom>
          <a:avLst/>
          <a:gdLst/>
          <a:ahLst/>
          <a:cxnLst/>
          <a:rect l="0" t="0" r="0" b="0"/>
          <a:pathLst>
            <a:path>
              <a:moveTo>
                <a:pt x="0" y="16285"/>
              </a:moveTo>
              <a:lnTo>
                <a:pt x="543857" y="16285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057132">
        <a:off x="5346429" y="3522572"/>
        <a:ext cx="27192" cy="27192"/>
      </dsp:txXfrm>
    </dsp:sp>
    <dsp:sp modelId="{328EBC0B-51B9-4598-B035-7FE9AE4E9894}">
      <dsp:nvSpPr>
        <dsp:cNvPr id="0" name=""/>
        <dsp:cNvSpPr/>
      </dsp:nvSpPr>
      <dsp:spPr>
        <a:xfrm>
          <a:off x="4786345" y="3571893"/>
          <a:ext cx="3451511" cy="1499483"/>
        </a:xfrm>
        <a:prstGeom prst="ellipse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Directive</a:t>
          </a:r>
          <a:endParaRPr lang="ru-RU" sz="2800" kern="12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sp:txBody>
      <dsp:txXfrm>
        <a:off x="4786345" y="3571893"/>
        <a:ext cx="3451511" cy="1499483"/>
      </dsp:txXfrm>
    </dsp:sp>
    <dsp:sp modelId="{B6050F26-5C03-49D1-9141-9A015D9889E4}">
      <dsp:nvSpPr>
        <dsp:cNvPr id="0" name=""/>
        <dsp:cNvSpPr/>
      </dsp:nvSpPr>
      <dsp:spPr>
        <a:xfrm rot="8807105">
          <a:off x="2684441" y="3484632"/>
          <a:ext cx="490289" cy="32570"/>
        </a:xfrm>
        <a:custGeom>
          <a:avLst/>
          <a:gdLst/>
          <a:ahLst/>
          <a:cxnLst/>
          <a:rect l="0" t="0" r="0" b="0"/>
          <a:pathLst>
            <a:path>
              <a:moveTo>
                <a:pt x="0" y="16285"/>
              </a:moveTo>
              <a:lnTo>
                <a:pt x="490289" y="16285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8807105">
        <a:off x="2917328" y="3488660"/>
        <a:ext cx="24514" cy="24514"/>
      </dsp:txXfrm>
    </dsp:sp>
    <dsp:sp modelId="{37BFC3EF-5B88-40C7-AFFC-42DC0370C398}">
      <dsp:nvSpPr>
        <dsp:cNvPr id="0" name=""/>
        <dsp:cNvSpPr/>
      </dsp:nvSpPr>
      <dsp:spPr>
        <a:xfrm>
          <a:off x="142874" y="3500473"/>
          <a:ext cx="3284633" cy="1499483"/>
        </a:xfrm>
        <a:prstGeom prst="ellipse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Compensatory</a:t>
          </a:r>
          <a:endParaRPr lang="ru-RU" sz="2800" kern="12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sp:txBody>
      <dsp:txXfrm>
        <a:off x="142874" y="3500473"/>
        <a:ext cx="3284633" cy="1499483"/>
      </dsp:txXfrm>
    </dsp:sp>
    <dsp:sp modelId="{506E10AE-E1B5-4AB4-8B6A-F8D9056A6977}">
      <dsp:nvSpPr>
        <dsp:cNvPr id="0" name=""/>
        <dsp:cNvSpPr/>
      </dsp:nvSpPr>
      <dsp:spPr>
        <a:xfrm rot="11901235">
          <a:off x="2703905" y="2254463"/>
          <a:ext cx="251768" cy="32570"/>
        </a:xfrm>
        <a:custGeom>
          <a:avLst/>
          <a:gdLst/>
          <a:ahLst/>
          <a:cxnLst/>
          <a:rect l="0" t="0" r="0" b="0"/>
          <a:pathLst>
            <a:path>
              <a:moveTo>
                <a:pt x="0" y="16285"/>
              </a:moveTo>
              <a:lnTo>
                <a:pt x="251768" y="16285"/>
              </a:lnTo>
            </a:path>
          </a:pathLst>
        </a:custGeom>
        <a:noFill/>
        <a:ln w="1905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z="-110000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1901235">
        <a:off x="2823495" y="2264454"/>
        <a:ext cx="12588" cy="12588"/>
      </dsp:txXfrm>
    </dsp:sp>
    <dsp:sp modelId="{D97DC6DD-C1D4-469C-93EE-DCDF8E0B5F64}">
      <dsp:nvSpPr>
        <dsp:cNvPr id="0" name=""/>
        <dsp:cNvSpPr/>
      </dsp:nvSpPr>
      <dsp:spPr>
        <a:xfrm>
          <a:off x="0" y="1071564"/>
          <a:ext cx="2950158" cy="1499483"/>
        </a:xfrm>
        <a:prstGeom prst="ellipse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Educational</a:t>
          </a:r>
          <a:endParaRPr lang="ru-RU" sz="2800" kern="1200" dirty="0">
            <a:solidFill>
              <a:schemeClr val="tx1"/>
            </a:solidFill>
            <a:latin typeface="Tahoma" pitchFamily="34" charset="0"/>
            <a:cs typeface="Tahoma" pitchFamily="34" charset="0"/>
          </a:endParaRPr>
        </a:p>
      </dsp:txBody>
      <dsp:txXfrm>
        <a:off x="0" y="1071564"/>
        <a:ext cx="2950158" cy="149948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FAF3A7A-2179-48BE-A91B-4FBEE8F47B48}">
      <dsp:nvSpPr>
        <dsp:cNvPr id="0" name=""/>
        <dsp:cNvSpPr/>
      </dsp:nvSpPr>
      <dsp:spPr>
        <a:xfrm>
          <a:off x="0" y="342713"/>
          <a:ext cx="8286808" cy="529200"/>
        </a:xfrm>
        <a:prstGeom prst="rect">
          <a:avLst/>
        </a:prstGeom>
        <a:solidFill>
          <a:srgbClr val="FBE2BD">
            <a:alpha val="90000"/>
          </a:srgbClr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751B44C-1AC4-4D24-89BC-C85EF389ADBB}">
      <dsp:nvSpPr>
        <dsp:cNvPr id="0" name=""/>
        <dsp:cNvSpPr/>
      </dsp:nvSpPr>
      <dsp:spPr>
        <a:xfrm>
          <a:off x="414340" y="32753"/>
          <a:ext cx="6476960" cy="619920"/>
        </a:xfrm>
        <a:prstGeom prst="roundRect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Learner’s interest motivation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14340" y="32753"/>
        <a:ext cx="6476960" cy="619920"/>
      </dsp:txXfrm>
    </dsp:sp>
    <dsp:sp modelId="{DFA2D50B-9836-498B-AA2B-E921BF577FD9}">
      <dsp:nvSpPr>
        <dsp:cNvPr id="0" name=""/>
        <dsp:cNvSpPr/>
      </dsp:nvSpPr>
      <dsp:spPr>
        <a:xfrm>
          <a:off x="0" y="1285884"/>
          <a:ext cx="8286808" cy="529200"/>
        </a:xfrm>
        <a:prstGeom prst="rect">
          <a:avLst/>
        </a:prstGeom>
        <a:solidFill>
          <a:srgbClr val="FBE2BD">
            <a:alpha val="90000"/>
          </a:srgbClr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3591F00-8FC7-40BC-8595-9943AA280D7E}">
      <dsp:nvSpPr>
        <dsp:cNvPr id="0" name=""/>
        <dsp:cNvSpPr/>
      </dsp:nvSpPr>
      <dsp:spPr>
        <a:xfrm>
          <a:off x="1366759" y="993639"/>
          <a:ext cx="6462632" cy="619920"/>
        </a:xfrm>
        <a:prstGeom prst="roundRect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Proper preparation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1366759" y="993639"/>
        <a:ext cx="6462632" cy="619920"/>
      </dsp:txXfrm>
    </dsp:sp>
    <dsp:sp modelId="{B7DB0FC6-9B62-41A7-A9E8-7EDD7F2BCA18}">
      <dsp:nvSpPr>
        <dsp:cNvPr id="0" name=""/>
        <dsp:cNvSpPr/>
      </dsp:nvSpPr>
      <dsp:spPr>
        <a:xfrm>
          <a:off x="0" y="2247833"/>
          <a:ext cx="8286808" cy="529200"/>
        </a:xfrm>
        <a:prstGeom prst="rect">
          <a:avLst/>
        </a:prstGeom>
        <a:solidFill>
          <a:srgbClr val="FBE2BD">
            <a:alpha val="90000"/>
          </a:srgbClr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22CBF36-3C14-4E4B-93E7-28C92C581A4A}">
      <dsp:nvSpPr>
        <dsp:cNvPr id="0" name=""/>
        <dsp:cNvSpPr/>
      </dsp:nvSpPr>
      <dsp:spPr>
        <a:xfrm>
          <a:off x="414340" y="1937873"/>
          <a:ext cx="6462632" cy="619920"/>
        </a:xfrm>
        <a:prstGeom prst="roundRect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Acceptance by the whole group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14340" y="1937873"/>
        <a:ext cx="6462632" cy="619920"/>
      </dsp:txXfrm>
    </dsp:sp>
    <dsp:sp modelId="{C2F56FD5-B652-41F9-A95D-F52045C5D7AF}">
      <dsp:nvSpPr>
        <dsp:cNvPr id="0" name=""/>
        <dsp:cNvSpPr/>
      </dsp:nvSpPr>
      <dsp:spPr>
        <a:xfrm>
          <a:off x="0" y="3200394"/>
          <a:ext cx="8286808" cy="529200"/>
        </a:xfrm>
        <a:prstGeom prst="rect">
          <a:avLst/>
        </a:prstGeom>
        <a:solidFill>
          <a:srgbClr val="FBE2BD">
            <a:alpha val="90000"/>
          </a:srgbClr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0A5E490-9BEB-4801-87E9-E1FB58B1D92E}">
      <dsp:nvSpPr>
        <dsp:cNvPr id="0" name=""/>
        <dsp:cNvSpPr/>
      </dsp:nvSpPr>
      <dsp:spPr>
        <a:xfrm>
          <a:off x="1294830" y="2902981"/>
          <a:ext cx="6629404" cy="619920"/>
        </a:xfrm>
        <a:prstGeom prst="roundRect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Well-wishing and creative atmosphere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1294830" y="2902981"/>
        <a:ext cx="6629404" cy="619920"/>
      </dsp:txXfrm>
    </dsp:sp>
    <dsp:sp modelId="{4167ED65-E6E5-4A4B-ADA7-492BDFC46DBF}">
      <dsp:nvSpPr>
        <dsp:cNvPr id="0" name=""/>
        <dsp:cNvSpPr/>
      </dsp:nvSpPr>
      <dsp:spPr>
        <a:xfrm>
          <a:off x="0" y="4152954"/>
          <a:ext cx="8286808" cy="529200"/>
        </a:xfrm>
        <a:prstGeom prst="rect">
          <a:avLst/>
        </a:prstGeom>
        <a:solidFill>
          <a:srgbClr val="FBE2BD">
            <a:alpha val="90000"/>
          </a:srgbClr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0800" dist="25400" dir="5400000" rotWithShape="0">
            <a:srgbClr val="000000">
              <a:alpha val="4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C7D664B-1C38-437B-A801-6FD68AA0AC4A}">
      <dsp:nvSpPr>
        <dsp:cNvPr id="0" name=""/>
        <dsp:cNvSpPr/>
      </dsp:nvSpPr>
      <dsp:spPr>
        <a:xfrm>
          <a:off x="414340" y="3842994"/>
          <a:ext cx="6462632" cy="619920"/>
        </a:xfrm>
        <a:prstGeom prst="roundRect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219255" tIns="0" rIns="219255" bIns="0" numCol="1" spcCol="1270" anchor="ctr" anchorCtr="0">
          <a:noAutofit/>
        </a:bodyPr>
        <a:lstStyle/>
        <a:p>
          <a:pPr lvl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solidFill>
                <a:schemeClr val="tx1"/>
              </a:solidFill>
              <a:latin typeface="Tahoma" pitchFamily="34" charset="0"/>
              <a:cs typeface="Tahoma" pitchFamily="34" charset="0"/>
            </a:rPr>
            <a:t>Teacher’s certainty of the benefit</a:t>
          </a:r>
          <a:endParaRPr lang="ru-RU" sz="2800" kern="1200" dirty="0">
            <a:solidFill>
              <a:schemeClr val="tx1"/>
            </a:solidFill>
          </a:endParaRPr>
        </a:p>
      </dsp:txBody>
      <dsp:txXfrm>
        <a:off x="414340" y="3842994"/>
        <a:ext cx="6462632" cy="61992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2884C1C-29BF-47A9-B5D3-64CABC6FE4B1}">
      <dsp:nvSpPr>
        <dsp:cNvPr id="0" name=""/>
        <dsp:cNvSpPr/>
      </dsp:nvSpPr>
      <dsp:spPr>
        <a:xfrm>
          <a:off x="126600" y="0"/>
          <a:ext cx="4714907" cy="4714907"/>
        </a:xfrm>
        <a:prstGeom prst="triangle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</dsp:sp>
    <dsp:sp modelId="{3AC36732-7185-4A21-A7B7-1CC8A0A8B93D}">
      <dsp:nvSpPr>
        <dsp:cNvPr id="0" name=""/>
        <dsp:cNvSpPr/>
      </dsp:nvSpPr>
      <dsp:spPr>
        <a:xfrm>
          <a:off x="3186092" y="357186"/>
          <a:ext cx="3064690" cy="838001"/>
        </a:xfrm>
        <a:prstGeom prst="roundRect">
          <a:avLst/>
        </a:prstGeom>
        <a:solidFill>
          <a:srgbClr val="FBE2BD"/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ahoma" pitchFamily="34" charset="0"/>
              <a:cs typeface="Tahoma" pitchFamily="34" charset="0"/>
            </a:rPr>
            <a:t>Scenario or situation</a:t>
          </a:r>
          <a:endParaRPr lang="ru-RU" sz="2800" kern="1200" dirty="0"/>
        </a:p>
      </dsp:txBody>
      <dsp:txXfrm>
        <a:off x="3186092" y="357186"/>
        <a:ext cx="3064690" cy="838001"/>
      </dsp:txXfrm>
    </dsp:sp>
    <dsp:sp modelId="{0A11C4F5-5E82-47EB-9894-70199D61281F}">
      <dsp:nvSpPr>
        <dsp:cNvPr id="0" name=""/>
        <dsp:cNvSpPr/>
      </dsp:nvSpPr>
      <dsp:spPr>
        <a:xfrm>
          <a:off x="3244659" y="1377739"/>
          <a:ext cx="3064690" cy="838001"/>
        </a:xfrm>
        <a:prstGeom prst="roundRect">
          <a:avLst/>
        </a:prstGeom>
        <a:solidFill>
          <a:srgbClr val="FBE2BD"/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ahoma" pitchFamily="34" charset="0"/>
              <a:cs typeface="Tahoma" pitchFamily="34" charset="0"/>
            </a:rPr>
            <a:t>Role</a:t>
          </a:r>
          <a:endParaRPr lang="ru-RU" sz="2800" kern="1200" dirty="0"/>
        </a:p>
      </dsp:txBody>
      <dsp:txXfrm>
        <a:off x="3244659" y="1377739"/>
        <a:ext cx="3064690" cy="838001"/>
      </dsp:txXfrm>
    </dsp:sp>
    <dsp:sp modelId="{E70FC237-3721-41E6-A81A-78860C7845C1}">
      <dsp:nvSpPr>
        <dsp:cNvPr id="0" name=""/>
        <dsp:cNvSpPr/>
      </dsp:nvSpPr>
      <dsp:spPr>
        <a:xfrm>
          <a:off x="3244659" y="2320403"/>
          <a:ext cx="3064690" cy="838001"/>
        </a:xfrm>
        <a:prstGeom prst="roundRect">
          <a:avLst/>
        </a:prstGeom>
        <a:solidFill>
          <a:srgbClr val="FBE2BD"/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800" kern="1200" dirty="0" smtClean="0">
              <a:latin typeface="Tahoma" pitchFamily="34" charset="0"/>
              <a:cs typeface="Tahoma" pitchFamily="34" charset="0"/>
            </a:rPr>
            <a:t>Role actions</a:t>
          </a:r>
          <a:endParaRPr lang="ru-RU" sz="2800" kern="1200" dirty="0"/>
        </a:p>
      </dsp:txBody>
      <dsp:txXfrm>
        <a:off x="3244659" y="2320403"/>
        <a:ext cx="3064690" cy="838001"/>
      </dsp:txXfrm>
    </dsp:sp>
    <dsp:sp modelId="{FD49873A-1670-4039-B6A7-0FFF13F62A99}">
      <dsp:nvSpPr>
        <dsp:cNvPr id="0" name=""/>
        <dsp:cNvSpPr/>
      </dsp:nvSpPr>
      <dsp:spPr>
        <a:xfrm>
          <a:off x="3244659" y="3335579"/>
          <a:ext cx="3064690" cy="838001"/>
        </a:xfrm>
        <a:prstGeom prst="roundRect">
          <a:avLst/>
        </a:prstGeom>
        <a:solidFill>
          <a:srgbClr val="FBE2BD"/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100000"/>
            </a:lnSpc>
            <a:spcBef>
              <a:spcPct val="0"/>
            </a:spcBef>
            <a:spcAft>
              <a:spcPts val="0"/>
            </a:spcAft>
          </a:pPr>
          <a:r>
            <a:rPr lang="en-US" sz="2800" kern="1200" dirty="0" smtClean="0">
              <a:latin typeface="Tahoma" pitchFamily="34" charset="0"/>
              <a:cs typeface="Tahoma" pitchFamily="34" charset="0"/>
            </a:rPr>
            <a:t> Role play</a:t>
          </a:r>
          <a:r>
            <a:rPr lang="uk-UA" sz="2800" kern="1200" dirty="0" smtClean="0">
              <a:latin typeface="Tahoma" pitchFamily="34" charset="0"/>
              <a:cs typeface="Tahoma" pitchFamily="34" charset="0"/>
            </a:rPr>
            <a:t> </a:t>
          </a:r>
          <a:r>
            <a:rPr lang="en-US" sz="2800" kern="1200" dirty="0" smtClean="0">
              <a:latin typeface="Tahoma" pitchFamily="34" charset="0"/>
              <a:cs typeface="Tahoma" pitchFamily="34" charset="0"/>
            </a:rPr>
            <a:t>analysis</a:t>
          </a:r>
          <a:endParaRPr lang="ru-RU" sz="2800" kern="1200" dirty="0"/>
        </a:p>
      </dsp:txBody>
      <dsp:txXfrm>
        <a:off x="3244659" y="3335579"/>
        <a:ext cx="3064690" cy="838001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9DDE29-42FE-46E1-99A2-4A20D45D6FE2}">
      <dsp:nvSpPr>
        <dsp:cNvPr id="0" name=""/>
        <dsp:cNvSpPr/>
      </dsp:nvSpPr>
      <dsp:spPr>
        <a:xfrm rot="5400000">
          <a:off x="-206613" y="206747"/>
          <a:ext cx="1377420" cy="964194"/>
        </a:xfrm>
        <a:prstGeom prst="chevron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 rot="5400000">
        <a:off x="-206613" y="206747"/>
        <a:ext cx="1377420" cy="964194"/>
      </dsp:txXfrm>
    </dsp:sp>
    <dsp:sp modelId="{E2BC6C35-21AB-4C1D-993A-88A7D7ED0370}">
      <dsp:nvSpPr>
        <dsp:cNvPr id="0" name=""/>
        <dsp:cNvSpPr/>
      </dsp:nvSpPr>
      <dsp:spPr>
        <a:xfrm rot="5400000">
          <a:off x="4149235" y="-3184907"/>
          <a:ext cx="895323" cy="7265405"/>
        </a:xfrm>
        <a:prstGeom prst="round2SameRect">
          <a:avLst/>
        </a:prstGeom>
        <a:solidFill>
          <a:srgbClr val="FBE2BD"/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latin typeface="Tahoma" pitchFamily="34" charset="0"/>
              <a:cs typeface="Tahoma" pitchFamily="34" charset="0"/>
            </a:rPr>
            <a:t>Dramatic parody</a:t>
          </a:r>
          <a:endParaRPr lang="ru-RU" sz="2800" kern="1200" dirty="0">
            <a:latin typeface="Tahoma" pitchFamily="34" charset="0"/>
            <a:cs typeface="Tahoma" pitchFamily="34" charset="0"/>
          </a:endParaRPr>
        </a:p>
      </dsp:txBody>
      <dsp:txXfrm rot="5400000">
        <a:off x="4149235" y="-3184907"/>
        <a:ext cx="895323" cy="7265405"/>
      </dsp:txXfrm>
    </dsp:sp>
    <dsp:sp modelId="{448CE703-223E-4BAD-8B9E-9015D8BAF091}">
      <dsp:nvSpPr>
        <dsp:cNvPr id="0" name=""/>
        <dsp:cNvSpPr/>
      </dsp:nvSpPr>
      <dsp:spPr>
        <a:xfrm rot="5400000">
          <a:off x="-206613" y="1438738"/>
          <a:ext cx="1377420" cy="964194"/>
        </a:xfrm>
        <a:prstGeom prst="chevron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 rot="5400000">
        <a:off x="-206613" y="1438738"/>
        <a:ext cx="1377420" cy="964194"/>
      </dsp:txXfrm>
    </dsp:sp>
    <dsp:sp modelId="{7D56E3E6-3E30-4038-B036-AFFE2E7FEA8C}">
      <dsp:nvSpPr>
        <dsp:cNvPr id="0" name=""/>
        <dsp:cNvSpPr/>
      </dsp:nvSpPr>
      <dsp:spPr>
        <a:xfrm rot="5400000">
          <a:off x="4149235" y="-1952915"/>
          <a:ext cx="895323" cy="7265405"/>
        </a:xfrm>
        <a:prstGeom prst="round2SameRect">
          <a:avLst/>
        </a:prstGeom>
        <a:solidFill>
          <a:srgbClr val="FBE2BD"/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latin typeface="Tahoma" pitchFamily="34" charset="0"/>
              <a:cs typeface="Tahoma" pitchFamily="34" charset="0"/>
            </a:rPr>
            <a:t>Negative role play</a:t>
          </a:r>
          <a:endParaRPr lang="ru-RU" sz="2800" kern="1200" dirty="0">
            <a:latin typeface="Tahoma" pitchFamily="34" charset="0"/>
            <a:cs typeface="Tahoma" pitchFamily="34" charset="0"/>
          </a:endParaRPr>
        </a:p>
      </dsp:txBody>
      <dsp:txXfrm rot="5400000">
        <a:off x="4149235" y="-1952915"/>
        <a:ext cx="895323" cy="7265405"/>
      </dsp:txXfrm>
    </dsp:sp>
    <dsp:sp modelId="{9DDAD37A-6246-4851-9D96-33BE577B269F}">
      <dsp:nvSpPr>
        <dsp:cNvPr id="0" name=""/>
        <dsp:cNvSpPr/>
      </dsp:nvSpPr>
      <dsp:spPr>
        <a:xfrm rot="5400000">
          <a:off x="-206613" y="2670730"/>
          <a:ext cx="1377420" cy="964194"/>
        </a:xfrm>
        <a:prstGeom prst="chevron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200" kern="1200" dirty="0"/>
        </a:p>
      </dsp:txBody>
      <dsp:txXfrm rot="5400000">
        <a:off x="-206613" y="2670730"/>
        <a:ext cx="1377420" cy="964194"/>
      </dsp:txXfrm>
    </dsp:sp>
    <dsp:sp modelId="{C1B09201-809D-4266-B369-DD3211901FB8}">
      <dsp:nvSpPr>
        <dsp:cNvPr id="0" name=""/>
        <dsp:cNvSpPr/>
      </dsp:nvSpPr>
      <dsp:spPr>
        <a:xfrm rot="5400000">
          <a:off x="4149235" y="-720923"/>
          <a:ext cx="895323" cy="7265405"/>
        </a:xfrm>
        <a:prstGeom prst="round2SameRect">
          <a:avLst/>
        </a:prstGeom>
        <a:solidFill>
          <a:srgbClr val="FBE2BD"/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99136" tIns="17780" rIns="17780" bIns="17780" numCol="1" spcCol="1270" anchor="ctr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800" kern="1200" dirty="0" smtClean="0">
              <a:latin typeface="Tahoma" pitchFamily="34" charset="0"/>
              <a:cs typeface="Tahoma" pitchFamily="34" charset="0"/>
            </a:rPr>
            <a:t>Stage role play</a:t>
          </a:r>
          <a:endParaRPr lang="ru-RU" sz="2800" kern="1200" dirty="0">
            <a:latin typeface="Tahoma" pitchFamily="34" charset="0"/>
            <a:cs typeface="Tahoma" pitchFamily="34" charset="0"/>
          </a:endParaRPr>
        </a:p>
      </dsp:txBody>
      <dsp:txXfrm rot="5400000">
        <a:off x="4149235" y="-720923"/>
        <a:ext cx="895323" cy="7265405"/>
      </dsp:txXfrm>
    </dsp:sp>
    <dsp:sp modelId="{617939D6-F6B1-433E-A0A9-28608CD5BA69}">
      <dsp:nvSpPr>
        <dsp:cNvPr id="0" name=""/>
        <dsp:cNvSpPr/>
      </dsp:nvSpPr>
      <dsp:spPr>
        <a:xfrm rot="5400000">
          <a:off x="-163783" y="3902856"/>
          <a:ext cx="1377420" cy="964194"/>
        </a:xfrm>
        <a:prstGeom prst="chevron">
          <a:avLst/>
        </a:prstGeom>
        <a:gradFill rotWithShape="1">
          <a:gsLst>
            <a:gs pos="0">
              <a:schemeClr val="accent5">
                <a:tint val="43000"/>
                <a:satMod val="165000"/>
              </a:schemeClr>
            </a:gs>
            <a:gs pos="55000">
              <a:schemeClr val="accent5">
                <a:tint val="83000"/>
                <a:satMod val="155000"/>
              </a:schemeClr>
            </a:gs>
            <a:gs pos="100000">
              <a:schemeClr val="accent5">
                <a:shade val="85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0800" dist="254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flat" dir="t">
            <a:rot lat="0" lon="0" rev="20040000"/>
          </a:lightRig>
        </a:scene3d>
        <a:sp3d contourW="12700" prstMaterial="dkEdge">
          <a:bevelT w="25400" h="38100" prst="convex"/>
          <a:contourClr>
            <a:schemeClr val="accent5">
              <a:satMod val="115000"/>
            </a:schemeClr>
          </a:contourClr>
        </a:sp3d>
      </dsp:spPr>
      <dsp:style>
        <a:lnRef idx="0">
          <a:schemeClr val="accent5"/>
        </a:lnRef>
        <a:fillRef idx="3">
          <a:schemeClr val="accent5"/>
        </a:fillRef>
        <a:effectRef idx="3">
          <a:schemeClr val="accent5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800" kern="1200" dirty="0"/>
        </a:p>
      </dsp:txBody>
      <dsp:txXfrm rot="5400000">
        <a:off x="-163783" y="3902856"/>
        <a:ext cx="1377420" cy="964194"/>
      </dsp:txXfrm>
    </dsp:sp>
    <dsp:sp modelId="{FB4677B7-D208-499F-9B30-5E24944F573C}">
      <dsp:nvSpPr>
        <dsp:cNvPr id="0" name=""/>
        <dsp:cNvSpPr/>
      </dsp:nvSpPr>
      <dsp:spPr>
        <a:xfrm rot="5400000">
          <a:off x="4085154" y="601173"/>
          <a:ext cx="895323" cy="7265405"/>
        </a:xfrm>
        <a:prstGeom prst="round2SameRect">
          <a:avLst/>
        </a:prstGeom>
        <a:solidFill>
          <a:srgbClr val="FBE2BD"/>
        </a:solidFill>
        <a:ln w="9525" cap="flat" cmpd="sng" algn="ctr">
          <a:solidFill>
            <a:schemeClr val="accent5">
              <a:lumMod val="50000"/>
            </a:schemeClr>
          </a:solidFill>
          <a:prstDash val="solid"/>
        </a:ln>
        <a:effectLst>
          <a:outerShdw blurRad="51500" dist="25400" dir="5400000" rotWithShape="0">
            <a:srgbClr val="000000">
              <a:alpha val="40000"/>
            </a:srgbClr>
          </a:outerShdw>
        </a:effectLst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170688" tIns="15240" rIns="15240" bIns="15240" numCol="1" spcCol="1270" anchor="ctr" anchorCtr="0">
          <a:noAutofit/>
        </a:bodyPr>
        <a:lstStyle/>
        <a:p>
          <a:pPr marL="228600" lvl="1" indent="-228600" algn="l" defTabSz="10668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400" kern="1200" dirty="0" smtClean="0">
              <a:latin typeface="Tahoma" pitchFamily="34" charset="0"/>
              <a:cs typeface="Tahoma" pitchFamily="34" charset="0"/>
            </a:rPr>
            <a:t>Consideration of practical situations</a:t>
          </a:r>
          <a:endParaRPr lang="ru-RU" sz="2400" kern="1200" dirty="0">
            <a:latin typeface="Tahoma" pitchFamily="34" charset="0"/>
            <a:cs typeface="Tahoma" pitchFamily="34" charset="0"/>
          </a:endParaRPr>
        </a:p>
      </dsp:txBody>
      <dsp:txXfrm rot="5400000">
        <a:off x="4085154" y="601173"/>
        <a:ext cx="895323" cy="72654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EA5F8B-0650-4631-B388-6EC1B7EF6E1B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737E9C-C920-49D3-AA26-ED631C124CD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56773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427047BC-DBA4-4C5E-92B9-A8F116A7F173}" type="datetimeFigureOut">
              <a:rPr lang="ru-RU" smtClean="0"/>
              <a:pPr/>
              <a:t>31.05.2017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3A335FE0-FA52-491A-99F5-28F3B2EE15C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85776"/>
            <a:ext cx="9144000" cy="3286148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ahoma" pitchFamily="34" charset="0"/>
                <a:cs typeface="Tahoma" pitchFamily="34" charset="0"/>
              </a:rPr>
              <a:t>The didactic functions of role play </a:t>
            </a:r>
            <a:b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ahoma" pitchFamily="34" charset="0"/>
                <a:cs typeface="Tahoma" pitchFamily="34" charset="0"/>
              </a:rPr>
            </a:b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ahoma" pitchFamily="34" charset="0"/>
                <a:cs typeface="Tahoma" pitchFamily="34" charset="0"/>
              </a:rPr>
              <a:t>in </a:t>
            </a:r>
            <a:r>
              <a:rPr lang="en-US" dirty="0" smtClean="0">
                <a:solidFill>
                  <a:schemeClr val="accent2">
                    <a:lumMod val="60000"/>
                    <a:lumOff val="40000"/>
                  </a:schemeClr>
                </a:solidFill>
                <a:latin typeface="Tahoma" pitchFamily="34" charset="0"/>
                <a:cs typeface="Tahoma" pitchFamily="34" charset="0"/>
              </a:rPr>
              <a:t>the</a:t>
            </a:r>
            <a:r>
              <a:rPr lang="en-US" sz="4400" dirty="0" smtClean="0"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latin typeface="Tahoma" pitchFamily="34" charset="0"/>
                <a:cs typeface="Tahoma" pitchFamily="34" charset="0"/>
              </a:rPr>
              <a:t> English teaching process</a:t>
            </a:r>
            <a:endParaRPr lang="ru-RU" sz="4400" dirty="0">
              <a:solidFill>
                <a:schemeClr val="accent2">
                  <a:lumMod val="60000"/>
                  <a:lumOff val="40000"/>
                </a:schemeClr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28728" y="4357694"/>
            <a:ext cx="7406640" cy="1824038"/>
          </a:xfrm>
        </p:spPr>
        <p:txBody>
          <a:bodyPr>
            <a:normAutofit/>
          </a:bodyPr>
          <a:lstStyle/>
          <a:p>
            <a:pPr algn="r"/>
            <a:r>
              <a:rPr lang="en-US" sz="24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 </a:t>
            </a:r>
            <a:endParaRPr lang="ru-RU" sz="24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Role play structure:</a:t>
            </a:r>
            <a:endParaRPr lang="ru-RU" b="1" u="sng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914400" y="1785926"/>
          <a:ext cx="8229600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Kinds of role play:</a:t>
            </a:r>
            <a:endParaRPr lang="ru-RU" b="1" u="sng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500174"/>
          <a:ext cx="8229600" cy="50736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229600" cy="1066800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Conclusions:</a:t>
            </a:r>
            <a:endParaRPr lang="ru-RU" b="1" u="sng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1214422"/>
            <a:ext cx="8472518" cy="5286412"/>
          </a:xfrm>
        </p:spPr>
        <p:txBody>
          <a:bodyPr>
            <a:noAutofit/>
          </a:bodyPr>
          <a:lstStyle/>
          <a:p>
            <a:pPr>
              <a:buClr>
                <a:schemeClr val="tx1"/>
              </a:buClr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Role play has excellent possibilities in the achievement of practical, educational and educative aims.</a:t>
            </a:r>
          </a:p>
          <a:p>
            <a:pPr>
              <a:buClr>
                <a:schemeClr val="tx1"/>
              </a:buClr>
              <a:buNone/>
            </a:pP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chemeClr val="tx1"/>
              </a:buClr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Role play does not substitute other forms and kinds of work in teaching foreign language, and only complement them.</a:t>
            </a:r>
          </a:p>
          <a:p>
            <a:pPr>
              <a:buClr>
                <a:schemeClr val="tx1"/>
              </a:buClr>
              <a:buNone/>
            </a:pPr>
            <a:endParaRPr lang="en-US" dirty="0" smtClean="0">
              <a:latin typeface="Tahoma" pitchFamily="34" charset="0"/>
              <a:cs typeface="Tahoma" pitchFamily="34" charset="0"/>
            </a:endParaRPr>
          </a:p>
          <a:p>
            <a:pPr>
              <a:buClr>
                <a:schemeClr val="tx1"/>
              </a:buClr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Role play is one of the methods of maximizing Pupil Talking Time, ensuring that pupils get an optimum level of practice during their limited class time. </a:t>
            </a:r>
            <a:endParaRPr lang="ru-RU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714480" y="214290"/>
            <a:ext cx="6929486" cy="5786478"/>
          </a:xfrm>
        </p:spPr>
        <p:txBody>
          <a:bodyPr>
            <a:normAutofit/>
          </a:bodyPr>
          <a:lstStyle/>
          <a:p>
            <a:pPr algn="just"/>
            <a:endParaRPr lang="en-US" sz="3200" dirty="0" smtClean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Tell me and I forget, 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</a:pPr>
            <a:r>
              <a:rPr lang="en-US" sz="3600" i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teach me and I remember, involve me and I learn.</a:t>
            </a:r>
            <a:endParaRPr lang="en-US" sz="3600" i="1" dirty="0" smtClean="0">
              <a:solidFill>
                <a:schemeClr val="accent2">
                  <a:lumMod val="60000"/>
                  <a:lumOff val="4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algn="r"/>
            <a:endParaRPr lang="en-US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algn="r"/>
            <a:endParaRPr lang="en-US" sz="3200" dirty="0" smtClean="0">
              <a:solidFill>
                <a:schemeClr val="accent2">
                  <a:lumMod val="60000"/>
                  <a:lumOff val="40000"/>
                </a:schemeClr>
              </a:solidFill>
              <a:latin typeface="Tahoma" pitchFamily="34" charset="0"/>
              <a:cs typeface="Tahoma" pitchFamily="34" charset="0"/>
            </a:endParaRPr>
          </a:p>
          <a:p>
            <a:pPr algn="r"/>
            <a:r>
              <a:rPr lang="en-US" sz="3200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Benjamin Franklin</a:t>
            </a:r>
            <a:endParaRPr lang="ru-RU" sz="3200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714356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en-US" sz="3200" b="1" u="sng" dirty="0" smtClean="0">
                <a:solidFill>
                  <a:schemeClr val="tx1"/>
                </a:solidFill>
                <a:effectLst/>
                <a:latin typeface="Tahoma" pitchFamily="34" charset="0"/>
                <a:cs typeface="Tahoma" pitchFamily="34" charset="0"/>
              </a:rPr>
              <a:t>Topicality:</a:t>
            </a:r>
            <a:endParaRPr lang="ru-RU" sz="3200" b="1" u="sng" dirty="0">
              <a:solidFill>
                <a:schemeClr val="tx1"/>
              </a:solidFill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857364"/>
            <a:ext cx="8229600" cy="4717172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The main aim of a foreign language teaching is to form pupils’ communicative competence.</a:t>
            </a:r>
            <a:endParaRPr lang="ru-RU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5993912" cy="939784"/>
          </a:xfrm>
        </p:spPr>
        <p:txBody>
          <a:bodyPr>
            <a:normAutofit fontScale="90000"/>
          </a:bodyPr>
          <a:lstStyle/>
          <a:p>
            <a:pPr algn="just"/>
            <a:r>
              <a:rPr lang="en-US" sz="4000" b="1" u="sng" dirty="0" smtClean="0">
                <a:effectLst/>
                <a:latin typeface="Tahoma" pitchFamily="34" charset="0"/>
                <a:cs typeface="Tahoma" pitchFamily="34" charset="0"/>
              </a:rPr>
              <a:t/>
            </a:r>
            <a:br>
              <a:rPr lang="en-US" sz="4000" b="1" u="sng" dirty="0" smtClean="0">
                <a:effectLst/>
                <a:latin typeface="Tahoma" pitchFamily="34" charset="0"/>
                <a:cs typeface="Tahoma" pitchFamily="34" charset="0"/>
              </a:rPr>
            </a:br>
            <a:endParaRPr lang="ru-RU" sz="4000" dirty="0">
              <a:effectLst/>
              <a:latin typeface="Tahoma" pitchFamily="34" charset="0"/>
              <a:cs typeface="Tahoma" pitchFamily="34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428604"/>
            <a:ext cx="9144000" cy="6429396"/>
          </a:xfrm>
          <a:noFill/>
        </p:spPr>
        <p:txBody>
          <a:bodyPr>
            <a:normAutofit/>
          </a:bodyPr>
          <a:lstStyle/>
          <a:p>
            <a:pPr marL="273600" algn="ctr">
              <a:spcBef>
                <a:spcPts val="0"/>
              </a:spcBef>
              <a:buNone/>
            </a:pPr>
            <a:r>
              <a:rPr lang="en-US" sz="3600" b="1" u="sng" dirty="0" smtClean="0">
                <a:latin typeface="Tahoma" pitchFamily="34" charset="0"/>
                <a:cs typeface="Tahoma" pitchFamily="34" charset="0"/>
              </a:rPr>
              <a:t>The research object: </a:t>
            </a:r>
          </a:p>
          <a:p>
            <a:pPr marL="273600" algn="ctr">
              <a:spcBef>
                <a:spcPts val="0"/>
              </a:spcBef>
              <a:buNone/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marL="273600" algn="ctr">
              <a:spcBef>
                <a:spcPts val="0"/>
              </a:spcBef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the English teaching process </a:t>
            </a:r>
          </a:p>
          <a:p>
            <a:pPr>
              <a:buNone/>
            </a:pPr>
            <a:endParaRPr lang="en-US" sz="2400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dirty="0" smtClean="0">
              <a:latin typeface="Tahoma" pitchFamily="34" charset="0"/>
              <a:cs typeface="Tahoma" pitchFamily="34" charset="0"/>
            </a:endParaRPr>
          </a:p>
          <a:p>
            <a:pPr algn="ctr">
              <a:lnSpc>
                <a:spcPct val="150000"/>
              </a:lnSpc>
              <a:buNone/>
            </a:pPr>
            <a:r>
              <a:rPr lang="en-US" sz="3600" b="1" u="sng" dirty="0" smtClean="0">
                <a:latin typeface="Tahoma" pitchFamily="34" charset="0"/>
                <a:cs typeface="Tahoma" pitchFamily="34" charset="0"/>
              </a:rPr>
              <a:t>The research subject:</a:t>
            </a:r>
          </a:p>
          <a:p>
            <a:pPr algn="ctr">
              <a:lnSpc>
                <a:spcPct val="150000"/>
              </a:lnSpc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the peculiarities of role play application as the means of learning process enhancement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609576"/>
            <a:ext cx="7498080" cy="6034134"/>
          </a:xfrm>
        </p:spPr>
        <p:txBody>
          <a:bodyPr>
            <a:noAutofit/>
          </a:bodyPr>
          <a:lstStyle/>
          <a:p>
            <a:pPr algn="ctr">
              <a:spcBef>
                <a:spcPts val="0"/>
              </a:spcBef>
              <a:buClrTx/>
              <a:buSzPct val="83000"/>
              <a:buNone/>
            </a:pPr>
            <a:r>
              <a:rPr lang="en-US" sz="3600" b="1" u="sng" dirty="0" smtClean="0">
                <a:latin typeface="Tahoma" pitchFamily="34" charset="0"/>
                <a:cs typeface="Tahoma" pitchFamily="34" charset="0"/>
              </a:rPr>
              <a:t>The research objectives:</a:t>
            </a:r>
          </a:p>
          <a:p>
            <a:pPr>
              <a:spcBef>
                <a:spcPts val="0"/>
              </a:spcBef>
              <a:buClrTx/>
              <a:buSzPct val="83000"/>
              <a:buNone/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>
              <a:spcBef>
                <a:spcPts val="0"/>
              </a:spcBef>
              <a:buClrTx/>
              <a:buSzPct val="83000"/>
              <a:buFontTx/>
              <a:buChar char="-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to define the place of role play in the English teaching methods;</a:t>
            </a:r>
          </a:p>
          <a:p>
            <a:pPr>
              <a:spcBef>
                <a:spcPts val="0"/>
              </a:spcBef>
              <a:buClrTx/>
              <a:buNone/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>
              <a:spcBef>
                <a:spcPts val="0"/>
              </a:spcBef>
              <a:buClrTx/>
              <a:buSzPct val="82000"/>
              <a:buFontTx/>
              <a:buChar char="-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to 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determine</a:t>
            </a:r>
            <a:r>
              <a:rPr lang="en-US" sz="2800" dirty="0" smtClean="0">
                <a:latin typeface="Tahoma" pitchFamily="34" charset="0"/>
                <a:cs typeface="Tahoma" pitchFamily="34" charset="0"/>
              </a:rPr>
              <a:t> role play requirements;</a:t>
            </a:r>
          </a:p>
          <a:p>
            <a:pPr>
              <a:spcBef>
                <a:spcPts val="0"/>
              </a:spcBef>
              <a:buClrTx/>
              <a:buNone/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>
              <a:spcBef>
                <a:spcPts val="0"/>
              </a:spcBef>
              <a:buClrTx/>
              <a:buSzPct val="82000"/>
              <a:buFontTx/>
              <a:buChar char="-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to examine the structure and stage application of role play;</a:t>
            </a:r>
          </a:p>
          <a:p>
            <a:pPr>
              <a:spcBef>
                <a:spcPts val="0"/>
              </a:spcBef>
              <a:buClrTx/>
              <a:buFontTx/>
              <a:buChar char="-"/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>
              <a:spcBef>
                <a:spcPts val="0"/>
              </a:spcBef>
              <a:buClrTx/>
              <a:buSzPct val="82000"/>
              <a:buFontTx/>
              <a:buChar char="-"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to design a program example to ensure the effective role play implementation.  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571480"/>
            <a:ext cx="7358114" cy="5676920"/>
          </a:xfrm>
        </p:spPr>
        <p:txBody>
          <a:bodyPr>
            <a:normAutofit/>
          </a:bodyPr>
          <a:lstStyle/>
          <a:p>
            <a:pPr>
              <a:buNone/>
            </a:pPr>
            <a:endParaRPr lang="en-US" sz="2400" b="1" u="sng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sz="2400" b="1" u="sng" dirty="0" smtClean="0">
              <a:latin typeface="Tahoma" pitchFamily="34" charset="0"/>
              <a:cs typeface="Tahoma" pitchFamily="34" charset="0"/>
            </a:endParaRPr>
          </a:p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3200" b="1" u="sng" dirty="0" smtClean="0">
                <a:latin typeface="Tahoma" pitchFamily="34" charset="0"/>
                <a:cs typeface="Tahoma" pitchFamily="34" charset="0"/>
              </a:rPr>
              <a:t>Role play </a:t>
            </a:r>
            <a:r>
              <a:rPr lang="en-US" sz="3200" dirty="0" smtClean="0">
                <a:latin typeface="Tahoma" pitchFamily="34" charset="0"/>
                <a:cs typeface="Tahoma" pitchFamily="34" charset="0"/>
              </a:rPr>
              <a:t>–</a:t>
            </a:r>
          </a:p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endParaRPr lang="en-US" sz="2800" dirty="0" smtClean="0">
              <a:latin typeface="Tahoma" pitchFamily="34" charset="0"/>
              <a:cs typeface="Tahoma" pitchFamily="34" charset="0"/>
            </a:endParaRPr>
          </a:p>
          <a:p>
            <a:pPr algn="just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800" dirty="0" smtClean="0">
                <a:latin typeface="Tahoma" pitchFamily="34" charset="0"/>
                <a:cs typeface="Tahoma" pitchFamily="34" charset="0"/>
              </a:rPr>
              <a:t>   a learning activity in which you behave in the way somebody else would behave in a particular situation.</a:t>
            </a:r>
            <a:endParaRPr lang="ru-RU" sz="2800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217238"/>
          </a:xfrm>
        </p:spPr>
        <p:txBody>
          <a:bodyPr/>
          <a:lstStyle/>
          <a:p>
            <a:pPr algn="ctr">
              <a:spcBef>
                <a:spcPts val="0"/>
              </a:spcBef>
              <a:buNone/>
            </a:pPr>
            <a:endParaRPr lang="uk-UA" sz="3200" b="1" u="sng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buNone/>
            </a:pPr>
            <a:r>
              <a:rPr lang="en-US" sz="3200" b="1" u="sng" dirty="0" err="1" smtClean="0">
                <a:latin typeface="Tahoma" pitchFamily="34" charset="0"/>
                <a:cs typeface="Tahoma" pitchFamily="34" charset="0"/>
              </a:rPr>
              <a:t>Ludus</a:t>
            </a:r>
            <a:r>
              <a:rPr lang="en-US" sz="3200" b="1" u="sng" dirty="0" smtClean="0">
                <a:latin typeface="Tahoma" pitchFamily="34" charset="0"/>
                <a:cs typeface="Tahoma" pitchFamily="34" charset="0"/>
              </a:rPr>
              <a:t> – </a:t>
            </a:r>
            <a:endParaRPr lang="uk-UA" sz="3200" b="1" u="sng" dirty="0" smtClean="0">
              <a:latin typeface="Tahoma" pitchFamily="34" charset="0"/>
              <a:cs typeface="Tahoma" pitchFamily="34" charset="0"/>
            </a:endParaRPr>
          </a:p>
          <a:p>
            <a:pPr algn="ctr">
              <a:spcBef>
                <a:spcPts val="0"/>
              </a:spcBef>
              <a:buNone/>
            </a:pPr>
            <a:endParaRPr lang="uk-UA" sz="3200" b="1" u="sng" dirty="0" smtClean="0">
              <a:latin typeface="Tahoma" pitchFamily="34" charset="0"/>
              <a:cs typeface="Tahoma" pitchFamily="34" charset="0"/>
            </a:endParaRPr>
          </a:p>
          <a:p>
            <a:pPr algn="ctr">
              <a:lnSpc>
                <a:spcPct val="150000"/>
              </a:lnSpc>
              <a:spcBef>
                <a:spcPts val="0"/>
              </a:spcBef>
              <a:buNone/>
            </a:pPr>
            <a:r>
              <a:rPr lang="en-US" dirty="0" smtClean="0">
                <a:latin typeface="Tahoma" pitchFamily="34" charset="0"/>
                <a:cs typeface="Tahoma" pitchFamily="34" charset="0"/>
              </a:rPr>
              <a:t>game, amusement, joke; pl. public games, competitions, spectacles</a:t>
            </a:r>
            <a:r>
              <a:rPr lang="uk-UA" dirty="0" smtClean="0">
                <a:latin typeface="Tahoma" pitchFamily="34" charset="0"/>
                <a:cs typeface="Tahoma" pitchFamily="34" charset="0"/>
              </a:rPr>
              <a:t>.</a:t>
            </a:r>
            <a:r>
              <a:rPr lang="en-US" dirty="0" smtClean="0">
                <a:latin typeface="Tahoma" pitchFamily="34" charset="0"/>
                <a:cs typeface="Tahoma" pitchFamily="34" charset="0"/>
              </a:rPr>
              <a:t> </a:t>
            </a:r>
            <a:endParaRPr lang="ru-RU" dirty="0">
              <a:latin typeface="Tahoma" pitchFamily="34" charset="0"/>
              <a:cs typeface="Tahoma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/>
          <p:cNvGraphicFramePr/>
          <p:nvPr/>
        </p:nvGraphicFramePr>
        <p:xfrm>
          <a:off x="500034" y="928670"/>
          <a:ext cx="8286808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500034" y="500042"/>
            <a:ext cx="8229600" cy="1066800"/>
          </a:xfrm>
        </p:spPr>
        <p:txBody>
          <a:bodyPr/>
          <a:lstStyle/>
          <a:p>
            <a:pPr algn="ctr"/>
            <a:r>
              <a:rPr lang="en-US" b="1" u="sng" dirty="0" smtClean="0">
                <a:solidFill>
                  <a:schemeClr val="tx1"/>
                </a:solidFill>
                <a:latin typeface="Tahoma" pitchFamily="34" charset="0"/>
                <a:cs typeface="Tahoma" pitchFamily="34" charset="0"/>
              </a:rPr>
              <a:t>Role play requirements:</a:t>
            </a:r>
            <a:endParaRPr lang="ru-RU" b="1" u="sng" dirty="0">
              <a:solidFill>
                <a:schemeClr val="tx1"/>
              </a:solidFill>
              <a:latin typeface="Tahoma" pitchFamily="34" charset="0"/>
              <a:cs typeface="Tahoma" pitchFamily="34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500034" y="1643050"/>
          <a:ext cx="8286808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948</TotalTime>
  <Words>286</Words>
  <Application>Microsoft Office PowerPoint</Application>
  <PresentationFormat>Экран (4:3)</PresentationFormat>
  <Paragraphs>64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Городская</vt:lpstr>
      <vt:lpstr>The didactic functions of role play  in the English teaching process</vt:lpstr>
      <vt:lpstr>Слайд 2</vt:lpstr>
      <vt:lpstr>Topicality:</vt:lpstr>
      <vt:lpstr> </vt:lpstr>
      <vt:lpstr>Слайд 5</vt:lpstr>
      <vt:lpstr>Слайд 6</vt:lpstr>
      <vt:lpstr>Слайд 7</vt:lpstr>
      <vt:lpstr>Слайд 8</vt:lpstr>
      <vt:lpstr>Role play requirements:</vt:lpstr>
      <vt:lpstr>Role play structure:</vt:lpstr>
      <vt:lpstr>Kinds of role play:</vt:lpstr>
      <vt:lpstr>Conclusions: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Admin</cp:lastModifiedBy>
  <cp:revision>71</cp:revision>
  <dcterms:created xsi:type="dcterms:W3CDTF">2012-12-02T17:41:46Z</dcterms:created>
  <dcterms:modified xsi:type="dcterms:W3CDTF">2017-05-31T00:50:33Z</dcterms:modified>
</cp:coreProperties>
</file>