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992" y="2782956"/>
            <a:ext cx="4992624" cy="23876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Поява і розвиток ідеї ґендерної рівності в українській правовій думці другої половини ХІХ століття</a:t>
            </a:r>
            <a:endParaRPr lang="en-US" sz="4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5144" y="6291018"/>
            <a:ext cx="4992624" cy="1655762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390" y="2138751"/>
            <a:ext cx="5926545" cy="47192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ґрунтуватися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Невипадково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тисячоліття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Генеральною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Асамблеєю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18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р.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норму: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131-ї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Міжпарламентського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160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р.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миру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прагнемо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докласти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мети»</a:t>
            </a:r>
          </a:p>
        </p:txBody>
      </p:sp>
      <p:pic>
        <p:nvPicPr>
          <p:cNvPr id="1026" name="Picture 2" descr="Новости: 8 марта харьковчанки выйдут на марш за равные прав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3" y="270644"/>
            <a:ext cx="3154295" cy="181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оковая векторная графика «Права женщин, феминизм, равные прав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0" y="2794716"/>
            <a:ext cx="2643832" cy="27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9752" y="270644"/>
            <a:ext cx="4572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Ідея ґендерної рівності як складова національного розвитку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українського народу в поглядах Т. Шевченка.</a:t>
            </a:r>
            <a:endParaRPr lang="en-US" sz="24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1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07" y="2389169"/>
            <a:ext cx="3596707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багатоетапний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аспектом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фемінізму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студій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2755" y="125923"/>
            <a:ext cx="4971245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заклав Тарас Шевченко,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несприйняття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безправного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пригнобленого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Кирило-Мефодіївського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братства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Русько-української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доступу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Тарас Шевченко,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Костомаров, Пантелеймон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Михайло Драгоманов,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Франко, Михайло Павлик,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8099" y="5287762"/>
            <a:ext cx="624331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заслуговує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Тарас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Лекторій «Якими нас прагнете: фемінізм в українській літературі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134367"/>
            <a:ext cx="2736198" cy="21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0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136" y="223311"/>
            <a:ext cx="7241571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ХІХ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того часу, особливо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проблемою.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головною причиною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жахливого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3132" y="1290414"/>
            <a:ext cx="3438596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є першим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пригноблене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розмірковував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Тарас Шевченко - фемініст - Література. Сучасна українськ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56" y="991667"/>
            <a:ext cx="1790523" cy="23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Яким було Кирило-Мефодіївське братство — та що якби Тарас Шевченко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44258"/>
          <a:stretch/>
        </p:blipFill>
        <p:spPr bwMode="auto">
          <a:xfrm>
            <a:off x="7492708" y="0"/>
            <a:ext cx="1455373" cy="17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7582" y="3964900"/>
            <a:ext cx="4680569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теоретиком права,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витворив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би бути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 Шевченко на увесь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той факт, 96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увесь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стать,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206" y="4627615"/>
            <a:ext cx="401637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 Шевченко створив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сплюндрован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Катерина, Оксана, Марина, Ганна.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Згадаймо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“Тополю”, “Л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лею”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персонажами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себе 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прикладу, бунтарка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дпалить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панський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помститься за свою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ганьбу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8" name="Picture 6" descr="Тарас Шевченко. Циганка-ворож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" y="1652297"/>
            <a:ext cx="1816740" cy="23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1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404" y="267282"/>
            <a:ext cx="8412319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 Шевченко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правового статусу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подальше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часу,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соратників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Кирило-Мефодіївському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Костомарова та Пантелеймона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Украинский художник &quot;переодел&quot; известных украинцев, но идею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0" r="7391"/>
          <a:stretch/>
        </p:blipFill>
        <p:spPr bwMode="auto">
          <a:xfrm>
            <a:off x="5808372" y="4003273"/>
            <a:ext cx="2236241" cy="28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ртал:Феминизм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37" y="3412902"/>
            <a:ext cx="1025952" cy="13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6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514" y="489399"/>
            <a:ext cx="2539553" cy="82780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ґендерної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ХІХ 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умов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різностороннє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науки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короткий час проходить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нечисленних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940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934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Times New Roman</vt:lpstr>
      <vt:lpstr>Office Theme</vt:lpstr>
      <vt:lpstr>Поява і розвиток ідеї ґендерної рівності в українській правовій думці другої половини ХІХ століття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 Windows</cp:lastModifiedBy>
  <cp:revision>12</cp:revision>
  <dcterms:created xsi:type="dcterms:W3CDTF">2018-09-04T12:10:47Z</dcterms:created>
  <dcterms:modified xsi:type="dcterms:W3CDTF">2020-07-06T11:15:29Z</dcterms:modified>
</cp:coreProperties>
</file>