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8" r:id="rId5"/>
    <p:sldId id="269" r:id="rId6"/>
    <p:sldId id="270" r:id="rId7"/>
    <p:sldId id="263" r:id="rId8"/>
    <p:sldId id="267" r:id="rId9"/>
    <p:sldId id="260" r:id="rId10"/>
    <p:sldId id="264" r:id="rId11"/>
    <p:sldId id="261" r:id="rId12"/>
    <p:sldId id="265" r:id="rId13"/>
    <p:sldId id="259" r:id="rId14"/>
    <p:sldId id="262" r:id="rId15"/>
  </p:sldIdLst>
  <p:sldSz cx="9001125" cy="9001125"/>
  <p:notesSz cx="6858000" cy="9144000"/>
  <p:defaultTextStyle>
    <a:defPPr>
      <a:defRPr lang="ru-RU"/>
    </a:defPPr>
    <a:lvl1pPr marL="0" algn="l" defTabSz="1120829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60414" algn="l" defTabSz="1120829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120829" algn="l" defTabSz="1120829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81244" algn="l" defTabSz="1120829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241659" algn="l" defTabSz="1120829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802074" algn="l" defTabSz="1120829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362489" algn="l" defTabSz="1120829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922904" algn="l" defTabSz="1120829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483319" algn="l" defTabSz="1120829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8FB1"/>
    <a:srgbClr val="259CC3"/>
    <a:srgbClr val="2588C1"/>
    <a:srgbClr val="278AA9"/>
    <a:srgbClr val="247F9C"/>
    <a:srgbClr val="2588A0"/>
    <a:srgbClr val="257F9F"/>
    <a:srgbClr val="26909E"/>
    <a:srgbClr val="2687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884" y="-90"/>
      </p:cViewPr>
      <p:guideLst>
        <p:guide orient="horz" pos="2836"/>
        <p:guide pos="28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42BD3F-6CB9-4A36-BE34-38FEAF06D5CD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A3E05A7-6614-47A8-BF6D-E289470EA782}">
      <dgm:prSet phldrT="[Текст]" custT="1"/>
      <dgm:spPr>
        <a:xfrm>
          <a:off x="3314444" y="839979"/>
          <a:ext cx="912467" cy="791702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4F81B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1400" b="1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Зв</a:t>
          </a:r>
          <a:r>
            <a:rPr lang="en-US" sz="1400" b="1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'</a:t>
          </a:r>
          <a:r>
            <a:rPr lang="ru-RU" sz="1400" b="1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язне</a:t>
          </a:r>
          <a:r>
            <a:rPr lang="ru-RU" sz="1400" b="1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</a:t>
          </a:r>
          <a:r>
            <a:rPr lang="ru-RU" sz="1400" b="1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мовлення</a:t>
          </a:r>
          <a:endParaRPr lang="ru-RU" sz="1400" b="1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  <a:p>
          <a:r>
            <a:rPr lang="ru-RU" sz="9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відображення</a:t>
          </a:r>
          <a:r>
            <a:rPr lang="ru-RU" sz="9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</a:t>
          </a:r>
          <a:r>
            <a:rPr lang="ru-RU" sz="9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мислення</a:t>
          </a:r>
          <a:r>
            <a:rPr lang="ru-RU" sz="9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у   </a:t>
          </a:r>
          <a:r>
            <a:rPr lang="ru-RU" sz="9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мовленні</a:t>
          </a:r>
          <a:endParaRPr lang="ru-RU" sz="9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72EE697B-AB64-4AF0-A4EC-2B3179EED0FB}" type="parTrans" cxnId="{2A4C887A-ACD7-49EA-980C-F44C553EB57F}">
      <dgm:prSet/>
      <dgm:spPr>
        <a:xfrm>
          <a:off x="2139068" y="648361"/>
          <a:ext cx="1631610" cy="1916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9261"/>
              </a:lnTo>
              <a:lnTo>
                <a:pt x="1715808" y="99261"/>
              </a:lnTo>
              <a:lnTo>
                <a:pt x="1715808" y="198523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AF7CE0CB-5FFA-42FA-B544-42218BBC3A31}" type="sibTrans" cxnId="{2A4C887A-ACD7-49EA-980C-F44C553EB57F}">
      <dgm:prSet/>
      <dgm:spPr/>
      <dgm:t>
        <a:bodyPr/>
        <a:lstStyle/>
        <a:p>
          <a:endParaRPr lang="ru-RU"/>
        </a:p>
      </dgm:t>
    </dgm:pt>
    <dgm:pt modelId="{A3E41E62-56DC-4437-867C-00B5B30A4EEA}">
      <dgm:prSet phldrT="[Текст]" custT="1"/>
      <dgm:spPr>
        <a:xfrm>
          <a:off x="2210359" y="839979"/>
          <a:ext cx="912467" cy="698265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4F81B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1400" b="1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Граматика</a:t>
          </a:r>
          <a:endParaRPr lang="ru-RU" sz="1400" b="1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  <a:p>
          <a:r>
            <a:rPr lang="ru-RU" sz="9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словотворення</a:t>
          </a:r>
          <a:r>
            <a:rPr lang="ru-RU" sz="9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і </a:t>
          </a:r>
          <a:r>
            <a:rPr lang="ru-RU" sz="9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словозміна</a:t>
          </a:r>
          <a:r>
            <a:rPr lang="ru-RU" sz="9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та  </a:t>
          </a:r>
          <a:r>
            <a:rPr lang="ru-RU" sz="9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будова</a:t>
          </a:r>
          <a:r>
            <a:rPr lang="ru-RU" sz="9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</a:t>
          </a:r>
          <a:r>
            <a:rPr lang="ru-RU" sz="9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речення</a:t>
          </a:r>
          <a:endParaRPr lang="ru-RU" sz="9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FF16CE62-E749-4863-8221-CCCCF3D92293}" type="parTrans" cxnId="{7C76CBE0-9571-429E-AAD0-5A4C7FFC9AED}">
      <dgm:prSet/>
      <dgm:spPr>
        <a:xfrm>
          <a:off x="2139068" y="648361"/>
          <a:ext cx="527524" cy="1916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9261"/>
              </a:lnTo>
              <a:lnTo>
                <a:pt x="571936" y="99261"/>
              </a:lnTo>
              <a:lnTo>
                <a:pt x="571936" y="198523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C675B0B4-9CD0-4173-8FF8-FBC46D2407C2}" type="sibTrans" cxnId="{7C76CBE0-9571-429E-AAD0-5A4C7FFC9AED}">
      <dgm:prSet/>
      <dgm:spPr/>
      <dgm:t>
        <a:bodyPr/>
        <a:lstStyle/>
        <a:p>
          <a:endParaRPr lang="ru-RU"/>
        </a:p>
      </dgm:t>
    </dgm:pt>
    <dgm:pt modelId="{F2406819-6E87-4676-A4D7-9FFD9AB8D9DA}">
      <dgm:prSet phldrT="[Текст]" custT="1"/>
      <dgm:spPr>
        <a:xfrm>
          <a:off x="1106273" y="839979"/>
          <a:ext cx="912467" cy="586442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4F81B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1400" b="1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Фонетика</a:t>
          </a:r>
          <a:r>
            <a:rPr lang="ru-RU" sz="7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</a:t>
          </a:r>
        </a:p>
        <a:p>
          <a:r>
            <a:rPr lang="ru-RU" sz="9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звукова</a:t>
          </a:r>
          <a:r>
            <a:rPr lang="ru-RU" sz="9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сторона </a:t>
          </a:r>
          <a:r>
            <a:rPr lang="ru-RU" sz="9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мовлення</a:t>
          </a:r>
          <a:endParaRPr lang="ru-RU" sz="9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2A4BC266-A9C0-4064-8172-71BE8061F59F}" type="parTrans" cxnId="{094A5004-E777-4468-BB1A-631E6F205183}">
      <dgm:prSet/>
      <dgm:spPr>
        <a:xfrm>
          <a:off x="1562507" y="648361"/>
          <a:ext cx="576560" cy="191618"/>
        </a:xfrm>
        <a:custGeom>
          <a:avLst/>
          <a:gdLst/>
          <a:ahLst/>
          <a:cxnLst/>
          <a:rect l="0" t="0" r="0" b="0"/>
          <a:pathLst>
            <a:path>
              <a:moveTo>
                <a:pt x="571936" y="0"/>
              </a:moveTo>
              <a:lnTo>
                <a:pt x="571936" y="99261"/>
              </a:lnTo>
              <a:lnTo>
                <a:pt x="0" y="99261"/>
              </a:lnTo>
              <a:lnTo>
                <a:pt x="0" y="198523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33426595-4655-4F97-AFED-AA758DFF4568}" type="sibTrans" cxnId="{094A5004-E777-4468-BB1A-631E6F205183}">
      <dgm:prSet/>
      <dgm:spPr/>
      <dgm:t>
        <a:bodyPr/>
        <a:lstStyle/>
        <a:p>
          <a:endParaRPr lang="ru-RU"/>
        </a:p>
      </dgm:t>
    </dgm:pt>
    <dgm:pt modelId="{7FC74607-CAE4-445D-8F36-5E38C002AFDD}">
      <dgm:prSet custT="1"/>
      <dgm:spPr>
        <a:xfrm>
          <a:off x="2187" y="839979"/>
          <a:ext cx="912467" cy="568056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4F81B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1400" b="1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Лексика</a:t>
          </a:r>
        </a:p>
        <a:p>
          <a:r>
            <a:rPr lang="ru-RU" sz="9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активний</a:t>
          </a:r>
          <a:r>
            <a:rPr lang="ru-RU" sz="9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і </a:t>
          </a:r>
          <a:r>
            <a:rPr lang="ru-RU" sz="9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пасивний</a:t>
          </a:r>
          <a:r>
            <a:rPr lang="ru-RU" sz="9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словник</a:t>
          </a:r>
        </a:p>
      </dgm:t>
    </dgm:pt>
    <dgm:pt modelId="{1A5EB12D-FB10-43A6-A4FE-8B458371C9CC}" type="parTrans" cxnId="{D77ED407-DA9E-4D38-9CFA-9F3A94C825C5}">
      <dgm:prSet/>
      <dgm:spPr>
        <a:xfrm>
          <a:off x="458421" y="648361"/>
          <a:ext cx="1680646" cy="191618"/>
        </a:xfrm>
        <a:custGeom>
          <a:avLst/>
          <a:gdLst/>
          <a:ahLst/>
          <a:cxnLst/>
          <a:rect l="0" t="0" r="0" b="0"/>
          <a:pathLst>
            <a:path>
              <a:moveTo>
                <a:pt x="1715808" y="0"/>
              </a:moveTo>
              <a:lnTo>
                <a:pt x="1715808" y="99261"/>
              </a:lnTo>
              <a:lnTo>
                <a:pt x="0" y="99261"/>
              </a:lnTo>
              <a:lnTo>
                <a:pt x="0" y="198523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951FF401-DB5C-4981-BB93-839D4D0E9289}" type="sibTrans" cxnId="{D77ED407-DA9E-4D38-9CFA-9F3A94C825C5}">
      <dgm:prSet/>
      <dgm:spPr/>
      <dgm:t>
        <a:bodyPr/>
        <a:lstStyle/>
        <a:p>
          <a:endParaRPr lang="ru-RU"/>
        </a:p>
      </dgm:t>
    </dgm:pt>
    <dgm:pt modelId="{75D2FCD5-07BB-422C-9F91-AA54AFCE5DC1}">
      <dgm:prSet phldrT="[Текст]" custT="1"/>
      <dgm:spPr>
        <a:xfrm>
          <a:off x="1180073" y="120918"/>
          <a:ext cx="1917988" cy="527442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4F81B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2000" b="1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Компоненти</a:t>
          </a:r>
          <a:r>
            <a:rPr lang="ru-RU" sz="2000" b="1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</a:t>
          </a:r>
          <a:r>
            <a:rPr lang="ru-RU" sz="2000" b="1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мовлення</a:t>
          </a:r>
          <a:endParaRPr lang="ru-RU" sz="2000" b="1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48B53766-C1EC-470B-96E0-7A21432A2A0F}" type="sibTrans" cxnId="{8ECFC9E1-365C-4864-B3CD-9CC7F834B3AF}">
      <dgm:prSet/>
      <dgm:spPr/>
      <dgm:t>
        <a:bodyPr/>
        <a:lstStyle/>
        <a:p>
          <a:endParaRPr lang="ru-RU"/>
        </a:p>
      </dgm:t>
    </dgm:pt>
    <dgm:pt modelId="{78D24A7C-9ED8-460F-A169-3E2ED30AC44E}" type="parTrans" cxnId="{8ECFC9E1-365C-4864-B3CD-9CC7F834B3AF}">
      <dgm:prSet/>
      <dgm:spPr/>
      <dgm:t>
        <a:bodyPr/>
        <a:lstStyle/>
        <a:p>
          <a:endParaRPr lang="ru-RU"/>
        </a:p>
      </dgm:t>
    </dgm:pt>
    <dgm:pt modelId="{028F604F-DC3C-4D36-9D3F-27CBFCA78427}" type="pres">
      <dgm:prSet presAssocID="{6042BD3F-6CB9-4A36-BE34-38FEAF06D5CD}" presName="hierChild1" presStyleCnt="0">
        <dgm:presLayoutVars>
          <dgm:orgChart val="1"/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D56EAF8-8321-4577-8473-E1560BE5754D}" type="pres">
      <dgm:prSet presAssocID="{75D2FCD5-07BB-422C-9F91-AA54AFCE5DC1}" presName="hierRoot1" presStyleCnt="0">
        <dgm:presLayoutVars>
          <dgm:hierBranch/>
        </dgm:presLayoutVars>
      </dgm:prSet>
      <dgm:spPr/>
    </dgm:pt>
    <dgm:pt modelId="{28EA751A-0DC3-4AAF-9B58-5089C03E4587}" type="pres">
      <dgm:prSet presAssocID="{75D2FCD5-07BB-422C-9F91-AA54AFCE5DC1}" presName="rootComposite1" presStyleCnt="0"/>
      <dgm:spPr/>
    </dgm:pt>
    <dgm:pt modelId="{F8F26B6A-EF32-4AD9-A28F-ACAD40E7F752}" type="pres">
      <dgm:prSet presAssocID="{75D2FCD5-07BB-422C-9F91-AA54AFCE5DC1}" presName="rootText1" presStyleLbl="node0" presStyleIdx="0" presStyleCnt="1" custScaleX="210198" custScaleY="115608" custLinFactNeighborX="5133" custLinFactNeighborY="-4096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C203DF2B-7BDF-475E-87B9-80FBD76C966B}" type="pres">
      <dgm:prSet presAssocID="{75D2FCD5-07BB-422C-9F91-AA54AFCE5DC1}" presName="rootConnector1" presStyleLbl="node1" presStyleIdx="0" presStyleCnt="0"/>
      <dgm:spPr/>
      <dgm:t>
        <a:bodyPr/>
        <a:lstStyle/>
        <a:p>
          <a:endParaRPr lang="ru-RU"/>
        </a:p>
      </dgm:t>
    </dgm:pt>
    <dgm:pt modelId="{72DA8FD8-240C-4426-835C-E51314A96254}" type="pres">
      <dgm:prSet presAssocID="{75D2FCD5-07BB-422C-9F91-AA54AFCE5DC1}" presName="hierChild2" presStyleCnt="0"/>
      <dgm:spPr/>
    </dgm:pt>
    <dgm:pt modelId="{C25EDB19-E29B-4D28-949B-BD6D4E1A4F03}" type="pres">
      <dgm:prSet presAssocID="{72EE697B-AB64-4AF0-A4EC-2B3179EED0FB}" presName="Name35" presStyleLbl="parChTrans1D2" presStyleIdx="0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9261"/>
              </a:lnTo>
              <a:lnTo>
                <a:pt x="1715808" y="99261"/>
              </a:lnTo>
              <a:lnTo>
                <a:pt x="1715808" y="198523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9EC91EFC-402A-485C-A625-A400C18855B5}" type="pres">
      <dgm:prSet presAssocID="{8A3E05A7-6614-47A8-BF6D-E289470EA782}" presName="hierRoot2" presStyleCnt="0">
        <dgm:presLayoutVars>
          <dgm:hierBranch val="init"/>
        </dgm:presLayoutVars>
      </dgm:prSet>
      <dgm:spPr/>
    </dgm:pt>
    <dgm:pt modelId="{A6A28B5A-7C67-41DF-A9E8-F96206E9D1D8}" type="pres">
      <dgm:prSet presAssocID="{8A3E05A7-6614-47A8-BF6D-E289470EA782}" presName="rootComposite" presStyleCnt="0"/>
      <dgm:spPr/>
    </dgm:pt>
    <dgm:pt modelId="{97E5E63E-F25D-4AB2-A24D-944DAE746324}" type="pres">
      <dgm:prSet presAssocID="{8A3E05A7-6614-47A8-BF6D-E289470EA782}" presName="rootText" presStyleLbl="node2" presStyleIdx="0" presStyleCnt="4" custScaleY="173530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7384C34E-B416-4971-A7B9-D37E80E978DA}" type="pres">
      <dgm:prSet presAssocID="{8A3E05A7-6614-47A8-BF6D-E289470EA782}" presName="rootConnector" presStyleLbl="node2" presStyleIdx="0" presStyleCnt="4"/>
      <dgm:spPr/>
      <dgm:t>
        <a:bodyPr/>
        <a:lstStyle/>
        <a:p>
          <a:endParaRPr lang="ru-RU"/>
        </a:p>
      </dgm:t>
    </dgm:pt>
    <dgm:pt modelId="{3BAC8FAA-1373-4302-859D-4B9C97D405E9}" type="pres">
      <dgm:prSet presAssocID="{8A3E05A7-6614-47A8-BF6D-E289470EA782}" presName="hierChild4" presStyleCnt="0"/>
      <dgm:spPr/>
    </dgm:pt>
    <dgm:pt modelId="{92CB21BB-BED3-4709-8964-2C4603EC69A6}" type="pres">
      <dgm:prSet presAssocID="{8A3E05A7-6614-47A8-BF6D-E289470EA782}" presName="hierChild5" presStyleCnt="0"/>
      <dgm:spPr/>
    </dgm:pt>
    <dgm:pt modelId="{6B06B786-7A6A-47BE-826A-9B2EF8D8D691}" type="pres">
      <dgm:prSet presAssocID="{FF16CE62-E749-4863-8221-CCCCF3D92293}" presName="Name35" presStyleLbl="parChTrans1D2" presStyleIdx="1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9261"/>
              </a:lnTo>
              <a:lnTo>
                <a:pt x="571936" y="99261"/>
              </a:lnTo>
              <a:lnTo>
                <a:pt x="571936" y="198523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FF7760AC-6074-4C32-A1B5-656DC3E28D28}" type="pres">
      <dgm:prSet presAssocID="{A3E41E62-56DC-4437-867C-00B5B30A4EEA}" presName="hierRoot2" presStyleCnt="0">
        <dgm:presLayoutVars>
          <dgm:hierBranch val="init"/>
        </dgm:presLayoutVars>
      </dgm:prSet>
      <dgm:spPr/>
    </dgm:pt>
    <dgm:pt modelId="{7F50AA31-C6AB-4702-9FF9-1AFC9BB38E28}" type="pres">
      <dgm:prSet presAssocID="{A3E41E62-56DC-4437-867C-00B5B30A4EEA}" presName="rootComposite" presStyleCnt="0"/>
      <dgm:spPr/>
    </dgm:pt>
    <dgm:pt modelId="{122BD186-DAA4-4010-8752-24A7920A5CC5}" type="pres">
      <dgm:prSet presAssocID="{A3E41E62-56DC-4437-867C-00B5B30A4EEA}" presName="rootText" presStyleLbl="node2" presStyleIdx="1" presStyleCnt="4" custScaleY="153050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1DFDB9EA-B8B9-481A-A6D0-2217AD4CDDDD}" type="pres">
      <dgm:prSet presAssocID="{A3E41E62-56DC-4437-867C-00B5B30A4EEA}" presName="rootConnector" presStyleLbl="node2" presStyleIdx="1" presStyleCnt="4"/>
      <dgm:spPr/>
      <dgm:t>
        <a:bodyPr/>
        <a:lstStyle/>
        <a:p>
          <a:endParaRPr lang="ru-RU"/>
        </a:p>
      </dgm:t>
    </dgm:pt>
    <dgm:pt modelId="{F4BC24C4-A111-42B8-A0A2-D61E4D5F7848}" type="pres">
      <dgm:prSet presAssocID="{A3E41E62-56DC-4437-867C-00B5B30A4EEA}" presName="hierChild4" presStyleCnt="0"/>
      <dgm:spPr/>
    </dgm:pt>
    <dgm:pt modelId="{4245B039-B104-4728-8C08-742904DB4C70}" type="pres">
      <dgm:prSet presAssocID="{A3E41E62-56DC-4437-867C-00B5B30A4EEA}" presName="hierChild5" presStyleCnt="0"/>
      <dgm:spPr/>
    </dgm:pt>
    <dgm:pt modelId="{82D55BD6-BFC9-4D2F-A57A-17312471B982}" type="pres">
      <dgm:prSet presAssocID="{2A4BC266-A9C0-4064-8172-71BE8061F59F}" presName="Name35" presStyleLbl="parChTrans1D2" presStyleIdx="2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571936" y="0"/>
              </a:moveTo>
              <a:lnTo>
                <a:pt x="571936" y="99261"/>
              </a:lnTo>
              <a:lnTo>
                <a:pt x="0" y="99261"/>
              </a:lnTo>
              <a:lnTo>
                <a:pt x="0" y="198523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6D341F29-2987-4BA0-A35F-617399BE1CEA}" type="pres">
      <dgm:prSet presAssocID="{F2406819-6E87-4676-A4D7-9FFD9AB8D9DA}" presName="hierRoot2" presStyleCnt="0">
        <dgm:presLayoutVars>
          <dgm:hierBranch val="init"/>
        </dgm:presLayoutVars>
      </dgm:prSet>
      <dgm:spPr/>
    </dgm:pt>
    <dgm:pt modelId="{6301DD60-3D52-45BA-801E-B18535AFC9E6}" type="pres">
      <dgm:prSet presAssocID="{F2406819-6E87-4676-A4D7-9FFD9AB8D9DA}" presName="rootComposite" presStyleCnt="0"/>
      <dgm:spPr/>
    </dgm:pt>
    <dgm:pt modelId="{EC74436F-1A59-46FB-A6B2-2D11A0885A8D}" type="pres">
      <dgm:prSet presAssocID="{F2406819-6E87-4676-A4D7-9FFD9AB8D9DA}" presName="rootText" presStyleLbl="node2" presStyleIdx="2" presStyleCnt="4" custScaleY="128540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D2CEEEDE-9F9A-4C81-B717-07DA3D11FA2A}" type="pres">
      <dgm:prSet presAssocID="{F2406819-6E87-4676-A4D7-9FFD9AB8D9DA}" presName="rootConnector" presStyleLbl="node2" presStyleIdx="2" presStyleCnt="4"/>
      <dgm:spPr/>
      <dgm:t>
        <a:bodyPr/>
        <a:lstStyle/>
        <a:p>
          <a:endParaRPr lang="ru-RU"/>
        </a:p>
      </dgm:t>
    </dgm:pt>
    <dgm:pt modelId="{19F41EBB-01A9-4775-9E14-6B03CDE284D5}" type="pres">
      <dgm:prSet presAssocID="{F2406819-6E87-4676-A4D7-9FFD9AB8D9DA}" presName="hierChild4" presStyleCnt="0"/>
      <dgm:spPr/>
    </dgm:pt>
    <dgm:pt modelId="{74230C19-1DEE-4E13-8AF8-9D0EB8822975}" type="pres">
      <dgm:prSet presAssocID="{F2406819-6E87-4676-A4D7-9FFD9AB8D9DA}" presName="hierChild5" presStyleCnt="0"/>
      <dgm:spPr/>
    </dgm:pt>
    <dgm:pt modelId="{AE25C98D-068B-456F-A426-1701E23A8D8E}" type="pres">
      <dgm:prSet presAssocID="{1A5EB12D-FB10-43A6-A4FE-8B458371C9CC}" presName="Name35" presStyleLbl="parChTrans1D2" presStyleIdx="3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1715808" y="0"/>
              </a:moveTo>
              <a:lnTo>
                <a:pt x="1715808" y="99261"/>
              </a:lnTo>
              <a:lnTo>
                <a:pt x="0" y="99261"/>
              </a:lnTo>
              <a:lnTo>
                <a:pt x="0" y="198523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19FA6DEF-D89C-42B2-ACB5-A0B0461D1BB3}" type="pres">
      <dgm:prSet presAssocID="{7FC74607-CAE4-445D-8F36-5E38C002AFDD}" presName="hierRoot2" presStyleCnt="0">
        <dgm:presLayoutVars>
          <dgm:hierBranch val="init"/>
        </dgm:presLayoutVars>
      </dgm:prSet>
      <dgm:spPr/>
    </dgm:pt>
    <dgm:pt modelId="{7B98ED18-5383-4571-9B8D-5F7786B3225B}" type="pres">
      <dgm:prSet presAssocID="{7FC74607-CAE4-445D-8F36-5E38C002AFDD}" presName="rootComposite" presStyleCnt="0"/>
      <dgm:spPr/>
    </dgm:pt>
    <dgm:pt modelId="{8D7919C1-DE77-4A04-8938-6CE0705B397E}" type="pres">
      <dgm:prSet presAssocID="{7FC74607-CAE4-445D-8F36-5E38C002AFDD}" presName="rootText" presStyleLbl="node2" presStyleIdx="3" presStyleCnt="4" custScaleY="124510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F6ABB6D6-E8F3-46E6-A997-2C5349C06C02}" type="pres">
      <dgm:prSet presAssocID="{7FC74607-CAE4-445D-8F36-5E38C002AFDD}" presName="rootConnector" presStyleLbl="node2" presStyleIdx="3" presStyleCnt="4"/>
      <dgm:spPr/>
      <dgm:t>
        <a:bodyPr/>
        <a:lstStyle/>
        <a:p>
          <a:endParaRPr lang="ru-RU"/>
        </a:p>
      </dgm:t>
    </dgm:pt>
    <dgm:pt modelId="{AFC2C7E6-C8AA-4776-9265-338143768ADA}" type="pres">
      <dgm:prSet presAssocID="{7FC74607-CAE4-445D-8F36-5E38C002AFDD}" presName="hierChild4" presStyleCnt="0"/>
      <dgm:spPr/>
    </dgm:pt>
    <dgm:pt modelId="{7D16DCD7-C874-440F-B7E3-6453979C8524}" type="pres">
      <dgm:prSet presAssocID="{7FC74607-CAE4-445D-8F36-5E38C002AFDD}" presName="hierChild5" presStyleCnt="0"/>
      <dgm:spPr/>
    </dgm:pt>
    <dgm:pt modelId="{5A743671-AC2D-44B7-B057-B9497C2AE115}" type="pres">
      <dgm:prSet presAssocID="{75D2FCD5-07BB-422C-9F91-AA54AFCE5DC1}" presName="hierChild3" presStyleCnt="0"/>
      <dgm:spPr/>
    </dgm:pt>
  </dgm:ptLst>
  <dgm:cxnLst>
    <dgm:cxn modelId="{1626EBE0-E236-4B75-A81A-9489B88CAF97}" type="presOf" srcId="{FF16CE62-E749-4863-8221-CCCCF3D92293}" destId="{6B06B786-7A6A-47BE-826A-9B2EF8D8D691}" srcOrd="0" destOrd="0" presId="urn:microsoft.com/office/officeart/2005/8/layout/orgChart1"/>
    <dgm:cxn modelId="{D515B8C3-19CD-4495-AFF4-99BD13D06F85}" type="presOf" srcId="{F2406819-6E87-4676-A4D7-9FFD9AB8D9DA}" destId="{EC74436F-1A59-46FB-A6B2-2D11A0885A8D}" srcOrd="0" destOrd="0" presId="urn:microsoft.com/office/officeart/2005/8/layout/orgChart1"/>
    <dgm:cxn modelId="{D7336099-85D6-46D7-8622-D6E4F1BC0E2E}" type="presOf" srcId="{7FC74607-CAE4-445D-8F36-5E38C002AFDD}" destId="{8D7919C1-DE77-4A04-8938-6CE0705B397E}" srcOrd="0" destOrd="0" presId="urn:microsoft.com/office/officeart/2005/8/layout/orgChart1"/>
    <dgm:cxn modelId="{977E7578-9FEE-4051-A0BD-82A4B9E861C8}" type="presOf" srcId="{75D2FCD5-07BB-422C-9F91-AA54AFCE5DC1}" destId="{F8F26B6A-EF32-4AD9-A28F-ACAD40E7F752}" srcOrd="0" destOrd="0" presId="urn:microsoft.com/office/officeart/2005/8/layout/orgChart1"/>
    <dgm:cxn modelId="{7C76CBE0-9571-429E-AAD0-5A4C7FFC9AED}" srcId="{75D2FCD5-07BB-422C-9F91-AA54AFCE5DC1}" destId="{A3E41E62-56DC-4437-867C-00B5B30A4EEA}" srcOrd="1" destOrd="0" parTransId="{FF16CE62-E749-4863-8221-CCCCF3D92293}" sibTransId="{C675B0B4-9CD0-4173-8FF8-FBC46D2407C2}"/>
    <dgm:cxn modelId="{7AC796FA-199E-4980-BE36-9652C2844FAB}" type="presOf" srcId="{8A3E05A7-6614-47A8-BF6D-E289470EA782}" destId="{97E5E63E-F25D-4AB2-A24D-944DAE746324}" srcOrd="0" destOrd="0" presId="urn:microsoft.com/office/officeart/2005/8/layout/orgChart1"/>
    <dgm:cxn modelId="{D77ED407-DA9E-4D38-9CFA-9F3A94C825C5}" srcId="{75D2FCD5-07BB-422C-9F91-AA54AFCE5DC1}" destId="{7FC74607-CAE4-445D-8F36-5E38C002AFDD}" srcOrd="3" destOrd="0" parTransId="{1A5EB12D-FB10-43A6-A4FE-8B458371C9CC}" sibTransId="{951FF401-DB5C-4981-BB93-839D4D0E9289}"/>
    <dgm:cxn modelId="{63D577B5-41FD-4818-979D-D90D2894A9E2}" type="presOf" srcId="{72EE697B-AB64-4AF0-A4EC-2B3179EED0FB}" destId="{C25EDB19-E29B-4D28-949B-BD6D4E1A4F03}" srcOrd="0" destOrd="0" presId="urn:microsoft.com/office/officeart/2005/8/layout/orgChart1"/>
    <dgm:cxn modelId="{57EF1C1A-B8BE-4D4E-A6A0-B13F148B87EB}" type="presOf" srcId="{1A5EB12D-FB10-43A6-A4FE-8B458371C9CC}" destId="{AE25C98D-068B-456F-A426-1701E23A8D8E}" srcOrd="0" destOrd="0" presId="urn:microsoft.com/office/officeart/2005/8/layout/orgChart1"/>
    <dgm:cxn modelId="{9870F2DE-EBA4-4E47-877B-EBD38FF332C3}" type="presOf" srcId="{75D2FCD5-07BB-422C-9F91-AA54AFCE5DC1}" destId="{C203DF2B-7BDF-475E-87B9-80FBD76C966B}" srcOrd="1" destOrd="0" presId="urn:microsoft.com/office/officeart/2005/8/layout/orgChart1"/>
    <dgm:cxn modelId="{1D2DAE2D-EDE7-4BCB-95FB-343FC646665C}" type="presOf" srcId="{6042BD3F-6CB9-4A36-BE34-38FEAF06D5CD}" destId="{028F604F-DC3C-4D36-9D3F-27CBFCA78427}" srcOrd="0" destOrd="0" presId="urn:microsoft.com/office/officeart/2005/8/layout/orgChart1"/>
    <dgm:cxn modelId="{2A4C887A-ACD7-49EA-980C-F44C553EB57F}" srcId="{75D2FCD5-07BB-422C-9F91-AA54AFCE5DC1}" destId="{8A3E05A7-6614-47A8-BF6D-E289470EA782}" srcOrd="0" destOrd="0" parTransId="{72EE697B-AB64-4AF0-A4EC-2B3179EED0FB}" sibTransId="{AF7CE0CB-5FFA-42FA-B544-42218BBC3A31}"/>
    <dgm:cxn modelId="{6A9A3C54-7894-42A2-99DD-D51E7ECB82E8}" type="presOf" srcId="{2A4BC266-A9C0-4064-8172-71BE8061F59F}" destId="{82D55BD6-BFC9-4D2F-A57A-17312471B982}" srcOrd="0" destOrd="0" presId="urn:microsoft.com/office/officeart/2005/8/layout/orgChart1"/>
    <dgm:cxn modelId="{8ECFC9E1-365C-4864-B3CD-9CC7F834B3AF}" srcId="{6042BD3F-6CB9-4A36-BE34-38FEAF06D5CD}" destId="{75D2FCD5-07BB-422C-9F91-AA54AFCE5DC1}" srcOrd="0" destOrd="0" parTransId="{78D24A7C-9ED8-460F-A169-3E2ED30AC44E}" sibTransId="{48B53766-C1EC-470B-96E0-7A21432A2A0F}"/>
    <dgm:cxn modelId="{4164511E-E0B7-406C-88D5-36ECBFB0D0E1}" type="presOf" srcId="{A3E41E62-56DC-4437-867C-00B5B30A4EEA}" destId="{1DFDB9EA-B8B9-481A-A6D0-2217AD4CDDDD}" srcOrd="1" destOrd="0" presId="urn:microsoft.com/office/officeart/2005/8/layout/orgChart1"/>
    <dgm:cxn modelId="{DF2F6A22-043F-4110-B904-511BC8C47914}" type="presOf" srcId="{7FC74607-CAE4-445D-8F36-5E38C002AFDD}" destId="{F6ABB6D6-E8F3-46E6-A997-2C5349C06C02}" srcOrd="1" destOrd="0" presId="urn:microsoft.com/office/officeart/2005/8/layout/orgChart1"/>
    <dgm:cxn modelId="{0AA3E85E-4959-4E1C-8EFB-0ACFE1507782}" type="presOf" srcId="{8A3E05A7-6614-47A8-BF6D-E289470EA782}" destId="{7384C34E-B416-4971-A7B9-D37E80E978DA}" srcOrd="1" destOrd="0" presId="urn:microsoft.com/office/officeart/2005/8/layout/orgChart1"/>
    <dgm:cxn modelId="{DDD59FDE-8F20-4263-BE01-F2119FD692CF}" type="presOf" srcId="{F2406819-6E87-4676-A4D7-9FFD9AB8D9DA}" destId="{D2CEEEDE-9F9A-4C81-B717-07DA3D11FA2A}" srcOrd="1" destOrd="0" presId="urn:microsoft.com/office/officeart/2005/8/layout/orgChart1"/>
    <dgm:cxn modelId="{B86BAF0B-A636-47F4-B65E-9F5545AFAB58}" type="presOf" srcId="{A3E41E62-56DC-4437-867C-00B5B30A4EEA}" destId="{122BD186-DAA4-4010-8752-24A7920A5CC5}" srcOrd="0" destOrd="0" presId="urn:microsoft.com/office/officeart/2005/8/layout/orgChart1"/>
    <dgm:cxn modelId="{094A5004-E777-4468-BB1A-631E6F205183}" srcId="{75D2FCD5-07BB-422C-9F91-AA54AFCE5DC1}" destId="{F2406819-6E87-4676-A4D7-9FFD9AB8D9DA}" srcOrd="2" destOrd="0" parTransId="{2A4BC266-A9C0-4064-8172-71BE8061F59F}" sibTransId="{33426595-4655-4F97-AFED-AA758DFF4568}"/>
    <dgm:cxn modelId="{006B947C-C844-42BB-B9BC-523CFE14A18B}" type="presParOf" srcId="{028F604F-DC3C-4D36-9D3F-27CBFCA78427}" destId="{CD56EAF8-8321-4577-8473-E1560BE5754D}" srcOrd="0" destOrd="0" presId="urn:microsoft.com/office/officeart/2005/8/layout/orgChart1"/>
    <dgm:cxn modelId="{D3295C11-D4A5-4CC6-8715-376F0BB78F9C}" type="presParOf" srcId="{CD56EAF8-8321-4577-8473-E1560BE5754D}" destId="{28EA751A-0DC3-4AAF-9B58-5089C03E4587}" srcOrd="0" destOrd="0" presId="urn:microsoft.com/office/officeart/2005/8/layout/orgChart1"/>
    <dgm:cxn modelId="{C3E1B78D-19D1-41A0-AB00-560154A3AF1A}" type="presParOf" srcId="{28EA751A-0DC3-4AAF-9B58-5089C03E4587}" destId="{F8F26B6A-EF32-4AD9-A28F-ACAD40E7F752}" srcOrd="0" destOrd="0" presId="urn:microsoft.com/office/officeart/2005/8/layout/orgChart1"/>
    <dgm:cxn modelId="{4C165D5D-1C4B-46D6-9283-0C5E1D2FCCAF}" type="presParOf" srcId="{28EA751A-0DC3-4AAF-9B58-5089C03E4587}" destId="{C203DF2B-7BDF-475E-87B9-80FBD76C966B}" srcOrd="1" destOrd="0" presId="urn:microsoft.com/office/officeart/2005/8/layout/orgChart1"/>
    <dgm:cxn modelId="{753CE984-B3BA-4F97-BA79-FD2446080290}" type="presParOf" srcId="{CD56EAF8-8321-4577-8473-E1560BE5754D}" destId="{72DA8FD8-240C-4426-835C-E51314A96254}" srcOrd="1" destOrd="0" presId="urn:microsoft.com/office/officeart/2005/8/layout/orgChart1"/>
    <dgm:cxn modelId="{924ED345-CBDC-4AD7-9E9F-E5C0475FA904}" type="presParOf" srcId="{72DA8FD8-240C-4426-835C-E51314A96254}" destId="{C25EDB19-E29B-4D28-949B-BD6D4E1A4F03}" srcOrd="0" destOrd="0" presId="urn:microsoft.com/office/officeart/2005/8/layout/orgChart1"/>
    <dgm:cxn modelId="{A647E55B-05F3-4B3C-A982-FF596933A3F0}" type="presParOf" srcId="{72DA8FD8-240C-4426-835C-E51314A96254}" destId="{9EC91EFC-402A-485C-A625-A400C18855B5}" srcOrd="1" destOrd="0" presId="urn:microsoft.com/office/officeart/2005/8/layout/orgChart1"/>
    <dgm:cxn modelId="{27806ADA-D1FB-4D40-9122-C5F276BFE977}" type="presParOf" srcId="{9EC91EFC-402A-485C-A625-A400C18855B5}" destId="{A6A28B5A-7C67-41DF-A9E8-F96206E9D1D8}" srcOrd="0" destOrd="0" presId="urn:microsoft.com/office/officeart/2005/8/layout/orgChart1"/>
    <dgm:cxn modelId="{5BC6E785-E405-4DAB-AB80-DBED2F9E57AB}" type="presParOf" srcId="{A6A28B5A-7C67-41DF-A9E8-F96206E9D1D8}" destId="{97E5E63E-F25D-4AB2-A24D-944DAE746324}" srcOrd="0" destOrd="0" presId="urn:microsoft.com/office/officeart/2005/8/layout/orgChart1"/>
    <dgm:cxn modelId="{32943B7C-E53E-483D-B46A-6355DE91E0C2}" type="presParOf" srcId="{A6A28B5A-7C67-41DF-A9E8-F96206E9D1D8}" destId="{7384C34E-B416-4971-A7B9-D37E80E978DA}" srcOrd="1" destOrd="0" presId="urn:microsoft.com/office/officeart/2005/8/layout/orgChart1"/>
    <dgm:cxn modelId="{DE8B9DF9-D32B-4F69-AC3C-B95B282B2FDF}" type="presParOf" srcId="{9EC91EFC-402A-485C-A625-A400C18855B5}" destId="{3BAC8FAA-1373-4302-859D-4B9C97D405E9}" srcOrd="1" destOrd="0" presId="urn:microsoft.com/office/officeart/2005/8/layout/orgChart1"/>
    <dgm:cxn modelId="{8734CB0C-A2DE-4079-AF3D-83E324769262}" type="presParOf" srcId="{9EC91EFC-402A-485C-A625-A400C18855B5}" destId="{92CB21BB-BED3-4709-8964-2C4603EC69A6}" srcOrd="2" destOrd="0" presId="urn:microsoft.com/office/officeart/2005/8/layout/orgChart1"/>
    <dgm:cxn modelId="{80B247DA-EB0E-4F2E-84D5-D4A641620F66}" type="presParOf" srcId="{72DA8FD8-240C-4426-835C-E51314A96254}" destId="{6B06B786-7A6A-47BE-826A-9B2EF8D8D691}" srcOrd="2" destOrd="0" presId="urn:microsoft.com/office/officeart/2005/8/layout/orgChart1"/>
    <dgm:cxn modelId="{83AC5D4F-3736-4714-9935-67FFD47C2474}" type="presParOf" srcId="{72DA8FD8-240C-4426-835C-E51314A96254}" destId="{FF7760AC-6074-4C32-A1B5-656DC3E28D28}" srcOrd="3" destOrd="0" presId="urn:microsoft.com/office/officeart/2005/8/layout/orgChart1"/>
    <dgm:cxn modelId="{303A6413-187B-4E56-90E2-B7832540B4D6}" type="presParOf" srcId="{FF7760AC-6074-4C32-A1B5-656DC3E28D28}" destId="{7F50AA31-C6AB-4702-9FF9-1AFC9BB38E28}" srcOrd="0" destOrd="0" presId="urn:microsoft.com/office/officeart/2005/8/layout/orgChart1"/>
    <dgm:cxn modelId="{84EA7663-3ED0-4ED6-8666-BD26D7208456}" type="presParOf" srcId="{7F50AA31-C6AB-4702-9FF9-1AFC9BB38E28}" destId="{122BD186-DAA4-4010-8752-24A7920A5CC5}" srcOrd="0" destOrd="0" presId="urn:microsoft.com/office/officeart/2005/8/layout/orgChart1"/>
    <dgm:cxn modelId="{B7F69D2A-F26C-4B1A-B6DE-E2B981177B19}" type="presParOf" srcId="{7F50AA31-C6AB-4702-9FF9-1AFC9BB38E28}" destId="{1DFDB9EA-B8B9-481A-A6D0-2217AD4CDDDD}" srcOrd="1" destOrd="0" presId="urn:microsoft.com/office/officeart/2005/8/layout/orgChart1"/>
    <dgm:cxn modelId="{9B8B7BAA-F739-465D-862F-15643ABB12A9}" type="presParOf" srcId="{FF7760AC-6074-4C32-A1B5-656DC3E28D28}" destId="{F4BC24C4-A111-42B8-A0A2-D61E4D5F7848}" srcOrd="1" destOrd="0" presId="urn:microsoft.com/office/officeart/2005/8/layout/orgChart1"/>
    <dgm:cxn modelId="{B2C3BC08-25DE-401D-A80F-76D18E4E0055}" type="presParOf" srcId="{FF7760AC-6074-4C32-A1B5-656DC3E28D28}" destId="{4245B039-B104-4728-8C08-742904DB4C70}" srcOrd="2" destOrd="0" presId="urn:microsoft.com/office/officeart/2005/8/layout/orgChart1"/>
    <dgm:cxn modelId="{ADAB1E11-0AE4-44F6-A5D4-66EDF029E70A}" type="presParOf" srcId="{72DA8FD8-240C-4426-835C-E51314A96254}" destId="{82D55BD6-BFC9-4D2F-A57A-17312471B982}" srcOrd="4" destOrd="0" presId="urn:microsoft.com/office/officeart/2005/8/layout/orgChart1"/>
    <dgm:cxn modelId="{D6EC8CC6-17CE-4165-BD58-E01DCE0A2673}" type="presParOf" srcId="{72DA8FD8-240C-4426-835C-E51314A96254}" destId="{6D341F29-2987-4BA0-A35F-617399BE1CEA}" srcOrd="5" destOrd="0" presId="urn:microsoft.com/office/officeart/2005/8/layout/orgChart1"/>
    <dgm:cxn modelId="{B6B97AA7-E1CA-4E2F-B173-948C9E16796B}" type="presParOf" srcId="{6D341F29-2987-4BA0-A35F-617399BE1CEA}" destId="{6301DD60-3D52-45BA-801E-B18535AFC9E6}" srcOrd="0" destOrd="0" presId="urn:microsoft.com/office/officeart/2005/8/layout/orgChart1"/>
    <dgm:cxn modelId="{43456A74-61CE-44BD-8AE5-9366FF121D7A}" type="presParOf" srcId="{6301DD60-3D52-45BA-801E-B18535AFC9E6}" destId="{EC74436F-1A59-46FB-A6B2-2D11A0885A8D}" srcOrd="0" destOrd="0" presId="urn:microsoft.com/office/officeart/2005/8/layout/orgChart1"/>
    <dgm:cxn modelId="{67C633CD-7370-484A-BC4D-085498A63E78}" type="presParOf" srcId="{6301DD60-3D52-45BA-801E-B18535AFC9E6}" destId="{D2CEEEDE-9F9A-4C81-B717-07DA3D11FA2A}" srcOrd="1" destOrd="0" presId="urn:microsoft.com/office/officeart/2005/8/layout/orgChart1"/>
    <dgm:cxn modelId="{D6564B0A-555D-485E-B8AB-CA6E4B85702A}" type="presParOf" srcId="{6D341F29-2987-4BA0-A35F-617399BE1CEA}" destId="{19F41EBB-01A9-4775-9E14-6B03CDE284D5}" srcOrd="1" destOrd="0" presId="urn:microsoft.com/office/officeart/2005/8/layout/orgChart1"/>
    <dgm:cxn modelId="{2D3C101C-62A9-44E9-B2DA-21FB39E287FB}" type="presParOf" srcId="{6D341F29-2987-4BA0-A35F-617399BE1CEA}" destId="{74230C19-1DEE-4E13-8AF8-9D0EB8822975}" srcOrd="2" destOrd="0" presId="urn:microsoft.com/office/officeart/2005/8/layout/orgChart1"/>
    <dgm:cxn modelId="{2C8311F4-811A-4E14-A846-1C694EB08EEE}" type="presParOf" srcId="{72DA8FD8-240C-4426-835C-E51314A96254}" destId="{AE25C98D-068B-456F-A426-1701E23A8D8E}" srcOrd="6" destOrd="0" presId="urn:microsoft.com/office/officeart/2005/8/layout/orgChart1"/>
    <dgm:cxn modelId="{A1F32C07-DCAB-46B0-8113-610E05398EDD}" type="presParOf" srcId="{72DA8FD8-240C-4426-835C-E51314A96254}" destId="{19FA6DEF-D89C-42B2-ACB5-A0B0461D1BB3}" srcOrd="7" destOrd="0" presId="urn:microsoft.com/office/officeart/2005/8/layout/orgChart1"/>
    <dgm:cxn modelId="{45482195-9A68-455F-9EDA-B094352FF320}" type="presParOf" srcId="{19FA6DEF-D89C-42B2-ACB5-A0B0461D1BB3}" destId="{7B98ED18-5383-4571-9B8D-5F7786B3225B}" srcOrd="0" destOrd="0" presId="urn:microsoft.com/office/officeart/2005/8/layout/orgChart1"/>
    <dgm:cxn modelId="{416B3791-B985-49AA-AF7F-DF0A93D45B8F}" type="presParOf" srcId="{7B98ED18-5383-4571-9B8D-5F7786B3225B}" destId="{8D7919C1-DE77-4A04-8938-6CE0705B397E}" srcOrd="0" destOrd="0" presId="urn:microsoft.com/office/officeart/2005/8/layout/orgChart1"/>
    <dgm:cxn modelId="{7EF32708-03F8-4B0D-99FA-4A47B288CEF0}" type="presParOf" srcId="{7B98ED18-5383-4571-9B8D-5F7786B3225B}" destId="{F6ABB6D6-E8F3-46E6-A997-2C5349C06C02}" srcOrd="1" destOrd="0" presId="urn:microsoft.com/office/officeart/2005/8/layout/orgChart1"/>
    <dgm:cxn modelId="{35B93AF4-7260-461F-9BA7-B90EC3508F05}" type="presParOf" srcId="{19FA6DEF-D89C-42B2-ACB5-A0B0461D1BB3}" destId="{AFC2C7E6-C8AA-4776-9265-338143768ADA}" srcOrd="1" destOrd="0" presId="urn:microsoft.com/office/officeart/2005/8/layout/orgChart1"/>
    <dgm:cxn modelId="{6CA42345-E49E-40CE-9810-DD7B3FC80913}" type="presParOf" srcId="{19FA6DEF-D89C-42B2-ACB5-A0B0461D1BB3}" destId="{7D16DCD7-C874-440F-B7E3-6453979C8524}" srcOrd="2" destOrd="0" presId="urn:microsoft.com/office/officeart/2005/8/layout/orgChart1"/>
    <dgm:cxn modelId="{D418DCFF-8A68-46AA-8A2E-A70A07CE57EF}" type="presParOf" srcId="{CD56EAF8-8321-4577-8473-E1560BE5754D}" destId="{5A743671-AC2D-44B7-B057-B9497C2AE11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25C98D-068B-456F-A426-1701E23A8D8E}">
      <dsp:nvSpPr>
        <dsp:cNvPr id="0" name=""/>
        <dsp:cNvSpPr/>
      </dsp:nvSpPr>
      <dsp:spPr>
        <a:xfrm>
          <a:off x="796155" y="1636108"/>
          <a:ext cx="2957595" cy="365244"/>
        </a:xfrm>
        <a:custGeom>
          <a:avLst/>
          <a:gdLst/>
          <a:ahLst/>
          <a:cxnLst/>
          <a:rect l="0" t="0" r="0" b="0"/>
          <a:pathLst>
            <a:path>
              <a:moveTo>
                <a:pt x="1715808" y="0"/>
              </a:moveTo>
              <a:lnTo>
                <a:pt x="1715808" y="99261"/>
              </a:lnTo>
              <a:lnTo>
                <a:pt x="0" y="99261"/>
              </a:lnTo>
              <a:lnTo>
                <a:pt x="0" y="198523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D55BD6-BFC9-4D2F-A57A-17312471B982}">
      <dsp:nvSpPr>
        <dsp:cNvPr id="0" name=""/>
        <dsp:cNvSpPr/>
      </dsp:nvSpPr>
      <dsp:spPr>
        <a:xfrm>
          <a:off x="2713657" y="1636108"/>
          <a:ext cx="1040094" cy="365244"/>
        </a:xfrm>
        <a:custGeom>
          <a:avLst/>
          <a:gdLst/>
          <a:ahLst/>
          <a:cxnLst/>
          <a:rect l="0" t="0" r="0" b="0"/>
          <a:pathLst>
            <a:path>
              <a:moveTo>
                <a:pt x="571936" y="0"/>
              </a:moveTo>
              <a:lnTo>
                <a:pt x="571936" y="99261"/>
              </a:lnTo>
              <a:lnTo>
                <a:pt x="0" y="99261"/>
              </a:lnTo>
              <a:lnTo>
                <a:pt x="0" y="198523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06B786-7A6A-47BE-826A-9B2EF8D8D691}">
      <dsp:nvSpPr>
        <dsp:cNvPr id="0" name=""/>
        <dsp:cNvSpPr/>
      </dsp:nvSpPr>
      <dsp:spPr>
        <a:xfrm>
          <a:off x="3753751" y="1636108"/>
          <a:ext cx="877407" cy="3652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9261"/>
              </a:lnTo>
              <a:lnTo>
                <a:pt x="571936" y="99261"/>
              </a:lnTo>
              <a:lnTo>
                <a:pt x="571936" y="198523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5EDB19-E29B-4D28-949B-BD6D4E1A4F03}">
      <dsp:nvSpPr>
        <dsp:cNvPr id="0" name=""/>
        <dsp:cNvSpPr/>
      </dsp:nvSpPr>
      <dsp:spPr>
        <a:xfrm>
          <a:off x="3753751" y="1636108"/>
          <a:ext cx="2794909" cy="3652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9261"/>
              </a:lnTo>
              <a:lnTo>
                <a:pt x="1715808" y="99261"/>
              </a:lnTo>
              <a:lnTo>
                <a:pt x="1715808" y="198523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F26B6A-EF32-4AD9-A28F-ACAD40E7F752}">
      <dsp:nvSpPr>
        <dsp:cNvPr id="0" name=""/>
        <dsp:cNvSpPr/>
      </dsp:nvSpPr>
      <dsp:spPr>
        <a:xfrm>
          <a:off x="2088234" y="720081"/>
          <a:ext cx="3331033" cy="916027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4F81B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Компоненти</a:t>
          </a:r>
          <a:r>
            <a:rPr lang="ru-RU" sz="2000" b="1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</a:t>
          </a:r>
          <a:r>
            <a:rPr lang="ru-RU" sz="2000" b="1" kern="12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мовлення</a:t>
          </a:r>
          <a:endParaRPr lang="ru-RU" sz="2000" b="1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2088234" y="720081"/>
        <a:ext cx="3331033" cy="916027"/>
      </dsp:txXfrm>
    </dsp:sp>
    <dsp:sp modelId="{97E5E63E-F25D-4AB2-A24D-944DAE746324}">
      <dsp:nvSpPr>
        <dsp:cNvPr id="0" name=""/>
        <dsp:cNvSpPr/>
      </dsp:nvSpPr>
      <dsp:spPr>
        <a:xfrm>
          <a:off x="5756304" y="2001352"/>
          <a:ext cx="1584712" cy="1374975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4F81B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Зв</a:t>
          </a:r>
          <a:r>
            <a:rPr lang="en-US" sz="1400" b="1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'</a:t>
          </a:r>
          <a:r>
            <a:rPr lang="ru-RU" sz="1400" b="1" kern="12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язне</a:t>
          </a:r>
          <a:r>
            <a:rPr lang="ru-RU" sz="1400" b="1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</a:t>
          </a:r>
          <a:r>
            <a:rPr lang="ru-RU" sz="1400" b="1" kern="12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мовлення</a:t>
          </a:r>
          <a:endParaRPr lang="ru-RU" sz="1400" b="1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відображення</a:t>
          </a:r>
          <a:r>
            <a:rPr lang="ru-RU" sz="9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</a:t>
          </a:r>
          <a:r>
            <a:rPr lang="ru-RU" sz="900" kern="12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мислення</a:t>
          </a:r>
          <a:r>
            <a:rPr lang="ru-RU" sz="9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у   </a:t>
          </a:r>
          <a:r>
            <a:rPr lang="ru-RU" sz="900" kern="12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мовленні</a:t>
          </a:r>
          <a:endParaRPr lang="ru-RU" sz="900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5756304" y="2001352"/>
        <a:ext cx="1584712" cy="1374975"/>
      </dsp:txXfrm>
    </dsp:sp>
    <dsp:sp modelId="{122BD186-DAA4-4010-8752-24A7920A5CC5}">
      <dsp:nvSpPr>
        <dsp:cNvPr id="0" name=""/>
        <dsp:cNvSpPr/>
      </dsp:nvSpPr>
      <dsp:spPr>
        <a:xfrm>
          <a:off x="3838802" y="2001352"/>
          <a:ext cx="1584712" cy="1212701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4F81B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Граматика</a:t>
          </a:r>
          <a:endParaRPr lang="ru-RU" sz="1400" b="1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словотворення</a:t>
          </a:r>
          <a:r>
            <a:rPr lang="ru-RU" sz="9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і </a:t>
          </a:r>
          <a:r>
            <a:rPr lang="ru-RU" sz="900" kern="12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словозміна</a:t>
          </a:r>
          <a:r>
            <a:rPr lang="ru-RU" sz="9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та  </a:t>
          </a:r>
          <a:r>
            <a:rPr lang="ru-RU" sz="900" kern="12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будова</a:t>
          </a:r>
          <a:r>
            <a:rPr lang="ru-RU" sz="9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</a:t>
          </a:r>
          <a:r>
            <a:rPr lang="ru-RU" sz="900" kern="12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речення</a:t>
          </a:r>
          <a:endParaRPr lang="ru-RU" sz="900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3838802" y="2001352"/>
        <a:ext cx="1584712" cy="1212701"/>
      </dsp:txXfrm>
    </dsp:sp>
    <dsp:sp modelId="{EC74436F-1A59-46FB-A6B2-2D11A0885A8D}">
      <dsp:nvSpPr>
        <dsp:cNvPr id="0" name=""/>
        <dsp:cNvSpPr/>
      </dsp:nvSpPr>
      <dsp:spPr>
        <a:xfrm>
          <a:off x="1921301" y="2001352"/>
          <a:ext cx="1584712" cy="1018494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4F81B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Фонетика</a:t>
          </a:r>
          <a:r>
            <a:rPr lang="ru-RU" sz="7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звукова</a:t>
          </a:r>
          <a:r>
            <a:rPr lang="ru-RU" sz="9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сторона </a:t>
          </a:r>
          <a:r>
            <a:rPr lang="ru-RU" sz="900" kern="12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мовлення</a:t>
          </a:r>
          <a:endParaRPr lang="ru-RU" sz="900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1921301" y="2001352"/>
        <a:ext cx="1584712" cy="1018494"/>
      </dsp:txXfrm>
    </dsp:sp>
    <dsp:sp modelId="{8D7919C1-DE77-4A04-8938-6CE0705B397E}">
      <dsp:nvSpPr>
        <dsp:cNvPr id="0" name=""/>
        <dsp:cNvSpPr/>
      </dsp:nvSpPr>
      <dsp:spPr>
        <a:xfrm>
          <a:off x="3799" y="2001352"/>
          <a:ext cx="1584712" cy="986562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4F81B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Лексика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активний</a:t>
          </a:r>
          <a:r>
            <a:rPr lang="ru-RU" sz="9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і </a:t>
          </a:r>
          <a:r>
            <a:rPr lang="ru-RU" sz="900" kern="12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пасивний</a:t>
          </a:r>
          <a:r>
            <a:rPr lang="ru-RU" sz="9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словник</a:t>
          </a:r>
        </a:p>
      </dsp:txBody>
      <dsp:txXfrm>
        <a:off x="3799" y="2001352"/>
        <a:ext cx="1584712" cy="9865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5086" y="2796185"/>
            <a:ext cx="7650956" cy="192940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0169" y="5100637"/>
            <a:ext cx="6300787" cy="23002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604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20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812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416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020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624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22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4833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EC996-A1B0-4B81-BA39-EE923428CF61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210A0-A8E5-4C48-8612-358BA4B27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581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EC996-A1B0-4B81-BA39-EE923428CF61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210A0-A8E5-4C48-8612-358BA4B27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735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25816" y="270868"/>
            <a:ext cx="2025253" cy="575905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0057" y="270868"/>
            <a:ext cx="5925741" cy="575905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EC996-A1B0-4B81-BA39-EE923428CF61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210A0-A8E5-4C48-8612-358BA4B27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957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EC996-A1B0-4B81-BA39-EE923428CF61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210A0-A8E5-4C48-8612-358BA4B27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261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1028" y="5784059"/>
            <a:ext cx="7650956" cy="1787723"/>
          </a:xfrm>
        </p:spPr>
        <p:txBody>
          <a:bodyPr anchor="t"/>
          <a:lstStyle>
            <a:lvl1pPr algn="l">
              <a:defRPr sz="49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1028" y="3815063"/>
            <a:ext cx="7650956" cy="1968994"/>
          </a:xfrm>
        </p:spPr>
        <p:txBody>
          <a:bodyPr anchor="b"/>
          <a:lstStyle>
            <a:lvl1pPr marL="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1pPr>
            <a:lvl2pPr marL="560414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12082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68124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24165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80207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3624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92290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48331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EC996-A1B0-4B81-BA39-EE923428CF61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210A0-A8E5-4C48-8612-358BA4B27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39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0056" y="1575199"/>
            <a:ext cx="3975497" cy="4454724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5572" y="1575199"/>
            <a:ext cx="3975497" cy="4454724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EC996-A1B0-4B81-BA39-EE923428CF61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210A0-A8E5-4C48-8612-358BA4B27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1199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056" y="360464"/>
            <a:ext cx="8101013" cy="15001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0056" y="2014837"/>
            <a:ext cx="3977060" cy="839688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60414" indent="0">
              <a:buNone/>
              <a:defRPr sz="2500" b="1"/>
            </a:lvl2pPr>
            <a:lvl3pPr marL="1120829" indent="0">
              <a:buNone/>
              <a:defRPr sz="2200" b="1"/>
            </a:lvl3pPr>
            <a:lvl4pPr marL="1681244" indent="0">
              <a:buNone/>
              <a:defRPr sz="2000" b="1"/>
            </a:lvl4pPr>
            <a:lvl5pPr marL="2241659" indent="0">
              <a:buNone/>
              <a:defRPr sz="2000" b="1"/>
            </a:lvl5pPr>
            <a:lvl6pPr marL="2802074" indent="0">
              <a:buNone/>
              <a:defRPr sz="2000" b="1"/>
            </a:lvl6pPr>
            <a:lvl7pPr marL="3362489" indent="0">
              <a:buNone/>
              <a:defRPr sz="2000" b="1"/>
            </a:lvl7pPr>
            <a:lvl8pPr marL="3922904" indent="0">
              <a:buNone/>
              <a:defRPr sz="2000" b="1"/>
            </a:lvl8pPr>
            <a:lvl9pPr marL="4483319" indent="0">
              <a:buNone/>
              <a:defRPr sz="20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0056" y="2854523"/>
            <a:ext cx="3977060" cy="5186065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448" y="2014837"/>
            <a:ext cx="3978622" cy="839688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60414" indent="0">
              <a:buNone/>
              <a:defRPr sz="2500" b="1"/>
            </a:lvl2pPr>
            <a:lvl3pPr marL="1120829" indent="0">
              <a:buNone/>
              <a:defRPr sz="2200" b="1"/>
            </a:lvl3pPr>
            <a:lvl4pPr marL="1681244" indent="0">
              <a:buNone/>
              <a:defRPr sz="2000" b="1"/>
            </a:lvl4pPr>
            <a:lvl5pPr marL="2241659" indent="0">
              <a:buNone/>
              <a:defRPr sz="2000" b="1"/>
            </a:lvl5pPr>
            <a:lvl6pPr marL="2802074" indent="0">
              <a:buNone/>
              <a:defRPr sz="2000" b="1"/>
            </a:lvl6pPr>
            <a:lvl7pPr marL="3362489" indent="0">
              <a:buNone/>
              <a:defRPr sz="2000" b="1"/>
            </a:lvl7pPr>
            <a:lvl8pPr marL="3922904" indent="0">
              <a:buNone/>
              <a:defRPr sz="2000" b="1"/>
            </a:lvl8pPr>
            <a:lvl9pPr marL="4483319" indent="0">
              <a:buNone/>
              <a:defRPr sz="20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72448" y="2854523"/>
            <a:ext cx="3978622" cy="5186065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EC996-A1B0-4B81-BA39-EE923428CF61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210A0-A8E5-4C48-8612-358BA4B27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431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EC996-A1B0-4B81-BA39-EE923428CF61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210A0-A8E5-4C48-8612-358BA4B27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179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EC996-A1B0-4B81-BA39-EE923428CF61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210A0-A8E5-4C48-8612-358BA4B27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774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059" y="358380"/>
            <a:ext cx="2961308" cy="1525192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19191" y="358381"/>
            <a:ext cx="5031879" cy="7682211"/>
          </a:xfrm>
        </p:spPr>
        <p:txBody>
          <a:bodyPr/>
          <a:lstStyle>
            <a:lvl1pPr>
              <a:defRPr sz="3900"/>
            </a:lvl1pPr>
            <a:lvl2pPr>
              <a:defRPr sz="3500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0059" y="1883573"/>
            <a:ext cx="2961308" cy="6157020"/>
          </a:xfrm>
        </p:spPr>
        <p:txBody>
          <a:bodyPr/>
          <a:lstStyle>
            <a:lvl1pPr marL="0" indent="0">
              <a:buNone/>
              <a:defRPr sz="1800"/>
            </a:lvl1pPr>
            <a:lvl2pPr marL="560414" indent="0">
              <a:buNone/>
              <a:defRPr sz="1500"/>
            </a:lvl2pPr>
            <a:lvl3pPr marL="1120829" indent="0">
              <a:buNone/>
              <a:defRPr sz="1200"/>
            </a:lvl3pPr>
            <a:lvl4pPr marL="1681244" indent="0">
              <a:buNone/>
              <a:defRPr sz="1100"/>
            </a:lvl4pPr>
            <a:lvl5pPr marL="2241659" indent="0">
              <a:buNone/>
              <a:defRPr sz="1100"/>
            </a:lvl5pPr>
            <a:lvl6pPr marL="2802074" indent="0">
              <a:buNone/>
              <a:defRPr sz="1100"/>
            </a:lvl6pPr>
            <a:lvl7pPr marL="3362489" indent="0">
              <a:buNone/>
              <a:defRPr sz="1100"/>
            </a:lvl7pPr>
            <a:lvl8pPr marL="3922904" indent="0">
              <a:buNone/>
              <a:defRPr sz="1100"/>
            </a:lvl8pPr>
            <a:lvl9pPr marL="448331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EC996-A1B0-4B81-BA39-EE923428CF61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210A0-A8E5-4C48-8612-358BA4B27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112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4284" y="6300789"/>
            <a:ext cx="5400675" cy="743844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64284" y="804267"/>
            <a:ext cx="5400675" cy="5400675"/>
          </a:xfrm>
        </p:spPr>
        <p:txBody>
          <a:bodyPr/>
          <a:lstStyle>
            <a:lvl1pPr marL="0" indent="0">
              <a:buNone/>
              <a:defRPr sz="3900"/>
            </a:lvl1pPr>
            <a:lvl2pPr marL="560414" indent="0">
              <a:buNone/>
              <a:defRPr sz="3500"/>
            </a:lvl2pPr>
            <a:lvl3pPr marL="1120829" indent="0">
              <a:buNone/>
              <a:defRPr sz="3000"/>
            </a:lvl3pPr>
            <a:lvl4pPr marL="1681244" indent="0">
              <a:buNone/>
              <a:defRPr sz="2500"/>
            </a:lvl4pPr>
            <a:lvl5pPr marL="2241659" indent="0">
              <a:buNone/>
              <a:defRPr sz="2500"/>
            </a:lvl5pPr>
            <a:lvl6pPr marL="2802074" indent="0">
              <a:buNone/>
              <a:defRPr sz="2500"/>
            </a:lvl6pPr>
            <a:lvl7pPr marL="3362489" indent="0">
              <a:buNone/>
              <a:defRPr sz="2500"/>
            </a:lvl7pPr>
            <a:lvl8pPr marL="3922904" indent="0">
              <a:buNone/>
              <a:defRPr sz="2500"/>
            </a:lvl8pPr>
            <a:lvl9pPr marL="4483319" indent="0">
              <a:buNone/>
              <a:defRPr sz="2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64284" y="7044631"/>
            <a:ext cx="5400675" cy="1056382"/>
          </a:xfrm>
        </p:spPr>
        <p:txBody>
          <a:bodyPr/>
          <a:lstStyle>
            <a:lvl1pPr marL="0" indent="0">
              <a:buNone/>
              <a:defRPr sz="1800"/>
            </a:lvl1pPr>
            <a:lvl2pPr marL="560414" indent="0">
              <a:buNone/>
              <a:defRPr sz="1500"/>
            </a:lvl2pPr>
            <a:lvl3pPr marL="1120829" indent="0">
              <a:buNone/>
              <a:defRPr sz="1200"/>
            </a:lvl3pPr>
            <a:lvl4pPr marL="1681244" indent="0">
              <a:buNone/>
              <a:defRPr sz="1100"/>
            </a:lvl4pPr>
            <a:lvl5pPr marL="2241659" indent="0">
              <a:buNone/>
              <a:defRPr sz="1100"/>
            </a:lvl5pPr>
            <a:lvl6pPr marL="2802074" indent="0">
              <a:buNone/>
              <a:defRPr sz="1100"/>
            </a:lvl6pPr>
            <a:lvl7pPr marL="3362489" indent="0">
              <a:buNone/>
              <a:defRPr sz="1100"/>
            </a:lvl7pPr>
            <a:lvl8pPr marL="3922904" indent="0">
              <a:buNone/>
              <a:defRPr sz="1100"/>
            </a:lvl8pPr>
            <a:lvl9pPr marL="448331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EC996-A1B0-4B81-BA39-EE923428CF61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210A0-A8E5-4C48-8612-358BA4B27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126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056" y="360464"/>
            <a:ext cx="8101013" cy="1500187"/>
          </a:xfrm>
          <a:prstGeom prst="rect">
            <a:avLst/>
          </a:prstGeom>
        </p:spPr>
        <p:txBody>
          <a:bodyPr vert="horz" lIns="112083" tIns="56041" rIns="112083" bIns="5604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0056" y="2100266"/>
            <a:ext cx="8101013" cy="5940326"/>
          </a:xfrm>
          <a:prstGeom prst="rect">
            <a:avLst/>
          </a:prstGeom>
        </p:spPr>
        <p:txBody>
          <a:bodyPr vert="horz" lIns="112083" tIns="56041" rIns="112083" bIns="5604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0057" y="8342711"/>
            <a:ext cx="2100263" cy="479228"/>
          </a:xfrm>
          <a:prstGeom prst="rect">
            <a:avLst/>
          </a:prstGeom>
        </p:spPr>
        <p:txBody>
          <a:bodyPr vert="horz" lIns="112083" tIns="56041" rIns="112083" bIns="56041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0EC996-A1B0-4B81-BA39-EE923428CF61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75385" y="8342711"/>
            <a:ext cx="2850356" cy="479228"/>
          </a:xfrm>
          <a:prstGeom prst="rect">
            <a:avLst/>
          </a:prstGeom>
        </p:spPr>
        <p:txBody>
          <a:bodyPr vert="horz" lIns="112083" tIns="56041" rIns="112083" bIns="56041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0806" y="8342711"/>
            <a:ext cx="2100263" cy="479228"/>
          </a:xfrm>
          <a:prstGeom prst="rect">
            <a:avLst/>
          </a:prstGeom>
        </p:spPr>
        <p:txBody>
          <a:bodyPr vert="horz" lIns="112083" tIns="56041" rIns="112083" bIns="56041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210A0-A8E5-4C48-8612-358BA4B27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735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120829" rtl="0" eaLnBrk="1" latinLnBrk="0" hangingPunct="1">
        <a:spcBef>
          <a:spcPct val="0"/>
        </a:spcBef>
        <a:buNone/>
        <a:defRPr sz="5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311" indent="-420311" algn="l" defTabSz="1120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1pPr>
      <a:lvl2pPr marL="910674" indent="-350259" algn="l" defTabSz="1120829" rtl="0" eaLnBrk="1" latinLnBrk="0" hangingPunct="1">
        <a:spcBef>
          <a:spcPct val="20000"/>
        </a:spcBef>
        <a:buFont typeface="Arial" panose="020B0604020202020204" pitchFamily="34" charset="0"/>
        <a:buChar char="–"/>
        <a:defRPr sz="3500" kern="1200">
          <a:solidFill>
            <a:schemeClr val="tx1"/>
          </a:solidFill>
          <a:latin typeface="+mn-lt"/>
          <a:ea typeface="+mn-ea"/>
          <a:cs typeface="+mn-cs"/>
        </a:defRPr>
      </a:lvl2pPr>
      <a:lvl3pPr marL="1401037" indent="-280208" algn="l" defTabSz="1120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1961451" indent="-280208" algn="l" defTabSz="1120829" rtl="0" eaLnBrk="1" latinLnBrk="0" hangingPunct="1">
        <a:spcBef>
          <a:spcPct val="20000"/>
        </a:spcBef>
        <a:buFont typeface="Arial" panose="020B0604020202020204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21866" indent="-280208" algn="l" defTabSz="1120829" rtl="0" eaLnBrk="1" latinLnBrk="0" hangingPunct="1">
        <a:spcBef>
          <a:spcPct val="20000"/>
        </a:spcBef>
        <a:buFont typeface="Arial" panose="020B0604020202020204" pitchFamily="34" charset="0"/>
        <a:buChar char="»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082281" indent="-280208" algn="l" defTabSz="1120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642696" indent="-280208" algn="l" defTabSz="1120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203111" indent="-280208" algn="l" defTabSz="1120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4763526" indent="-280208" algn="l" defTabSz="1120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2082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60414" algn="l" defTabSz="112082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20829" algn="l" defTabSz="112082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81244" algn="l" defTabSz="112082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41659" algn="l" defTabSz="112082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2074" algn="l" defTabSz="112082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62489" algn="l" defTabSz="112082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922904" algn="l" defTabSz="112082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483319" algn="l" defTabSz="112082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Оля\Desktop\Р і день перемоги\Консультація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5403"/>
            <a:ext cx="9001125" cy="900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4690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ЛОГОПЕД\Конструирование\Консультація\colorful-blocks-blank-white-background-vector_53876-670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67" y="-150"/>
            <a:ext cx="9001275" cy="900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ЛОГОПЕД\Конструирование\Консультація\DSC_269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53" y="1851137"/>
            <a:ext cx="7969433" cy="52986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6971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Оля\Desktop\Р і день перемоги\Консультація\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001125" cy="900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4513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ЛОГОПЕД\Конструирование\Консультація\colorful-blocks-blank-white-background-vector_53876-67029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" y="-1"/>
            <a:ext cx="8976833" cy="8976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6146" y="1764258"/>
            <a:ext cx="4680520" cy="18722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 descr="D:\ЛОГОПЕД\Конструирование\Консультація\DSC_27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106" y="1476226"/>
            <a:ext cx="8208912" cy="54579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85174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Оля\Desktop\Р і день перемоги\Консультація\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10" y="0"/>
            <a:ext cx="9001125" cy="900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156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Оля\Desktop\Р і день перемоги\Консультація\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01125" cy="900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9728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Оля\Desktop\Р і день перемоги\Консультація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56" y="0"/>
            <a:ext cx="9001125" cy="900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640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D:\ЛОГОПЕД\Конструирование\Консультація\3 — коп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001125" cy="900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1530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Оля\Desktop\hello_html_1214604f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942" y="1116186"/>
            <a:ext cx="5172075" cy="7267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354" y="1877699"/>
            <a:ext cx="3981450" cy="6478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5648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 descr="D:\ЛОГОПЕД\Конструирование\Консультація\v396-ning-26-blockbg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35449" cy="9035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951654534"/>
              </p:ext>
            </p:extLst>
          </p:nvPr>
        </p:nvGraphicFramePr>
        <p:xfrm>
          <a:off x="1404218" y="2268314"/>
          <a:ext cx="7344816" cy="4128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95502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ЛОГОПЕД\Конструирование\Консультація\colorful-blocks-blank-white-background-vector_53876-670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157"/>
            <a:ext cx="9001125" cy="900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5570" y="3492450"/>
            <a:ext cx="83699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b="1" i="1" dirty="0" smtClean="0">
                <a:solidFill>
                  <a:srgbClr val="218FB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Ігри з конструктором для розвитку лексики</a:t>
            </a:r>
            <a:endParaRPr lang="ru-RU" sz="3200" b="1" i="1" dirty="0">
              <a:solidFill>
                <a:srgbClr val="218FB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13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Оля\Desktop\Р і день перемоги\Консультація\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" y="4200"/>
            <a:ext cx="8996925" cy="899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2863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ЛОГОПЕД\Конструирование\Консультація\colorful-blocks-blank-white-background-vector_53876-670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14" y="25904"/>
            <a:ext cx="9001275" cy="900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:\ЛОГОПЕД\Конструирование\Консультація\DSC_27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93" y="1850921"/>
            <a:ext cx="8048460" cy="53512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27299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Оля\Desktop\Р і день перемоги\Консультація\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01125" cy="900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304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32</Words>
  <Application>Microsoft Office PowerPoint</Application>
  <PresentationFormat>Произвольный</PresentationFormat>
  <Paragraphs>10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Оля</dc:creator>
  <cp:lastModifiedBy>Оля</cp:lastModifiedBy>
  <cp:revision>9</cp:revision>
  <dcterms:created xsi:type="dcterms:W3CDTF">2020-05-06T18:44:06Z</dcterms:created>
  <dcterms:modified xsi:type="dcterms:W3CDTF">2021-03-08T18:50:04Z</dcterms:modified>
</cp:coreProperties>
</file>