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15"/>
  </p:handoutMasterIdLst>
  <p:sldIdLst>
    <p:sldId id="278" r:id="rId3"/>
    <p:sldId id="297" r:id="rId4"/>
    <p:sldId id="287" r:id="rId5"/>
    <p:sldId id="286" r:id="rId6"/>
    <p:sldId id="279" r:id="rId8"/>
    <p:sldId id="265" r:id="rId9"/>
    <p:sldId id="263" r:id="rId10"/>
    <p:sldId id="281" r:id="rId11"/>
    <p:sldId id="280" r:id="rId12"/>
    <p:sldId id="266" r:id="rId13"/>
    <p:sldId id="28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909C-314B-41A5-B1EB-A743A973AC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AB7F-6AF3-4DEE-BA13-872DAD2C9D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909C-314B-41A5-B1EB-A743A973AC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AB7F-6AF3-4DEE-BA13-872DAD2C9D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909C-314B-41A5-B1EB-A743A973AC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AB7F-6AF3-4DEE-BA13-872DAD2C9D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909C-314B-41A5-B1EB-A743A973AC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AB7F-6AF3-4DEE-BA13-872DAD2C9D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909C-314B-41A5-B1EB-A743A973AC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AB7F-6AF3-4DEE-BA13-872DAD2C9D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909C-314B-41A5-B1EB-A743A973AC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AB7F-6AF3-4DEE-BA13-872DAD2C9D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909C-314B-41A5-B1EB-A743A973AC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AB7F-6AF3-4DEE-BA13-872DAD2C9D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909C-314B-41A5-B1EB-A743A973AC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AB7F-6AF3-4DEE-BA13-872DAD2C9D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909C-314B-41A5-B1EB-A743A973AC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AB7F-6AF3-4DEE-BA13-872DAD2C9D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909C-314B-41A5-B1EB-A743A973AC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AB7F-6AF3-4DEE-BA13-872DAD2C9D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909C-314B-41A5-B1EB-A743A973AC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AB7F-6AF3-4DEE-BA13-872DAD2C9D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470D909C-314B-41A5-B1EB-A743A973AC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29" name="Замещающий нижний колонтитул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0" name="Замещающий номер слайда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8955AB7F-6AF3-4DEE-BA13-872DAD2C9D2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microsoft.com/office/2007/relationships/hdphoto" Target="../media/image19.wdp"/><Relationship Id="rId2" Type="http://schemas.openxmlformats.org/officeDocument/2006/relationships/image" Target="../media/image18.png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tags" Target="../tags/tag1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919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6635" y="344805"/>
            <a:ext cx="5090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ru-RU" altLang="en-US" sz="2800" b="1" dirty="0" smtClean="0">
                <a:solidFill>
                  <a:srgbClr val="1B259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Унікальність </a:t>
            </a:r>
            <a:r>
              <a:rPr lang="zh-CN" altLang="en-US" sz="2800" b="1" dirty="0" smtClean="0">
                <a:solidFill>
                  <a:srgbClr val="1B259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LOKK</a:t>
            </a:r>
            <a:r>
              <a:rPr lang="en-US" altLang="en-US" sz="2800" b="1" dirty="0" smtClean="0">
                <a:solidFill>
                  <a:srgbClr val="1B259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YY</a:t>
            </a:r>
            <a:endParaRPr lang="en-US" altLang="en-US" sz="2800" b="1" dirty="0" smtClean="0">
              <a:solidFill>
                <a:srgbClr val="1B2595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3" name="21203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758706"/>
            <a:ext cx="10845800" cy="3097200"/>
            <a:chOff x="673100" y="1758706"/>
            <a:chExt cx="10845800" cy="3097200"/>
          </a:xfrm>
        </p:grpSpPr>
        <p:cxnSp>
          <p:nvCxnSpPr>
            <p:cNvPr id="4" name="直接连接符 3"/>
            <p:cNvCxnSpPr>
              <a:endCxn id="21" idx="0"/>
            </p:cNvCxnSpPr>
            <p:nvPr/>
          </p:nvCxnSpPr>
          <p:spPr>
            <a:xfrm>
              <a:off x="7461469" y="2205882"/>
              <a:ext cx="0" cy="67538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îṡlíḓé"/>
            <p:cNvSpPr/>
            <p:nvPr/>
          </p:nvSpPr>
          <p:spPr bwMode="auto">
            <a:xfrm>
              <a:off x="673100" y="1758706"/>
              <a:ext cx="2695074" cy="447176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endParaRPr lang="id-ID" sz="2400"/>
            </a:p>
          </p:txBody>
        </p:sp>
        <p:sp>
          <p:nvSpPr>
            <p:cNvPr id="6" name="iṣlide"/>
            <p:cNvSpPr/>
            <p:nvPr/>
          </p:nvSpPr>
          <p:spPr>
            <a:xfrm>
              <a:off x="1946837" y="1908552"/>
              <a:ext cx="147600" cy="147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endParaRPr lang="id-ID" sz="2400"/>
            </a:p>
          </p:txBody>
        </p:sp>
        <p:sp>
          <p:nvSpPr>
            <p:cNvPr id="7" name="ïṧlîďe"/>
            <p:cNvSpPr/>
            <p:nvPr/>
          </p:nvSpPr>
          <p:spPr bwMode="auto">
            <a:xfrm>
              <a:off x="3386502" y="1758707"/>
              <a:ext cx="2695074" cy="447176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solidFill>
              <a:srgbClr val="1B25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endParaRPr lang="id-ID" sz="2400"/>
            </a:p>
          </p:txBody>
        </p:sp>
        <p:sp>
          <p:nvSpPr>
            <p:cNvPr id="8" name="îsḻiďè"/>
            <p:cNvSpPr/>
            <p:nvPr/>
          </p:nvSpPr>
          <p:spPr>
            <a:xfrm>
              <a:off x="4656733" y="1908554"/>
              <a:ext cx="147600" cy="147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endParaRPr lang="id-ID" sz="2400"/>
            </a:p>
          </p:txBody>
        </p:sp>
        <p:sp>
          <p:nvSpPr>
            <p:cNvPr id="9" name="išľîḍe"/>
            <p:cNvSpPr/>
            <p:nvPr/>
          </p:nvSpPr>
          <p:spPr bwMode="auto">
            <a:xfrm>
              <a:off x="6113931" y="1758706"/>
              <a:ext cx="2695074" cy="447176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endParaRPr lang="id-ID" sz="2400"/>
            </a:p>
          </p:txBody>
        </p:sp>
        <p:sp>
          <p:nvSpPr>
            <p:cNvPr id="10" name="iṧḷíḋe"/>
            <p:cNvSpPr/>
            <p:nvPr/>
          </p:nvSpPr>
          <p:spPr>
            <a:xfrm>
              <a:off x="7387668" y="1908553"/>
              <a:ext cx="147600" cy="147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endParaRPr lang="id-ID" sz="2400"/>
            </a:p>
          </p:txBody>
        </p:sp>
        <p:sp>
          <p:nvSpPr>
            <p:cNvPr id="11" name="ïS1íďe"/>
            <p:cNvSpPr/>
            <p:nvPr/>
          </p:nvSpPr>
          <p:spPr bwMode="auto">
            <a:xfrm>
              <a:off x="8823826" y="1758707"/>
              <a:ext cx="2695074" cy="447176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solidFill>
              <a:srgbClr val="1B25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endParaRPr lang="id-ID" sz="2400"/>
            </a:p>
          </p:txBody>
        </p:sp>
        <p:sp>
          <p:nvSpPr>
            <p:cNvPr id="12" name="îŝlîďê"/>
            <p:cNvSpPr/>
            <p:nvPr/>
          </p:nvSpPr>
          <p:spPr>
            <a:xfrm>
              <a:off x="10097563" y="1908554"/>
              <a:ext cx="147600" cy="147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endParaRPr lang="id-ID" sz="2400"/>
            </a:p>
          </p:txBody>
        </p:sp>
        <p:cxnSp>
          <p:nvCxnSpPr>
            <p:cNvPr id="17" name="直接连接符 16"/>
            <p:cNvCxnSpPr>
              <a:endCxn id="18" idx="0"/>
            </p:cNvCxnSpPr>
            <p:nvPr/>
          </p:nvCxnSpPr>
          <p:spPr>
            <a:xfrm flipH="1">
              <a:off x="2020638" y="2205882"/>
              <a:ext cx="4438" cy="67538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ïślïḍe"/>
            <p:cNvSpPr/>
            <p:nvPr/>
          </p:nvSpPr>
          <p:spPr>
            <a:xfrm>
              <a:off x="1440535" y="2881262"/>
              <a:ext cx="1160205" cy="1160205"/>
            </a:xfrm>
            <a:prstGeom prst="ellipse">
              <a:avLst/>
            </a:prstGeom>
            <a:noFill/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id-ID" sz="2400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4726095" y="2205882"/>
              <a:ext cx="8876" cy="1489819"/>
            </a:xfrm>
            <a:prstGeom prst="line">
              <a:avLst/>
            </a:prstGeom>
            <a:ln w="25400">
              <a:solidFill>
                <a:srgbClr val="1B259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iṡḻïḑé"/>
            <p:cNvSpPr/>
            <p:nvPr/>
          </p:nvSpPr>
          <p:spPr>
            <a:xfrm>
              <a:off x="4150430" y="3695701"/>
              <a:ext cx="1160205" cy="1160205"/>
            </a:xfrm>
            <a:prstGeom prst="ellipse">
              <a:avLst/>
            </a:prstGeom>
            <a:noFill/>
            <a:ln w="31750">
              <a:solidFill>
                <a:srgbClr val="1B25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id-ID" sz="2400"/>
            </a:p>
          </p:txBody>
        </p:sp>
        <p:sp>
          <p:nvSpPr>
            <p:cNvPr id="21" name="îšḷiďe"/>
            <p:cNvSpPr/>
            <p:nvPr/>
          </p:nvSpPr>
          <p:spPr>
            <a:xfrm>
              <a:off x="6881366" y="2881262"/>
              <a:ext cx="1160205" cy="1160205"/>
            </a:xfrm>
            <a:prstGeom prst="ellipse">
              <a:avLst/>
            </a:prstGeom>
            <a:noFill/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id-ID" sz="2400"/>
            </a:p>
          </p:txBody>
        </p:sp>
        <p:sp>
          <p:nvSpPr>
            <p:cNvPr id="22" name="ïṩḻiḍè"/>
            <p:cNvSpPr/>
            <p:nvPr/>
          </p:nvSpPr>
          <p:spPr bwMode="auto">
            <a:xfrm>
              <a:off x="7208805" y="3233993"/>
              <a:ext cx="505326" cy="454741"/>
            </a:xfrm>
            <a:custGeom>
              <a:avLst/>
              <a:gdLst>
                <a:gd name="connsiteX0" fmla="*/ 225929 w 608344"/>
                <a:gd name="connsiteY0" fmla="*/ 296304 h 547447"/>
                <a:gd name="connsiteX1" fmla="*/ 225929 w 608344"/>
                <a:gd name="connsiteY1" fmla="*/ 341046 h 547447"/>
                <a:gd name="connsiteX2" fmla="*/ 44891 w 608344"/>
                <a:gd name="connsiteY2" fmla="*/ 420403 h 547447"/>
                <a:gd name="connsiteX3" fmla="*/ 287412 w 608344"/>
                <a:gd name="connsiteY3" fmla="*/ 502613 h 547447"/>
                <a:gd name="connsiteX4" fmla="*/ 530026 w 608344"/>
                <a:gd name="connsiteY4" fmla="*/ 420403 h 547447"/>
                <a:gd name="connsiteX5" fmla="*/ 351292 w 608344"/>
                <a:gd name="connsiteY5" fmla="*/ 341322 h 547447"/>
                <a:gd name="connsiteX6" fmla="*/ 351292 w 608344"/>
                <a:gd name="connsiteY6" fmla="*/ 296488 h 547447"/>
                <a:gd name="connsiteX7" fmla="*/ 574825 w 608344"/>
                <a:gd name="connsiteY7" fmla="*/ 420403 h 547447"/>
                <a:gd name="connsiteX8" fmla="*/ 287412 w 608344"/>
                <a:gd name="connsiteY8" fmla="*/ 547447 h 547447"/>
                <a:gd name="connsiteX9" fmla="*/ 0 w 608344"/>
                <a:gd name="connsiteY9" fmla="*/ 420403 h 547447"/>
                <a:gd name="connsiteX10" fmla="*/ 225929 w 608344"/>
                <a:gd name="connsiteY10" fmla="*/ 296304 h 547447"/>
                <a:gd name="connsiteX11" fmla="*/ 288618 w 608344"/>
                <a:gd name="connsiteY11" fmla="*/ 0 h 547447"/>
                <a:gd name="connsiteX12" fmla="*/ 311206 w 608344"/>
                <a:gd name="connsiteY12" fmla="*/ 22551 h 547447"/>
                <a:gd name="connsiteX13" fmla="*/ 311206 w 608344"/>
                <a:gd name="connsiteY13" fmla="*/ 36174 h 547447"/>
                <a:gd name="connsiteX14" fmla="*/ 370947 w 608344"/>
                <a:gd name="connsiteY14" fmla="*/ 21079 h 547447"/>
                <a:gd name="connsiteX15" fmla="*/ 428291 w 608344"/>
                <a:gd name="connsiteY15" fmla="*/ 34978 h 547447"/>
                <a:gd name="connsiteX16" fmla="*/ 486004 w 608344"/>
                <a:gd name="connsiteY16" fmla="*/ 48969 h 547447"/>
                <a:gd name="connsiteX17" fmla="*/ 540766 w 608344"/>
                <a:gd name="connsiteY17" fmla="*/ 36450 h 547447"/>
                <a:gd name="connsiteX18" fmla="*/ 578012 w 608344"/>
                <a:gd name="connsiteY18" fmla="*/ 18409 h 547447"/>
                <a:gd name="connsiteX19" fmla="*/ 587232 w 608344"/>
                <a:gd name="connsiteY19" fmla="*/ 16292 h 547447"/>
                <a:gd name="connsiteX20" fmla="*/ 598479 w 608344"/>
                <a:gd name="connsiteY20" fmla="*/ 19514 h 547447"/>
                <a:gd name="connsiteX21" fmla="*/ 608344 w 608344"/>
                <a:gd name="connsiteY21" fmla="*/ 37371 h 547447"/>
                <a:gd name="connsiteX22" fmla="*/ 608344 w 608344"/>
                <a:gd name="connsiteY22" fmla="*/ 174520 h 547447"/>
                <a:gd name="connsiteX23" fmla="*/ 596451 w 608344"/>
                <a:gd name="connsiteY23" fmla="*/ 193481 h 547447"/>
                <a:gd name="connsiteX24" fmla="*/ 540766 w 608344"/>
                <a:gd name="connsiteY24" fmla="*/ 220451 h 547447"/>
                <a:gd name="connsiteX25" fmla="*/ 486004 w 608344"/>
                <a:gd name="connsiteY25" fmla="*/ 232969 h 547447"/>
                <a:gd name="connsiteX26" fmla="*/ 428291 w 608344"/>
                <a:gd name="connsiteY26" fmla="*/ 218978 h 547447"/>
                <a:gd name="connsiteX27" fmla="*/ 370947 w 608344"/>
                <a:gd name="connsiteY27" fmla="*/ 205079 h 547447"/>
                <a:gd name="connsiteX28" fmla="*/ 311206 w 608344"/>
                <a:gd name="connsiteY28" fmla="*/ 220175 h 547447"/>
                <a:gd name="connsiteX29" fmla="*/ 311206 w 608344"/>
                <a:gd name="connsiteY29" fmla="*/ 426267 h 547447"/>
                <a:gd name="connsiteX30" fmla="*/ 288618 w 608344"/>
                <a:gd name="connsiteY30" fmla="*/ 448726 h 547447"/>
                <a:gd name="connsiteX31" fmla="*/ 266031 w 608344"/>
                <a:gd name="connsiteY31" fmla="*/ 426267 h 547447"/>
                <a:gd name="connsiteX32" fmla="*/ 266031 w 608344"/>
                <a:gd name="connsiteY32" fmla="*/ 22551 h 547447"/>
                <a:gd name="connsiteX33" fmla="*/ 288618 w 608344"/>
                <a:gd name="connsiteY33" fmla="*/ 0 h 54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8344" h="547447">
                  <a:moveTo>
                    <a:pt x="225929" y="296304"/>
                  </a:moveTo>
                  <a:lnTo>
                    <a:pt x="225929" y="341046"/>
                  </a:lnTo>
                  <a:cubicBezTo>
                    <a:pt x="112458" y="351817"/>
                    <a:pt x="44891" y="391035"/>
                    <a:pt x="44891" y="420403"/>
                  </a:cubicBezTo>
                  <a:cubicBezTo>
                    <a:pt x="44891" y="454741"/>
                    <a:pt x="137162" y="502613"/>
                    <a:pt x="287412" y="502613"/>
                  </a:cubicBezTo>
                  <a:cubicBezTo>
                    <a:pt x="437663" y="502613"/>
                    <a:pt x="530026" y="454741"/>
                    <a:pt x="530026" y="420403"/>
                  </a:cubicBezTo>
                  <a:cubicBezTo>
                    <a:pt x="530026" y="391219"/>
                    <a:pt x="463289" y="352369"/>
                    <a:pt x="351292" y="341322"/>
                  </a:cubicBezTo>
                  <a:lnTo>
                    <a:pt x="351292" y="296488"/>
                  </a:lnTo>
                  <a:cubicBezTo>
                    <a:pt x="468543" y="307904"/>
                    <a:pt x="574825" y="350436"/>
                    <a:pt x="574825" y="420403"/>
                  </a:cubicBezTo>
                  <a:cubicBezTo>
                    <a:pt x="574825" y="502889"/>
                    <a:pt x="426786" y="547447"/>
                    <a:pt x="287412" y="547447"/>
                  </a:cubicBezTo>
                  <a:cubicBezTo>
                    <a:pt x="148131" y="547447"/>
                    <a:pt x="0" y="502889"/>
                    <a:pt x="0" y="420403"/>
                  </a:cubicBezTo>
                  <a:cubicBezTo>
                    <a:pt x="0" y="349976"/>
                    <a:pt x="107757" y="307351"/>
                    <a:pt x="225929" y="296304"/>
                  </a:cubicBezTo>
                  <a:close/>
                  <a:moveTo>
                    <a:pt x="288618" y="0"/>
                  </a:moveTo>
                  <a:cubicBezTo>
                    <a:pt x="301064" y="0"/>
                    <a:pt x="311206" y="10033"/>
                    <a:pt x="311206" y="22551"/>
                  </a:cubicBezTo>
                  <a:lnTo>
                    <a:pt x="311206" y="36174"/>
                  </a:lnTo>
                  <a:cubicBezTo>
                    <a:pt x="329829" y="26141"/>
                    <a:pt x="350388" y="21079"/>
                    <a:pt x="370947" y="21079"/>
                  </a:cubicBezTo>
                  <a:cubicBezTo>
                    <a:pt x="390584" y="21079"/>
                    <a:pt x="410313" y="25681"/>
                    <a:pt x="428291" y="34978"/>
                  </a:cubicBezTo>
                  <a:cubicBezTo>
                    <a:pt x="446361" y="44366"/>
                    <a:pt x="466182" y="48969"/>
                    <a:pt x="486004" y="48969"/>
                  </a:cubicBezTo>
                  <a:cubicBezTo>
                    <a:pt x="504719" y="48969"/>
                    <a:pt x="523526" y="44827"/>
                    <a:pt x="540766" y="36450"/>
                  </a:cubicBezTo>
                  <a:lnTo>
                    <a:pt x="578012" y="18409"/>
                  </a:lnTo>
                  <a:cubicBezTo>
                    <a:pt x="580963" y="17029"/>
                    <a:pt x="584097" y="16292"/>
                    <a:pt x="587232" y="16292"/>
                  </a:cubicBezTo>
                  <a:cubicBezTo>
                    <a:pt x="591104" y="16292"/>
                    <a:pt x="594976" y="17397"/>
                    <a:pt x="598479" y="19514"/>
                  </a:cubicBezTo>
                  <a:cubicBezTo>
                    <a:pt x="604564" y="23380"/>
                    <a:pt x="608344" y="30099"/>
                    <a:pt x="608344" y="37371"/>
                  </a:cubicBezTo>
                  <a:lnTo>
                    <a:pt x="608344" y="174520"/>
                  </a:lnTo>
                  <a:cubicBezTo>
                    <a:pt x="608344" y="182620"/>
                    <a:pt x="603734" y="189984"/>
                    <a:pt x="596451" y="193481"/>
                  </a:cubicBezTo>
                  <a:lnTo>
                    <a:pt x="540766" y="220451"/>
                  </a:lnTo>
                  <a:cubicBezTo>
                    <a:pt x="523434" y="228827"/>
                    <a:pt x="504719" y="232969"/>
                    <a:pt x="486004" y="232969"/>
                  </a:cubicBezTo>
                  <a:cubicBezTo>
                    <a:pt x="466182" y="232969"/>
                    <a:pt x="446361" y="228367"/>
                    <a:pt x="428291" y="218978"/>
                  </a:cubicBezTo>
                  <a:cubicBezTo>
                    <a:pt x="410313" y="209774"/>
                    <a:pt x="390584" y="205079"/>
                    <a:pt x="370947" y="205079"/>
                  </a:cubicBezTo>
                  <a:cubicBezTo>
                    <a:pt x="350388" y="205079"/>
                    <a:pt x="329829" y="210142"/>
                    <a:pt x="311206" y="220175"/>
                  </a:cubicBezTo>
                  <a:lnTo>
                    <a:pt x="311206" y="426267"/>
                  </a:lnTo>
                  <a:cubicBezTo>
                    <a:pt x="311206" y="438693"/>
                    <a:pt x="301064" y="448726"/>
                    <a:pt x="288618" y="448726"/>
                  </a:cubicBezTo>
                  <a:cubicBezTo>
                    <a:pt x="276172" y="448726"/>
                    <a:pt x="266031" y="438693"/>
                    <a:pt x="266031" y="426267"/>
                  </a:cubicBezTo>
                  <a:lnTo>
                    <a:pt x="266031" y="22551"/>
                  </a:lnTo>
                  <a:cubicBezTo>
                    <a:pt x="266031" y="10033"/>
                    <a:pt x="276172" y="0"/>
                    <a:pt x="28861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i="1"/>
            </a:p>
          </p:txBody>
        </p:sp>
        <p:cxnSp>
          <p:nvCxnSpPr>
            <p:cNvPr id="23" name="直接连接符 22"/>
            <p:cNvCxnSpPr>
              <a:endCxn id="24" idx="0"/>
            </p:cNvCxnSpPr>
            <p:nvPr/>
          </p:nvCxnSpPr>
          <p:spPr>
            <a:xfrm>
              <a:off x="10162488" y="2205882"/>
              <a:ext cx="8876" cy="1489819"/>
            </a:xfrm>
            <a:prstGeom prst="line">
              <a:avLst/>
            </a:prstGeom>
            <a:ln w="25400">
              <a:solidFill>
                <a:srgbClr val="1B259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íṩļiďé"/>
            <p:cNvSpPr/>
            <p:nvPr/>
          </p:nvSpPr>
          <p:spPr>
            <a:xfrm>
              <a:off x="9591261" y="3695701"/>
              <a:ext cx="1160205" cy="1160205"/>
            </a:xfrm>
            <a:prstGeom prst="ellipse">
              <a:avLst/>
            </a:prstGeom>
            <a:noFill/>
            <a:ln w="31750">
              <a:solidFill>
                <a:srgbClr val="1B25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id-ID" sz="2400"/>
            </a:p>
          </p:txBody>
        </p:sp>
        <p:sp>
          <p:nvSpPr>
            <p:cNvPr id="25" name="íṣḷïďe"/>
            <p:cNvSpPr/>
            <p:nvPr/>
          </p:nvSpPr>
          <p:spPr bwMode="auto">
            <a:xfrm>
              <a:off x="4381064" y="4021580"/>
              <a:ext cx="698936" cy="508448"/>
            </a:xfrm>
            <a:custGeom>
              <a:avLst/>
              <a:gdLst>
                <a:gd name="T0" fmla="*/ 5633 w 5757"/>
                <a:gd name="T1" fmla="*/ 1244 h 4194"/>
                <a:gd name="T2" fmla="*/ 5210 w 5757"/>
                <a:gd name="T3" fmla="*/ 1244 h 4194"/>
                <a:gd name="T4" fmla="*/ 5124 w 5757"/>
                <a:gd name="T5" fmla="*/ 1278 h 4194"/>
                <a:gd name="T6" fmla="*/ 5034 w 5757"/>
                <a:gd name="T7" fmla="*/ 1365 h 4194"/>
                <a:gd name="T8" fmla="*/ 4370 w 5757"/>
                <a:gd name="T9" fmla="*/ 306 h 4194"/>
                <a:gd name="T10" fmla="*/ 3724 w 5757"/>
                <a:gd name="T11" fmla="*/ 0 h 4194"/>
                <a:gd name="T12" fmla="*/ 2033 w 5757"/>
                <a:gd name="T13" fmla="*/ 0 h 4194"/>
                <a:gd name="T14" fmla="*/ 1388 w 5757"/>
                <a:gd name="T15" fmla="*/ 306 h 4194"/>
                <a:gd name="T16" fmla="*/ 722 w 5757"/>
                <a:gd name="T17" fmla="*/ 1364 h 4194"/>
                <a:gd name="T18" fmla="*/ 633 w 5757"/>
                <a:gd name="T19" fmla="*/ 1278 h 4194"/>
                <a:gd name="T20" fmla="*/ 547 w 5757"/>
                <a:gd name="T21" fmla="*/ 1244 h 4194"/>
                <a:gd name="T22" fmla="*/ 125 w 5757"/>
                <a:gd name="T23" fmla="*/ 1244 h 4194"/>
                <a:gd name="T24" fmla="*/ 0 w 5757"/>
                <a:gd name="T25" fmla="*/ 1368 h 4194"/>
                <a:gd name="T26" fmla="*/ 0 w 5757"/>
                <a:gd name="T27" fmla="*/ 1657 h 4194"/>
                <a:gd name="T28" fmla="*/ 117 w 5757"/>
                <a:gd name="T29" fmla="*/ 1782 h 4194"/>
                <a:gd name="T30" fmla="*/ 551 w 5757"/>
                <a:gd name="T31" fmla="*/ 1809 h 4194"/>
                <a:gd name="T32" fmla="*/ 434 w 5757"/>
                <a:gd name="T33" fmla="*/ 2689 h 4194"/>
                <a:gd name="T34" fmla="*/ 625 w 5757"/>
                <a:gd name="T35" fmla="*/ 3416 h 4194"/>
                <a:gd name="T36" fmla="*/ 625 w 5757"/>
                <a:gd name="T37" fmla="*/ 4089 h 4194"/>
                <a:gd name="T38" fmla="*/ 730 w 5757"/>
                <a:gd name="T39" fmla="*/ 4194 h 4194"/>
                <a:gd name="T40" fmla="*/ 1210 w 5757"/>
                <a:gd name="T41" fmla="*/ 4194 h 4194"/>
                <a:gd name="T42" fmla="*/ 1315 w 5757"/>
                <a:gd name="T43" fmla="*/ 4089 h 4194"/>
                <a:gd name="T44" fmla="*/ 1315 w 5757"/>
                <a:gd name="T45" fmla="*/ 3671 h 4194"/>
                <a:gd name="T46" fmla="*/ 4443 w 5757"/>
                <a:gd name="T47" fmla="*/ 3671 h 4194"/>
                <a:gd name="T48" fmla="*/ 4443 w 5757"/>
                <a:gd name="T49" fmla="*/ 4089 h 4194"/>
                <a:gd name="T50" fmla="*/ 4547 w 5757"/>
                <a:gd name="T51" fmla="*/ 4194 h 4194"/>
                <a:gd name="T52" fmla="*/ 5027 w 5757"/>
                <a:gd name="T53" fmla="*/ 4194 h 4194"/>
                <a:gd name="T54" fmla="*/ 5132 w 5757"/>
                <a:gd name="T55" fmla="*/ 4089 h 4194"/>
                <a:gd name="T56" fmla="*/ 5132 w 5757"/>
                <a:gd name="T57" fmla="*/ 3416 h 4194"/>
                <a:gd name="T58" fmla="*/ 5323 w 5757"/>
                <a:gd name="T59" fmla="*/ 2689 h 4194"/>
                <a:gd name="T60" fmla="*/ 5206 w 5757"/>
                <a:gd name="T61" fmla="*/ 1809 h 4194"/>
                <a:gd name="T62" fmla="*/ 5640 w 5757"/>
                <a:gd name="T63" fmla="*/ 1782 h 4194"/>
                <a:gd name="T64" fmla="*/ 5757 w 5757"/>
                <a:gd name="T65" fmla="*/ 1657 h 4194"/>
                <a:gd name="T66" fmla="*/ 5757 w 5757"/>
                <a:gd name="T67" fmla="*/ 1368 h 4194"/>
                <a:gd name="T68" fmla="*/ 5633 w 5757"/>
                <a:gd name="T69" fmla="*/ 1244 h 4194"/>
                <a:gd name="T70" fmla="*/ 1744 w 5757"/>
                <a:gd name="T71" fmla="*/ 597 h 4194"/>
                <a:gd name="T72" fmla="*/ 2033 w 5757"/>
                <a:gd name="T73" fmla="*/ 460 h 4194"/>
                <a:gd name="T74" fmla="*/ 3724 w 5757"/>
                <a:gd name="T75" fmla="*/ 460 h 4194"/>
                <a:gd name="T76" fmla="*/ 4013 w 5757"/>
                <a:gd name="T77" fmla="*/ 597 h 4194"/>
                <a:gd name="T78" fmla="*/ 4507 w 5757"/>
                <a:gd name="T79" fmla="*/ 1330 h 4194"/>
                <a:gd name="T80" fmla="*/ 1247 w 5757"/>
                <a:gd name="T81" fmla="*/ 1331 h 4194"/>
                <a:gd name="T82" fmla="*/ 1744 w 5757"/>
                <a:gd name="T83" fmla="*/ 597 h 4194"/>
                <a:gd name="T84" fmla="*/ 1389 w 5757"/>
                <a:gd name="T85" fmla="*/ 3161 h 4194"/>
                <a:gd name="T86" fmla="*/ 956 w 5757"/>
                <a:gd name="T87" fmla="*/ 2893 h 4194"/>
                <a:gd name="T88" fmla="*/ 1265 w 5757"/>
                <a:gd name="T89" fmla="*/ 2550 h 4194"/>
                <a:gd name="T90" fmla="*/ 1822 w 5757"/>
                <a:gd name="T91" fmla="*/ 2893 h 4194"/>
                <a:gd name="T92" fmla="*/ 1389 w 5757"/>
                <a:gd name="T93" fmla="*/ 3161 h 4194"/>
                <a:gd name="T94" fmla="*/ 3332 w 5757"/>
                <a:gd name="T95" fmla="*/ 3121 h 4194"/>
                <a:gd name="T96" fmla="*/ 2425 w 5757"/>
                <a:gd name="T97" fmla="*/ 3121 h 4194"/>
                <a:gd name="T98" fmla="*/ 2177 w 5757"/>
                <a:gd name="T99" fmla="*/ 2873 h 4194"/>
                <a:gd name="T100" fmla="*/ 2246 w 5757"/>
                <a:gd name="T101" fmla="*/ 2803 h 4194"/>
                <a:gd name="T102" fmla="*/ 3511 w 5757"/>
                <a:gd name="T103" fmla="*/ 2803 h 4194"/>
                <a:gd name="T104" fmla="*/ 3581 w 5757"/>
                <a:gd name="T105" fmla="*/ 2873 h 4194"/>
                <a:gd name="T106" fmla="*/ 3332 w 5757"/>
                <a:gd name="T107" fmla="*/ 3121 h 4194"/>
                <a:gd name="T108" fmla="*/ 4368 w 5757"/>
                <a:gd name="T109" fmla="*/ 3161 h 4194"/>
                <a:gd name="T110" fmla="*/ 3936 w 5757"/>
                <a:gd name="T111" fmla="*/ 2893 h 4194"/>
                <a:gd name="T112" fmla="*/ 4492 w 5757"/>
                <a:gd name="T113" fmla="*/ 2550 h 4194"/>
                <a:gd name="T114" fmla="*/ 4801 w 5757"/>
                <a:gd name="T115" fmla="*/ 2893 h 4194"/>
                <a:gd name="T116" fmla="*/ 4368 w 5757"/>
                <a:gd name="T117" fmla="*/ 3161 h 4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57" h="4194">
                  <a:moveTo>
                    <a:pt x="5633" y="1244"/>
                  </a:moveTo>
                  <a:lnTo>
                    <a:pt x="5210" y="1244"/>
                  </a:lnTo>
                  <a:cubicBezTo>
                    <a:pt x="5178" y="1244"/>
                    <a:pt x="5147" y="1256"/>
                    <a:pt x="5124" y="1278"/>
                  </a:cubicBezTo>
                  <a:lnTo>
                    <a:pt x="5034" y="1365"/>
                  </a:lnTo>
                  <a:cubicBezTo>
                    <a:pt x="4882" y="1013"/>
                    <a:pt x="4664" y="666"/>
                    <a:pt x="4370" y="306"/>
                  </a:cubicBezTo>
                  <a:cubicBezTo>
                    <a:pt x="4210" y="111"/>
                    <a:pt x="3975" y="0"/>
                    <a:pt x="3724" y="0"/>
                  </a:cubicBezTo>
                  <a:lnTo>
                    <a:pt x="2033" y="0"/>
                  </a:lnTo>
                  <a:cubicBezTo>
                    <a:pt x="1782" y="0"/>
                    <a:pt x="1547" y="111"/>
                    <a:pt x="1388" y="306"/>
                  </a:cubicBezTo>
                  <a:cubicBezTo>
                    <a:pt x="1084" y="677"/>
                    <a:pt x="870" y="1016"/>
                    <a:pt x="722" y="1364"/>
                  </a:cubicBezTo>
                  <a:lnTo>
                    <a:pt x="633" y="1278"/>
                  </a:lnTo>
                  <a:cubicBezTo>
                    <a:pt x="610" y="1256"/>
                    <a:pt x="579" y="1244"/>
                    <a:pt x="547" y="1244"/>
                  </a:cubicBezTo>
                  <a:lnTo>
                    <a:pt x="125" y="1244"/>
                  </a:lnTo>
                  <a:cubicBezTo>
                    <a:pt x="56" y="1244"/>
                    <a:pt x="0" y="1300"/>
                    <a:pt x="0" y="1368"/>
                  </a:cubicBezTo>
                  <a:lnTo>
                    <a:pt x="0" y="1657"/>
                  </a:lnTo>
                  <a:cubicBezTo>
                    <a:pt x="0" y="1723"/>
                    <a:pt x="51" y="1777"/>
                    <a:pt x="117" y="1782"/>
                  </a:cubicBezTo>
                  <a:lnTo>
                    <a:pt x="551" y="1809"/>
                  </a:lnTo>
                  <a:cubicBezTo>
                    <a:pt x="485" y="2001"/>
                    <a:pt x="434" y="2286"/>
                    <a:pt x="434" y="2689"/>
                  </a:cubicBezTo>
                  <a:cubicBezTo>
                    <a:pt x="434" y="3038"/>
                    <a:pt x="504" y="3268"/>
                    <a:pt x="625" y="3416"/>
                  </a:cubicBezTo>
                  <a:lnTo>
                    <a:pt x="625" y="4089"/>
                  </a:lnTo>
                  <a:cubicBezTo>
                    <a:pt x="625" y="4147"/>
                    <a:pt x="672" y="4194"/>
                    <a:pt x="730" y="4194"/>
                  </a:cubicBezTo>
                  <a:lnTo>
                    <a:pt x="1210" y="4194"/>
                  </a:lnTo>
                  <a:cubicBezTo>
                    <a:pt x="1268" y="4194"/>
                    <a:pt x="1315" y="4147"/>
                    <a:pt x="1315" y="4089"/>
                  </a:cubicBezTo>
                  <a:lnTo>
                    <a:pt x="1315" y="3671"/>
                  </a:lnTo>
                  <a:lnTo>
                    <a:pt x="4443" y="3671"/>
                  </a:lnTo>
                  <a:lnTo>
                    <a:pt x="4443" y="4089"/>
                  </a:lnTo>
                  <a:cubicBezTo>
                    <a:pt x="4443" y="4147"/>
                    <a:pt x="4489" y="4194"/>
                    <a:pt x="4547" y="4194"/>
                  </a:cubicBezTo>
                  <a:lnTo>
                    <a:pt x="5027" y="4194"/>
                  </a:lnTo>
                  <a:cubicBezTo>
                    <a:pt x="5085" y="4194"/>
                    <a:pt x="5132" y="4147"/>
                    <a:pt x="5132" y="4089"/>
                  </a:cubicBezTo>
                  <a:lnTo>
                    <a:pt x="5132" y="3416"/>
                  </a:lnTo>
                  <a:cubicBezTo>
                    <a:pt x="5253" y="3268"/>
                    <a:pt x="5323" y="3038"/>
                    <a:pt x="5323" y="2689"/>
                  </a:cubicBezTo>
                  <a:cubicBezTo>
                    <a:pt x="5323" y="2286"/>
                    <a:pt x="5272" y="2001"/>
                    <a:pt x="5206" y="1809"/>
                  </a:cubicBezTo>
                  <a:lnTo>
                    <a:pt x="5640" y="1782"/>
                  </a:lnTo>
                  <a:cubicBezTo>
                    <a:pt x="5706" y="1777"/>
                    <a:pt x="5757" y="1723"/>
                    <a:pt x="5757" y="1657"/>
                  </a:cubicBezTo>
                  <a:lnTo>
                    <a:pt x="5757" y="1368"/>
                  </a:lnTo>
                  <a:cubicBezTo>
                    <a:pt x="5757" y="1300"/>
                    <a:pt x="5701" y="1244"/>
                    <a:pt x="5633" y="1244"/>
                  </a:cubicBezTo>
                  <a:close/>
                  <a:moveTo>
                    <a:pt x="1744" y="597"/>
                  </a:moveTo>
                  <a:cubicBezTo>
                    <a:pt x="1815" y="510"/>
                    <a:pt x="1921" y="460"/>
                    <a:pt x="2033" y="460"/>
                  </a:cubicBezTo>
                  <a:lnTo>
                    <a:pt x="3724" y="460"/>
                  </a:lnTo>
                  <a:cubicBezTo>
                    <a:pt x="3836" y="460"/>
                    <a:pt x="3942" y="510"/>
                    <a:pt x="4013" y="597"/>
                  </a:cubicBezTo>
                  <a:cubicBezTo>
                    <a:pt x="4219" y="849"/>
                    <a:pt x="4382" y="1090"/>
                    <a:pt x="4507" y="1330"/>
                  </a:cubicBezTo>
                  <a:lnTo>
                    <a:pt x="1247" y="1331"/>
                  </a:lnTo>
                  <a:cubicBezTo>
                    <a:pt x="1370" y="1096"/>
                    <a:pt x="1533" y="855"/>
                    <a:pt x="1744" y="597"/>
                  </a:cubicBezTo>
                  <a:close/>
                  <a:moveTo>
                    <a:pt x="1389" y="3161"/>
                  </a:moveTo>
                  <a:cubicBezTo>
                    <a:pt x="1150" y="3161"/>
                    <a:pt x="956" y="3082"/>
                    <a:pt x="956" y="2893"/>
                  </a:cubicBezTo>
                  <a:cubicBezTo>
                    <a:pt x="956" y="2704"/>
                    <a:pt x="1026" y="2550"/>
                    <a:pt x="1265" y="2550"/>
                  </a:cubicBezTo>
                  <a:cubicBezTo>
                    <a:pt x="1504" y="2550"/>
                    <a:pt x="1822" y="2704"/>
                    <a:pt x="1822" y="2893"/>
                  </a:cubicBezTo>
                  <a:cubicBezTo>
                    <a:pt x="1822" y="3082"/>
                    <a:pt x="1628" y="3161"/>
                    <a:pt x="1389" y="3161"/>
                  </a:cubicBezTo>
                  <a:close/>
                  <a:moveTo>
                    <a:pt x="3332" y="3121"/>
                  </a:moveTo>
                  <a:lnTo>
                    <a:pt x="2425" y="3121"/>
                  </a:lnTo>
                  <a:cubicBezTo>
                    <a:pt x="2288" y="3121"/>
                    <a:pt x="2177" y="3010"/>
                    <a:pt x="2177" y="2873"/>
                  </a:cubicBezTo>
                  <a:cubicBezTo>
                    <a:pt x="2177" y="2835"/>
                    <a:pt x="2208" y="2803"/>
                    <a:pt x="2246" y="2803"/>
                  </a:cubicBezTo>
                  <a:lnTo>
                    <a:pt x="3511" y="2803"/>
                  </a:lnTo>
                  <a:cubicBezTo>
                    <a:pt x="3549" y="2803"/>
                    <a:pt x="3581" y="2835"/>
                    <a:pt x="3581" y="2873"/>
                  </a:cubicBezTo>
                  <a:cubicBezTo>
                    <a:pt x="3581" y="3010"/>
                    <a:pt x="3469" y="3121"/>
                    <a:pt x="3332" y="3121"/>
                  </a:cubicBezTo>
                  <a:close/>
                  <a:moveTo>
                    <a:pt x="4368" y="3161"/>
                  </a:moveTo>
                  <a:cubicBezTo>
                    <a:pt x="4129" y="3161"/>
                    <a:pt x="3936" y="3082"/>
                    <a:pt x="3936" y="2893"/>
                  </a:cubicBezTo>
                  <a:cubicBezTo>
                    <a:pt x="3936" y="2704"/>
                    <a:pt x="4253" y="2550"/>
                    <a:pt x="4492" y="2550"/>
                  </a:cubicBezTo>
                  <a:cubicBezTo>
                    <a:pt x="4731" y="2550"/>
                    <a:pt x="4801" y="2704"/>
                    <a:pt x="4801" y="2893"/>
                  </a:cubicBezTo>
                  <a:cubicBezTo>
                    <a:pt x="4801" y="3082"/>
                    <a:pt x="4608" y="3161"/>
                    <a:pt x="4368" y="3161"/>
                  </a:cubicBezTo>
                  <a:close/>
                </a:path>
              </a:pathLst>
            </a:custGeom>
            <a:solidFill>
              <a:srgbClr val="1B2595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i="1"/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513" y="3899323"/>
            <a:ext cx="647700" cy="6477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14" y="3149960"/>
            <a:ext cx="591461" cy="591461"/>
          </a:xfrm>
          <a:prstGeom prst="rect">
            <a:avLst/>
          </a:prstGeom>
        </p:spPr>
      </p:pic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1016974" y="4223173"/>
            <a:ext cx="203214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en-US" sz="1400" b="1" dirty="0">
                <a:ea typeface="Calibri" panose="020F0502020204030204" pitchFamily="34" charset="0"/>
              </a:rPr>
              <a:t>Створення віртуального ключа</a:t>
            </a:r>
            <a:endParaRPr lang="en-US" altLang="zh-CN" sz="1400" b="1" dirty="0"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zh-CN" sz="1400" dirty="0">
              <a:ea typeface="Calibri" panose="020F0502020204030204" pitchFamily="34" charset="0"/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6445398" y="4223173"/>
            <a:ext cx="203214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400" b="1" dirty="0">
                <a:ea typeface="Calibri" panose="020F0502020204030204" pitchFamily="34" charset="0"/>
              </a:rPr>
              <a:t>Будь-яка точка світу</a:t>
            </a:r>
            <a:endParaRPr lang="ru-RU" sz="1400" b="1" dirty="0">
              <a:ea typeface="Calibri" panose="020F0502020204030204" pitchFamily="34" charset="0"/>
            </a:endParaRPr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3717969" y="5181785"/>
            <a:ext cx="203214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en-US" sz="1400" b="1" dirty="0">
                <a:ea typeface="Calibri" panose="020F0502020204030204" pitchFamily="34" charset="0"/>
              </a:rPr>
              <a:t>Не виходячи з авто</a:t>
            </a:r>
            <a:endParaRPr lang="en-US" altLang="zh-CN" sz="1400" b="1" dirty="0"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zh-CN" sz="1400" dirty="0">
              <a:ea typeface="Calibri" panose="020F0502020204030204" pitchFamily="34" charset="0"/>
            </a:endParaRP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9229093" y="5181785"/>
            <a:ext cx="203214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en-US" sz="1400" b="1" dirty="0">
                <a:ea typeface="Calibri" panose="020F0502020204030204" pitchFamily="34" charset="0"/>
              </a:rPr>
              <a:t>Віддалене управління </a:t>
            </a:r>
            <a:endParaRPr lang="ru-RU" altLang="en-US" sz="1400" b="1" dirty="0"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48727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1781175"/>
          </a:xfrm>
          <a:prstGeom prst="rect">
            <a:avLst/>
          </a:prstGeom>
        </p:spPr>
      </p:pic>
      <p:sp>
        <p:nvSpPr>
          <p:cNvPr id="6" name="Замещающий текст 5"/>
          <p:cNvSpPr>
            <a:spLocks noGrp="1"/>
          </p:cNvSpPr>
          <p:nvPr>
            <p:ph type="body" sz="half" idx="2"/>
          </p:nvPr>
        </p:nvSpPr>
        <p:spPr>
          <a:xfrm>
            <a:off x="840105" y="987425"/>
            <a:ext cx="6080760" cy="4881880"/>
          </a:xfrm>
        </p:spPr>
        <p:txBody>
          <a:bodyPr/>
          <a:p>
            <a:r>
              <a:rPr lang="ru-RU" altLang="en-US" sz="1800"/>
              <a:t>Наша компанія </a:t>
            </a:r>
            <a:r>
              <a:rPr lang="en-US" altLang="en-US" sz="1800" b="1"/>
              <a:t>LOKKYY</a:t>
            </a:r>
            <a:r>
              <a:rPr lang="ru-RU" altLang="en-US" sz="1800"/>
              <a:t>  виготовляє якісну продукцію, а саме розумний блок керування гаражними воротами зі смартфону з підтримкою кінцевого шифрування та можливістю підключення через Bluetooth та Wi-Fi, а також віддаленого управління вашими воротами. Наразі ми шукаємо нових партнерів для реалізації нашої продукції у вашому регіоні. Ми хочемо запропонувати вам співробітництво з нами в якості представника та реалізатора нашої продукції.</a:t>
            </a:r>
            <a:endParaRPr lang="ru-RU" altLang="en-US" sz="1800"/>
          </a:p>
          <a:p>
            <a:endParaRPr lang="ru-RU" altLang="en-US" sz="1800"/>
          </a:p>
          <a:p>
            <a:r>
              <a:rPr lang="ru-RU" altLang="en-US" sz="1800"/>
              <a:t>Для комфортної співпраці з нами, ми гарантуємо вам і кажемо, що ми впевнені в якості </a:t>
            </a:r>
            <a:r>
              <a:rPr lang="ru-RU" altLang="en-US" sz="1800" b="1"/>
              <a:t>LOKKYY</a:t>
            </a:r>
            <a:r>
              <a:rPr lang="ru-RU" altLang="en-US" sz="1800"/>
              <a:t> і даємо гарантію на товар 1 рік. Якщо в цей період ваш пристрій </a:t>
            </a:r>
            <a:r>
              <a:rPr lang="ru-RU" altLang="en-US" sz="1800" b="1"/>
              <a:t>LOKKYY</a:t>
            </a:r>
            <a:r>
              <a:rPr lang="ru-RU" altLang="en-US" sz="1800"/>
              <a:t> вийде з ладу (крім випадків неправильної експлуатації), ми замінимо його на новий.</a:t>
            </a:r>
            <a:endParaRPr lang="ru-RU" altLang="en-US" sz="1800"/>
          </a:p>
        </p:txBody>
      </p:sp>
      <p:pic>
        <p:nvPicPr>
          <p:cNvPr id="7" name="Изображение 6" descr="mt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115" y="502285"/>
            <a:ext cx="4772025" cy="5870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655" y="495300"/>
            <a:ext cx="5543550" cy="586740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rcRect l="2241" r="-1260"/>
          <a:stretch>
            <a:fillRect/>
          </a:stretch>
        </p:blipFill>
        <p:spPr>
          <a:xfrm>
            <a:off x="5457190" y="609600"/>
            <a:ext cx="6734810" cy="56388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8388350" y="6121400"/>
            <a:ext cx="8731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ru-RU" b="1"/>
              <a:t>69.95 €</a:t>
            </a:r>
            <a:endParaRPr lang="en-US" altLang="ru-RU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 r="2934"/>
          <a:stretch>
            <a:fillRect/>
          </a:stretch>
        </p:blipFill>
        <p:spPr>
          <a:xfrm>
            <a:off x="0" y="0"/>
            <a:ext cx="12185650" cy="5819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2820718" y="2329738"/>
            <a:ext cx="1361686" cy="1361686"/>
          </a:xfrm>
          <a:prstGeom prst="ellipse">
            <a:avLst/>
          </a:prstGeom>
          <a:solidFill>
            <a:srgbClr val="1B2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914041" y="2329738"/>
            <a:ext cx="1361686" cy="1361686"/>
          </a:xfrm>
          <a:prstGeom prst="ellipse">
            <a:avLst/>
          </a:prstGeom>
          <a:solidFill>
            <a:srgbClr val="1B2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58186" y="2316120"/>
            <a:ext cx="1361686" cy="1361686"/>
          </a:xfrm>
          <a:prstGeom prst="ellipse">
            <a:avLst/>
          </a:prstGeom>
          <a:solidFill>
            <a:srgbClr val="1B2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59130" y="344805"/>
            <a:ext cx="6867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 smtClean="0">
                <a:solidFill>
                  <a:srgbClr val="1B259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Можливості додатку LOKKYY</a:t>
            </a:r>
            <a:endParaRPr lang="en-US" altLang="zh-CN" sz="2800" b="1" dirty="0" smtClean="0">
              <a:solidFill>
                <a:srgbClr val="1B2595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54" y="2743200"/>
            <a:ext cx="609533" cy="6095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55" y="2627486"/>
            <a:ext cx="766191" cy="7661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82" y="2627486"/>
            <a:ext cx="766191" cy="766191"/>
          </a:xfrm>
          <a:prstGeom prst="rect">
            <a:avLst/>
          </a:prstGeom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349494" y="3864906"/>
            <a:ext cx="2002416" cy="114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 b="1" dirty="0" smtClean="0">
                <a:ea typeface="Calibri" panose="020F0502020204030204" pitchFamily="34" charset="0"/>
              </a:rPr>
              <a:t>Гнучке налаштування</a:t>
            </a:r>
            <a:endParaRPr lang="zh-CN" altLang="en-US" sz="1400" b="1" dirty="0" smtClean="0">
              <a:ea typeface="Calibri" panose="020F050202020403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050" dirty="0" smtClean="0">
                <a:ea typeface="Calibri" panose="020F0502020204030204" pitchFamily="34" charset="0"/>
              </a:rPr>
              <a:t>LOKKYY дозволяє налаштувати додаток спеціально під ваші вимоги.</a:t>
            </a:r>
            <a:endParaRPr lang="zh-CN" altLang="en-US" sz="1050" dirty="0" smtClean="0">
              <a:ea typeface="Calibri" panose="020F0502020204030204" pitchFamily="34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2444214" y="3864906"/>
            <a:ext cx="2002416" cy="235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 b="1" dirty="0" smtClean="0">
                <a:ea typeface="Calibri" panose="020F0502020204030204" pitchFamily="34" charset="0"/>
              </a:rPr>
              <a:t>Різні канали зв'язку</a:t>
            </a:r>
            <a:endParaRPr lang="zh-CN" altLang="en-US" sz="1400" b="1" dirty="0" smtClean="0">
              <a:ea typeface="Calibri" panose="020F050202020403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050" dirty="0" smtClean="0">
                <a:ea typeface="Calibri" panose="020F0502020204030204" pitchFamily="34" charset="0"/>
              </a:rPr>
              <a:t>Налаштувати різні канали зв'язку, зв'язати додаток із системою розумного будинку, а також, при необхідності, передавати управління воротами рідним та знайомим за допомогою QR-коду і чи месенджера</a:t>
            </a:r>
            <a:endParaRPr lang="zh-CN" altLang="en-US" sz="1050" dirty="0" smtClean="0">
              <a:ea typeface="Calibri" panose="020F0502020204030204" pitchFamily="34" charset="0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4538935" y="3864906"/>
            <a:ext cx="2002416" cy="16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 b="1" dirty="0" smtClean="0">
                <a:ea typeface="Calibri" panose="020F0502020204030204" pitchFamily="34" charset="0"/>
              </a:rPr>
              <a:t>Все під контролем</a:t>
            </a:r>
            <a:endParaRPr lang="zh-CN" altLang="en-US" sz="1400" b="1" dirty="0" smtClean="0">
              <a:ea typeface="Calibri" panose="020F050202020403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050" dirty="0" smtClean="0">
                <a:ea typeface="Calibri" panose="020F0502020204030204" pitchFamily="34" charset="0"/>
              </a:rPr>
              <a:t>Автоматичне відкриття гаражних воріт. Контроль стану воріт, а також повідомлення при їх відкритті / закритті іншим користувачем.</a:t>
            </a:r>
            <a:endParaRPr lang="zh-CN" altLang="en-US" sz="1050" dirty="0" smtClean="0">
              <a:ea typeface="Calibri" panose="020F0502020204030204" pitchFamily="34" charset="0"/>
            </a:endParaRPr>
          </a:p>
        </p:txBody>
      </p:sp>
      <p:pic>
        <p:nvPicPr>
          <p:cNvPr id="16" name="Изображение 15" descr="m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155" y="866775"/>
            <a:ext cx="5575300" cy="5560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0" grpId="1" animBg="1"/>
      <p:bldP spid="11" grpId="1"/>
      <p:bldP spid="12" grpId="0" animBg="1"/>
      <p:bldP spid="14" grpId="0"/>
      <p:bldP spid="12" grpId="1" animBg="1"/>
      <p:bldP spid="14" grpId="1"/>
      <p:bldP spid="13" grpId="0" animBg="1"/>
      <p:bldP spid="15" grpId="0"/>
      <p:bldP spid="13" grpId="1" animBg="1"/>
      <p:bldP spid="15" grpId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273" y="1357384"/>
            <a:ext cx="11192078" cy="253333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64918" y="345001"/>
            <a:ext cx="28621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 smtClean="0">
                <a:solidFill>
                  <a:srgbClr val="1B259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LOKKYY</a:t>
            </a:r>
            <a:endParaRPr lang="en-US" altLang="zh-CN" sz="2800" b="1" dirty="0" smtClean="0">
              <a:solidFill>
                <a:srgbClr val="1B2595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3" name="21130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535521" y="1909576"/>
            <a:ext cx="7120957" cy="4237224"/>
            <a:chOff x="2535521" y="1909576"/>
            <a:chExt cx="7120957" cy="4237224"/>
          </a:xfrm>
        </p:grpSpPr>
        <p:sp>
          <p:nvSpPr>
            <p:cNvPr id="4" name="íšļiďè"/>
            <p:cNvSpPr/>
            <p:nvPr/>
          </p:nvSpPr>
          <p:spPr>
            <a:xfrm>
              <a:off x="2982830" y="1909576"/>
              <a:ext cx="6226340" cy="2471596"/>
            </a:xfrm>
            <a:prstGeom prst="donut">
              <a:avLst>
                <a:gd name="adj" fmla="val 10299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i$ḻïḓé"/>
            <p:cNvGrpSpPr/>
            <p:nvPr/>
          </p:nvGrpSpPr>
          <p:grpSpPr>
            <a:xfrm>
              <a:off x="2535521" y="2831802"/>
              <a:ext cx="1137002" cy="1123950"/>
              <a:chOff x="3019425" y="2866700"/>
              <a:chExt cx="1137002" cy="1123950"/>
            </a:xfrm>
          </p:grpSpPr>
          <p:sp>
            <p:nvSpPr>
              <p:cNvPr id="15" name="iṩ1ïḓè"/>
              <p:cNvSpPr/>
              <p:nvPr/>
            </p:nvSpPr>
            <p:spPr>
              <a:xfrm>
                <a:off x="3019425" y="2866700"/>
                <a:ext cx="1137002" cy="1123950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" name="ïşľîḋê"/>
              <p:cNvSpPr/>
              <p:nvPr/>
            </p:nvSpPr>
            <p:spPr bwMode="auto">
              <a:xfrm>
                <a:off x="3321331" y="3180272"/>
                <a:ext cx="533190" cy="496807"/>
              </a:xfrm>
              <a:custGeom>
                <a:avLst/>
                <a:gdLst>
                  <a:gd name="connsiteX0" fmla="*/ 484855 w 606016"/>
                  <a:gd name="connsiteY0" fmla="*/ 473988 h 564664"/>
                  <a:gd name="connsiteX1" fmla="*/ 505037 w 606016"/>
                  <a:gd name="connsiteY1" fmla="*/ 494170 h 564664"/>
                  <a:gd name="connsiteX2" fmla="*/ 484855 w 606016"/>
                  <a:gd name="connsiteY2" fmla="*/ 514352 h 564664"/>
                  <a:gd name="connsiteX3" fmla="*/ 464673 w 606016"/>
                  <a:gd name="connsiteY3" fmla="*/ 494170 h 564664"/>
                  <a:gd name="connsiteX4" fmla="*/ 484855 w 606016"/>
                  <a:gd name="connsiteY4" fmla="*/ 473988 h 564664"/>
                  <a:gd name="connsiteX5" fmla="*/ 121232 w 606016"/>
                  <a:gd name="connsiteY5" fmla="*/ 473988 h 564664"/>
                  <a:gd name="connsiteX6" fmla="*/ 141414 w 606016"/>
                  <a:gd name="connsiteY6" fmla="*/ 494170 h 564664"/>
                  <a:gd name="connsiteX7" fmla="*/ 121232 w 606016"/>
                  <a:gd name="connsiteY7" fmla="*/ 514352 h 564664"/>
                  <a:gd name="connsiteX8" fmla="*/ 101050 w 606016"/>
                  <a:gd name="connsiteY8" fmla="*/ 494170 h 564664"/>
                  <a:gd name="connsiteX9" fmla="*/ 121232 w 606016"/>
                  <a:gd name="connsiteY9" fmla="*/ 473988 h 564664"/>
                  <a:gd name="connsiteX10" fmla="*/ 484813 w 606016"/>
                  <a:gd name="connsiteY10" fmla="*/ 443658 h 564664"/>
                  <a:gd name="connsiteX11" fmla="*/ 434364 w 606016"/>
                  <a:gd name="connsiteY11" fmla="*/ 494115 h 564664"/>
                  <a:gd name="connsiteX12" fmla="*/ 484813 w 606016"/>
                  <a:gd name="connsiteY12" fmla="*/ 544482 h 564664"/>
                  <a:gd name="connsiteX13" fmla="*/ 535352 w 606016"/>
                  <a:gd name="connsiteY13" fmla="*/ 494115 h 564664"/>
                  <a:gd name="connsiteX14" fmla="*/ 484813 w 606016"/>
                  <a:gd name="connsiteY14" fmla="*/ 443658 h 564664"/>
                  <a:gd name="connsiteX15" fmla="*/ 121293 w 606016"/>
                  <a:gd name="connsiteY15" fmla="*/ 443658 h 564664"/>
                  <a:gd name="connsiteX16" fmla="*/ 70755 w 606016"/>
                  <a:gd name="connsiteY16" fmla="*/ 494115 h 564664"/>
                  <a:gd name="connsiteX17" fmla="*/ 121293 w 606016"/>
                  <a:gd name="connsiteY17" fmla="*/ 544482 h 564664"/>
                  <a:gd name="connsiteX18" fmla="*/ 171742 w 606016"/>
                  <a:gd name="connsiteY18" fmla="*/ 494115 h 564664"/>
                  <a:gd name="connsiteX19" fmla="*/ 121293 w 606016"/>
                  <a:gd name="connsiteY19" fmla="*/ 443658 h 564664"/>
                  <a:gd name="connsiteX20" fmla="*/ 303053 w 606016"/>
                  <a:gd name="connsiteY20" fmla="*/ 373109 h 564664"/>
                  <a:gd name="connsiteX21" fmla="*/ 292945 w 606016"/>
                  <a:gd name="connsiteY21" fmla="*/ 383200 h 564664"/>
                  <a:gd name="connsiteX22" fmla="*/ 303053 w 606016"/>
                  <a:gd name="connsiteY22" fmla="*/ 393292 h 564664"/>
                  <a:gd name="connsiteX23" fmla="*/ 343484 w 606016"/>
                  <a:gd name="connsiteY23" fmla="*/ 393292 h 564664"/>
                  <a:gd name="connsiteX24" fmla="*/ 343484 w 606016"/>
                  <a:gd name="connsiteY24" fmla="*/ 403383 h 564664"/>
                  <a:gd name="connsiteX25" fmla="*/ 353592 w 606016"/>
                  <a:gd name="connsiteY25" fmla="*/ 413474 h 564664"/>
                  <a:gd name="connsiteX26" fmla="*/ 363610 w 606016"/>
                  <a:gd name="connsiteY26" fmla="*/ 403383 h 564664"/>
                  <a:gd name="connsiteX27" fmla="*/ 363610 w 606016"/>
                  <a:gd name="connsiteY27" fmla="*/ 383200 h 564664"/>
                  <a:gd name="connsiteX28" fmla="*/ 353592 w 606016"/>
                  <a:gd name="connsiteY28" fmla="*/ 373109 h 564664"/>
                  <a:gd name="connsiteX29" fmla="*/ 313169 w 606016"/>
                  <a:gd name="connsiteY29" fmla="*/ 282403 h 564664"/>
                  <a:gd name="connsiteX30" fmla="*/ 447018 w 606016"/>
                  <a:gd name="connsiteY30" fmla="*/ 282403 h 564664"/>
                  <a:gd name="connsiteX31" fmla="*/ 465069 w 606016"/>
                  <a:gd name="connsiteY31" fmla="*/ 311699 h 564664"/>
                  <a:gd name="connsiteX32" fmla="*/ 473282 w 606016"/>
                  <a:gd name="connsiteY32" fmla="*/ 322696 h 564664"/>
                  <a:gd name="connsiteX33" fmla="*/ 313169 w 606016"/>
                  <a:gd name="connsiteY33" fmla="*/ 322696 h 564664"/>
                  <a:gd name="connsiteX34" fmla="*/ 161665 w 606016"/>
                  <a:gd name="connsiteY34" fmla="*/ 282403 h 564664"/>
                  <a:gd name="connsiteX35" fmla="*/ 292917 w 606016"/>
                  <a:gd name="connsiteY35" fmla="*/ 282403 h 564664"/>
                  <a:gd name="connsiteX36" fmla="*/ 292917 w 606016"/>
                  <a:gd name="connsiteY36" fmla="*/ 322696 h 564664"/>
                  <a:gd name="connsiteX37" fmla="*/ 161665 w 606016"/>
                  <a:gd name="connsiteY37" fmla="*/ 322696 h 564664"/>
                  <a:gd name="connsiteX38" fmla="*/ 191958 w 606016"/>
                  <a:gd name="connsiteY38" fmla="*/ 0 h 564664"/>
                  <a:gd name="connsiteX39" fmla="*/ 202066 w 606016"/>
                  <a:gd name="connsiteY39" fmla="*/ 10092 h 564664"/>
                  <a:gd name="connsiteX40" fmla="*/ 202066 w 606016"/>
                  <a:gd name="connsiteY40" fmla="*/ 40366 h 564664"/>
                  <a:gd name="connsiteX41" fmla="*/ 222281 w 606016"/>
                  <a:gd name="connsiteY41" fmla="*/ 40366 h 564664"/>
                  <a:gd name="connsiteX42" fmla="*/ 222281 w 606016"/>
                  <a:gd name="connsiteY42" fmla="*/ 10092 h 564664"/>
                  <a:gd name="connsiteX43" fmla="*/ 232389 w 606016"/>
                  <a:gd name="connsiteY43" fmla="*/ 0 h 564664"/>
                  <a:gd name="connsiteX44" fmla="*/ 242406 w 606016"/>
                  <a:gd name="connsiteY44" fmla="*/ 10092 h 564664"/>
                  <a:gd name="connsiteX45" fmla="*/ 242406 w 606016"/>
                  <a:gd name="connsiteY45" fmla="*/ 40366 h 564664"/>
                  <a:gd name="connsiteX46" fmla="*/ 252514 w 606016"/>
                  <a:gd name="connsiteY46" fmla="*/ 50457 h 564664"/>
                  <a:gd name="connsiteX47" fmla="*/ 252514 w 606016"/>
                  <a:gd name="connsiteY47" fmla="*/ 100823 h 564664"/>
                  <a:gd name="connsiteX48" fmla="*/ 242406 w 606016"/>
                  <a:gd name="connsiteY48" fmla="*/ 110915 h 564664"/>
                  <a:gd name="connsiteX49" fmla="*/ 221379 w 606016"/>
                  <a:gd name="connsiteY49" fmla="*/ 110915 h 564664"/>
                  <a:gd name="connsiteX50" fmla="*/ 161634 w 606016"/>
                  <a:gd name="connsiteY50" fmla="*/ 161371 h 564664"/>
                  <a:gd name="connsiteX51" fmla="*/ 101078 w 606016"/>
                  <a:gd name="connsiteY51" fmla="*/ 100823 h 564664"/>
                  <a:gd name="connsiteX52" fmla="*/ 60647 w 606016"/>
                  <a:gd name="connsiteY52" fmla="*/ 60548 h 564664"/>
                  <a:gd name="connsiteX53" fmla="*/ 20216 w 606016"/>
                  <a:gd name="connsiteY53" fmla="*/ 100823 h 564664"/>
                  <a:gd name="connsiteX54" fmla="*/ 20216 w 606016"/>
                  <a:gd name="connsiteY54" fmla="*/ 231921 h 564664"/>
                  <a:gd name="connsiteX55" fmla="*/ 80862 w 606016"/>
                  <a:gd name="connsiteY55" fmla="*/ 292469 h 564664"/>
                  <a:gd name="connsiteX56" fmla="*/ 82126 w 606016"/>
                  <a:gd name="connsiteY56" fmla="*/ 292649 h 564664"/>
                  <a:gd name="connsiteX57" fmla="*/ 105229 w 606016"/>
                  <a:gd name="connsiteY57" fmla="*/ 255167 h 564664"/>
                  <a:gd name="connsiteX58" fmla="*/ 164883 w 606016"/>
                  <a:gd name="connsiteY58" fmla="*/ 221829 h 564664"/>
                  <a:gd name="connsiteX59" fmla="*/ 370559 w 606016"/>
                  <a:gd name="connsiteY59" fmla="*/ 221829 h 564664"/>
                  <a:gd name="connsiteX60" fmla="*/ 430213 w 606016"/>
                  <a:gd name="connsiteY60" fmla="*/ 255077 h 564664"/>
                  <a:gd name="connsiteX61" fmla="*/ 434545 w 606016"/>
                  <a:gd name="connsiteY61" fmla="*/ 262195 h 564664"/>
                  <a:gd name="connsiteX62" fmla="*/ 159920 w 606016"/>
                  <a:gd name="connsiteY62" fmla="*/ 262195 h 564664"/>
                  <a:gd name="connsiteX63" fmla="*/ 141419 w 606016"/>
                  <a:gd name="connsiteY63" fmla="*/ 280575 h 564664"/>
                  <a:gd name="connsiteX64" fmla="*/ 141419 w 606016"/>
                  <a:gd name="connsiteY64" fmla="*/ 324455 h 564664"/>
                  <a:gd name="connsiteX65" fmla="*/ 159920 w 606016"/>
                  <a:gd name="connsiteY65" fmla="*/ 342835 h 564664"/>
                  <a:gd name="connsiteX66" fmla="*/ 498801 w 606016"/>
                  <a:gd name="connsiteY66" fmla="*/ 342835 h 564664"/>
                  <a:gd name="connsiteX67" fmla="*/ 538962 w 606016"/>
                  <a:gd name="connsiteY67" fmla="*/ 352926 h 564664"/>
                  <a:gd name="connsiteX68" fmla="*/ 580566 w 606016"/>
                  <a:gd name="connsiteY68" fmla="*/ 352926 h 564664"/>
                  <a:gd name="connsiteX69" fmla="*/ 606016 w 606016"/>
                  <a:gd name="connsiteY69" fmla="*/ 378335 h 564664"/>
                  <a:gd name="connsiteX70" fmla="*/ 606016 w 606016"/>
                  <a:gd name="connsiteY70" fmla="*/ 403383 h 564664"/>
                  <a:gd name="connsiteX71" fmla="*/ 555567 w 606016"/>
                  <a:gd name="connsiteY71" fmla="*/ 403383 h 564664"/>
                  <a:gd name="connsiteX72" fmla="*/ 545460 w 606016"/>
                  <a:gd name="connsiteY72" fmla="*/ 413474 h 564664"/>
                  <a:gd name="connsiteX73" fmla="*/ 555567 w 606016"/>
                  <a:gd name="connsiteY73" fmla="*/ 423476 h 564664"/>
                  <a:gd name="connsiteX74" fmla="*/ 606016 w 606016"/>
                  <a:gd name="connsiteY74" fmla="*/ 423476 h 564664"/>
                  <a:gd name="connsiteX75" fmla="*/ 606016 w 606016"/>
                  <a:gd name="connsiteY75" fmla="*/ 463391 h 564664"/>
                  <a:gd name="connsiteX76" fmla="*/ 565224 w 606016"/>
                  <a:gd name="connsiteY76" fmla="*/ 504206 h 564664"/>
                  <a:gd name="connsiteX77" fmla="*/ 554755 w 606016"/>
                  <a:gd name="connsiteY77" fmla="*/ 504206 h 564664"/>
                  <a:gd name="connsiteX78" fmla="*/ 484813 w 606016"/>
                  <a:gd name="connsiteY78" fmla="*/ 564664 h 564664"/>
                  <a:gd name="connsiteX79" fmla="*/ 414961 w 606016"/>
                  <a:gd name="connsiteY79" fmla="*/ 504206 h 564664"/>
                  <a:gd name="connsiteX80" fmla="*/ 191145 w 606016"/>
                  <a:gd name="connsiteY80" fmla="*/ 504206 h 564664"/>
                  <a:gd name="connsiteX81" fmla="*/ 121293 w 606016"/>
                  <a:gd name="connsiteY81" fmla="*/ 564664 h 564664"/>
                  <a:gd name="connsiteX82" fmla="*/ 51351 w 606016"/>
                  <a:gd name="connsiteY82" fmla="*/ 504206 h 564664"/>
                  <a:gd name="connsiteX83" fmla="*/ 35377 w 606016"/>
                  <a:gd name="connsiteY83" fmla="*/ 504206 h 564664"/>
                  <a:gd name="connsiteX84" fmla="*/ 90 w 606016"/>
                  <a:gd name="connsiteY84" fmla="*/ 468977 h 564664"/>
                  <a:gd name="connsiteX85" fmla="*/ 0 w 606016"/>
                  <a:gd name="connsiteY85" fmla="*/ 423476 h 564664"/>
                  <a:gd name="connsiteX86" fmla="*/ 50539 w 606016"/>
                  <a:gd name="connsiteY86" fmla="*/ 423476 h 564664"/>
                  <a:gd name="connsiteX87" fmla="*/ 60647 w 606016"/>
                  <a:gd name="connsiteY87" fmla="*/ 413474 h 564664"/>
                  <a:gd name="connsiteX88" fmla="*/ 50539 w 606016"/>
                  <a:gd name="connsiteY88" fmla="*/ 403383 h 564664"/>
                  <a:gd name="connsiteX89" fmla="*/ 0 w 606016"/>
                  <a:gd name="connsiteY89" fmla="*/ 403383 h 564664"/>
                  <a:gd name="connsiteX90" fmla="*/ 0 w 606016"/>
                  <a:gd name="connsiteY90" fmla="*/ 378335 h 564664"/>
                  <a:gd name="connsiteX91" fmla="*/ 7400 w 606016"/>
                  <a:gd name="connsiteY91" fmla="*/ 360405 h 564664"/>
                  <a:gd name="connsiteX92" fmla="*/ 25540 w 606016"/>
                  <a:gd name="connsiteY92" fmla="*/ 352926 h 564664"/>
                  <a:gd name="connsiteX93" fmla="*/ 54961 w 606016"/>
                  <a:gd name="connsiteY93" fmla="*/ 336798 h 564664"/>
                  <a:gd name="connsiteX94" fmla="*/ 70303 w 606016"/>
                  <a:gd name="connsiteY94" fmla="*/ 311840 h 564664"/>
                  <a:gd name="connsiteX95" fmla="*/ 90 w 606016"/>
                  <a:gd name="connsiteY95" fmla="*/ 231921 h 564664"/>
                  <a:gd name="connsiteX96" fmla="*/ 90 w 606016"/>
                  <a:gd name="connsiteY96" fmla="*/ 100823 h 564664"/>
                  <a:gd name="connsiteX97" fmla="*/ 60647 w 606016"/>
                  <a:gd name="connsiteY97" fmla="*/ 40366 h 564664"/>
                  <a:gd name="connsiteX98" fmla="*/ 121293 w 606016"/>
                  <a:gd name="connsiteY98" fmla="*/ 100823 h 564664"/>
                  <a:gd name="connsiteX99" fmla="*/ 161634 w 606016"/>
                  <a:gd name="connsiteY99" fmla="*/ 141189 h 564664"/>
                  <a:gd name="connsiteX100" fmla="*/ 200622 w 606016"/>
                  <a:gd name="connsiteY100" fmla="*/ 110915 h 564664"/>
                  <a:gd name="connsiteX101" fmla="*/ 181850 w 606016"/>
                  <a:gd name="connsiteY101" fmla="*/ 110915 h 564664"/>
                  <a:gd name="connsiteX102" fmla="*/ 171742 w 606016"/>
                  <a:gd name="connsiteY102" fmla="*/ 100823 h 564664"/>
                  <a:gd name="connsiteX103" fmla="*/ 171742 w 606016"/>
                  <a:gd name="connsiteY103" fmla="*/ 50457 h 564664"/>
                  <a:gd name="connsiteX104" fmla="*/ 181850 w 606016"/>
                  <a:gd name="connsiteY104" fmla="*/ 40366 h 564664"/>
                  <a:gd name="connsiteX105" fmla="*/ 181850 w 606016"/>
                  <a:gd name="connsiteY105" fmla="*/ 10092 h 564664"/>
                  <a:gd name="connsiteX106" fmla="*/ 191958 w 606016"/>
                  <a:gd name="connsiteY106" fmla="*/ 0 h 5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606016" h="564664">
                    <a:moveTo>
                      <a:pt x="484855" y="473988"/>
                    </a:moveTo>
                    <a:cubicBezTo>
                      <a:pt x="496001" y="473988"/>
                      <a:pt x="505037" y="483024"/>
                      <a:pt x="505037" y="494170"/>
                    </a:cubicBezTo>
                    <a:cubicBezTo>
                      <a:pt x="505037" y="505316"/>
                      <a:pt x="496001" y="514352"/>
                      <a:pt x="484855" y="514352"/>
                    </a:cubicBezTo>
                    <a:cubicBezTo>
                      <a:pt x="473709" y="514352"/>
                      <a:pt x="464673" y="505316"/>
                      <a:pt x="464673" y="494170"/>
                    </a:cubicBezTo>
                    <a:cubicBezTo>
                      <a:pt x="464673" y="483024"/>
                      <a:pt x="473709" y="473988"/>
                      <a:pt x="484855" y="473988"/>
                    </a:cubicBezTo>
                    <a:close/>
                    <a:moveTo>
                      <a:pt x="121232" y="473988"/>
                    </a:moveTo>
                    <a:cubicBezTo>
                      <a:pt x="132378" y="473988"/>
                      <a:pt x="141414" y="483024"/>
                      <a:pt x="141414" y="494170"/>
                    </a:cubicBezTo>
                    <a:cubicBezTo>
                      <a:pt x="141414" y="505316"/>
                      <a:pt x="132378" y="514352"/>
                      <a:pt x="121232" y="514352"/>
                    </a:cubicBezTo>
                    <a:cubicBezTo>
                      <a:pt x="110086" y="514352"/>
                      <a:pt x="101050" y="505316"/>
                      <a:pt x="101050" y="494170"/>
                    </a:cubicBezTo>
                    <a:cubicBezTo>
                      <a:pt x="101050" y="483024"/>
                      <a:pt x="110086" y="473988"/>
                      <a:pt x="121232" y="473988"/>
                    </a:cubicBezTo>
                    <a:close/>
                    <a:moveTo>
                      <a:pt x="484813" y="443658"/>
                    </a:moveTo>
                    <a:cubicBezTo>
                      <a:pt x="457016" y="443658"/>
                      <a:pt x="434364" y="466274"/>
                      <a:pt x="434364" y="494115"/>
                    </a:cubicBezTo>
                    <a:cubicBezTo>
                      <a:pt x="434364" y="521866"/>
                      <a:pt x="457016" y="544482"/>
                      <a:pt x="484813" y="544482"/>
                    </a:cubicBezTo>
                    <a:cubicBezTo>
                      <a:pt x="512699" y="544482"/>
                      <a:pt x="535352" y="521866"/>
                      <a:pt x="535352" y="494115"/>
                    </a:cubicBezTo>
                    <a:cubicBezTo>
                      <a:pt x="535352" y="466274"/>
                      <a:pt x="512699" y="443658"/>
                      <a:pt x="484813" y="443658"/>
                    </a:cubicBezTo>
                    <a:close/>
                    <a:moveTo>
                      <a:pt x="121293" y="443658"/>
                    </a:moveTo>
                    <a:cubicBezTo>
                      <a:pt x="93407" y="443658"/>
                      <a:pt x="70755" y="466274"/>
                      <a:pt x="70755" y="494115"/>
                    </a:cubicBezTo>
                    <a:cubicBezTo>
                      <a:pt x="70755" y="521866"/>
                      <a:pt x="93407" y="544482"/>
                      <a:pt x="121293" y="544482"/>
                    </a:cubicBezTo>
                    <a:cubicBezTo>
                      <a:pt x="149090" y="544482"/>
                      <a:pt x="171742" y="521866"/>
                      <a:pt x="171742" y="494115"/>
                    </a:cubicBezTo>
                    <a:cubicBezTo>
                      <a:pt x="171742" y="466274"/>
                      <a:pt x="149090" y="443658"/>
                      <a:pt x="121293" y="443658"/>
                    </a:cubicBezTo>
                    <a:close/>
                    <a:moveTo>
                      <a:pt x="303053" y="373109"/>
                    </a:moveTo>
                    <a:cubicBezTo>
                      <a:pt x="297458" y="373109"/>
                      <a:pt x="292945" y="377614"/>
                      <a:pt x="292945" y="383200"/>
                    </a:cubicBezTo>
                    <a:cubicBezTo>
                      <a:pt x="292945" y="388787"/>
                      <a:pt x="297458" y="393292"/>
                      <a:pt x="303053" y="393292"/>
                    </a:cubicBezTo>
                    <a:lnTo>
                      <a:pt x="343484" y="393292"/>
                    </a:lnTo>
                    <a:lnTo>
                      <a:pt x="343484" y="403383"/>
                    </a:lnTo>
                    <a:cubicBezTo>
                      <a:pt x="343484" y="408879"/>
                      <a:pt x="347997" y="413474"/>
                      <a:pt x="353592" y="413474"/>
                    </a:cubicBezTo>
                    <a:cubicBezTo>
                      <a:pt x="359097" y="413474"/>
                      <a:pt x="363610" y="408969"/>
                      <a:pt x="363610" y="403383"/>
                    </a:cubicBezTo>
                    <a:lnTo>
                      <a:pt x="363610" y="383200"/>
                    </a:lnTo>
                    <a:cubicBezTo>
                      <a:pt x="363610" y="377614"/>
                      <a:pt x="359097" y="373109"/>
                      <a:pt x="353592" y="373109"/>
                    </a:cubicBezTo>
                    <a:close/>
                    <a:moveTo>
                      <a:pt x="313169" y="282403"/>
                    </a:moveTo>
                    <a:lnTo>
                      <a:pt x="447018" y="282403"/>
                    </a:lnTo>
                    <a:lnTo>
                      <a:pt x="465069" y="311699"/>
                    </a:lnTo>
                    <a:cubicBezTo>
                      <a:pt x="467506" y="315665"/>
                      <a:pt x="470304" y="319271"/>
                      <a:pt x="473282" y="322696"/>
                    </a:cubicBezTo>
                    <a:lnTo>
                      <a:pt x="313169" y="322696"/>
                    </a:lnTo>
                    <a:close/>
                    <a:moveTo>
                      <a:pt x="161665" y="282403"/>
                    </a:moveTo>
                    <a:lnTo>
                      <a:pt x="292917" y="282403"/>
                    </a:lnTo>
                    <a:lnTo>
                      <a:pt x="292917" y="322696"/>
                    </a:lnTo>
                    <a:lnTo>
                      <a:pt x="161665" y="322696"/>
                    </a:lnTo>
                    <a:close/>
                    <a:moveTo>
                      <a:pt x="191958" y="0"/>
                    </a:moveTo>
                    <a:cubicBezTo>
                      <a:pt x="197553" y="0"/>
                      <a:pt x="202066" y="4505"/>
                      <a:pt x="202066" y="10092"/>
                    </a:cubicBezTo>
                    <a:lnTo>
                      <a:pt x="202066" y="40366"/>
                    </a:lnTo>
                    <a:lnTo>
                      <a:pt x="222281" y="40366"/>
                    </a:lnTo>
                    <a:lnTo>
                      <a:pt x="222281" y="10092"/>
                    </a:lnTo>
                    <a:cubicBezTo>
                      <a:pt x="222281" y="4505"/>
                      <a:pt x="226793" y="0"/>
                      <a:pt x="232389" y="0"/>
                    </a:cubicBezTo>
                    <a:cubicBezTo>
                      <a:pt x="237894" y="0"/>
                      <a:pt x="242406" y="4505"/>
                      <a:pt x="242406" y="10092"/>
                    </a:cubicBezTo>
                    <a:lnTo>
                      <a:pt x="242406" y="40366"/>
                    </a:lnTo>
                    <a:cubicBezTo>
                      <a:pt x="248002" y="40366"/>
                      <a:pt x="252514" y="44871"/>
                      <a:pt x="252514" y="50457"/>
                    </a:cubicBezTo>
                    <a:lnTo>
                      <a:pt x="252514" y="100823"/>
                    </a:lnTo>
                    <a:cubicBezTo>
                      <a:pt x="252514" y="106410"/>
                      <a:pt x="248002" y="110915"/>
                      <a:pt x="242406" y="110915"/>
                    </a:cubicBezTo>
                    <a:lnTo>
                      <a:pt x="221379" y="110915"/>
                    </a:lnTo>
                    <a:cubicBezTo>
                      <a:pt x="216505" y="139477"/>
                      <a:pt x="191597" y="161371"/>
                      <a:pt x="161634" y="161371"/>
                    </a:cubicBezTo>
                    <a:cubicBezTo>
                      <a:pt x="128243" y="161371"/>
                      <a:pt x="101078" y="134251"/>
                      <a:pt x="101078" y="100823"/>
                    </a:cubicBezTo>
                    <a:cubicBezTo>
                      <a:pt x="101078" y="78568"/>
                      <a:pt x="82938" y="60548"/>
                      <a:pt x="60647" y="60548"/>
                    </a:cubicBezTo>
                    <a:cubicBezTo>
                      <a:pt x="38355" y="60548"/>
                      <a:pt x="20216" y="78568"/>
                      <a:pt x="20216" y="100823"/>
                    </a:cubicBezTo>
                    <a:lnTo>
                      <a:pt x="20216" y="231921"/>
                    </a:lnTo>
                    <a:cubicBezTo>
                      <a:pt x="20216" y="265258"/>
                      <a:pt x="47470" y="292469"/>
                      <a:pt x="80862" y="292469"/>
                    </a:cubicBezTo>
                    <a:cubicBezTo>
                      <a:pt x="81314" y="292469"/>
                      <a:pt x="81675" y="292649"/>
                      <a:pt x="82126" y="292649"/>
                    </a:cubicBezTo>
                    <a:lnTo>
                      <a:pt x="105229" y="255167"/>
                    </a:lnTo>
                    <a:cubicBezTo>
                      <a:pt x="117864" y="234624"/>
                      <a:pt x="140697" y="221829"/>
                      <a:pt x="164883" y="221829"/>
                    </a:cubicBezTo>
                    <a:lnTo>
                      <a:pt x="370559" y="221829"/>
                    </a:lnTo>
                    <a:cubicBezTo>
                      <a:pt x="394655" y="221829"/>
                      <a:pt x="417578" y="234624"/>
                      <a:pt x="430213" y="255077"/>
                    </a:cubicBezTo>
                    <a:lnTo>
                      <a:pt x="434545" y="262195"/>
                    </a:lnTo>
                    <a:lnTo>
                      <a:pt x="159920" y="262195"/>
                    </a:lnTo>
                    <a:cubicBezTo>
                      <a:pt x="149722" y="262195"/>
                      <a:pt x="141419" y="270484"/>
                      <a:pt x="141419" y="280575"/>
                    </a:cubicBezTo>
                    <a:lnTo>
                      <a:pt x="141419" y="324455"/>
                    </a:lnTo>
                    <a:cubicBezTo>
                      <a:pt x="141419" y="334546"/>
                      <a:pt x="149722" y="342835"/>
                      <a:pt x="159920" y="342835"/>
                    </a:cubicBezTo>
                    <a:lnTo>
                      <a:pt x="498801" y="342835"/>
                    </a:lnTo>
                    <a:cubicBezTo>
                      <a:pt x="511075" y="349322"/>
                      <a:pt x="524793" y="352926"/>
                      <a:pt x="538962" y="352926"/>
                    </a:cubicBezTo>
                    <a:lnTo>
                      <a:pt x="580566" y="352926"/>
                    </a:lnTo>
                    <a:cubicBezTo>
                      <a:pt x="594645" y="352926"/>
                      <a:pt x="606016" y="364369"/>
                      <a:pt x="606016" y="378335"/>
                    </a:cubicBezTo>
                    <a:lnTo>
                      <a:pt x="606016" y="403383"/>
                    </a:lnTo>
                    <a:lnTo>
                      <a:pt x="555567" y="403383"/>
                    </a:lnTo>
                    <a:cubicBezTo>
                      <a:pt x="549972" y="403383"/>
                      <a:pt x="545460" y="407888"/>
                      <a:pt x="545460" y="413474"/>
                    </a:cubicBezTo>
                    <a:cubicBezTo>
                      <a:pt x="545460" y="418971"/>
                      <a:pt x="549972" y="423476"/>
                      <a:pt x="555567" y="423476"/>
                    </a:cubicBezTo>
                    <a:lnTo>
                      <a:pt x="606016" y="423476"/>
                    </a:lnTo>
                    <a:lnTo>
                      <a:pt x="606016" y="463391"/>
                    </a:lnTo>
                    <a:cubicBezTo>
                      <a:pt x="606016" y="485916"/>
                      <a:pt x="587696" y="504206"/>
                      <a:pt x="565224" y="504206"/>
                    </a:cubicBezTo>
                    <a:lnTo>
                      <a:pt x="554755" y="504206"/>
                    </a:lnTo>
                    <a:cubicBezTo>
                      <a:pt x="549791" y="538355"/>
                      <a:pt x="520371" y="564664"/>
                      <a:pt x="484813" y="564664"/>
                    </a:cubicBezTo>
                    <a:cubicBezTo>
                      <a:pt x="449345" y="564664"/>
                      <a:pt x="419924" y="538355"/>
                      <a:pt x="414961" y="504206"/>
                    </a:cubicBezTo>
                    <a:lnTo>
                      <a:pt x="191145" y="504206"/>
                    </a:lnTo>
                    <a:cubicBezTo>
                      <a:pt x="186182" y="538355"/>
                      <a:pt x="156761" y="564664"/>
                      <a:pt x="121293" y="564664"/>
                    </a:cubicBezTo>
                    <a:cubicBezTo>
                      <a:pt x="85736" y="564664"/>
                      <a:pt x="56315" y="538355"/>
                      <a:pt x="51351" y="504206"/>
                    </a:cubicBezTo>
                    <a:lnTo>
                      <a:pt x="35377" y="504206"/>
                    </a:lnTo>
                    <a:cubicBezTo>
                      <a:pt x="15884" y="504206"/>
                      <a:pt x="90" y="488349"/>
                      <a:pt x="90" y="468977"/>
                    </a:cubicBezTo>
                    <a:lnTo>
                      <a:pt x="0" y="423476"/>
                    </a:lnTo>
                    <a:lnTo>
                      <a:pt x="50539" y="423476"/>
                    </a:lnTo>
                    <a:cubicBezTo>
                      <a:pt x="56134" y="423476"/>
                      <a:pt x="60647" y="418971"/>
                      <a:pt x="60647" y="413474"/>
                    </a:cubicBezTo>
                    <a:cubicBezTo>
                      <a:pt x="60647" y="407888"/>
                      <a:pt x="56134" y="403383"/>
                      <a:pt x="50539" y="403383"/>
                    </a:cubicBezTo>
                    <a:lnTo>
                      <a:pt x="0" y="403383"/>
                    </a:lnTo>
                    <a:lnTo>
                      <a:pt x="0" y="378335"/>
                    </a:lnTo>
                    <a:cubicBezTo>
                      <a:pt x="0" y="371577"/>
                      <a:pt x="2617" y="365180"/>
                      <a:pt x="7400" y="360405"/>
                    </a:cubicBezTo>
                    <a:cubicBezTo>
                      <a:pt x="12274" y="355630"/>
                      <a:pt x="18681" y="352926"/>
                      <a:pt x="25540" y="352926"/>
                    </a:cubicBezTo>
                    <a:cubicBezTo>
                      <a:pt x="37814" y="352926"/>
                      <a:pt x="48824" y="346710"/>
                      <a:pt x="54961" y="336798"/>
                    </a:cubicBezTo>
                    <a:lnTo>
                      <a:pt x="70303" y="311840"/>
                    </a:lnTo>
                    <a:cubicBezTo>
                      <a:pt x="30775" y="306614"/>
                      <a:pt x="90" y="272827"/>
                      <a:pt x="90" y="231921"/>
                    </a:cubicBezTo>
                    <a:lnTo>
                      <a:pt x="90" y="100823"/>
                    </a:lnTo>
                    <a:cubicBezTo>
                      <a:pt x="90" y="67486"/>
                      <a:pt x="27255" y="40366"/>
                      <a:pt x="60647" y="40366"/>
                    </a:cubicBezTo>
                    <a:cubicBezTo>
                      <a:pt x="94039" y="40366"/>
                      <a:pt x="121293" y="67486"/>
                      <a:pt x="121293" y="100823"/>
                    </a:cubicBezTo>
                    <a:cubicBezTo>
                      <a:pt x="121293" y="123078"/>
                      <a:pt x="139343" y="141189"/>
                      <a:pt x="161634" y="141189"/>
                    </a:cubicBezTo>
                    <a:cubicBezTo>
                      <a:pt x="180406" y="141189"/>
                      <a:pt x="196109" y="128304"/>
                      <a:pt x="200622" y="110915"/>
                    </a:cubicBezTo>
                    <a:lnTo>
                      <a:pt x="181850" y="110915"/>
                    </a:lnTo>
                    <a:cubicBezTo>
                      <a:pt x="176255" y="110915"/>
                      <a:pt x="171742" y="106410"/>
                      <a:pt x="171742" y="100823"/>
                    </a:cubicBezTo>
                    <a:lnTo>
                      <a:pt x="171742" y="50457"/>
                    </a:lnTo>
                    <a:cubicBezTo>
                      <a:pt x="171742" y="44871"/>
                      <a:pt x="176255" y="40366"/>
                      <a:pt x="181850" y="40366"/>
                    </a:cubicBezTo>
                    <a:lnTo>
                      <a:pt x="181850" y="10092"/>
                    </a:lnTo>
                    <a:cubicBezTo>
                      <a:pt x="181850" y="4505"/>
                      <a:pt x="186362" y="0"/>
                      <a:pt x="191958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9" name="iṡļíḓê"/>
            <p:cNvSpPr/>
            <p:nvPr/>
          </p:nvSpPr>
          <p:spPr>
            <a:xfrm>
              <a:off x="5524223" y="3736130"/>
              <a:ext cx="1137002" cy="1123950"/>
            </a:xfrm>
            <a:prstGeom prst="ellipse">
              <a:avLst/>
            </a:prstGeom>
            <a:solidFill>
              <a:srgbClr val="1B2595"/>
            </a:solidFill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0" name="išļîdè"/>
            <p:cNvGrpSpPr/>
            <p:nvPr/>
          </p:nvGrpSpPr>
          <p:grpSpPr>
            <a:xfrm>
              <a:off x="8519476" y="2831802"/>
              <a:ext cx="1137002" cy="1123950"/>
              <a:chOff x="8930923" y="2866700"/>
              <a:chExt cx="1137002" cy="1123950"/>
            </a:xfrm>
          </p:grpSpPr>
          <p:sp>
            <p:nvSpPr>
              <p:cNvPr id="13" name="isḷíḑe"/>
              <p:cNvSpPr/>
              <p:nvPr/>
            </p:nvSpPr>
            <p:spPr>
              <a:xfrm>
                <a:off x="8930923" y="2866700"/>
                <a:ext cx="1137002" cy="1123950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" name="î$1îďè"/>
              <p:cNvSpPr/>
              <p:nvPr/>
            </p:nvSpPr>
            <p:spPr bwMode="auto">
              <a:xfrm>
                <a:off x="9232829" y="3183716"/>
                <a:ext cx="533190" cy="489918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608909" h="559493">
                    <a:moveTo>
                      <a:pt x="470180" y="272856"/>
                    </a:moveTo>
                    <a:lnTo>
                      <a:pt x="476019" y="272856"/>
                    </a:lnTo>
                    <a:lnTo>
                      <a:pt x="481953" y="272856"/>
                    </a:lnTo>
                    <a:cubicBezTo>
                      <a:pt x="509171" y="272856"/>
                      <a:pt x="531210" y="294963"/>
                      <a:pt x="531210" y="322056"/>
                    </a:cubicBezTo>
                    <a:lnTo>
                      <a:pt x="531210" y="376617"/>
                    </a:lnTo>
                    <a:cubicBezTo>
                      <a:pt x="531210" y="385084"/>
                      <a:pt x="526783" y="392609"/>
                      <a:pt x="520096" y="397031"/>
                    </a:cubicBezTo>
                    <a:lnTo>
                      <a:pt x="520096" y="449711"/>
                    </a:lnTo>
                    <a:cubicBezTo>
                      <a:pt x="520096" y="450558"/>
                      <a:pt x="520661" y="451498"/>
                      <a:pt x="521509" y="451875"/>
                    </a:cubicBezTo>
                    <a:cubicBezTo>
                      <a:pt x="528949" y="455450"/>
                      <a:pt x="565492" y="473888"/>
                      <a:pt x="599209" y="501639"/>
                    </a:cubicBezTo>
                    <a:cubicBezTo>
                      <a:pt x="605425" y="506625"/>
                      <a:pt x="608909" y="514150"/>
                      <a:pt x="608909" y="522052"/>
                    </a:cubicBezTo>
                    <a:lnTo>
                      <a:pt x="608909" y="559493"/>
                    </a:lnTo>
                    <a:lnTo>
                      <a:pt x="483083" y="559493"/>
                    </a:lnTo>
                    <a:lnTo>
                      <a:pt x="483083" y="515561"/>
                    </a:lnTo>
                    <a:cubicBezTo>
                      <a:pt x="483083" y="499475"/>
                      <a:pt x="476019" y="484424"/>
                      <a:pt x="463587" y="474264"/>
                    </a:cubicBezTo>
                    <a:cubicBezTo>
                      <a:pt x="453039" y="465609"/>
                      <a:pt x="442302" y="457707"/>
                      <a:pt x="431848" y="450558"/>
                    </a:cubicBezTo>
                    <a:cubicBezTo>
                      <a:pt x="431848" y="450370"/>
                      <a:pt x="431942" y="450087"/>
                      <a:pt x="431942" y="449711"/>
                    </a:cubicBezTo>
                    <a:lnTo>
                      <a:pt x="431942" y="397031"/>
                    </a:lnTo>
                    <a:cubicBezTo>
                      <a:pt x="425350" y="392609"/>
                      <a:pt x="420923" y="385084"/>
                      <a:pt x="420923" y="376617"/>
                    </a:cubicBezTo>
                    <a:lnTo>
                      <a:pt x="420923" y="322056"/>
                    </a:lnTo>
                    <a:cubicBezTo>
                      <a:pt x="420923" y="294775"/>
                      <a:pt x="443056" y="272856"/>
                      <a:pt x="470180" y="272856"/>
                    </a:cubicBezTo>
                    <a:close/>
                    <a:moveTo>
                      <a:pt x="127004" y="272856"/>
                    </a:moveTo>
                    <a:lnTo>
                      <a:pt x="132940" y="272856"/>
                    </a:lnTo>
                    <a:lnTo>
                      <a:pt x="138781" y="272856"/>
                    </a:lnTo>
                    <a:cubicBezTo>
                      <a:pt x="166104" y="272856"/>
                      <a:pt x="188057" y="294963"/>
                      <a:pt x="188057" y="322056"/>
                    </a:cubicBezTo>
                    <a:lnTo>
                      <a:pt x="188057" y="376617"/>
                    </a:lnTo>
                    <a:cubicBezTo>
                      <a:pt x="188057" y="385084"/>
                      <a:pt x="183629" y="392609"/>
                      <a:pt x="177033" y="397031"/>
                    </a:cubicBezTo>
                    <a:lnTo>
                      <a:pt x="177033" y="449711"/>
                    </a:lnTo>
                    <a:cubicBezTo>
                      <a:pt x="177033" y="449993"/>
                      <a:pt x="177128" y="450370"/>
                      <a:pt x="177128" y="450558"/>
                    </a:cubicBezTo>
                    <a:cubicBezTo>
                      <a:pt x="166670" y="457613"/>
                      <a:pt x="155929" y="465609"/>
                      <a:pt x="145376" y="474264"/>
                    </a:cubicBezTo>
                    <a:cubicBezTo>
                      <a:pt x="133034" y="484424"/>
                      <a:pt x="125874" y="499475"/>
                      <a:pt x="125874" y="515561"/>
                    </a:cubicBezTo>
                    <a:lnTo>
                      <a:pt x="125874" y="559493"/>
                    </a:lnTo>
                    <a:lnTo>
                      <a:pt x="0" y="559493"/>
                    </a:lnTo>
                    <a:lnTo>
                      <a:pt x="0" y="522052"/>
                    </a:lnTo>
                    <a:cubicBezTo>
                      <a:pt x="0" y="514150"/>
                      <a:pt x="3486" y="506625"/>
                      <a:pt x="9704" y="501639"/>
                    </a:cubicBezTo>
                    <a:cubicBezTo>
                      <a:pt x="43434" y="473888"/>
                      <a:pt x="79990" y="455450"/>
                      <a:pt x="87433" y="451875"/>
                    </a:cubicBezTo>
                    <a:cubicBezTo>
                      <a:pt x="88281" y="451498"/>
                      <a:pt x="88846" y="450558"/>
                      <a:pt x="88846" y="449711"/>
                    </a:cubicBezTo>
                    <a:lnTo>
                      <a:pt x="88846" y="397031"/>
                    </a:lnTo>
                    <a:cubicBezTo>
                      <a:pt x="82157" y="392609"/>
                      <a:pt x="77729" y="385084"/>
                      <a:pt x="77729" y="376617"/>
                    </a:cubicBezTo>
                    <a:lnTo>
                      <a:pt x="77729" y="322056"/>
                    </a:lnTo>
                    <a:cubicBezTo>
                      <a:pt x="77729" y="294775"/>
                      <a:pt x="99870" y="272856"/>
                      <a:pt x="127004" y="272856"/>
                    </a:cubicBezTo>
                    <a:close/>
                    <a:moveTo>
                      <a:pt x="297600" y="222543"/>
                    </a:moveTo>
                    <a:lnTo>
                      <a:pt x="304477" y="222543"/>
                    </a:lnTo>
                    <a:lnTo>
                      <a:pt x="311260" y="222543"/>
                    </a:lnTo>
                    <a:cubicBezTo>
                      <a:pt x="343291" y="222543"/>
                      <a:pt x="369198" y="248506"/>
                      <a:pt x="369198" y="280395"/>
                    </a:cubicBezTo>
                    <a:lnTo>
                      <a:pt x="369198" y="344455"/>
                    </a:lnTo>
                    <a:cubicBezTo>
                      <a:pt x="369198" y="354520"/>
                      <a:pt x="364017" y="363456"/>
                      <a:pt x="356198" y="368536"/>
                    </a:cubicBezTo>
                    <a:lnTo>
                      <a:pt x="356198" y="430432"/>
                    </a:lnTo>
                    <a:cubicBezTo>
                      <a:pt x="356198" y="431561"/>
                      <a:pt x="356857" y="432502"/>
                      <a:pt x="357893" y="433066"/>
                    </a:cubicBezTo>
                    <a:cubicBezTo>
                      <a:pt x="366655" y="437299"/>
                      <a:pt x="409520" y="459029"/>
                      <a:pt x="449275" y="491576"/>
                    </a:cubicBezTo>
                    <a:cubicBezTo>
                      <a:pt x="456435" y="497502"/>
                      <a:pt x="460580" y="506251"/>
                      <a:pt x="460580" y="515563"/>
                    </a:cubicBezTo>
                    <a:lnTo>
                      <a:pt x="460580" y="559493"/>
                    </a:lnTo>
                    <a:lnTo>
                      <a:pt x="304477" y="559493"/>
                    </a:lnTo>
                    <a:lnTo>
                      <a:pt x="148187" y="559493"/>
                    </a:lnTo>
                    <a:lnTo>
                      <a:pt x="148187" y="515563"/>
                    </a:lnTo>
                    <a:cubicBezTo>
                      <a:pt x="148187" y="506251"/>
                      <a:pt x="152332" y="497502"/>
                      <a:pt x="159492" y="491576"/>
                    </a:cubicBezTo>
                    <a:cubicBezTo>
                      <a:pt x="199342" y="459029"/>
                      <a:pt x="242206" y="437299"/>
                      <a:pt x="250967" y="433066"/>
                    </a:cubicBezTo>
                    <a:cubicBezTo>
                      <a:pt x="252004" y="432502"/>
                      <a:pt x="252569" y="431561"/>
                      <a:pt x="252569" y="430432"/>
                    </a:cubicBezTo>
                    <a:lnTo>
                      <a:pt x="252569" y="368536"/>
                    </a:lnTo>
                    <a:cubicBezTo>
                      <a:pt x="244844" y="363456"/>
                      <a:pt x="239663" y="354520"/>
                      <a:pt x="239663" y="344455"/>
                    </a:cubicBezTo>
                    <a:lnTo>
                      <a:pt x="239663" y="280395"/>
                    </a:lnTo>
                    <a:cubicBezTo>
                      <a:pt x="239663" y="248412"/>
                      <a:pt x="265664" y="222543"/>
                      <a:pt x="297600" y="222543"/>
                    </a:cubicBezTo>
                    <a:close/>
                    <a:moveTo>
                      <a:pt x="492495" y="40775"/>
                    </a:moveTo>
                    <a:cubicBezTo>
                      <a:pt x="488350" y="40775"/>
                      <a:pt x="487596" y="41528"/>
                      <a:pt x="487502" y="45854"/>
                    </a:cubicBezTo>
                    <a:lnTo>
                      <a:pt x="487502" y="51498"/>
                    </a:lnTo>
                    <a:cubicBezTo>
                      <a:pt x="487502" y="57142"/>
                      <a:pt x="487502" y="56953"/>
                      <a:pt x="482038" y="59023"/>
                    </a:cubicBezTo>
                    <a:cubicBezTo>
                      <a:pt x="469036" y="63726"/>
                      <a:pt x="460934" y="72661"/>
                      <a:pt x="460086" y="86864"/>
                    </a:cubicBezTo>
                    <a:cubicBezTo>
                      <a:pt x="459332" y="99374"/>
                      <a:pt x="465833" y="107934"/>
                      <a:pt x="476196" y="114048"/>
                    </a:cubicBezTo>
                    <a:cubicBezTo>
                      <a:pt x="482414" y="117810"/>
                      <a:pt x="489480" y="120068"/>
                      <a:pt x="496264" y="123078"/>
                    </a:cubicBezTo>
                    <a:cubicBezTo>
                      <a:pt x="498902" y="124206"/>
                      <a:pt x="501445" y="125617"/>
                      <a:pt x="503706" y="127310"/>
                    </a:cubicBezTo>
                    <a:cubicBezTo>
                      <a:pt x="510207" y="132578"/>
                      <a:pt x="508982" y="141513"/>
                      <a:pt x="501257" y="144900"/>
                    </a:cubicBezTo>
                    <a:cubicBezTo>
                      <a:pt x="497112" y="146781"/>
                      <a:pt x="492778" y="147157"/>
                      <a:pt x="488350" y="146687"/>
                    </a:cubicBezTo>
                    <a:cubicBezTo>
                      <a:pt x="481472" y="145746"/>
                      <a:pt x="474783" y="144053"/>
                      <a:pt x="468659" y="140761"/>
                    </a:cubicBezTo>
                    <a:cubicBezTo>
                      <a:pt x="464985" y="138880"/>
                      <a:pt x="463949" y="139350"/>
                      <a:pt x="462724" y="143301"/>
                    </a:cubicBezTo>
                    <a:cubicBezTo>
                      <a:pt x="461593" y="146687"/>
                      <a:pt x="460557" y="150167"/>
                      <a:pt x="459709" y="153553"/>
                    </a:cubicBezTo>
                    <a:cubicBezTo>
                      <a:pt x="458484" y="158162"/>
                      <a:pt x="458861" y="159291"/>
                      <a:pt x="463572" y="161548"/>
                    </a:cubicBezTo>
                    <a:cubicBezTo>
                      <a:pt x="469130" y="164370"/>
                      <a:pt x="475160" y="165687"/>
                      <a:pt x="481284" y="166722"/>
                    </a:cubicBezTo>
                    <a:cubicBezTo>
                      <a:pt x="486089" y="167474"/>
                      <a:pt x="486371" y="167568"/>
                      <a:pt x="486371" y="172647"/>
                    </a:cubicBezTo>
                    <a:lnTo>
                      <a:pt x="486371" y="179420"/>
                    </a:lnTo>
                    <a:cubicBezTo>
                      <a:pt x="486371" y="182147"/>
                      <a:pt x="487690" y="183934"/>
                      <a:pt x="490611" y="183934"/>
                    </a:cubicBezTo>
                    <a:cubicBezTo>
                      <a:pt x="493908" y="184029"/>
                      <a:pt x="497300" y="184029"/>
                      <a:pt x="500503" y="183934"/>
                    </a:cubicBezTo>
                    <a:cubicBezTo>
                      <a:pt x="503330" y="183934"/>
                      <a:pt x="504649" y="182430"/>
                      <a:pt x="504649" y="179608"/>
                    </a:cubicBezTo>
                    <a:cubicBezTo>
                      <a:pt x="504649" y="176504"/>
                      <a:pt x="504837" y="173494"/>
                      <a:pt x="504649" y="170390"/>
                    </a:cubicBezTo>
                    <a:cubicBezTo>
                      <a:pt x="504554" y="167192"/>
                      <a:pt x="505968" y="165687"/>
                      <a:pt x="508982" y="164840"/>
                    </a:cubicBezTo>
                    <a:cubicBezTo>
                      <a:pt x="515860" y="162959"/>
                      <a:pt x="521889" y="159197"/>
                      <a:pt x="526412" y="153647"/>
                    </a:cubicBezTo>
                    <a:cubicBezTo>
                      <a:pt x="538942" y="138221"/>
                      <a:pt x="534231" y="115835"/>
                      <a:pt x="516237" y="105865"/>
                    </a:cubicBezTo>
                    <a:cubicBezTo>
                      <a:pt x="510584" y="102761"/>
                      <a:pt x="504554" y="100503"/>
                      <a:pt x="498619" y="97964"/>
                    </a:cubicBezTo>
                    <a:cubicBezTo>
                      <a:pt x="495227" y="96647"/>
                      <a:pt x="492024" y="94860"/>
                      <a:pt x="489104" y="92602"/>
                    </a:cubicBezTo>
                    <a:cubicBezTo>
                      <a:pt x="483451" y="88087"/>
                      <a:pt x="484581" y="80657"/>
                      <a:pt x="491270" y="77835"/>
                    </a:cubicBezTo>
                    <a:cubicBezTo>
                      <a:pt x="493155" y="76894"/>
                      <a:pt x="495133" y="76706"/>
                      <a:pt x="497112" y="76518"/>
                    </a:cubicBezTo>
                    <a:cubicBezTo>
                      <a:pt x="504931" y="76142"/>
                      <a:pt x="512186" y="77553"/>
                      <a:pt x="519252" y="80939"/>
                    </a:cubicBezTo>
                    <a:cubicBezTo>
                      <a:pt x="522643" y="82538"/>
                      <a:pt x="523868" y="82067"/>
                      <a:pt x="524998" y="78399"/>
                    </a:cubicBezTo>
                    <a:cubicBezTo>
                      <a:pt x="526317" y="74543"/>
                      <a:pt x="527260" y="70686"/>
                      <a:pt x="528390" y="66736"/>
                    </a:cubicBezTo>
                    <a:cubicBezTo>
                      <a:pt x="529144" y="64102"/>
                      <a:pt x="528296" y="62503"/>
                      <a:pt x="525752" y="61374"/>
                    </a:cubicBezTo>
                    <a:cubicBezTo>
                      <a:pt x="521230" y="59399"/>
                      <a:pt x="516708" y="57988"/>
                      <a:pt x="511809" y="57236"/>
                    </a:cubicBezTo>
                    <a:cubicBezTo>
                      <a:pt x="505402" y="56201"/>
                      <a:pt x="505402" y="56201"/>
                      <a:pt x="505402" y="49805"/>
                    </a:cubicBezTo>
                    <a:cubicBezTo>
                      <a:pt x="505402" y="40775"/>
                      <a:pt x="505402" y="40775"/>
                      <a:pt x="496358" y="40775"/>
                    </a:cubicBezTo>
                    <a:close/>
                    <a:moveTo>
                      <a:pt x="496111" y="0"/>
                    </a:moveTo>
                    <a:cubicBezTo>
                      <a:pt x="524951" y="0"/>
                      <a:pt x="553781" y="10958"/>
                      <a:pt x="575779" y="32874"/>
                    </a:cubicBezTo>
                    <a:cubicBezTo>
                      <a:pt x="619776" y="76894"/>
                      <a:pt x="619776" y="148192"/>
                      <a:pt x="575779" y="192024"/>
                    </a:cubicBezTo>
                    <a:cubicBezTo>
                      <a:pt x="538754" y="229083"/>
                      <a:pt x="482226" y="234821"/>
                      <a:pt x="438982" y="209519"/>
                    </a:cubicBezTo>
                    <a:lnTo>
                      <a:pt x="438700" y="209237"/>
                    </a:lnTo>
                    <a:cubicBezTo>
                      <a:pt x="421742" y="222029"/>
                      <a:pt x="403559" y="224286"/>
                      <a:pt x="390840" y="222311"/>
                    </a:cubicBezTo>
                    <a:cubicBezTo>
                      <a:pt x="386600" y="221653"/>
                      <a:pt x="385752" y="215915"/>
                      <a:pt x="389615" y="214034"/>
                    </a:cubicBezTo>
                    <a:cubicBezTo>
                      <a:pt x="401297" y="208202"/>
                      <a:pt x="408552" y="196915"/>
                      <a:pt x="412886" y="187791"/>
                    </a:cubicBezTo>
                    <a:lnTo>
                      <a:pt x="411567" y="187038"/>
                    </a:lnTo>
                    <a:cubicBezTo>
                      <a:pt x="372374" y="142736"/>
                      <a:pt x="374070" y="75201"/>
                      <a:pt x="416371" y="32874"/>
                    </a:cubicBezTo>
                    <a:cubicBezTo>
                      <a:pt x="438417" y="10958"/>
                      <a:pt x="467270" y="0"/>
                      <a:pt x="496111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4600011" y="4562800"/>
              <a:ext cx="0" cy="15840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7591988" y="4562800"/>
              <a:ext cx="0" cy="15840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27" y="4017324"/>
            <a:ext cx="493377" cy="493377"/>
          </a:xfrm>
          <a:prstGeom prst="rect">
            <a:avLst/>
          </a:prstGeom>
        </p:spPr>
      </p:pic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1326899" y="4277332"/>
            <a:ext cx="2002416" cy="94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zh-CN" sz="1600" b="1" dirty="0" smtClean="0">
                <a:ea typeface="Calibri" panose="020F0502020204030204" pitchFamily="34" charset="0"/>
              </a:rPr>
              <a:t>Д</a:t>
            </a:r>
            <a:r>
              <a:rPr lang="zh-CN" altLang="en-US" sz="1600" b="1" dirty="0" smtClean="0">
                <a:ea typeface="Calibri" panose="020F0502020204030204" pitchFamily="34" charset="0"/>
              </a:rPr>
              <a:t>истанційна робота</a:t>
            </a:r>
            <a:endParaRPr lang="zh-CN" altLang="en-US" sz="1600" b="1" dirty="0" smtClean="0">
              <a:ea typeface="Calibri" panose="020F050202020403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050" dirty="0" smtClean="0">
                <a:ea typeface="Calibri" panose="020F0502020204030204" pitchFamily="34" charset="0"/>
              </a:rPr>
              <a:t>Автоматичне відкриття гаражних воріт </a:t>
            </a:r>
            <a:r>
              <a:rPr lang="ru-RU" altLang="zh-CN" sz="1050" dirty="0" smtClean="0">
                <a:ea typeface="Calibri" panose="020F0502020204030204" pitchFamily="34" charset="0"/>
              </a:rPr>
              <a:t>одним кліком.</a:t>
            </a:r>
            <a:endParaRPr lang="ru-RU" altLang="zh-CN" sz="1050" dirty="0" smtClean="0">
              <a:ea typeface="Calibri" panose="020F0502020204030204" pitchFamily="34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5125883" y="4658718"/>
            <a:ext cx="2002416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en-US" b="1" dirty="0">
                <a:ea typeface="Calibri" panose="020F0502020204030204" pitchFamily="34" charset="0"/>
              </a:rPr>
              <a:t>Смартфон</a:t>
            </a:r>
            <a:endParaRPr lang="en-US" altLang="zh-CN" b="1" dirty="0"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 smtClean="0">
                <a:ea typeface="Calibri" panose="020F0502020204030204" pitchFamily="34" charset="0"/>
              </a:rPr>
              <a:t>керування гаражними воротами зі смартфону з підтримкою кінцевого шифрування та можливістю підключення через Bluetooth та Wi-Fi, а також віддаленого управління вашими воротами.</a:t>
            </a:r>
            <a:endParaRPr lang="zh-CN" altLang="en-US" sz="1050" dirty="0" smtClean="0">
              <a:ea typeface="Calibri" panose="020F0502020204030204" pitchFamily="34" charset="0"/>
            </a:endParaRP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8469945" y="4277332"/>
            <a:ext cx="2002416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b="1" dirty="0" smtClean="0">
                <a:ea typeface="Calibri" panose="020F0502020204030204" pitchFamily="34" charset="0"/>
              </a:rPr>
              <a:t>Доступна ціна</a:t>
            </a:r>
            <a:endParaRPr lang="ru-RU" b="1" dirty="0" smtClean="0"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050" dirty="0">
                <a:ea typeface="Calibri" panose="020F0502020204030204" pitchFamily="34" charset="0"/>
              </a:rPr>
              <a:t>Придбати наш пристрій ви можете у офіційного дистриб'ютора у вашому регіоні.</a:t>
            </a:r>
            <a:endParaRPr lang="ru-RU" sz="1050" dirty="0"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149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" y="676275"/>
            <a:ext cx="11906250" cy="550545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5" y="231775"/>
            <a:ext cx="4905375" cy="294322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231775"/>
            <a:ext cx="3114675" cy="2609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tags/tag1.xml><?xml version="1.0" encoding="utf-8"?>
<p:tagLst xmlns:p="http://schemas.openxmlformats.org/presentationml/2006/main">
  <p:tag name="ISLIDE.DIAGRAM" val="211309"/>
</p:tagLst>
</file>

<file path=ppt/tags/tag2.xml><?xml version="1.0" encoding="utf-8"?>
<p:tagLst xmlns:p="http://schemas.openxmlformats.org/presentationml/2006/main">
  <p:tag name="ISLIDE.DIAGRAM" val="212034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1606</Words>
  <Application>WPS Presentation</Application>
  <PresentationFormat>宽屏</PresentationFormat>
  <Paragraphs>40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Максим</cp:lastModifiedBy>
  <cp:revision>17</cp:revision>
  <dcterms:created xsi:type="dcterms:W3CDTF">2018-11-26T01:57:00Z</dcterms:created>
  <dcterms:modified xsi:type="dcterms:W3CDTF">2022-07-28T10:19:45Z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1049-11.2.0.11191</vt:lpwstr>
  </property>
  <property fmtid="{D5CDD505-2E9C-101B-9397-08002B2CF9AE}" pid="3" name="ICV">
    <vt:lpwstr>1796C90676C54E3099085307AE468AC8</vt:lpwstr>
  </property>
</Properties>
</file>