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EB Garamond" charset="0"/>
      <p:regular r:id="rId13"/>
      <p:bold r:id="rId14"/>
      <p:italic r:id="rId15"/>
      <p:boldItalic r:id="rId16"/>
    </p:embeddedFont>
    <p:embeddedFont>
      <p:font typeface="Montserrat" charset="-52"/>
      <p:regular r:id="rId17"/>
      <p:bold r:id="rId18"/>
      <p:italic r:id="rId19"/>
      <p:boldItalic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Lato" charset="0"/>
      <p:regular r:id="rId25"/>
      <p:bold r:id="rId26"/>
      <p:italic r:id="rId27"/>
      <p:boldItalic r:id="rId28"/>
    </p:embeddedFont>
    <p:embeddedFont>
      <p:font typeface="EB Garamond Regular" charset="0"/>
      <p:regular r:id="rId29"/>
      <p:bold r:id="rId30"/>
      <p:italic r:id="rId31"/>
      <p:boldItalic r:id="rId32"/>
    </p:embeddedFont>
    <p:embeddedFont>
      <p:font typeface="Caveat" charset="0"/>
      <p:regular r:id="rId33"/>
      <p:bold r:id="rId34"/>
    </p:embeddedFont>
    <p:embeddedFont>
      <p:font typeface="Caveat Regular" charset="0"/>
      <p:regular r:id="rId35"/>
      <p:bold r:id="rId36"/>
    </p:embeddedFont>
    <p:embeddedFont>
      <p:font typeface="Monotype Corsiva" pitchFamily="66" charset="0"/>
      <p:italic r:id="rId37"/>
    </p:embeddedFont>
    <p:embeddedFont>
      <p:font typeface="Playfair Display Regular" charset="-52"/>
      <p:regular r:id="rId38"/>
      <p:bold r:id="rId39"/>
      <p:italic r:id="rId40"/>
      <p:boldItalic r:id="rId41"/>
    </p:embeddedFont>
    <p:embeddedFont>
      <p:font typeface="Playfair Display" charset="-52"/>
      <p:regular r:id="rId42"/>
      <p:bold r:id="rId43"/>
      <p:italic r:id="rId44"/>
      <p:boldItalic r:id="rId45"/>
    </p:embeddedFont>
    <p:embeddedFont>
      <p:font typeface="Impact" pitchFamily="34" charset="0"/>
      <p:regular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F368494B-804D-4543-A75F-B415975D196F}">
  <a:tblStyle styleId="{F368494B-804D-4543-A75F-B415975D19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9" Type="http://schemas.openxmlformats.org/officeDocument/2006/relationships/font" Target="fonts/font27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font" Target="fonts/font22.fntdata"/><Relationship Id="rId42" Type="http://schemas.openxmlformats.org/officeDocument/2006/relationships/font" Target="fonts/font3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38" Type="http://schemas.openxmlformats.org/officeDocument/2006/relationships/font" Target="fonts/font26.fntdata"/><Relationship Id="rId46" Type="http://schemas.openxmlformats.org/officeDocument/2006/relationships/font" Target="fonts/font34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41" Type="http://schemas.openxmlformats.org/officeDocument/2006/relationships/font" Target="fonts/font2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font" Target="fonts/font25.fntdata"/><Relationship Id="rId40" Type="http://schemas.openxmlformats.org/officeDocument/2006/relationships/font" Target="fonts/font28.fntdata"/><Relationship Id="rId45" Type="http://schemas.openxmlformats.org/officeDocument/2006/relationships/font" Target="fonts/font33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font" Target="fonts/font2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4" Type="http://schemas.openxmlformats.org/officeDocument/2006/relationships/font" Target="fonts/font3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font" Target="fonts/font23.fntdata"/><Relationship Id="rId43" Type="http://schemas.openxmlformats.org/officeDocument/2006/relationships/font" Target="fonts/font3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AAFA1D-8937-4B5E-86FF-5542C27D34A9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81C8A7D-B49D-44AE-BB68-0BD269EAF8A2}">
      <dgm:prSet phldrT="[Текст]"/>
      <dgm:spPr/>
      <dgm:t>
        <a:bodyPr/>
        <a:lstStyle/>
        <a:p>
          <a:pPr rtl="0"/>
          <a:r>
            <a:rPr lang="ru-RU" b="0" i="0" u="none" dirty="0" smtClean="0">
              <a:latin typeface="Courier New" pitchFamily="49" charset="0"/>
              <a:cs typeface="Courier New" pitchFamily="49" charset="0"/>
            </a:rPr>
            <a:t>Трендом последних лет стала </a:t>
          </a:r>
          <a:r>
            <a:rPr lang="ru-RU" b="0" i="0" u="none" dirty="0" err="1" smtClean="0">
              <a:latin typeface="Courier New" pitchFamily="49" charset="0"/>
              <a:cs typeface="Courier New" pitchFamily="49" charset="0"/>
            </a:rPr>
            <a:t>цифровизация</a:t>
          </a:r>
          <a:r>
            <a:rPr lang="ru-RU" b="0" i="0" u="none" dirty="0" smtClean="0">
              <a:latin typeface="Courier New" pitchFamily="49" charset="0"/>
              <a:cs typeface="Courier New" pitchFamily="49" charset="0"/>
            </a:rPr>
            <a:t> экономики как в мире так и в РФ</a:t>
          </a:r>
          <a:endParaRPr lang="ru-RU" dirty="0">
            <a:latin typeface="Courier New" pitchFamily="49" charset="0"/>
            <a:cs typeface="Courier New" pitchFamily="49" charset="0"/>
          </a:endParaRPr>
        </a:p>
      </dgm:t>
    </dgm:pt>
    <dgm:pt modelId="{F415222D-9D6C-44EE-A0DA-B247B5D24062}" type="parTrans" cxnId="{A064E0CE-C663-45D5-8E09-DA4E4ECA0E3F}">
      <dgm:prSet/>
      <dgm:spPr/>
      <dgm:t>
        <a:bodyPr/>
        <a:lstStyle/>
        <a:p>
          <a:endParaRPr lang="ru-RU"/>
        </a:p>
      </dgm:t>
    </dgm:pt>
    <dgm:pt modelId="{C61E590D-9E22-4935-8956-70C642A0E66A}" type="sibTrans" cxnId="{A064E0CE-C663-45D5-8E09-DA4E4ECA0E3F}">
      <dgm:prSet/>
      <dgm:spPr/>
      <dgm:t>
        <a:bodyPr/>
        <a:lstStyle/>
        <a:p>
          <a:endParaRPr lang="ru-RU"/>
        </a:p>
      </dgm:t>
    </dgm:pt>
    <dgm:pt modelId="{13CED2D4-6A9F-4766-B764-BD09318E4A25}">
      <dgm:prSet phldrT="[Текст]"/>
      <dgm:spPr/>
      <dgm:t>
        <a:bodyPr/>
        <a:lstStyle/>
        <a:p>
          <a:r>
            <a:rPr lang="ru-RU" b="0" i="0" u="none" dirty="0" smtClean="0">
              <a:latin typeface="Courier New" pitchFamily="49" charset="0"/>
              <a:cs typeface="Courier New" pitchFamily="49" charset="0"/>
            </a:rPr>
            <a:t>Одной из важнейших составляющих </a:t>
          </a:r>
          <a:r>
            <a:rPr lang="ru-RU" b="0" i="0" u="none" dirty="0" err="1" smtClean="0">
              <a:latin typeface="Courier New" pitchFamily="49" charset="0"/>
              <a:cs typeface="Courier New" pitchFamily="49" charset="0"/>
            </a:rPr>
            <a:t>цифровизации</a:t>
          </a:r>
          <a:r>
            <a:rPr lang="ru-RU" b="0" i="0" u="none" dirty="0" smtClean="0">
              <a:latin typeface="Courier New" pitchFamily="49" charset="0"/>
              <a:cs typeface="Courier New" pitchFamily="49" charset="0"/>
            </a:rPr>
            <a:t> является повсеместное применение ЭП </a:t>
          </a:r>
          <a:endParaRPr lang="ru-RU" dirty="0">
            <a:latin typeface="Courier New" pitchFamily="49" charset="0"/>
            <a:cs typeface="Courier New" pitchFamily="49" charset="0"/>
          </a:endParaRPr>
        </a:p>
      </dgm:t>
    </dgm:pt>
    <dgm:pt modelId="{7F3F0DEF-1FCE-4249-82D8-D2F863EB28B2}" type="parTrans" cxnId="{30600112-2633-4FC2-8638-F9F2F3C6F93B}">
      <dgm:prSet/>
      <dgm:spPr/>
      <dgm:t>
        <a:bodyPr/>
        <a:lstStyle/>
        <a:p>
          <a:endParaRPr lang="ru-RU"/>
        </a:p>
      </dgm:t>
    </dgm:pt>
    <dgm:pt modelId="{1CD8FCE6-32CD-46A8-91D4-8657839F4CB3}" type="sibTrans" cxnId="{30600112-2633-4FC2-8638-F9F2F3C6F93B}">
      <dgm:prSet/>
      <dgm:spPr/>
      <dgm:t>
        <a:bodyPr/>
        <a:lstStyle/>
        <a:p>
          <a:endParaRPr lang="ru-RU"/>
        </a:p>
      </dgm:t>
    </dgm:pt>
    <dgm:pt modelId="{0492C63E-DD34-4502-B5BA-DF2072DD8AC8}">
      <dgm:prSet phldrT="[Текст]"/>
      <dgm:spPr/>
      <dgm:t>
        <a:bodyPr/>
        <a:lstStyle/>
        <a:p>
          <a:r>
            <a:rPr lang="ru-RU" b="0" i="0" u="none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rPr>
            <a:t>В России сегодня существует единственный форм-фактор средства квалифицированных ЭП в виде USB </a:t>
          </a:r>
          <a:r>
            <a:rPr lang="ru-RU" b="0" i="0" u="none" dirty="0" err="1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rPr>
            <a:t>токена</a:t>
          </a:r>
          <a:r>
            <a:rPr lang="ru-RU" b="0" i="0" u="none" dirty="0" smtClean="0">
              <a:solidFill>
                <a:schemeClr val="tx1"/>
              </a:solidFill>
              <a:latin typeface="Courier New" pitchFamily="49" charset="0"/>
              <a:cs typeface="Courier New" pitchFamily="49" charset="0"/>
            </a:rPr>
            <a:t> требующий от пользователя хорошего владения ЭВМ (персонального компьютера)</a:t>
          </a:r>
          <a:endParaRPr lang="ru-RU" dirty="0">
            <a:solidFill>
              <a:schemeClr val="tx1"/>
            </a:solidFill>
            <a:latin typeface="Courier New" pitchFamily="49" charset="0"/>
            <a:cs typeface="Courier New" pitchFamily="49" charset="0"/>
          </a:endParaRPr>
        </a:p>
      </dgm:t>
    </dgm:pt>
    <dgm:pt modelId="{AC6E019D-8F18-481A-8D54-9A42FCA38DD2}" type="parTrans" cxnId="{AA03016A-056D-49ED-BB25-F253B481E98B}">
      <dgm:prSet/>
      <dgm:spPr/>
      <dgm:t>
        <a:bodyPr/>
        <a:lstStyle/>
        <a:p>
          <a:endParaRPr lang="ru-RU"/>
        </a:p>
      </dgm:t>
    </dgm:pt>
    <dgm:pt modelId="{080182C6-C10D-4BE2-A903-A57586A7654A}" type="sibTrans" cxnId="{AA03016A-056D-49ED-BB25-F253B481E98B}">
      <dgm:prSet/>
      <dgm:spPr/>
      <dgm:t>
        <a:bodyPr/>
        <a:lstStyle/>
        <a:p>
          <a:endParaRPr lang="ru-RU"/>
        </a:p>
      </dgm:t>
    </dgm:pt>
    <dgm:pt modelId="{E2447384-6826-4D9D-B90D-3D8F7D16EEDE}">
      <dgm:prSet phldrT="[Текст]"/>
      <dgm:spPr/>
      <dgm:t>
        <a:bodyPr/>
        <a:lstStyle/>
        <a:p>
          <a:pPr rtl="0"/>
          <a:r>
            <a:rPr lang="ru-RU" b="0" i="0" u="none" dirty="0" smtClean="0">
              <a:latin typeface="Courier New" pitchFamily="49" charset="0"/>
              <a:cs typeface="Courier New" pitchFamily="49" charset="0"/>
            </a:rPr>
            <a:t>Мы уверены, что массовое применение ЭП будет возможно только если средство ЭП будет мобильным</a:t>
          </a:r>
          <a:endParaRPr lang="ru-RU" dirty="0">
            <a:latin typeface="Courier New" pitchFamily="49" charset="0"/>
            <a:cs typeface="Courier New" pitchFamily="49" charset="0"/>
          </a:endParaRPr>
        </a:p>
      </dgm:t>
    </dgm:pt>
    <dgm:pt modelId="{65F0A9A9-6EE6-4E7B-9145-AB2579CAA2DD}" type="parTrans" cxnId="{261178B9-D1C4-4398-8128-35541F64EDAE}">
      <dgm:prSet/>
      <dgm:spPr/>
      <dgm:t>
        <a:bodyPr/>
        <a:lstStyle/>
        <a:p>
          <a:endParaRPr lang="ru-RU"/>
        </a:p>
      </dgm:t>
    </dgm:pt>
    <dgm:pt modelId="{F35BAA12-14CD-49FC-9068-C746D701701D}" type="sibTrans" cxnId="{261178B9-D1C4-4398-8128-35541F64EDAE}">
      <dgm:prSet/>
      <dgm:spPr/>
      <dgm:t>
        <a:bodyPr/>
        <a:lstStyle/>
        <a:p>
          <a:endParaRPr lang="ru-RU"/>
        </a:p>
      </dgm:t>
    </dgm:pt>
    <dgm:pt modelId="{67A02B18-9858-4C1B-8AC9-DD3C9F8A805F}" type="pres">
      <dgm:prSet presAssocID="{68AAFA1D-8937-4B5E-86FF-5542C27D34A9}" presName="diagram" presStyleCnt="0">
        <dgm:presLayoutVars>
          <dgm:dir/>
          <dgm:resizeHandles val="exact"/>
        </dgm:presLayoutVars>
      </dgm:prSet>
      <dgm:spPr/>
    </dgm:pt>
    <dgm:pt modelId="{DC8C2860-44FE-4DB3-A06C-61F8B6C63181}" type="pres">
      <dgm:prSet presAssocID="{081C8A7D-B49D-44AE-BB68-0BD269EAF8A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060A0-744F-4000-8909-B37CF5588B91}" type="pres">
      <dgm:prSet presAssocID="{C61E590D-9E22-4935-8956-70C642A0E66A}" presName="sibTrans" presStyleCnt="0"/>
      <dgm:spPr/>
    </dgm:pt>
    <dgm:pt modelId="{AFFE89EF-A544-4C86-B32F-BDAD6400835C}" type="pres">
      <dgm:prSet presAssocID="{13CED2D4-6A9F-4766-B764-BD09318E4A2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36B67-2766-43BE-8A51-447160B0E48A}" type="pres">
      <dgm:prSet presAssocID="{1CD8FCE6-32CD-46A8-91D4-8657839F4CB3}" presName="sibTrans" presStyleCnt="0"/>
      <dgm:spPr/>
    </dgm:pt>
    <dgm:pt modelId="{3031E0F7-14F6-4501-B92D-F47BA16A3F67}" type="pres">
      <dgm:prSet presAssocID="{0492C63E-DD34-4502-B5BA-DF2072DD8AC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A7817-385C-4CC3-A2C5-02D471D86F00}" type="pres">
      <dgm:prSet presAssocID="{080182C6-C10D-4BE2-A903-A57586A7654A}" presName="sibTrans" presStyleCnt="0"/>
      <dgm:spPr/>
    </dgm:pt>
    <dgm:pt modelId="{E5D4425B-097D-4438-9230-FA97D6480B32}" type="pres">
      <dgm:prSet presAssocID="{E2447384-6826-4D9D-B90D-3D8F7D16EED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64E0CE-C663-45D5-8E09-DA4E4ECA0E3F}" srcId="{68AAFA1D-8937-4B5E-86FF-5542C27D34A9}" destId="{081C8A7D-B49D-44AE-BB68-0BD269EAF8A2}" srcOrd="0" destOrd="0" parTransId="{F415222D-9D6C-44EE-A0DA-B247B5D24062}" sibTransId="{C61E590D-9E22-4935-8956-70C642A0E66A}"/>
    <dgm:cxn modelId="{AFC5C55B-C4BF-4AB0-AE92-C3E48DB5837C}" type="presOf" srcId="{68AAFA1D-8937-4B5E-86FF-5542C27D34A9}" destId="{67A02B18-9858-4C1B-8AC9-DD3C9F8A805F}" srcOrd="0" destOrd="0" presId="urn:microsoft.com/office/officeart/2005/8/layout/default"/>
    <dgm:cxn modelId="{AA03016A-056D-49ED-BB25-F253B481E98B}" srcId="{68AAFA1D-8937-4B5E-86FF-5542C27D34A9}" destId="{0492C63E-DD34-4502-B5BA-DF2072DD8AC8}" srcOrd="2" destOrd="0" parTransId="{AC6E019D-8F18-481A-8D54-9A42FCA38DD2}" sibTransId="{080182C6-C10D-4BE2-A903-A57586A7654A}"/>
    <dgm:cxn modelId="{93C5A705-3D18-4C52-927B-E0F09E2FA328}" type="presOf" srcId="{E2447384-6826-4D9D-B90D-3D8F7D16EEDE}" destId="{E5D4425B-097D-4438-9230-FA97D6480B32}" srcOrd="0" destOrd="0" presId="urn:microsoft.com/office/officeart/2005/8/layout/default"/>
    <dgm:cxn modelId="{C27E650B-A4E4-4B86-84E2-40E4C96D5112}" type="presOf" srcId="{081C8A7D-B49D-44AE-BB68-0BD269EAF8A2}" destId="{DC8C2860-44FE-4DB3-A06C-61F8B6C63181}" srcOrd="0" destOrd="0" presId="urn:microsoft.com/office/officeart/2005/8/layout/default"/>
    <dgm:cxn modelId="{B44561C9-A44B-44E9-A77F-BA4645DC3361}" type="presOf" srcId="{13CED2D4-6A9F-4766-B764-BD09318E4A25}" destId="{AFFE89EF-A544-4C86-B32F-BDAD6400835C}" srcOrd="0" destOrd="0" presId="urn:microsoft.com/office/officeart/2005/8/layout/default"/>
    <dgm:cxn modelId="{30600112-2633-4FC2-8638-F9F2F3C6F93B}" srcId="{68AAFA1D-8937-4B5E-86FF-5542C27D34A9}" destId="{13CED2D4-6A9F-4766-B764-BD09318E4A25}" srcOrd="1" destOrd="0" parTransId="{7F3F0DEF-1FCE-4249-82D8-D2F863EB28B2}" sibTransId="{1CD8FCE6-32CD-46A8-91D4-8657839F4CB3}"/>
    <dgm:cxn modelId="{03615187-A712-4137-8AB8-8321E77C19A3}" type="presOf" srcId="{0492C63E-DD34-4502-B5BA-DF2072DD8AC8}" destId="{3031E0F7-14F6-4501-B92D-F47BA16A3F67}" srcOrd="0" destOrd="0" presId="urn:microsoft.com/office/officeart/2005/8/layout/default"/>
    <dgm:cxn modelId="{261178B9-D1C4-4398-8128-35541F64EDAE}" srcId="{68AAFA1D-8937-4B5E-86FF-5542C27D34A9}" destId="{E2447384-6826-4D9D-B90D-3D8F7D16EEDE}" srcOrd="3" destOrd="0" parTransId="{65F0A9A9-6EE6-4E7B-9145-AB2579CAA2DD}" sibTransId="{F35BAA12-14CD-49FC-9068-C746D701701D}"/>
    <dgm:cxn modelId="{ED041191-75CB-4A1B-AB06-3DF512768F21}" type="presParOf" srcId="{67A02B18-9858-4C1B-8AC9-DD3C9F8A805F}" destId="{DC8C2860-44FE-4DB3-A06C-61F8B6C63181}" srcOrd="0" destOrd="0" presId="urn:microsoft.com/office/officeart/2005/8/layout/default"/>
    <dgm:cxn modelId="{54D2C7D6-F938-4349-8272-18F93E7125E9}" type="presParOf" srcId="{67A02B18-9858-4C1B-8AC9-DD3C9F8A805F}" destId="{727060A0-744F-4000-8909-B37CF5588B91}" srcOrd="1" destOrd="0" presId="urn:microsoft.com/office/officeart/2005/8/layout/default"/>
    <dgm:cxn modelId="{ECBEF770-6E97-4BDE-ADCB-51429819808A}" type="presParOf" srcId="{67A02B18-9858-4C1B-8AC9-DD3C9F8A805F}" destId="{AFFE89EF-A544-4C86-B32F-BDAD6400835C}" srcOrd="2" destOrd="0" presId="urn:microsoft.com/office/officeart/2005/8/layout/default"/>
    <dgm:cxn modelId="{7393031F-0994-427A-95F5-5ED45068159A}" type="presParOf" srcId="{67A02B18-9858-4C1B-8AC9-DD3C9F8A805F}" destId="{F6F36B67-2766-43BE-8A51-447160B0E48A}" srcOrd="3" destOrd="0" presId="urn:microsoft.com/office/officeart/2005/8/layout/default"/>
    <dgm:cxn modelId="{85901749-1857-461A-B78F-510A288A746C}" type="presParOf" srcId="{67A02B18-9858-4C1B-8AC9-DD3C9F8A805F}" destId="{3031E0F7-14F6-4501-B92D-F47BA16A3F67}" srcOrd="4" destOrd="0" presId="urn:microsoft.com/office/officeart/2005/8/layout/default"/>
    <dgm:cxn modelId="{96544263-971A-4389-AD09-E3C29D08D836}" type="presParOf" srcId="{67A02B18-9858-4C1B-8AC9-DD3C9F8A805F}" destId="{6FCA7817-385C-4CC3-A2C5-02D471D86F00}" srcOrd="5" destOrd="0" presId="urn:microsoft.com/office/officeart/2005/8/layout/default"/>
    <dgm:cxn modelId="{5F116250-DDBC-4997-AFAE-5D40C60B1259}" type="presParOf" srcId="{67A02B18-9858-4C1B-8AC9-DD3C9F8A805F}" destId="{E5D4425B-097D-4438-9230-FA97D6480B32}" srcOrd="6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9D6A60-B1AF-472D-BF56-DACC3AB50150}" type="doc">
      <dgm:prSet loTypeId="urn:microsoft.com/office/officeart/2005/8/layout/matrix1" loCatId="matrix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A66C55-2181-40F9-85CE-A38DA6DE40C4}">
      <dgm:prSet phldrT="[Текст]"/>
      <dgm:spPr/>
      <dgm:t>
        <a:bodyPr/>
        <a:lstStyle/>
        <a:p>
          <a:r>
            <a:rPr lang="ru" smtClean="0">
              <a:latin typeface="EB Garamond Regular"/>
              <a:ea typeface="EB Garamond Regular"/>
              <a:cs typeface="EB Garamond Regular"/>
              <a:sym typeface="EB Garamond Regular"/>
            </a:rPr>
            <a:t>При нашей технологии</a:t>
          </a:r>
          <a:endParaRPr lang="ru-RU" dirty="0"/>
        </a:p>
      </dgm:t>
    </dgm:pt>
    <dgm:pt modelId="{D51CE15C-33A4-4562-A438-4F9A64E0E859}" type="parTrans" cxnId="{D503850F-A6B9-4B3E-9152-7F4BCD95A406}">
      <dgm:prSet/>
      <dgm:spPr/>
      <dgm:t>
        <a:bodyPr/>
        <a:lstStyle/>
        <a:p>
          <a:endParaRPr lang="ru-RU"/>
        </a:p>
      </dgm:t>
    </dgm:pt>
    <dgm:pt modelId="{9C47E817-13CD-40A8-BEF3-F6C991D79C12}" type="sibTrans" cxnId="{D503850F-A6B9-4B3E-9152-7F4BCD95A406}">
      <dgm:prSet/>
      <dgm:spPr/>
      <dgm:t>
        <a:bodyPr/>
        <a:lstStyle/>
        <a:p>
          <a:endParaRPr lang="ru-RU"/>
        </a:p>
      </dgm:t>
    </dgm:pt>
    <dgm:pt modelId="{2CFB3D31-7678-4D00-A4AB-34889088B300}">
      <dgm:prSet phldrT="[Текст]"/>
      <dgm:spPr/>
      <dgm:t>
        <a:bodyPr/>
        <a:lstStyle/>
        <a:p>
          <a:pPr rtl="0"/>
          <a:r>
            <a:rPr lang="ru-RU" smtClean="0">
              <a:latin typeface="EB Garamond Regular"/>
              <a:ea typeface="EB Garamond Regular"/>
              <a:cs typeface="EB Garamond Regular"/>
              <a:sym typeface="EB Garamond Regular"/>
            </a:rPr>
            <a:t>сертифицированный крипточип интегрируется в симкарту</a:t>
          </a:r>
          <a:endParaRPr lang="ru-RU" dirty="0"/>
        </a:p>
      </dgm:t>
    </dgm:pt>
    <dgm:pt modelId="{8FFCC3EA-03D9-48C0-A9C3-FB718F3A0DBB}" type="parTrans" cxnId="{75DA1E65-AE95-4ECE-BAFA-044212880279}">
      <dgm:prSet/>
      <dgm:spPr/>
      <dgm:t>
        <a:bodyPr/>
        <a:lstStyle/>
        <a:p>
          <a:endParaRPr lang="ru-RU"/>
        </a:p>
      </dgm:t>
    </dgm:pt>
    <dgm:pt modelId="{2C7C75B0-CB98-4D09-99BE-5692F346415F}" type="sibTrans" cxnId="{75DA1E65-AE95-4ECE-BAFA-044212880279}">
      <dgm:prSet/>
      <dgm:spPr/>
      <dgm:t>
        <a:bodyPr/>
        <a:lstStyle/>
        <a:p>
          <a:endParaRPr lang="ru-RU"/>
        </a:p>
      </dgm:t>
    </dgm:pt>
    <dgm:pt modelId="{B4E4F958-2B9A-42FF-BA88-9504F8589A69}">
      <dgm:prSet phldrT="[Текст]"/>
      <dgm:spPr/>
      <dgm:t>
        <a:bodyPr/>
        <a:lstStyle/>
        <a:p>
          <a:pPr rtl="0"/>
          <a:r>
            <a:rPr lang="ru-RU" dirty="0" smtClean="0">
              <a:latin typeface="EB Garamond Regular"/>
              <a:ea typeface="EB Garamond Regular"/>
              <a:cs typeface="EB Garamond Regular"/>
              <a:sym typeface="EB Garamond Regular"/>
            </a:rPr>
            <a:t>Контакт средства ЭП с ЭВМ </a:t>
          </a:r>
          <a:r>
            <a:rPr lang="ru-RU" dirty="0" err="1" smtClean="0">
              <a:latin typeface="EB Garamond Regular"/>
              <a:ea typeface="EB Garamond Regular"/>
              <a:cs typeface="EB Garamond Regular"/>
              <a:sym typeface="EB Garamond Regular"/>
            </a:rPr>
            <a:t>безпрерывно</a:t>
          </a:r>
          <a:r>
            <a:rPr lang="ru-RU" dirty="0" smtClean="0">
              <a:latin typeface="EB Garamond Regular"/>
              <a:ea typeface="EB Garamond Regular"/>
              <a:cs typeface="EB Garamond Regular"/>
              <a:sym typeface="EB Garamond Regular"/>
            </a:rPr>
            <a:t> происходит с момента установки </a:t>
          </a:r>
          <a:r>
            <a:rPr lang="ru-RU" dirty="0" err="1" smtClean="0">
              <a:latin typeface="EB Garamond Regular"/>
              <a:ea typeface="EB Garamond Regular"/>
              <a:cs typeface="EB Garamond Regular"/>
              <a:sym typeface="EB Garamond Regular"/>
            </a:rPr>
            <a:t>симкарты</a:t>
          </a:r>
          <a:r>
            <a:rPr lang="ru-RU" dirty="0" smtClean="0">
              <a:latin typeface="EB Garamond Regular"/>
              <a:ea typeface="EB Garamond Regular"/>
              <a:cs typeface="EB Garamond Regular"/>
              <a:sym typeface="EB Garamond Regular"/>
            </a:rPr>
            <a:t> в мобильный телефон</a:t>
          </a:r>
          <a:endParaRPr lang="ru-RU" dirty="0"/>
        </a:p>
      </dgm:t>
    </dgm:pt>
    <dgm:pt modelId="{AE3E302C-E78D-4F55-8E7E-EFE2E8A7D0E6}" type="parTrans" cxnId="{AD158D7D-6056-41A4-8F19-C1E7B53941D8}">
      <dgm:prSet/>
      <dgm:spPr/>
      <dgm:t>
        <a:bodyPr/>
        <a:lstStyle/>
        <a:p>
          <a:endParaRPr lang="ru-RU"/>
        </a:p>
      </dgm:t>
    </dgm:pt>
    <dgm:pt modelId="{DEC0AFDA-2DD0-49ED-A2E1-ED1BD998BE7B}" type="sibTrans" cxnId="{AD158D7D-6056-41A4-8F19-C1E7B53941D8}">
      <dgm:prSet/>
      <dgm:spPr/>
      <dgm:t>
        <a:bodyPr/>
        <a:lstStyle/>
        <a:p>
          <a:endParaRPr lang="ru-RU"/>
        </a:p>
      </dgm:t>
    </dgm:pt>
    <dgm:pt modelId="{5492C30D-E653-413D-9219-37A897E13182}">
      <dgm:prSet phldrT="[Текст]"/>
      <dgm:spPr/>
      <dgm:t>
        <a:bodyPr/>
        <a:lstStyle/>
        <a:p>
          <a:r>
            <a:rPr lang="ru-RU" smtClean="0">
              <a:latin typeface="EB Garamond Regular"/>
              <a:ea typeface="EB Garamond Regular"/>
              <a:cs typeface="EB Garamond Regular"/>
              <a:sym typeface="EB Garamond Regular"/>
            </a:rPr>
            <a:t>Сохраняется возможность использовать телефон в качестве токена </a:t>
          </a:r>
        </a:p>
        <a:p>
          <a:pPr rtl="0"/>
          <a:r>
            <a:rPr lang="ru" smtClean="0">
              <a:latin typeface="EB Garamond Regular"/>
              <a:ea typeface="EB Garamond Regular"/>
              <a:cs typeface="EB Garamond Regular"/>
              <a:sym typeface="EB Garamond Regular"/>
            </a:rPr>
            <a:t>(присоединением через Bluetooth, USB, NFC)</a:t>
          </a:r>
          <a:endParaRPr lang="ru-RU" dirty="0"/>
        </a:p>
      </dgm:t>
    </dgm:pt>
    <dgm:pt modelId="{EEBCB5B3-9E39-41FA-9943-892E5FE2AC1F}" type="parTrans" cxnId="{8F8ECFF4-C266-4C0B-B4F5-1DDEFD089C2B}">
      <dgm:prSet/>
      <dgm:spPr/>
      <dgm:t>
        <a:bodyPr/>
        <a:lstStyle/>
        <a:p>
          <a:endParaRPr lang="ru-RU"/>
        </a:p>
      </dgm:t>
    </dgm:pt>
    <dgm:pt modelId="{1BF1F863-BFD2-46F3-916F-955C0DDD8E8A}" type="sibTrans" cxnId="{8F8ECFF4-C266-4C0B-B4F5-1DDEFD089C2B}">
      <dgm:prSet/>
      <dgm:spPr/>
      <dgm:t>
        <a:bodyPr/>
        <a:lstStyle/>
        <a:p>
          <a:endParaRPr lang="ru-RU"/>
        </a:p>
      </dgm:t>
    </dgm:pt>
    <dgm:pt modelId="{4BB7ED75-EAEB-487F-BAFC-92548FBE14EB}">
      <dgm:prSet phldrT="[Текст]"/>
      <dgm:spPr/>
      <dgm:t>
        <a:bodyPr/>
        <a:lstStyle/>
        <a:p>
          <a:r>
            <a:rPr lang="ru-RU" smtClean="0">
              <a:latin typeface="EB Garamond Regular"/>
              <a:ea typeface="EB Garamond Regular"/>
              <a:cs typeface="EB Garamond Regular"/>
              <a:sym typeface="EB Garamond Regular"/>
            </a:rPr>
            <a:t>Мы разрабатываем мобильное приложение открывающее новые горизонты использования ЭП</a:t>
          </a:r>
        </a:p>
        <a:p>
          <a:pPr rtl="0"/>
          <a:endParaRPr lang="ru-RU" dirty="0"/>
        </a:p>
      </dgm:t>
    </dgm:pt>
    <dgm:pt modelId="{BFC3DA82-9973-465E-B001-4ED3A4F1D738}" type="parTrans" cxnId="{1B08E669-9C1D-4D7E-96D9-2EDE1FC5C1AF}">
      <dgm:prSet/>
      <dgm:spPr/>
      <dgm:t>
        <a:bodyPr/>
        <a:lstStyle/>
        <a:p>
          <a:endParaRPr lang="ru-RU"/>
        </a:p>
      </dgm:t>
    </dgm:pt>
    <dgm:pt modelId="{97C2DC2C-611F-40D1-9D00-C00DF6060B55}" type="sibTrans" cxnId="{1B08E669-9C1D-4D7E-96D9-2EDE1FC5C1AF}">
      <dgm:prSet/>
      <dgm:spPr/>
      <dgm:t>
        <a:bodyPr/>
        <a:lstStyle/>
        <a:p>
          <a:endParaRPr lang="ru-RU"/>
        </a:p>
      </dgm:t>
    </dgm:pt>
    <dgm:pt modelId="{6B0D4BD4-FA0E-4FDA-8060-41D3BE194608}" type="pres">
      <dgm:prSet presAssocID="{779D6A60-B1AF-472D-BF56-DACC3AB5015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6DB0D9C-F7DC-4E63-8F9F-38E2368AF9C7}" type="pres">
      <dgm:prSet presAssocID="{779D6A60-B1AF-472D-BF56-DACC3AB50150}" presName="matrix" presStyleCnt="0"/>
      <dgm:spPr/>
    </dgm:pt>
    <dgm:pt modelId="{CB9382F4-8EE7-4F18-80DF-4E5001466745}" type="pres">
      <dgm:prSet presAssocID="{779D6A60-B1AF-472D-BF56-DACC3AB50150}" presName="tile1" presStyleLbl="node1" presStyleIdx="0" presStyleCnt="4"/>
      <dgm:spPr/>
      <dgm:t>
        <a:bodyPr/>
        <a:lstStyle/>
        <a:p>
          <a:endParaRPr lang="ru-RU"/>
        </a:p>
      </dgm:t>
    </dgm:pt>
    <dgm:pt modelId="{0D1A1C31-FDD7-4516-8B47-7C27716AB484}" type="pres">
      <dgm:prSet presAssocID="{779D6A60-B1AF-472D-BF56-DACC3AB5015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6BE64-B94E-49E8-88EA-12983B1D2B10}" type="pres">
      <dgm:prSet presAssocID="{779D6A60-B1AF-472D-BF56-DACC3AB50150}" presName="tile2" presStyleLbl="node1" presStyleIdx="1" presStyleCnt="4"/>
      <dgm:spPr/>
      <dgm:t>
        <a:bodyPr/>
        <a:lstStyle/>
        <a:p>
          <a:endParaRPr lang="ru-RU"/>
        </a:p>
      </dgm:t>
    </dgm:pt>
    <dgm:pt modelId="{5F9A1D2B-B847-4732-B89E-2EBC2C8A6888}" type="pres">
      <dgm:prSet presAssocID="{779D6A60-B1AF-472D-BF56-DACC3AB5015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DE734-2CBC-464E-B75E-D84374D01246}" type="pres">
      <dgm:prSet presAssocID="{779D6A60-B1AF-472D-BF56-DACC3AB50150}" presName="tile3" presStyleLbl="node1" presStyleIdx="2" presStyleCnt="4"/>
      <dgm:spPr/>
      <dgm:t>
        <a:bodyPr/>
        <a:lstStyle/>
        <a:p>
          <a:endParaRPr lang="ru-RU"/>
        </a:p>
      </dgm:t>
    </dgm:pt>
    <dgm:pt modelId="{E2D0412B-D2AC-4B7A-96C5-519E1721F823}" type="pres">
      <dgm:prSet presAssocID="{779D6A60-B1AF-472D-BF56-DACC3AB5015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4567AC-FF93-4635-949C-8B99C651B1FB}" type="pres">
      <dgm:prSet presAssocID="{779D6A60-B1AF-472D-BF56-DACC3AB50150}" presName="tile4" presStyleLbl="node1" presStyleIdx="3" presStyleCnt="4"/>
      <dgm:spPr/>
      <dgm:t>
        <a:bodyPr/>
        <a:lstStyle/>
        <a:p>
          <a:endParaRPr lang="ru-RU"/>
        </a:p>
      </dgm:t>
    </dgm:pt>
    <dgm:pt modelId="{8235E00D-CE16-4106-B773-26E5208BF51B}" type="pres">
      <dgm:prSet presAssocID="{779D6A60-B1AF-472D-BF56-DACC3AB5015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DBC277-B1F1-4379-8447-91FAF805F1A5}" type="pres">
      <dgm:prSet presAssocID="{779D6A60-B1AF-472D-BF56-DACC3AB50150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8F8ECFF4-C266-4C0B-B4F5-1DDEFD089C2B}" srcId="{15A66C55-2181-40F9-85CE-A38DA6DE40C4}" destId="{5492C30D-E653-413D-9219-37A897E13182}" srcOrd="2" destOrd="0" parTransId="{EEBCB5B3-9E39-41FA-9943-892E5FE2AC1F}" sibTransId="{1BF1F863-BFD2-46F3-916F-955C0DDD8E8A}"/>
    <dgm:cxn modelId="{3118A15F-496E-489D-9F2B-CCA17F337348}" type="presOf" srcId="{15A66C55-2181-40F9-85CE-A38DA6DE40C4}" destId="{86DBC277-B1F1-4379-8447-91FAF805F1A5}" srcOrd="0" destOrd="0" presId="urn:microsoft.com/office/officeart/2005/8/layout/matrix1"/>
    <dgm:cxn modelId="{AD158D7D-6056-41A4-8F19-C1E7B53941D8}" srcId="{15A66C55-2181-40F9-85CE-A38DA6DE40C4}" destId="{B4E4F958-2B9A-42FF-BA88-9504F8589A69}" srcOrd="1" destOrd="0" parTransId="{AE3E302C-E78D-4F55-8E7E-EFE2E8A7D0E6}" sibTransId="{DEC0AFDA-2DD0-49ED-A2E1-ED1BD998BE7B}"/>
    <dgm:cxn modelId="{01076ECD-0031-4DCE-8227-92CB6940EFD5}" type="presOf" srcId="{2CFB3D31-7678-4D00-A4AB-34889088B300}" destId="{0D1A1C31-FDD7-4516-8B47-7C27716AB484}" srcOrd="1" destOrd="0" presId="urn:microsoft.com/office/officeart/2005/8/layout/matrix1"/>
    <dgm:cxn modelId="{7C5CF371-E00C-4499-946D-B6874E6B6774}" type="presOf" srcId="{779D6A60-B1AF-472D-BF56-DACC3AB50150}" destId="{6B0D4BD4-FA0E-4FDA-8060-41D3BE194608}" srcOrd="0" destOrd="0" presId="urn:microsoft.com/office/officeart/2005/8/layout/matrix1"/>
    <dgm:cxn modelId="{D503850F-A6B9-4B3E-9152-7F4BCD95A406}" srcId="{779D6A60-B1AF-472D-BF56-DACC3AB50150}" destId="{15A66C55-2181-40F9-85CE-A38DA6DE40C4}" srcOrd="0" destOrd="0" parTransId="{D51CE15C-33A4-4562-A438-4F9A64E0E859}" sibTransId="{9C47E817-13CD-40A8-BEF3-F6C991D79C12}"/>
    <dgm:cxn modelId="{4E89164A-2640-48A7-9F7F-CADFA1378EB9}" type="presOf" srcId="{B4E4F958-2B9A-42FF-BA88-9504F8589A69}" destId="{5F9A1D2B-B847-4732-B89E-2EBC2C8A6888}" srcOrd="1" destOrd="0" presId="urn:microsoft.com/office/officeart/2005/8/layout/matrix1"/>
    <dgm:cxn modelId="{28743689-F5AA-402B-AE23-B170FE05FB74}" type="presOf" srcId="{5492C30D-E653-413D-9219-37A897E13182}" destId="{E2D0412B-D2AC-4B7A-96C5-519E1721F823}" srcOrd="1" destOrd="0" presId="urn:microsoft.com/office/officeart/2005/8/layout/matrix1"/>
    <dgm:cxn modelId="{166EAC74-D57E-4C15-93E4-07F3FBE9AF1F}" type="presOf" srcId="{4BB7ED75-EAEB-487F-BAFC-92548FBE14EB}" destId="{FC4567AC-FF93-4635-949C-8B99C651B1FB}" srcOrd="0" destOrd="0" presId="urn:microsoft.com/office/officeart/2005/8/layout/matrix1"/>
    <dgm:cxn modelId="{1B08E669-9C1D-4D7E-96D9-2EDE1FC5C1AF}" srcId="{15A66C55-2181-40F9-85CE-A38DA6DE40C4}" destId="{4BB7ED75-EAEB-487F-BAFC-92548FBE14EB}" srcOrd="3" destOrd="0" parTransId="{BFC3DA82-9973-465E-B001-4ED3A4F1D738}" sibTransId="{97C2DC2C-611F-40D1-9D00-C00DF6060B55}"/>
    <dgm:cxn modelId="{6A755840-B7A0-4E65-B9D2-FD5B0D082851}" type="presOf" srcId="{2CFB3D31-7678-4D00-A4AB-34889088B300}" destId="{CB9382F4-8EE7-4F18-80DF-4E5001466745}" srcOrd="0" destOrd="0" presId="urn:microsoft.com/office/officeart/2005/8/layout/matrix1"/>
    <dgm:cxn modelId="{1EA78CE4-F3BE-4D79-84AA-5038F52F58E9}" type="presOf" srcId="{5492C30D-E653-413D-9219-37A897E13182}" destId="{DE2DE734-2CBC-464E-B75E-D84374D01246}" srcOrd="0" destOrd="0" presId="urn:microsoft.com/office/officeart/2005/8/layout/matrix1"/>
    <dgm:cxn modelId="{CDE1DB54-4520-40A5-A8CC-8464FD94C504}" type="presOf" srcId="{4BB7ED75-EAEB-487F-BAFC-92548FBE14EB}" destId="{8235E00D-CE16-4106-B773-26E5208BF51B}" srcOrd="1" destOrd="0" presId="urn:microsoft.com/office/officeart/2005/8/layout/matrix1"/>
    <dgm:cxn modelId="{75DA1E65-AE95-4ECE-BAFA-044212880279}" srcId="{15A66C55-2181-40F9-85CE-A38DA6DE40C4}" destId="{2CFB3D31-7678-4D00-A4AB-34889088B300}" srcOrd="0" destOrd="0" parTransId="{8FFCC3EA-03D9-48C0-A9C3-FB718F3A0DBB}" sibTransId="{2C7C75B0-CB98-4D09-99BE-5692F346415F}"/>
    <dgm:cxn modelId="{C397A497-9292-4438-B7A7-F99B8D385598}" type="presOf" srcId="{B4E4F958-2B9A-42FF-BA88-9504F8589A69}" destId="{F056BE64-B94E-49E8-88EA-12983B1D2B10}" srcOrd="0" destOrd="0" presId="urn:microsoft.com/office/officeart/2005/8/layout/matrix1"/>
    <dgm:cxn modelId="{2FBE9CA6-13DB-4A91-85D5-063692125EBB}" type="presParOf" srcId="{6B0D4BD4-FA0E-4FDA-8060-41D3BE194608}" destId="{36DB0D9C-F7DC-4E63-8F9F-38E2368AF9C7}" srcOrd="0" destOrd="0" presId="urn:microsoft.com/office/officeart/2005/8/layout/matrix1"/>
    <dgm:cxn modelId="{12FBD066-3738-4DB9-A2F8-28F2CF1B2DBD}" type="presParOf" srcId="{36DB0D9C-F7DC-4E63-8F9F-38E2368AF9C7}" destId="{CB9382F4-8EE7-4F18-80DF-4E5001466745}" srcOrd="0" destOrd="0" presId="urn:microsoft.com/office/officeart/2005/8/layout/matrix1"/>
    <dgm:cxn modelId="{F2398263-B5C3-4647-996F-BC3FBF661E0F}" type="presParOf" srcId="{36DB0D9C-F7DC-4E63-8F9F-38E2368AF9C7}" destId="{0D1A1C31-FDD7-4516-8B47-7C27716AB484}" srcOrd="1" destOrd="0" presId="urn:microsoft.com/office/officeart/2005/8/layout/matrix1"/>
    <dgm:cxn modelId="{D2E0DDA0-5D27-4CE7-82D3-11950E13DCD2}" type="presParOf" srcId="{36DB0D9C-F7DC-4E63-8F9F-38E2368AF9C7}" destId="{F056BE64-B94E-49E8-88EA-12983B1D2B10}" srcOrd="2" destOrd="0" presId="urn:microsoft.com/office/officeart/2005/8/layout/matrix1"/>
    <dgm:cxn modelId="{53B5883B-3B46-47CE-ADEA-8C52D6490E0E}" type="presParOf" srcId="{36DB0D9C-F7DC-4E63-8F9F-38E2368AF9C7}" destId="{5F9A1D2B-B847-4732-B89E-2EBC2C8A6888}" srcOrd="3" destOrd="0" presId="urn:microsoft.com/office/officeart/2005/8/layout/matrix1"/>
    <dgm:cxn modelId="{4B5B3C67-F758-44CC-B638-51910D6D558D}" type="presParOf" srcId="{36DB0D9C-F7DC-4E63-8F9F-38E2368AF9C7}" destId="{DE2DE734-2CBC-464E-B75E-D84374D01246}" srcOrd="4" destOrd="0" presId="urn:microsoft.com/office/officeart/2005/8/layout/matrix1"/>
    <dgm:cxn modelId="{4B803D98-2D16-4D0B-AA06-3DA4A14A1B86}" type="presParOf" srcId="{36DB0D9C-F7DC-4E63-8F9F-38E2368AF9C7}" destId="{E2D0412B-D2AC-4B7A-96C5-519E1721F823}" srcOrd="5" destOrd="0" presId="urn:microsoft.com/office/officeart/2005/8/layout/matrix1"/>
    <dgm:cxn modelId="{CF546C37-A290-44C9-91B2-413B49BA5EB1}" type="presParOf" srcId="{36DB0D9C-F7DC-4E63-8F9F-38E2368AF9C7}" destId="{FC4567AC-FF93-4635-949C-8B99C651B1FB}" srcOrd="6" destOrd="0" presId="urn:microsoft.com/office/officeart/2005/8/layout/matrix1"/>
    <dgm:cxn modelId="{9A01D2F1-A72D-4E29-BB1A-025C8FF732D0}" type="presParOf" srcId="{36DB0D9C-F7DC-4E63-8F9F-38E2368AF9C7}" destId="{8235E00D-CE16-4106-B773-26E5208BF51B}" srcOrd="7" destOrd="0" presId="urn:microsoft.com/office/officeart/2005/8/layout/matrix1"/>
    <dgm:cxn modelId="{5E42D85A-91C9-4F57-8C8F-3DC7D79F0C8B}" type="presParOf" srcId="{6B0D4BD4-FA0E-4FDA-8060-41D3BE194608}" destId="{86DBC277-B1F1-4379-8447-91FAF805F1A5}" srcOrd="1" destOrd="0" presId="urn:microsoft.com/office/officeart/2005/8/layout/matrix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FAFF40-8151-4698-A18F-161B59AD374A}" type="doc">
      <dgm:prSet loTypeId="urn:microsoft.com/office/officeart/2005/8/layout/orgChart1" loCatId="hierarchy" qsTypeId="urn:microsoft.com/office/officeart/2005/8/quickstyle/3d4" qsCatId="3D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B2F996EF-6325-41CF-88D9-7C76C5CBF820}">
      <dgm:prSet phldrT="[Текст]"/>
      <dgm:spPr/>
      <dgm:t>
        <a:bodyPr/>
        <a:lstStyle/>
        <a:p>
          <a:r>
            <a:rPr lang="ru-RU" dirty="0" smtClean="0">
              <a:latin typeface="Courier New" pitchFamily="49" charset="0"/>
              <a:cs typeface="Courier New" pitchFamily="49" charset="0"/>
            </a:rPr>
            <a:t>Взаимодействие </a:t>
          </a:r>
        </a:p>
        <a:p>
          <a:r>
            <a:rPr lang="ru-RU" dirty="0" smtClean="0">
              <a:latin typeface="Courier New" pitchFamily="49" charset="0"/>
              <a:cs typeface="Courier New" pitchFamily="49" charset="0"/>
            </a:rPr>
            <a:t>Альфа – </a:t>
          </a:r>
          <a:r>
            <a:rPr lang="ru-RU" dirty="0" err="1" smtClean="0">
              <a:latin typeface="Courier New" pitchFamily="49" charset="0"/>
              <a:cs typeface="Courier New" pitchFamily="49" charset="0"/>
            </a:rPr>
            <a:t>Билайн</a:t>
          </a:r>
          <a:r>
            <a:rPr lang="ru-RU" dirty="0" smtClean="0">
              <a:latin typeface="Courier New" pitchFamily="49" charset="0"/>
              <a:cs typeface="Courier New" pitchFamily="49" charset="0"/>
            </a:rPr>
            <a:t> - Мы</a:t>
          </a:r>
          <a:endParaRPr lang="ru-RU" dirty="0">
            <a:latin typeface="Courier New" pitchFamily="49" charset="0"/>
            <a:cs typeface="Courier New" pitchFamily="49" charset="0"/>
          </a:endParaRPr>
        </a:p>
      </dgm:t>
    </dgm:pt>
    <dgm:pt modelId="{467282B9-38C2-4990-A366-31EAF8AA8C87}" type="parTrans" cxnId="{F8872E45-CF3A-49D4-88C5-96E87BD09778}">
      <dgm:prSet/>
      <dgm:spPr/>
      <dgm:t>
        <a:bodyPr/>
        <a:lstStyle/>
        <a:p>
          <a:endParaRPr lang="ru-RU"/>
        </a:p>
      </dgm:t>
    </dgm:pt>
    <dgm:pt modelId="{73EF4CF8-4CB3-41E6-970B-D8D5DCF41987}" type="sibTrans" cxnId="{F8872E45-CF3A-49D4-88C5-96E87BD09778}">
      <dgm:prSet/>
      <dgm:spPr/>
      <dgm:t>
        <a:bodyPr/>
        <a:lstStyle/>
        <a:p>
          <a:endParaRPr lang="ru-RU"/>
        </a:p>
      </dgm:t>
    </dgm:pt>
    <dgm:pt modelId="{5DC15A4A-36F8-4DE3-BF7A-FB3664F9A2C7}" type="asst">
      <dgm:prSet phldrT="[Текст]" custT="1"/>
      <dgm:spPr/>
      <dgm:t>
        <a:bodyPr/>
        <a:lstStyle/>
        <a:p>
          <a:pPr rtl="0"/>
          <a:r>
            <a:rPr lang="ru-RU" sz="1200" b="0" i="0" u="none" dirty="0" smtClean="0">
              <a:latin typeface="Courier New" pitchFamily="49" charset="0"/>
              <a:cs typeface="Courier New" pitchFamily="49" charset="0"/>
            </a:rPr>
            <a:t>В предложенной схеме взаимодействия предлагается модель </a:t>
          </a:r>
          <a:r>
            <a:rPr lang="ru-RU" sz="1200" b="0" i="0" u="none" dirty="0" err="1" smtClean="0">
              <a:latin typeface="Courier New" pitchFamily="49" charset="0"/>
              <a:cs typeface="Courier New" pitchFamily="49" charset="0"/>
            </a:rPr>
            <a:t>Sign</a:t>
          </a:r>
          <a:r>
            <a:rPr lang="ru-RU" sz="1200" b="0" i="0" u="none" dirty="0" smtClean="0">
              <a:latin typeface="Courier New" pitchFamily="49" charset="0"/>
              <a:cs typeface="Courier New" pitchFamily="49" charset="0"/>
            </a:rPr>
            <a:t> </a:t>
          </a:r>
          <a:r>
            <a:rPr lang="ru-RU" sz="1200" b="0" i="0" u="none" dirty="0" err="1" smtClean="0">
              <a:latin typeface="Courier New" pitchFamily="49" charset="0"/>
              <a:cs typeface="Courier New" pitchFamily="49" charset="0"/>
            </a:rPr>
            <a:t>As</a:t>
          </a:r>
          <a:r>
            <a:rPr lang="ru-RU" sz="1200" b="0" i="0" u="none" dirty="0" smtClean="0">
              <a:latin typeface="Courier New" pitchFamily="49" charset="0"/>
              <a:cs typeface="Courier New" pitchFamily="49" charset="0"/>
            </a:rPr>
            <a:t> A </a:t>
          </a:r>
          <a:r>
            <a:rPr lang="ru-RU" sz="1200" b="0" i="0" u="none" dirty="0" err="1" smtClean="0">
              <a:latin typeface="Courier New" pitchFamily="49" charset="0"/>
              <a:cs typeface="Courier New" pitchFamily="49" charset="0"/>
            </a:rPr>
            <a:t>Service</a:t>
          </a:r>
          <a:r>
            <a:rPr lang="ru-RU" sz="1200" b="0" i="0" u="none" dirty="0" smtClean="0">
              <a:latin typeface="Courier New" pitchFamily="49" charset="0"/>
              <a:cs typeface="Courier New" pitchFamily="49" charset="0"/>
            </a:rPr>
            <a:t>, что позволит повысить ARPU и лояльность клиентов.</a:t>
          </a:r>
          <a:endParaRPr lang="ru-RU" sz="1200" dirty="0">
            <a:solidFill>
              <a:schemeClr val="bg1"/>
            </a:solidFill>
            <a:latin typeface="Courier New" pitchFamily="49" charset="0"/>
            <a:cs typeface="Courier New" pitchFamily="49" charset="0"/>
          </a:endParaRPr>
        </a:p>
      </dgm:t>
    </dgm:pt>
    <dgm:pt modelId="{5BF7D533-65CC-42EA-B6A0-DB61FE169037}" type="parTrans" cxnId="{53B3FF92-43BB-4751-9FE6-368E10B5A1BE}">
      <dgm:prSet/>
      <dgm:spPr/>
      <dgm:t>
        <a:bodyPr/>
        <a:lstStyle/>
        <a:p>
          <a:endParaRPr lang="ru-RU"/>
        </a:p>
      </dgm:t>
    </dgm:pt>
    <dgm:pt modelId="{489ED594-A790-4F1C-BC3C-97078D281B78}" type="sibTrans" cxnId="{53B3FF92-43BB-4751-9FE6-368E10B5A1BE}">
      <dgm:prSet/>
      <dgm:spPr/>
      <dgm:t>
        <a:bodyPr/>
        <a:lstStyle/>
        <a:p>
          <a:endParaRPr lang="ru-RU"/>
        </a:p>
      </dgm:t>
    </dgm:pt>
    <dgm:pt modelId="{87C96CD1-2E36-47C7-B808-2FA34F0F04AB}">
      <dgm:prSet phldrT="[Текст]" custT="1"/>
      <dgm:spPr/>
      <dgm:t>
        <a:bodyPr/>
        <a:lstStyle/>
        <a:p>
          <a:pPr algn="ctr" rtl="0"/>
          <a:r>
            <a:rPr lang="ru-RU" sz="1200" dirty="0" err="1" smtClean="0">
              <a:solidFill>
                <a:schemeClr val="bg1"/>
              </a:solidFill>
              <a:latin typeface="Courier New"/>
              <a:ea typeface="Courier New"/>
              <a:cs typeface="Courier New"/>
              <a:sym typeface="Courier New"/>
            </a:rPr>
            <a:t>Билайн</a:t>
          </a:r>
          <a:r>
            <a:rPr lang="ru-RU" sz="1200" dirty="0" smtClean="0">
              <a:solidFill>
                <a:schemeClr val="bg1"/>
              </a:solidFill>
              <a:latin typeface="Courier New"/>
              <a:ea typeface="Courier New"/>
              <a:cs typeface="Courier New"/>
              <a:sym typeface="Courier New"/>
            </a:rPr>
            <a:t> обладает необходимой инфраструктурой (салоны связи по всей стране) и может выдавать специализированные SIM карты заинтересованным клиентам.</a:t>
          </a:r>
          <a:endParaRPr lang="ru-RU" sz="1200" dirty="0">
            <a:solidFill>
              <a:schemeClr val="bg1"/>
            </a:solidFill>
          </a:endParaRPr>
        </a:p>
      </dgm:t>
    </dgm:pt>
    <dgm:pt modelId="{62857B0E-2A47-4CDF-9C77-28F282A7F294}" type="parTrans" cxnId="{7F05C6C0-9AC1-4AF0-8DE0-BD001131C485}">
      <dgm:prSet/>
      <dgm:spPr/>
      <dgm:t>
        <a:bodyPr/>
        <a:lstStyle/>
        <a:p>
          <a:endParaRPr lang="ru-RU"/>
        </a:p>
      </dgm:t>
    </dgm:pt>
    <dgm:pt modelId="{67B80FA6-9064-4284-AEC6-C937D6153BC2}" type="sibTrans" cxnId="{7F05C6C0-9AC1-4AF0-8DE0-BD001131C485}">
      <dgm:prSet/>
      <dgm:spPr/>
      <dgm:t>
        <a:bodyPr/>
        <a:lstStyle/>
        <a:p>
          <a:endParaRPr lang="ru-RU"/>
        </a:p>
      </dgm:t>
    </dgm:pt>
    <dgm:pt modelId="{F7E2DD6E-9113-4A41-902A-C7BCA4B9FCC2}">
      <dgm:prSet phldrT="[Текст]" custT="1"/>
      <dgm:spPr/>
      <dgm:t>
        <a:bodyPr/>
        <a:lstStyle/>
        <a:p>
          <a:pPr rtl="0"/>
          <a:r>
            <a:rPr lang="ru-RU" sz="1200" dirty="0" smtClean="0">
              <a:solidFill>
                <a:schemeClr val="bg1"/>
              </a:solidFill>
              <a:latin typeface="Courier New"/>
              <a:ea typeface="Courier New"/>
              <a:cs typeface="Courier New"/>
              <a:sym typeface="Courier New"/>
            </a:rPr>
            <a:t>В соответствии с 63-ФЗ сам сертификат ЭП становится бесплатным. Классические УЦ будут </a:t>
          </a:r>
          <a:r>
            <a:rPr lang="ru-RU" sz="1200" dirty="0" err="1" smtClean="0">
              <a:solidFill>
                <a:schemeClr val="bg1"/>
              </a:solidFill>
              <a:latin typeface="Courier New"/>
              <a:ea typeface="Courier New"/>
              <a:cs typeface="Courier New"/>
              <a:sym typeface="Courier New"/>
            </a:rPr>
            <a:t>монетизировать</a:t>
          </a:r>
          <a:r>
            <a:rPr lang="ru-RU" sz="1200" dirty="0" smtClean="0">
              <a:solidFill>
                <a:schemeClr val="bg1"/>
              </a:solidFill>
              <a:latin typeface="Courier New"/>
              <a:ea typeface="Courier New"/>
              <a:cs typeface="Courier New"/>
              <a:sym typeface="Courier New"/>
            </a:rPr>
            <a:t> свои услуги с помощью продажи </a:t>
          </a:r>
          <a:r>
            <a:rPr lang="ru-RU" sz="1200" dirty="0" err="1" smtClean="0">
              <a:solidFill>
                <a:schemeClr val="bg1"/>
              </a:solidFill>
              <a:latin typeface="Courier New"/>
              <a:ea typeface="Courier New"/>
              <a:cs typeface="Courier New"/>
              <a:sym typeface="Courier New"/>
            </a:rPr>
            <a:t>токенов</a:t>
          </a:r>
          <a:r>
            <a:rPr lang="ru-RU" sz="1200" dirty="0" smtClean="0">
              <a:solidFill>
                <a:schemeClr val="bg1"/>
              </a:solidFill>
              <a:latin typeface="Courier New"/>
              <a:ea typeface="Courier New"/>
              <a:cs typeface="Courier New"/>
              <a:sym typeface="Courier New"/>
            </a:rPr>
            <a:t> (заставляя пользователей менять их раз в год).</a:t>
          </a:r>
          <a:endParaRPr lang="ru-RU" sz="1200" dirty="0">
            <a:solidFill>
              <a:schemeClr val="bg1"/>
            </a:solidFill>
          </a:endParaRPr>
        </a:p>
      </dgm:t>
    </dgm:pt>
    <dgm:pt modelId="{22E267A0-C377-4474-96E5-C8D5C039E69D}" type="parTrans" cxnId="{5C18DB53-62E4-4597-B69E-491EA5AC10AD}">
      <dgm:prSet/>
      <dgm:spPr/>
      <dgm:t>
        <a:bodyPr/>
        <a:lstStyle/>
        <a:p>
          <a:endParaRPr lang="ru-RU"/>
        </a:p>
      </dgm:t>
    </dgm:pt>
    <dgm:pt modelId="{00B8720A-269F-454D-9F38-5EEA8B9289FE}" type="sibTrans" cxnId="{5C18DB53-62E4-4597-B69E-491EA5AC10AD}">
      <dgm:prSet/>
      <dgm:spPr/>
      <dgm:t>
        <a:bodyPr/>
        <a:lstStyle/>
        <a:p>
          <a:endParaRPr lang="ru-RU"/>
        </a:p>
      </dgm:t>
    </dgm:pt>
    <dgm:pt modelId="{A0C93402-C35D-431C-874B-9D20C0F7AA46}">
      <dgm:prSet phldrT="[Текст]" custT="1"/>
      <dgm:spPr/>
      <dgm:t>
        <a:bodyPr/>
        <a:lstStyle/>
        <a:p>
          <a:pPr rtl="0"/>
          <a:r>
            <a:rPr lang="ru-RU" sz="1200" dirty="0" smtClean="0">
              <a:solidFill>
                <a:schemeClr val="bg1"/>
              </a:solidFill>
              <a:latin typeface="Courier New"/>
              <a:ea typeface="Courier New"/>
              <a:cs typeface="Courier New"/>
              <a:sym typeface="Courier New"/>
            </a:rPr>
            <a:t>В соответствии  ПП 2409 Альфа-Банк может стать доверенным УЦ ФНС. (получить возможность формировать ЭП для Юр. Лиц и ИП).</a:t>
          </a:r>
          <a:endParaRPr lang="ru-RU" sz="1200" dirty="0">
            <a:solidFill>
              <a:schemeClr val="bg1"/>
            </a:solidFill>
          </a:endParaRPr>
        </a:p>
      </dgm:t>
    </dgm:pt>
    <dgm:pt modelId="{23AAE4D4-9702-47CF-9701-2886DB467AA5}" type="parTrans" cxnId="{F808655E-404A-492F-9D77-4C3134E9413C}">
      <dgm:prSet/>
      <dgm:spPr/>
      <dgm:t>
        <a:bodyPr/>
        <a:lstStyle/>
        <a:p>
          <a:endParaRPr lang="ru-RU"/>
        </a:p>
      </dgm:t>
    </dgm:pt>
    <dgm:pt modelId="{7D2A6E80-190B-48E2-9BE7-9A98CC8063D2}" type="sibTrans" cxnId="{F808655E-404A-492F-9D77-4C3134E9413C}">
      <dgm:prSet/>
      <dgm:spPr/>
      <dgm:t>
        <a:bodyPr/>
        <a:lstStyle/>
        <a:p>
          <a:endParaRPr lang="ru-RU"/>
        </a:p>
      </dgm:t>
    </dgm:pt>
    <dgm:pt modelId="{8BC22FA3-B2D2-46AF-8ECC-65765E7B16F6}" type="pres">
      <dgm:prSet presAssocID="{D1FAFF40-8151-4698-A18F-161B59AD374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CB60E04-1358-463A-A57D-9276D306E8C0}" type="pres">
      <dgm:prSet presAssocID="{B2F996EF-6325-41CF-88D9-7C76C5CBF820}" presName="hierRoot1" presStyleCnt="0">
        <dgm:presLayoutVars>
          <dgm:hierBranch val="init"/>
        </dgm:presLayoutVars>
      </dgm:prSet>
      <dgm:spPr/>
    </dgm:pt>
    <dgm:pt modelId="{4D155042-6C66-4325-94EB-5C31E12B40C9}" type="pres">
      <dgm:prSet presAssocID="{B2F996EF-6325-41CF-88D9-7C76C5CBF820}" presName="rootComposite1" presStyleCnt="0"/>
      <dgm:spPr/>
    </dgm:pt>
    <dgm:pt modelId="{C1012096-7022-4ECF-8C6A-179344C7CA77}" type="pres">
      <dgm:prSet presAssocID="{B2F996EF-6325-41CF-88D9-7C76C5CBF820}" presName="rootText1" presStyleLbl="node0" presStyleIdx="0" presStyleCnt="1" custScaleX="141665">
        <dgm:presLayoutVars>
          <dgm:chPref val="3"/>
        </dgm:presLayoutVars>
      </dgm:prSet>
      <dgm:spPr/>
    </dgm:pt>
    <dgm:pt modelId="{DDEBAC3C-74AE-442D-8CCA-BDE7E63BD16E}" type="pres">
      <dgm:prSet presAssocID="{B2F996EF-6325-41CF-88D9-7C76C5CBF820}" presName="rootConnector1" presStyleLbl="node1" presStyleIdx="0" presStyleCnt="0"/>
      <dgm:spPr/>
    </dgm:pt>
    <dgm:pt modelId="{7717DE46-69C6-43EB-8D0B-FB57A15FDD6D}" type="pres">
      <dgm:prSet presAssocID="{B2F996EF-6325-41CF-88D9-7C76C5CBF820}" presName="hierChild2" presStyleCnt="0"/>
      <dgm:spPr/>
    </dgm:pt>
    <dgm:pt modelId="{04DCC11C-DF83-4715-8F32-E938EC9188FF}" type="pres">
      <dgm:prSet presAssocID="{62857B0E-2A47-4CDF-9C77-28F282A7F294}" presName="Name37" presStyleLbl="parChTrans1D2" presStyleIdx="0" presStyleCnt="4"/>
      <dgm:spPr/>
    </dgm:pt>
    <dgm:pt modelId="{4D9BD5A4-55DA-4AEF-B219-6CD5AA425DE2}" type="pres">
      <dgm:prSet presAssocID="{87C96CD1-2E36-47C7-B808-2FA34F0F04AB}" presName="hierRoot2" presStyleCnt="0">
        <dgm:presLayoutVars>
          <dgm:hierBranch val="init"/>
        </dgm:presLayoutVars>
      </dgm:prSet>
      <dgm:spPr/>
    </dgm:pt>
    <dgm:pt modelId="{B548DE1C-04CD-42DC-A22F-9A787664277C}" type="pres">
      <dgm:prSet presAssocID="{87C96CD1-2E36-47C7-B808-2FA34F0F04AB}" presName="rootComposite" presStyleCnt="0"/>
      <dgm:spPr/>
    </dgm:pt>
    <dgm:pt modelId="{C0BDA7CB-DC23-42F4-9B05-227556C5D319}" type="pres">
      <dgm:prSet presAssocID="{87C96CD1-2E36-47C7-B808-2FA34F0F04AB}" presName="rootText" presStyleLbl="node2" presStyleIdx="0" presStyleCnt="3" custScaleX="125156" custScaleY="1840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626DC8-A319-4F3B-8B14-611780887987}" type="pres">
      <dgm:prSet presAssocID="{87C96CD1-2E36-47C7-B808-2FA34F0F04AB}" presName="rootConnector" presStyleLbl="node2" presStyleIdx="0" presStyleCnt="3"/>
      <dgm:spPr/>
    </dgm:pt>
    <dgm:pt modelId="{2C59563C-937D-405D-9F26-6C22E3811B2C}" type="pres">
      <dgm:prSet presAssocID="{87C96CD1-2E36-47C7-B808-2FA34F0F04AB}" presName="hierChild4" presStyleCnt="0"/>
      <dgm:spPr/>
    </dgm:pt>
    <dgm:pt modelId="{8151E00B-5EA5-4016-99DB-C031547A0E57}" type="pres">
      <dgm:prSet presAssocID="{87C96CD1-2E36-47C7-B808-2FA34F0F04AB}" presName="hierChild5" presStyleCnt="0"/>
      <dgm:spPr/>
    </dgm:pt>
    <dgm:pt modelId="{880B3CB3-7775-4AE8-9B87-9BE965AF30F1}" type="pres">
      <dgm:prSet presAssocID="{22E267A0-C377-4474-96E5-C8D5C039E69D}" presName="Name37" presStyleLbl="parChTrans1D2" presStyleIdx="1" presStyleCnt="4"/>
      <dgm:spPr/>
    </dgm:pt>
    <dgm:pt modelId="{C2F3BE09-9A19-4669-B5A4-682C34D3E1B8}" type="pres">
      <dgm:prSet presAssocID="{F7E2DD6E-9113-4A41-902A-C7BCA4B9FCC2}" presName="hierRoot2" presStyleCnt="0">
        <dgm:presLayoutVars>
          <dgm:hierBranch val="init"/>
        </dgm:presLayoutVars>
      </dgm:prSet>
      <dgm:spPr/>
    </dgm:pt>
    <dgm:pt modelId="{AA3BA3B1-A352-4004-81CB-128EF1EE7248}" type="pres">
      <dgm:prSet presAssocID="{F7E2DD6E-9113-4A41-902A-C7BCA4B9FCC2}" presName="rootComposite" presStyleCnt="0"/>
      <dgm:spPr/>
    </dgm:pt>
    <dgm:pt modelId="{43C13D73-8B4C-4B7D-AFE4-13795BE50AEB}" type="pres">
      <dgm:prSet presAssocID="{F7E2DD6E-9113-4A41-902A-C7BCA4B9FCC2}" presName="rootText" presStyleLbl="node2" presStyleIdx="1" presStyleCnt="3" custScaleX="165494" custScaleY="1974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1ECDA3-ED2D-4194-A16C-D2A7DAAC25AE}" type="pres">
      <dgm:prSet presAssocID="{F7E2DD6E-9113-4A41-902A-C7BCA4B9FCC2}" presName="rootConnector" presStyleLbl="node2" presStyleIdx="1" presStyleCnt="3"/>
      <dgm:spPr/>
    </dgm:pt>
    <dgm:pt modelId="{028D8EEF-BDDE-4639-9804-80FBD6163DD2}" type="pres">
      <dgm:prSet presAssocID="{F7E2DD6E-9113-4A41-902A-C7BCA4B9FCC2}" presName="hierChild4" presStyleCnt="0"/>
      <dgm:spPr/>
    </dgm:pt>
    <dgm:pt modelId="{9FA6AE97-9D62-4867-9CA2-7711AAC70A91}" type="pres">
      <dgm:prSet presAssocID="{F7E2DD6E-9113-4A41-902A-C7BCA4B9FCC2}" presName="hierChild5" presStyleCnt="0"/>
      <dgm:spPr/>
    </dgm:pt>
    <dgm:pt modelId="{38FA33F3-E2D6-403C-8897-DD3ED7923C72}" type="pres">
      <dgm:prSet presAssocID="{23AAE4D4-9702-47CF-9701-2886DB467AA5}" presName="Name37" presStyleLbl="parChTrans1D2" presStyleIdx="2" presStyleCnt="4"/>
      <dgm:spPr/>
    </dgm:pt>
    <dgm:pt modelId="{E6ABD987-2019-4C19-97BE-3F2B06495EC8}" type="pres">
      <dgm:prSet presAssocID="{A0C93402-C35D-431C-874B-9D20C0F7AA46}" presName="hierRoot2" presStyleCnt="0">
        <dgm:presLayoutVars>
          <dgm:hierBranch val="init"/>
        </dgm:presLayoutVars>
      </dgm:prSet>
      <dgm:spPr/>
    </dgm:pt>
    <dgm:pt modelId="{FA3EC13E-9D84-458D-B6F9-15C32A123F46}" type="pres">
      <dgm:prSet presAssocID="{A0C93402-C35D-431C-874B-9D20C0F7AA46}" presName="rootComposite" presStyleCnt="0"/>
      <dgm:spPr/>
    </dgm:pt>
    <dgm:pt modelId="{BC96269D-0B0A-498F-99FE-510DB5F85FA6}" type="pres">
      <dgm:prSet presAssocID="{A0C93402-C35D-431C-874B-9D20C0F7AA46}" presName="rootText" presStyleLbl="node2" presStyleIdx="2" presStyleCnt="3" custScaleX="104785" custScaleY="1830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EEC435-0DB3-4E5A-ADB0-C6BDE6D9222E}" type="pres">
      <dgm:prSet presAssocID="{A0C93402-C35D-431C-874B-9D20C0F7AA46}" presName="rootConnector" presStyleLbl="node2" presStyleIdx="2" presStyleCnt="3"/>
      <dgm:spPr/>
    </dgm:pt>
    <dgm:pt modelId="{D36BC2AF-8D1F-47C5-B82C-284F8067F1F1}" type="pres">
      <dgm:prSet presAssocID="{A0C93402-C35D-431C-874B-9D20C0F7AA46}" presName="hierChild4" presStyleCnt="0"/>
      <dgm:spPr/>
    </dgm:pt>
    <dgm:pt modelId="{619BD68C-9846-4609-9A61-2E2DCEC5B2E7}" type="pres">
      <dgm:prSet presAssocID="{A0C93402-C35D-431C-874B-9D20C0F7AA46}" presName="hierChild5" presStyleCnt="0"/>
      <dgm:spPr/>
    </dgm:pt>
    <dgm:pt modelId="{5527D423-F750-4C6F-9BCF-DA41F04357CA}" type="pres">
      <dgm:prSet presAssocID="{B2F996EF-6325-41CF-88D9-7C76C5CBF820}" presName="hierChild3" presStyleCnt="0"/>
      <dgm:spPr/>
    </dgm:pt>
    <dgm:pt modelId="{5538E404-F905-4F9D-8CA4-776B983E4300}" type="pres">
      <dgm:prSet presAssocID="{5BF7D533-65CC-42EA-B6A0-DB61FE169037}" presName="Name111" presStyleLbl="parChTrans1D2" presStyleIdx="3" presStyleCnt="4"/>
      <dgm:spPr/>
    </dgm:pt>
    <dgm:pt modelId="{ED362539-74C8-46C7-AB40-9BE87B9DADD7}" type="pres">
      <dgm:prSet presAssocID="{5DC15A4A-36F8-4DE3-BF7A-FB3664F9A2C7}" presName="hierRoot3" presStyleCnt="0">
        <dgm:presLayoutVars>
          <dgm:hierBranch val="init"/>
        </dgm:presLayoutVars>
      </dgm:prSet>
      <dgm:spPr/>
    </dgm:pt>
    <dgm:pt modelId="{EC0CFA46-C76F-42F4-9706-949948181304}" type="pres">
      <dgm:prSet presAssocID="{5DC15A4A-36F8-4DE3-BF7A-FB3664F9A2C7}" presName="rootComposite3" presStyleCnt="0"/>
      <dgm:spPr/>
    </dgm:pt>
    <dgm:pt modelId="{6B69FAE0-DBC5-4508-A283-1AE797E9F3B3}" type="pres">
      <dgm:prSet presAssocID="{5DC15A4A-36F8-4DE3-BF7A-FB3664F9A2C7}" presName="rootText3" presStyleLbl="asst1" presStyleIdx="0" presStyleCnt="1" custScaleX="136233" custScaleY="1415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450CD1-FAF2-495B-A384-62B1183E52D4}" type="pres">
      <dgm:prSet presAssocID="{5DC15A4A-36F8-4DE3-BF7A-FB3664F9A2C7}" presName="rootConnector3" presStyleLbl="asst1" presStyleIdx="0" presStyleCnt="1"/>
      <dgm:spPr/>
    </dgm:pt>
    <dgm:pt modelId="{1AB682AF-2835-4B90-BDB4-1B08F253D6C1}" type="pres">
      <dgm:prSet presAssocID="{5DC15A4A-36F8-4DE3-BF7A-FB3664F9A2C7}" presName="hierChild6" presStyleCnt="0"/>
      <dgm:spPr/>
    </dgm:pt>
    <dgm:pt modelId="{9626A875-254D-4A5F-A8E0-01B19CD8339D}" type="pres">
      <dgm:prSet presAssocID="{5DC15A4A-36F8-4DE3-BF7A-FB3664F9A2C7}" presName="hierChild7" presStyleCnt="0"/>
      <dgm:spPr/>
    </dgm:pt>
  </dgm:ptLst>
  <dgm:cxnLst>
    <dgm:cxn modelId="{C9437696-E085-448E-8409-716A0F834C6F}" type="presOf" srcId="{D1FAFF40-8151-4698-A18F-161B59AD374A}" destId="{8BC22FA3-B2D2-46AF-8ECC-65765E7B16F6}" srcOrd="0" destOrd="0" presId="urn:microsoft.com/office/officeart/2005/8/layout/orgChart1"/>
    <dgm:cxn modelId="{E384235E-FEE5-4DA5-BDC3-98FC5C441F38}" type="presOf" srcId="{A0C93402-C35D-431C-874B-9D20C0F7AA46}" destId="{BC96269D-0B0A-498F-99FE-510DB5F85FA6}" srcOrd="0" destOrd="0" presId="urn:microsoft.com/office/officeart/2005/8/layout/orgChart1"/>
    <dgm:cxn modelId="{A3429E50-0C70-426D-B08A-3CACA16365AA}" type="presOf" srcId="{F7E2DD6E-9113-4A41-902A-C7BCA4B9FCC2}" destId="{43C13D73-8B4C-4B7D-AFE4-13795BE50AEB}" srcOrd="0" destOrd="0" presId="urn:microsoft.com/office/officeart/2005/8/layout/orgChart1"/>
    <dgm:cxn modelId="{EB0B4F13-C989-4A6D-A19C-BE4141EA4D81}" type="presOf" srcId="{F7E2DD6E-9113-4A41-902A-C7BCA4B9FCC2}" destId="{531ECDA3-ED2D-4194-A16C-D2A7DAAC25AE}" srcOrd="1" destOrd="0" presId="urn:microsoft.com/office/officeart/2005/8/layout/orgChart1"/>
    <dgm:cxn modelId="{E2332A01-6A71-4A51-BF27-B102FB547D13}" type="presOf" srcId="{87C96CD1-2E36-47C7-B808-2FA34F0F04AB}" destId="{C0BDA7CB-DC23-42F4-9B05-227556C5D319}" srcOrd="0" destOrd="0" presId="urn:microsoft.com/office/officeart/2005/8/layout/orgChart1"/>
    <dgm:cxn modelId="{9F82D722-8D91-4A7C-863E-1C37BCD40C80}" type="presOf" srcId="{B2F996EF-6325-41CF-88D9-7C76C5CBF820}" destId="{DDEBAC3C-74AE-442D-8CCA-BDE7E63BD16E}" srcOrd="1" destOrd="0" presId="urn:microsoft.com/office/officeart/2005/8/layout/orgChart1"/>
    <dgm:cxn modelId="{F8872E45-CF3A-49D4-88C5-96E87BD09778}" srcId="{D1FAFF40-8151-4698-A18F-161B59AD374A}" destId="{B2F996EF-6325-41CF-88D9-7C76C5CBF820}" srcOrd="0" destOrd="0" parTransId="{467282B9-38C2-4990-A366-31EAF8AA8C87}" sibTransId="{73EF4CF8-4CB3-41E6-970B-D8D5DCF41987}"/>
    <dgm:cxn modelId="{BE094F28-C21E-444C-8F18-BD489A4EF083}" type="presOf" srcId="{5DC15A4A-36F8-4DE3-BF7A-FB3664F9A2C7}" destId="{6B69FAE0-DBC5-4508-A283-1AE797E9F3B3}" srcOrd="0" destOrd="0" presId="urn:microsoft.com/office/officeart/2005/8/layout/orgChart1"/>
    <dgm:cxn modelId="{F808655E-404A-492F-9D77-4C3134E9413C}" srcId="{B2F996EF-6325-41CF-88D9-7C76C5CBF820}" destId="{A0C93402-C35D-431C-874B-9D20C0F7AA46}" srcOrd="3" destOrd="0" parTransId="{23AAE4D4-9702-47CF-9701-2886DB467AA5}" sibTransId="{7D2A6E80-190B-48E2-9BE7-9A98CC8063D2}"/>
    <dgm:cxn modelId="{A40679CC-A70B-423A-929B-AC819B22DF20}" type="presOf" srcId="{B2F996EF-6325-41CF-88D9-7C76C5CBF820}" destId="{C1012096-7022-4ECF-8C6A-179344C7CA77}" srcOrd="0" destOrd="0" presId="urn:microsoft.com/office/officeart/2005/8/layout/orgChart1"/>
    <dgm:cxn modelId="{0EBEDF53-BC4A-466B-8134-FE9604F07865}" type="presOf" srcId="{62857B0E-2A47-4CDF-9C77-28F282A7F294}" destId="{04DCC11C-DF83-4715-8F32-E938EC9188FF}" srcOrd="0" destOrd="0" presId="urn:microsoft.com/office/officeart/2005/8/layout/orgChart1"/>
    <dgm:cxn modelId="{E8C86093-7EA3-4842-8757-9FF972E43570}" type="presOf" srcId="{87C96CD1-2E36-47C7-B808-2FA34F0F04AB}" destId="{AF626DC8-A319-4F3B-8B14-611780887987}" srcOrd="1" destOrd="0" presId="urn:microsoft.com/office/officeart/2005/8/layout/orgChart1"/>
    <dgm:cxn modelId="{D6D4606B-CE47-4167-847C-43F940328E4A}" type="presOf" srcId="{5BF7D533-65CC-42EA-B6A0-DB61FE169037}" destId="{5538E404-F905-4F9D-8CA4-776B983E4300}" srcOrd="0" destOrd="0" presId="urn:microsoft.com/office/officeart/2005/8/layout/orgChart1"/>
    <dgm:cxn modelId="{7F05C6C0-9AC1-4AF0-8DE0-BD001131C485}" srcId="{B2F996EF-6325-41CF-88D9-7C76C5CBF820}" destId="{87C96CD1-2E36-47C7-B808-2FA34F0F04AB}" srcOrd="1" destOrd="0" parTransId="{62857B0E-2A47-4CDF-9C77-28F282A7F294}" sibTransId="{67B80FA6-9064-4284-AEC6-C937D6153BC2}"/>
    <dgm:cxn modelId="{53B3FF92-43BB-4751-9FE6-368E10B5A1BE}" srcId="{B2F996EF-6325-41CF-88D9-7C76C5CBF820}" destId="{5DC15A4A-36F8-4DE3-BF7A-FB3664F9A2C7}" srcOrd="0" destOrd="0" parTransId="{5BF7D533-65CC-42EA-B6A0-DB61FE169037}" sibTransId="{489ED594-A790-4F1C-BC3C-97078D281B78}"/>
    <dgm:cxn modelId="{75ED8137-430F-4BB8-A8E9-8D6F578E0013}" type="presOf" srcId="{A0C93402-C35D-431C-874B-9D20C0F7AA46}" destId="{5CEEC435-0DB3-4E5A-ADB0-C6BDE6D9222E}" srcOrd="1" destOrd="0" presId="urn:microsoft.com/office/officeart/2005/8/layout/orgChart1"/>
    <dgm:cxn modelId="{5C18DB53-62E4-4597-B69E-491EA5AC10AD}" srcId="{B2F996EF-6325-41CF-88D9-7C76C5CBF820}" destId="{F7E2DD6E-9113-4A41-902A-C7BCA4B9FCC2}" srcOrd="2" destOrd="0" parTransId="{22E267A0-C377-4474-96E5-C8D5C039E69D}" sibTransId="{00B8720A-269F-454D-9F38-5EEA8B9289FE}"/>
    <dgm:cxn modelId="{849106D3-28CA-4C28-B8FA-6534A8881F5A}" type="presOf" srcId="{23AAE4D4-9702-47CF-9701-2886DB467AA5}" destId="{38FA33F3-E2D6-403C-8897-DD3ED7923C72}" srcOrd="0" destOrd="0" presId="urn:microsoft.com/office/officeart/2005/8/layout/orgChart1"/>
    <dgm:cxn modelId="{03DA12F3-7D3B-4D11-B100-AA43857CBFBA}" type="presOf" srcId="{5DC15A4A-36F8-4DE3-BF7A-FB3664F9A2C7}" destId="{A0450CD1-FAF2-495B-A384-62B1183E52D4}" srcOrd="1" destOrd="0" presId="urn:microsoft.com/office/officeart/2005/8/layout/orgChart1"/>
    <dgm:cxn modelId="{A407461E-8786-4D55-A6D4-E2425CCBD9D2}" type="presOf" srcId="{22E267A0-C377-4474-96E5-C8D5C039E69D}" destId="{880B3CB3-7775-4AE8-9B87-9BE965AF30F1}" srcOrd="0" destOrd="0" presId="urn:microsoft.com/office/officeart/2005/8/layout/orgChart1"/>
    <dgm:cxn modelId="{88D2906A-D619-490E-8ACC-4846FE73CBDC}" type="presParOf" srcId="{8BC22FA3-B2D2-46AF-8ECC-65765E7B16F6}" destId="{ECB60E04-1358-463A-A57D-9276D306E8C0}" srcOrd="0" destOrd="0" presId="urn:microsoft.com/office/officeart/2005/8/layout/orgChart1"/>
    <dgm:cxn modelId="{FEE4A3FF-D9B3-41C1-BB45-08CFA4042513}" type="presParOf" srcId="{ECB60E04-1358-463A-A57D-9276D306E8C0}" destId="{4D155042-6C66-4325-94EB-5C31E12B40C9}" srcOrd="0" destOrd="0" presId="urn:microsoft.com/office/officeart/2005/8/layout/orgChart1"/>
    <dgm:cxn modelId="{850E4960-103D-432E-94B8-8A0C9A16C135}" type="presParOf" srcId="{4D155042-6C66-4325-94EB-5C31E12B40C9}" destId="{C1012096-7022-4ECF-8C6A-179344C7CA77}" srcOrd="0" destOrd="0" presId="urn:microsoft.com/office/officeart/2005/8/layout/orgChart1"/>
    <dgm:cxn modelId="{2976F05B-5221-4E66-8756-45D045C1D91A}" type="presParOf" srcId="{4D155042-6C66-4325-94EB-5C31E12B40C9}" destId="{DDEBAC3C-74AE-442D-8CCA-BDE7E63BD16E}" srcOrd="1" destOrd="0" presId="urn:microsoft.com/office/officeart/2005/8/layout/orgChart1"/>
    <dgm:cxn modelId="{0E1E6AC9-4885-409A-960E-C758E004FC91}" type="presParOf" srcId="{ECB60E04-1358-463A-A57D-9276D306E8C0}" destId="{7717DE46-69C6-43EB-8D0B-FB57A15FDD6D}" srcOrd="1" destOrd="0" presId="urn:microsoft.com/office/officeart/2005/8/layout/orgChart1"/>
    <dgm:cxn modelId="{FAAD4853-0D91-42FA-A7C9-CB05F19BD88C}" type="presParOf" srcId="{7717DE46-69C6-43EB-8D0B-FB57A15FDD6D}" destId="{04DCC11C-DF83-4715-8F32-E938EC9188FF}" srcOrd="0" destOrd="0" presId="urn:microsoft.com/office/officeart/2005/8/layout/orgChart1"/>
    <dgm:cxn modelId="{B4BC4410-BC4F-4621-982C-FCDB3D6476C8}" type="presParOf" srcId="{7717DE46-69C6-43EB-8D0B-FB57A15FDD6D}" destId="{4D9BD5A4-55DA-4AEF-B219-6CD5AA425DE2}" srcOrd="1" destOrd="0" presId="urn:microsoft.com/office/officeart/2005/8/layout/orgChart1"/>
    <dgm:cxn modelId="{278C6C73-E461-41C8-B11C-EFB8A35C0115}" type="presParOf" srcId="{4D9BD5A4-55DA-4AEF-B219-6CD5AA425DE2}" destId="{B548DE1C-04CD-42DC-A22F-9A787664277C}" srcOrd="0" destOrd="0" presId="urn:microsoft.com/office/officeart/2005/8/layout/orgChart1"/>
    <dgm:cxn modelId="{601083F1-9F92-4603-8768-83A293B66B05}" type="presParOf" srcId="{B548DE1C-04CD-42DC-A22F-9A787664277C}" destId="{C0BDA7CB-DC23-42F4-9B05-227556C5D319}" srcOrd="0" destOrd="0" presId="urn:microsoft.com/office/officeart/2005/8/layout/orgChart1"/>
    <dgm:cxn modelId="{6DD648CA-579E-4D8F-8178-8F93F8567F9B}" type="presParOf" srcId="{B548DE1C-04CD-42DC-A22F-9A787664277C}" destId="{AF626DC8-A319-4F3B-8B14-611780887987}" srcOrd="1" destOrd="0" presId="urn:microsoft.com/office/officeart/2005/8/layout/orgChart1"/>
    <dgm:cxn modelId="{34F0BC00-CB6C-4A0C-B062-0B0620F094FE}" type="presParOf" srcId="{4D9BD5A4-55DA-4AEF-B219-6CD5AA425DE2}" destId="{2C59563C-937D-405D-9F26-6C22E3811B2C}" srcOrd="1" destOrd="0" presId="urn:microsoft.com/office/officeart/2005/8/layout/orgChart1"/>
    <dgm:cxn modelId="{FC53AF64-C897-4260-B987-AE3A9E52922E}" type="presParOf" srcId="{4D9BD5A4-55DA-4AEF-B219-6CD5AA425DE2}" destId="{8151E00B-5EA5-4016-99DB-C031547A0E57}" srcOrd="2" destOrd="0" presId="urn:microsoft.com/office/officeart/2005/8/layout/orgChart1"/>
    <dgm:cxn modelId="{C78416F8-EA46-4C64-ACDF-73728D1F4A4C}" type="presParOf" srcId="{7717DE46-69C6-43EB-8D0B-FB57A15FDD6D}" destId="{880B3CB3-7775-4AE8-9B87-9BE965AF30F1}" srcOrd="2" destOrd="0" presId="urn:microsoft.com/office/officeart/2005/8/layout/orgChart1"/>
    <dgm:cxn modelId="{D38B5197-8295-4899-A055-0A8EBCE28A1C}" type="presParOf" srcId="{7717DE46-69C6-43EB-8D0B-FB57A15FDD6D}" destId="{C2F3BE09-9A19-4669-B5A4-682C34D3E1B8}" srcOrd="3" destOrd="0" presId="urn:microsoft.com/office/officeart/2005/8/layout/orgChart1"/>
    <dgm:cxn modelId="{F14D1F7B-1F9B-4363-A711-72F47CF27144}" type="presParOf" srcId="{C2F3BE09-9A19-4669-B5A4-682C34D3E1B8}" destId="{AA3BA3B1-A352-4004-81CB-128EF1EE7248}" srcOrd="0" destOrd="0" presId="urn:microsoft.com/office/officeart/2005/8/layout/orgChart1"/>
    <dgm:cxn modelId="{4066DDFA-D0FC-40E0-A657-38E8A20EE21C}" type="presParOf" srcId="{AA3BA3B1-A352-4004-81CB-128EF1EE7248}" destId="{43C13D73-8B4C-4B7D-AFE4-13795BE50AEB}" srcOrd="0" destOrd="0" presId="urn:microsoft.com/office/officeart/2005/8/layout/orgChart1"/>
    <dgm:cxn modelId="{46A26122-BCB4-4516-BFD8-436EB1418E03}" type="presParOf" srcId="{AA3BA3B1-A352-4004-81CB-128EF1EE7248}" destId="{531ECDA3-ED2D-4194-A16C-D2A7DAAC25AE}" srcOrd="1" destOrd="0" presId="urn:microsoft.com/office/officeart/2005/8/layout/orgChart1"/>
    <dgm:cxn modelId="{E7E59522-C037-4944-A950-53F0F20C8D55}" type="presParOf" srcId="{C2F3BE09-9A19-4669-B5A4-682C34D3E1B8}" destId="{028D8EEF-BDDE-4639-9804-80FBD6163DD2}" srcOrd="1" destOrd="0" presId="urn:microsoft.com/office/officeart/2005/8/layout/orgChart1"/>
    <dgm:cxn modelId="{4044D895-DB85-4E7A-8609-D4AF8578825D}" type="presParOf" srcId="{C2F3BE09-9A19-4669-B5A4-682C34D3E1B8}" destId="{9FA6AE97-9D62-4867-9CA2-7711AAC70A91}" srcOrd="2" destOrd="0" presId="urn:microsoft.com/office/officeart/2005/8/layout/orgChart1"/>
    <dgm:cxn modelId="{8F73DEA7-30E0-4F33-B14B-801565F0CB5B}" type="presParOf" srcId="{7717DE46-69C6-43EB-8D0B-FB57A15FDD6D}" destId="{38FA33F3-E2D6-403C-8897-DD3ED7923C72}" srcOrd="4" destOrd="0" presId="urn:microsoft.com/office/officeart/2005/8/layout/orgChart1"/>
    <dgm:cxn modelId="{D3558E9A-8FD1-489E-877D-529A2B86BCE5}" type="presParOf" srcId="{7717DE46-69C6-43EB-8D0B-FB57A15FDD6D}" destId="{E6ABD987-2019-4C19-97BE-3F2B06495EC8}" srcOrd="5" destOrd="0" presId="urn:microsoft.com/office/officeart/2005/8/layout/orgChart1"/>
    <dgm:cxn modelId="{731C7A84-CD2E-4A6A-A351-9F228F9D4A83}" type="presParOf" srcId="{E6ABD987-2019-4C19-97BE-3F2B06495EC8}" destId="{FA3EC13E-9D84-458D-B6F9-15C32A123F46}" srcOrd="0" destOrd="0" presId="urn:microsoft.com/office/officeart/2005/8/layout/orgChart1"/>
    <dgm:cxn modelId="{0B6F0887-AF14-480A-876D-A373B078C481}" type="presParOf" srcId="{FA3EC13E-9D84-458D-B6F9-15C32A123F46}" destId="{BC96269D-0B0A-498F-99FE-510DB5F85FA6}" srcOrd="0" destOrd="0" presId="urn:microsoft.com/office/officeart/2005/8/layout/orgChart1"/>
    <dgm:cxn modelId="{EEBF8F2E-FE83-44F3-90C5-50255CE980C0}" type="presParOf" srcId="{FA3EC13E-9D84-458D-B6F9-15C32A123F46}" destId="{5CEEC435-0DB3-4E5A-ADB0-C6BDE6D9222E}" srcOrd="1" destOrd="0" presId="urn:microsoft.com/office/officeart/2005/8/layout/orgChart1"/>
    <dgm:cxn modelId="{C0303C1E-A0CD-4E41-8BEB-94993B4DA507}" type="presParOf" srcId="{E6ABD987-2019-4C19-97BE-3F2B06495EC8}" destId="{D36BC2AF-8D1F-47C5-B82C-284F8067F1F1}" srcOrd="1" destOrd="0" presId="urn:microsoft.com/office/officeart/2005/8/layout/orgChart1"/>
    <dgm:cxn modelId="{19FAA513-A63A-41D7-BE78-8AA5A144B9D7}" type="presParOf" srcId="{E6ABD987-2019-4C19-97BE-3F2B06495EC8}" destId="{619BD68C-9846-4609-9A61-2E2DCEC5B2E7}" srcOrd="2" destOrd="0" presId="urn:microsoft.com/office/officeart/2005/8/layout/orgChart1"/>
    <dgm:cxn modelId="{73B1F0D3-486A-4D39-940F-D4DB4DC48B81}" type="presParOf" srcId="{ECB60E04-1358-463A-A57D-9276D306E8C0}" destId="{5527D423-F750-4C6F-9BCF-DA41F04357CA}" srcOrd="2" destOrd="0" presId="urn:microsoft.com/office/officeart/2005/8/layout/orgChart1"/>
    <dgm:cxn modelId="{1339EDA7-42A2-47DA-941D-3E49943CFC7F}" type="presParOf" srcId="{5527D423-F750-4C6F-9BCF-DA41F04357CA}" destId="{5538E404-F905-4F9D-8CA4-776B983E4300}" srcOrd="0" destOrd="0" presId="urn:microsoft.com/office/officeart/2005/8/layout/orgChart1"/>
    <dgm:cxn modelId="{4709CC9B-D490-49B0-A8DF-D786FD7D8081}" type="presParOf" srcId="{5527D423-F750-4C6F-9BCF-DA41F04357CA}" destId="{ED362539-74C8-46C7-AB40-9BE87B9DADD7}" srcOrd="1" destOrd="0" presId="urn:microsoft.com/office/officeart/2005/8/layout/orgChart1"/>
    <dgm:cxn modelId="{6BC1AD44-9205-4156-8248-8124AC3C2669}" type="presParOf" srcId="{ED362539-74C8-46C7-AB40-9BE87B9DADD7}" destId="{EC0CFA46-C76F-42F4-9706-949948181304}" srcOrd="0" destOrd="0" presId="urn:microsoft.com/office/officeart/2005/8/layout/orgChart1"/>
    <dgm:cxn modelId="{67DCCF35-B910-4F37-8BB4-9427ADD9AD37}" type="presParOf" srcId="{EC0CFA46-C76F-42F4-9706-949948181304}" destId="{6B69FAE0-DBC5-4508-A283-1AE797E9F3B3}" srcOrd="0" destOrd="0" presId="urn:microsoft.com/office/officeart/2005/8/layout/orgChart1"/>
    <dgm:cxn modelId="{3C12D015-5F85-477D-9840-45061177FEC2}" type="presParOf" srcId="{EC0CFA46-C76F-42F4-9706-949948181304}" destId="{A0450CD1-FAF2-495B-A384-62B1183E52D4}" srcOrd="1" destOrd="0" presId="urn:microsoft.com/office/officeart/2005/8/layout/orgChart1"/>
    <dgm:cxn modelId="{C5DA0ED7-7699-47A4-BE64-DF38796439D2}" type="presParOf" srcId="{ED362539-74C8-46C7-AB40-9BE87B9DADD7}" destId="{1AB682AF-2835-4B90-BDB4-1B08F253D6C1}" srcOrd="1" destOrd="0" presId="urn:microsoft.com/office/officeart/2005/8/layout/orgChart1"/>
    <dgm:cxn modelId="{722B87E5-D4B8-41E9-81B8-8D35DA82397F}" type="presParOf" srcId="{ED362539-74C8-46C7-AB40-9BE87B9DADD7}" destId="{9626A875-254D-4A5F-A8E0-01B19CD8339D}" srcOrd="2" destOrd="0" presId="urn:microsoft.com/office/officeart/2005/8/layout/orgChar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93B3C0-D919-4945-8CD1-5C70D7D3DF43}" type="doc">
      <dgm:prSet loTypeId="urn:microsoft.com/office/officeart/2005/8/layout/chart3" loCatId="cycle" qsTypeId="urn:microsoft.com/office/officeart/2005/8/quickstyle/3d8" qsCatId="3D" csTypeId="urn:microsoft.com/office/officeart/2005/8/colors/colorful5" csCatId="colorful" phldr="1"/>
      <dgm:spPr/>
    </dgm:pt>
    <dgm:pt modelId="{7D9772E7-FC88-4E29-B72C-A68C79CC34DF}">
      <dgm:prSet phldrT="[Текст]"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  <a:latin typeface="Times New Roman" pitchFamily="18" charset="0"/>
              <a:ea typeface="Playfair Display"/>
              <a:cs typeface="Times New Roman" pitchFamily="18" charset="0"/>
              <a:sym typeface="Playfair Display"/>
            </a:rPr>
            <a:t>Повышения мобильности для первых лиц компаний (на сегодня отсутствует механизм подписи документов без использования компьютера)</a:t>
          </a:r>
          <a:endParaRPr lang="ru-RU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64C06C7-F75E-4423-8F93-0510EEC9A601}" type="parTrans" cxnId="{DC4184AF-3B24-4F0C-9E89-01379EEC8459}">
      <dgm:prSet/>
      <dgm:spPr/>
      <dgm:t>
        <a:bodyPr/>
        <a:lstStyle/>
        <a:p>
          <a:endParaRPr lang="ru-RU"/>
        </a:p>
      </dgm:t>
    </dgm:pt>
    <dgm:pt modelId="{05C3CFFE-AD8B-4D96-9F1F-DB578464D0A9}" type="sibTrans" cxnId="{DC4184AF-3B24-4F0C-9E89-01379EEC8459}">
      <dgm:prSet/>
      <dgm:spPr/>
      <dgm:t>
        <a:bodyPr/>
        <a:lstStyle/>
        <a:p>
          <a:endParaRPr lang="ru-RU"/>
        </a:p>
      </dgm:t>
    </dgm:pt>
    <dgm:pt modelId="{ED31C714-4166-4517-B3DA-B5C6E11932B8}" type="pres">
      <dgm:prSet presAssocID="{7893B3C0-D919-4945-8CD1-5C70D7D3DF43}" presName="compositeShape" presStyleCnt="0">
        <dgm:presLayoutVars>
          <dgm:chMax val="7"/>
          <dgm:dir/>
          <dgm:resizeHandles val="exact"/>
        </dgm:presLayoutVars>
      </dgm:prSet>
      <dgm:spPr/>
    </dgm:pt>
    <dgm:pt modelId="{9790732D-1DE7-4CAA-B971-0001ED0E13BE}" type="pres">
      <dgm:prSet presAssocID="{7893B3C0-D919-4945-8CD1-5C70D7D3DF43}" presName="wedge1" presStyleLbl="node1" presStyleIdx="0" presStyleCnt="1" custScaleX="135684" custScaleY="119048" custLinFactNeighborX="-94038" custLinFactNeighborY="-12549"/>
      <dgm:spPr/>
      <dgm:t>
        <a:bodyPr/>
        <a:lstStyle/>
        <a:p>
          <a:endParaRPr lang="ru-RU"/>
        </a:p>
      </dgm:t>
    </dgm:pt>
    <dgm:pt modelId="{7E42D953-9657-4682-B6B1-2311B4F17221}" type="pres">
      <dgm:prSet presAssocID="{7893B3C0-D919-4945-8CD1-5C70D7D3DF43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F28B94-DBB1-47E5-939C-48C18B638D9F}" type="presOf" srcId="{7D9772E7-FC88-4E29-B72C-A68C79CC34DF}" destId="{9790732D-1DE7-4CAA-B971-0001ED0E13BE}" srcOrd="0" destOrd="0" presId="urn:microsoft.com/office/officeart/2005/8/layout/chart3"/>
    <dgm:cxn modelId="{B219AC91-CCD9-4160-844C-76648FCEBA72}" type="presOf" srcId="{7D9772E7-FC88-4E29-B72C-A68C79CC34DF}" destId="{7E42D953-9657-4682-B6B1-2311B4F17221}" srcOrd="1" destOrd="0" presId="urn:microsoft.com/office/officeart/2005/8/layout/chart3"/>
    <dgm:cxn modelId="{DC4184AF-3B24-4F0C-9E89-01379EEC8459}" srcId="{7893B3C0-D919-4945-8CD1-5C70D7D3DF43}" destId="{7D9772E7-FC88-4E29-B72C-A68C79CC34DF}" srcOrd="0" destOrd="0" parTransId="{164C06C7-F75E-4423-8F93-0510EEC9A601}" sibTransId="{05C3CFFE-AD8B-4D96-9F1F-DB578464D0A9}"/>
    <dgm:cxn modelId="{98C4B6E5-087C-41D2-BB23-3397E368C0F8}" type="presOf" srcId="{7893B3C0-D919-4945-8CD1-5C70D7D3DF43}" destId="{ED31C714-4166-4517-B3DA-B5C6E11932B8}" srcOrd="0" destOrd="0" presId="urn:microsoft.com/office/officeart/2005/8/layout/chart3"/>
    <dgm:cxn modelId="{C89A5304-BA1F-448C-80FE-5AB6D3DB8283}" type="presParOf" srcId="{ED31C714-4166-4517-B3DA-B5C6E11932B8}" destId="{9790732D-1DE7-4CAA-B971-0001ED0E13BE}" srcOrd="0" destOrd="0" presId="urn:microsoft.com/office/officeart/2005/8/layout/chart3"/>
    <dgm:cxn modelId="{FAD2444E-5678-4353-B6B1-65A05A559BBF}" type="presParOf" srcId="{ED31C714-4166-4517-B3DA-B5C6E11932B8}" destId="{7E42D953-9657-4682-B6B1-2311B4F17221}" srcOrd="1" destOrd="0" presId="urn:microsoft.com/office/officeart/2005/8/layout/chart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597A9EF-926F-4E25-9341-DCC15EF39619}" type="doc">
      <dgm:prSet loTypeId="urn:microsoft.com/office/officeart/2005/8/layout/chart3" loCatId="cycle" qsTypeId="urn:microsoft.com/office/officeart/2005/8/quickstyle/3d9" qsCatId="3D" csTypeId="urn:microsoft.com/office/officeart/2005/8/colors/accent3_2" csCatId="accent3" phldr="1"/>
      <dgm:spPr/>
    </dgm:pt>
    <dgm:pt modelId="{208CE4FA-56D5-4ACD-8B20-6D8977A11BF1}">
      <dgm:prSet phldrT="[Текст]"/>
      <dgm:spPr/>
      <dgm:t>
        <a:bodyPr/>
        <a:lstStyle/>
        <a:p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Постепенное расширение </a:t>
          </a:r>
          <a:r>
            <a:rPr lang="ru-RU" b="0" i="0" u="none" dirty="0" err="1" smtClean="0">
              <a:latin typeface="Times New Roman" pitchFamily="18" charset="0"/>
              <a:cs typeface="Times New Roman" pitchFamily="18" charset="0"/>
            </a:rPr>
            <a:t>ф-ла</a:t>
          </a:r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 мобильной ЭП на все сферы применения (начиная от сайта </a:t>
          </a:r>
          <a:r>
            <a:rPr lang="ru-RU" b="0" i="0" u="none" dirty="0" err="1" smtClean="0">
              <a:latin typeface="Times New Roman" pitchFamily="18" charset="0"/>
              <a:cs typeface="Times New Roman" pitchFamily="18" charset="0"/>
            </a:rPr>
            <a:t>Гос</a:t>
          </a:r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. Услуг …).  Что сделает продукт востребованным для </a:t>
          </a:r>
          <a:r>
            <a:rPr lang="ru-RU" b="0" i="0" u="none" dirty="0" err="1" smtClean="0">
              <a:latin typeface="Times New Roman" pitchFamily="18" charset="0"/>
              <a:cs typeface="Times New Roman" pitchFamily="18" charset="0"/>
            </a:rPr>
            <a:t>mass</a:t>
          </a:r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u="none" dirty="0" err="1" smtClean="0">
              <a:latin typeface="Times New Roman" pitchFamily="18" charset="0"/>
              <a:cs typeface="Times New Roman" pitchFamily="18" charset="0"/>
            </a:rPr>
            <a:t>market</a:t>
          </a:r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, а не только для представителей Юр. Лиц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6350B13-21E8-49E4-A6E8-8BA2B04C2543}" type="parTrans" cxnId="{585EC3A3-61BB-42FF-9295-42962C31847E}">
      <dgm:prSet/>
      <dgm:spPr/>
      <dgm:t>
        <a:bodyPr/>
        <a:lstStyle/>
        <a:p>
          <a:endParaRPr lang="ru-RU"/>
        </a:p>
      </dgm:t>
    </dgm:pt>
    <dgm:pt modelId="{B4027EB2-676B-4E9A-B6F7-1CD48A560F3A}" type="sibTrans" cxnId="{585EC3A3-61BB-42FF-9295-42962C31847E}">
      <dgm:prSet/>
      <dgm:spPr/>
      <dgm:t>
        <a:bodyPr/>
        <a:lstStyle/>
        <a:p>
          <a:endParaRPr lang="ru-RU"/>
        </a:p>
      </dgm:t>
    </dgm:pt>
    <dgm:pt modelId="{F2F5DAF5-A13B-4F7D-8AD4-49E0B541D5EF}" type="pres">
      <dgm:prSet presAssocID="{0597A9EF-926F-4E25-9341-DCC15EF39619}" presName="compositeShape" presStyleCnt="0">
        <dgm:presLayoutVars>
          <dgm:chMax val="7"/>
          <dgm:dir/>
          <dgm:resizeHandles val="exact"/>
        </dgm:presLayoutVars>
      </dgm:prSet>
      <dgm:spPr/>
    </dgm:pt>
    <dgm:pt modelId="{DDA05FB1-FA2C-4533-AA40-15AF7FCFA28B}" type="pres">
      <dgm:prSet presAssocID="{0597A9EF-926F-4E25-9341-DCC15EF39619}" presName="wedge1" presStyleLbl="node1" presStyleIdx="0" presStyleCnt="1" custScaleX="134071" custScaleY="119048" custLinFactNeighborX="-8532" custLinFactNeighborY="-3656"/>
      <dgm:spPr/>
      <dgm:t>
        <a:bodyPr/>
        <a:lstStyle/>
        <a:p>
          <a:endParaRPr lang="ru-RU"/>
        </a:p>
      </dgm:t>
    </dgm:pt>
    <dgm:pt modelId="{3210A036-C519-4094-BD86-A3925A2AEDF9}" type="pres">
      <dgm:prSet presAssocID="{0597A9EF-926F-4E25-9341-DCC15EF39619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8917C5-4E9D-4D01-962E-A1B847C2CD07}" type="presOf" srcId="{208CE4FA-56D5-4ACD-8B20-6D8977A11BF1}" destId="{DDA05FB1-FA2C-4533-AA40-15AF7FCFA28B}" srcOrd="0" destOrd="0" presId="urn:microsoft.com/office/officeart/2005/8/layout/chart3"/>
    <dgm:cxn modelId="{FC46FE83-5652-45BF-BCDA-E2A5185D8BA6}" type="presOf" srcId="{208CE4FA-56D5-4ACD-8B20-6D8977A11BF1}" destId="{3210A036-C519-4094-BD86-A3925A2AEDF9}" srcOrd="1" destOrd="0" presId="urn:microsoft.com/office/officeart/2005/8/layout/chart3"/>
    <dgm:cxn modelId="{DF14D330-4F71-4C99-8E33-EB6C2F81B3EA}" type="presOf" srcId="{0597A9EF-926F-4E25-9341-DCC15EF39619}" destId="{F2F5DAF5-A13B-4F7D-8AD4-49E0B541D5EF}" srcOrd="0" destOrd="0" presId="urn:microsoft.com/office/officeart/2005/8/layout/chart3"/>
    <dgm:cxn modelId="{585EC3A3-61BB-42FF-9295-42962C31847E}" srcId="{0597A9EF-926F-4E25-9341-DCC15EF39619}" destId="{208CE4FA-56D5-4ACD-8B20-6D8977A11BF1}" srcOrd="0" destOrd="0" parTransId="{A6350B13-21E8-49E4-A6E8-8BA2B04C2543}" sibTransId="{B4027EB2-676B-4E9A-B6F7-1CD48A560F3A}"/>
    <dgm:cxn modelId="{A777FD5A-2975-4267-9277-21CD7B9C196B}" type="presParOf" srcId="{F2F5DAF5-A13B-4F7D-8AD4-49E0B541D5EF}" destId="{DDA05FB1-FA2C-4533-AA40-15AF7FCFA28B}" srcOrd="0" destOrd="0" presId="urn:microsoft.com/office/officeart/2005/8/layout/chart3"/>
    <dgm:cxn modelId="{B6776DD6-195C-490D-8DA8-B10CF3DD292F}" type="presParOf" srcId="{F2F5DAF5-A13B-4F7D-8AD4-49E0B541D5EF}" destId="{3210A036-C519-4094-BD86-A3925A2AEDF9}" srcOrd="1" destOrd="0" presId="urn:microsoft.com/office/officeart/2005/8/layout/chart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C84B6A1-EF3C-4AD8-87A5-35ED52038F7D}" type="doc">
      <dgm:prSet loTypeId="urn:microsoft.com/office/officeart/2005/8/layout/chart3" loCatId="cycle" qsTypeId="urn:microsoft.com/office/officeart/2005/8/quickstyle/3d6" qsCatId="3D" csTypeId="urn:microsoft.com/office/officeart/2005/8/colors/colorful1" csCatId="colorful" phldr="1"/>
      <dgm:spPr/>
    </dgm:pt>
    <dgm:pt modelId="{A9824480-A7FD-462B-A043-0137EF999C64}">
      <dgm:prSet phldrT="[Текст]"/>
      <dgm:spPr/>
      <dgm:t>
        <a:bodyPr/>
        <a:lstStyle/>
        <a:p>
          <a:pPr rtl="0"/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Ненавязчивое вовлечение массового пользователя в процесс </a:t>
          </a:r>
          <a:r>
            <a:rPr lang="ru-RU" b="0" i="0" u="none" dirty="0" err="1" smtClean="0">
              <a:latin typeface="Times New Roman" pitchFamily="18" charset="0"/>
              <a:cs typeface="Times New Roman" pitchFamily="18" charset="0"/>
            </a:rPr>
            <a:t>цифровизации</a:t>
          </a:r>
          <a:r>
            <a:rPr lang="ru-RU" b="0" i="0" u="none" dirty="0" smtClean="0">
              <a:latin typeface="Times New Roman" pitchFamily="18" charset="0"/>
              <a:cs typeface="Times New Roman" pitchFamily="18" charset="0"/>
            </a:rPr>
            <a:t> в РФ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E824EB6-DF67-4579-BEB8-0C1E8F6C62A1}" type="parTrans" cxnId="{D7C8F9AD-B460-4B4F-A727-5550852A6AF0}">
      <dgm:prSet/>
      <dgm:spPr/>
      <dgm:t>
        <a:bodyPr/>
        <a:lstStyle/>
        <a:p>
          <a:endParaRPr lang="ru-RU"/>
        </a:p>
      </dgm:t>
    </dgm:pt>
    <dgm:pt modelId="{4B07800E-082B-4873-ABB9-DD70EFB8E3A8}" type="sibTrans" cxnId="{D7C8F9AD-B460-4B4F-A727-5550852A6AF0}">
      <dgm:prSet/>
      <dgm:spPr/>
      <dgm:t>
        <a:bodyPr/>
        <a:lstStyle/>
        <a:p>
          <a:endParaRPr lang="ru-RU"/>
        </a:p>
      </dgm:t>
    </dgm:pt>
    <dgm:pt modelId="{7BB8D998-4591-43F1-8BE6-D6A542493E56}" type="pres">
      <dgm:prSet presAssocID="{6C84B6A1-EF3C-4AD8-87A5-35ED52038F7D}" presName="compositeShape" presStyleCnt="0">
        <dgm:presLayoutVars>
          <dgm:chMax val="7"/>
          <dgm:dir/>
          <dgm:resizeHandles val="exact"/>
        </dgm:presLayoutVars>
      </dgm:prSet>
      <dgm:spPr/>
    </dgm:pt>
    <dgm:pt modelId="{2584FBEA-DBF5-4570-9FFB-6EB3180D5665}" type="pres">
      <dgm:prSet presAssocID="{6C84B6A1-EF3C-4AD8-87A5-35ED52038F7D}" presName="wedge1" presStyleLbl="node1" presStyleIdx="0" presStyleCnt="1" custScaleX="129051" custScaleY="97592" custLinFactNeighborX="7772" custLinFactNeighborY="-9045"/>
      <dgm:spPr/>
      <dgm:t>
        <a:bodyPr/>
        <a:lstStyle/>
        <a:p>
          <a:endParaRPr lang="ru-RU"/>
        </a:p>
      </dgm:t>
    </dgm:pt>
    <dgm:pt modelId="{072CFCC8-4F39-445C-BEE5-A8DD0A5EAA99}" type="pres">
      <dgm:prSet presAssocID="{6C84B6A1-EF3C-4AD8-87A5-35ED52038F7D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C1A152-D9CD-4C5E-A808-3AF081CC5F88}" type="presOf" srcId="{6C84B6A1-EF3C-4AD8-87A5-35ED52038F7D}" destId="{7BB8D998-4591-43F1-8BE6-D6A542493E56}" srcOrd="0" destOrd="0" presId="urn:microsoft.com/office/officeart/2005/8/layout/chart3"/>
    <dgm:cxn modelId="{201087B7-4A24-4165-84B4-00DFD738D42F}" type="presOf" srcId="{A9824480-A7FD-462B-A043-0137EF999C64}" destId="{072CFCC8-4F39-445C-BEE5-A8DD0A5EAA99}" srcOrd="1" destOrd="0" presId="urn:microsoft.com/office/officeart/2005/8/layout/chart3"/>
    <dgm:cxn modelId="{916D4A18-4587-4507-9258-15D0787E1AC5}" type="presOf" srcId="{A9824480-A7FD-462B-A043-0137EF999C64}" destId="{2584FBEA-DBF5-4570-9FFB-6EB3180D5665}" srcOrd="0" destOrd="0" presId="urn:microsoft.com/office/officeart/2005/8/layout/chart3"/>
    <dgm:cxn modelId="{D7C8F9AD-B460-4B4F-A727-5550852A6AF0}" srcId="{6C84B6A1-EF3C-4AD8-87A5-35ED52038F7D}" destId="{A9824480-A7FD-462B-A043-0137EF999C64}" srcOrd="0" destOrd="0" parTransId="{8E824EB6-DF67-4579-BEB8-0C1E8F6C62A1}" sibTransId="{4B07800E-082B-4873-ABB9-DD70EFB8E3A8}"/>
    <dgm:cxn modelId="{79801C97-CF95-476B-8E58-2E822F80F572}" type="presParOf" srcId="{7BB8D998-4591-43F1-8BE6-D6A542493E56}" destId="{2584FBEA-DBF5-4570-9FFB-6EB3180D5665}" srcOrd="0" destOrd="0" presId="urn:microsoft.com/office/officeart/2005/8/layout/chart3"/>
    <dgm:cxn modelId="{834E070F-80DA-4AB3-A02C-D15C1DDA495F}" type="presParOf" srcId="{7BB8D998-4591-43F1-8BE6-D6A542493E56}" destId="{072CFCC8-4F39-445C-BEE5-A8DD0A5EAA99}" srcOrd="1" destOrd="0" presId="urn:microsoft.com/office/officeart/2005/8/layout/char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e3a89cefa1_0_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e3a89cefa1_0_3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e3a89cefa1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e3a89cefa1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3a89cefa1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e3a89cefa1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e3a89cefa1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e3a89cefa1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e3a89cefa1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e3a89cefa1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e3a89cefa1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e3a89cefa1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e3a89cefa1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e3a89cefa1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e3a89cefa1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e3a89cefa1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e3a89cefa1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e3a89cefa1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wipe dir="r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4.xml"/><Relationship Id="rId7" Type="http://schemas.openxmlformats.org/officeDocument/2006/relationships/diagramData" Target="../diagrams/data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4.xml"/><Relationship Id="rId10" Type="http://schemas.openxmlformats.org/officeDocument/2006/relationships/diagramColors" Target="../diagrams/colors5.xml"/><Relationship Id="rId4" Type="http://schemas.openxmlformats.org/officeDocument/2006/relationships/diagramLayout" Target="../diagrams/layout4.xml"/><Relationship Id="rId9" Type="http://schemas.openxmlformats.org/officeDocument/2006/relationships/diagramQuickStyle" Target="../diagrams/quickStyle5.xml"/><Relationship Id="rId14" Type="http://schemas.openxmlformats.org/officeDocument/2006/relationships/diagramColors" Target="../diagrams/colors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>
            <a:spLocks noGrp="1"/>
          </p:cNvSpPr>
          <p:nvPr>
            <p:ph type="ctrTitle"/>
          </p:nvPr>
        </p:nvSpPr>
        <p:spPr>
          <a:xfrm>
            <a:off x="1753175" y="1612775"/>
            <a:ext cx="6623100" cy="157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42695" lvl="0" indent="-18288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860" b="1">
                <a:solidFill>
                  <a:srgbClr val="FFFFFF"/>
                </a:solidFill>
                <a:latin typeface="EB Garamond"/>
                <a:ea typeface="EB Garamond"/>
                <a:cs typeface="EB Garamond"/>
                <a:sym typeface="EB Garamond"/>
              </a:rPr>
              <a:t>Услуга Мобильное Средство Электронной Подписи (ЭП)</a:t>
            </a:r>
            <a:endParaRPr sz="1600" b="1">
              <a:solidFill>
                <a:srgbClr val="FFFFFF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15240" lvl="0" indent="0" algn="ctr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56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Техническое обеспечение услуги мобильной подписи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0">
                <a:solidFill>
                  <a:srgbClr val="0B5394"/>
                </a:solidFill>
                <a:latin typeface="Impact"/>
                <a:ea typeface="Impact"/>
                <a:cs typeface="Impact"/>
                <a:sym typeface="Impact"/>
              </a:rPr>
              <a:t>Спасибо за внимание!</a:t>
            </a:r>
            <a:endParaRPr sz="5000">
              <a:solidFill>
                <a:srgbClr val="0B5394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>
            <a:spLocks noGrp="1"/>
          </p:cNvSpPr>
          <p:nvPr>
            <p:ph type="title"/>
          </p:nvPr>
        </p:nvSpPr>
        <p:spPr>
          <a:xfrm>
            <a:off x="587625" y="193300"/>
            <a:ext cx="4587000" cy="90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700" dirty="0">
                <a:solidFill>
                  <a:srgbClr val="F3F3F3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Актуальное</a:t>
            </a:r>
            <a:endParaRPr sz="3700">
              <a:solidFill>
                <a:srgbClr val="F3F3F3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555170" y="1018722"/>
          <a:ext cx="6030687" cy="3966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" name="Google Shape;146;p15"/>
          <p:cNvGraphicFramePr/>
          <p:nvPr/>
        </p:nvGraphicFramePr>
        <p:xfrm>
          <a:off x="304800" y="231042"/>
          <a:ext cx="4698124" cy="4771882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4698124"/>
              </a:tblGrid>
              <a:tr h="1177902">
                <a:tc>
                  <a:txBody>
                    <a:bodyPr/>
                    <a:lstStyle/>
                    <a:p>
                      <a:pPr marL="0" lvl="0" indent="-139700" algn="l" rtl="0">
                        <a:lnSpc>
                          <a:spcPct val="10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FEFEF"/>
                        </a:buClr>
                        <a:buSzPts val="2100"/>
                        <a:buFont typeface="Courier New"/>
                        <a:buNone/>
                      </a:pPr>
                      <a:r>
                        <a:rPr lang="ru" sz="2000" dirty="0">
                          <a:sym typeface="Courier New"/>
                        </a:rPr>
                        <a:t>Принцип формирования удостоверяющих сертификатов (электронных подписей)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059">
                <a:tc>
                  <a:txBody>
                    <a:bodyPr/>
                    <a:lstStyle/>
                    <a:p>
                      <a:pPr marL="228600" lvl="0" indent="0" algn="l" rtl="0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ym typeface="Courier New"/>
                        </a:rPr>
                        <a:t>По требованиям закона №63-ФЗ ЭП является квалифицированной при условие неизвлекаемости. На практике это означает необходимости физического контакта средства ЭП (электронный ключ) с ЭВМ</a:t>
                      </a:r>
                      <a:endParaRPr sz="1600">
                        <a:sym typeface="Courier New"/>
                      </a:endParaRPr>
                    </a:p>
                    <a:p>
                      <a:pPr marL="0" lvl="0" indent="0" algn="l" rtl="0">
                        <a:spcBef>
                          <a:spcPts val="114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228">
                <a:tc>
                  <a:txBody>
                    <a:bodyPr/>
                    <a:lstStyle/>
                    <a:p>
                      <a:pPr marL="228600" lvl="0" indent="0" algn="l" rtl="0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  <a:buNone/>
                      </a:pPr>
                      <a:r>
                        <a:rPr lang="ru" sz="1600" dirty="0">
                          <a:sym typeface="Courier New"/>
                        </a:rPr>
                        <a:t>Электронные ключи выдают Удостоверяющие Центры (УЦ)</a:t>
                      </a:r>
                      <a:endParaRPr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2489">
                <a:tc>
                  <a:txBody>
                    <a:bodyPr/>
                    <a:lstStyle/>
                    <a:p>
                      <a:pPr marL="228600" lvl="0" indent="0" algn="l" rtl="0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1135"/>
                        </a:spcAft>
                        <a:buNone/>
                      </a:pPr>
                      <a:r>
                        <a:rPr lang="ru" sz="1600" dirty="0">
                          <a:sym typeface="Courier New"/>
                        </a:rPr>
                        <a:t>Недавнее изменение закона ужесточило требования к УЦ и ввела в действие сегментацию УЦ по правам выдач разных уровней ключей</a:t>
                      </a:r>
                      <a:endParaRPr sz="16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003">
                <a:tc>
                  <a:txBody>
                    <a:bodyPr/>
                    <a:lstStyle/>
                    <a:p>
                      <a:pPr marL="228600" lvl="0" indent="0" algn="l" rtl="0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sym typeface="Courier New"/>
                        </a:rPr>
                        <a:t>Любое юр.лицо или ИП должны иметь как минимум одну квалифицированную ЭП</a:t>
                      </a:r>
                      <a:endParaRPr sz="1600">
                        <a:sym typeface="Courier New"/>
                      </a:endParaRPr>
                    </a:p>
                    <a:p>
                      <a:pPr marL="228600" lvl="0" indent="0" algn="l" rtl="0">
                        <a:lnSpc>
                          <a:spcPct val="70000"/>
                        </a:lnSpc>
                        <a:spcBef>
                          <a:spcPts val="800"/>
                        </a:spcBef>
                        <a:spcAft>
                          <a:spcPts val="1135"/>
                        </a:spcAft>
                        <a:buNone/>
                      </a:pPr>
                      <a:endParaRPr sz="1600">
                        <a:solidFill>
                          <a:srgbClr val="EFEFE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386" name="Picture 2" descr="Преимущества электронной подпис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0070" y="239862"/>
            <a:ext cx="3993930" cy="2337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Проверка электронной подпис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16154" y="2712034"/>
            <a:ext cx="3302328" cy="2201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>
            <a:spLocks noGrp="1"/>
          </p:cNvSpPr>
          <p:nvPr>
            <p:ph type="title"/>
          </p:nvPr>
        </p:nvSpPr>
        <p:spPr>
          <a:xfrm>
            <a:off x="220396" y="1"/>
            <a:ext cx="4587000" cy="8273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-92075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ct val="45454"/>
            </a:pPr>
            <a:r>
              <a:rPr lang="ru" sz="3300" dirty="0">
                <a:solidFill>
                  <a:srgbClr val="D9D9D9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Революция на рынке ЭП</a:t>
            </a:r>
            <a:endParaRPr sz="1300">
              <a:solidFill>
                <a:srgbClr val="D9D9D9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sp>
        <p:nvSpPr>
          <p:cNvPr id="152" name="Google Shape;152;p16"/>
          <p:cNvSpPr txBox="1">
            <a:spLocks noGrp="1"/>
          </p:cNvSpPr>
          <p:nvPr>
            <p:ph type="body" idx="4294967295"/>
          </p:nvPr>
        </p:nvSpPr>
        <p:spPr>
          <a:xfrm>
            <a:off x="239485" y="936171"/>
            <a:ext cx="2522217" cy="39297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rgbClr val="D9D9D9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Предлагаем совместную разработку новой технологии при которой средством ЭП станет мобильный телефон со специализированной симкартой. </a:t>
            </a:r>
            <a:endParaRPr sz="1800">
              <a:solidFill>
                <a:srgbClr val="D9D9D9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2862943" y="77923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/>
          <p:cNvSpPr txBox="1">
            <a:spLocks noGrp="1"/>
          </p:cNvSpPr>
          <p:nvPr>
            <p:ph type="title"/>
          </p:nvPr>
        </p:nvSpPr>
        <p:spPr>
          <a:xfrm>
            <a:off x="866576" y="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-154940" algn="l" rtl="0">
              <a:lnSpc>
                <a:spcPct val="106666"/>
              </a:lnSpc>
              <a:spcBef>
                <a:spcPts val="0"/>
              </a:spcBef>
              <a:spcAft>
                <a:spcPts val="1440"/>
              </a:spcAft>
              <a:buClr>
                <a:srgbClr val="CCCCCC"/>
              </a:buClr>
              <a:buSzPct val="59090"/>
            </a:pPr>
            <a:r>
              <a:rPr lang="ru" sz="4400" b="1" dirty="0">
                <a:solidFill>
                  <a:srgbClr val="CCCCCC"/>
                </a:solidFill>
                <a:latin typeface="Caveat"/>
                <a:ea typeface="Caveat"/>
                <a:cs typeface="Caveat"/>
                <a:sym typeface="Caveat"/>
              </a:rPr>
              <a:t>Использования ЭП без ограничений</a:t>
            </a:r>
            <a:endParaRPr b="1">
              <a:solidFill>
                <a:srgbClr val="CCCCCC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1"/>
          </p:nvPr>
        </p:nvSpPr>
        <p:spPr>
          <a:xfrm>
            <a:off x="4109544" y="672663"/>
            <a:ext cx="4771697" cy="3806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33845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730"/>
              <a:buFont typeface="Caveat Regular"/>
              <a:buChar char="•"/>
            </a:pPr>
            <a:r>
              <a:rPr lang="ru" sz="1729" dirty="0">
                <a:solidFill>
                  <a:srgbClr val="CCCCCC"/>
                </a:solidFill>
                <a:latin typeface="Caveat Regular"/>
                <a:ea typeface="Caveat Regular"/>
                <a:cs typeface="Caveat Regular"/>
                <a:sym typeface="Caveat Regular"/>
              </a:rPr>
              <a:t>В описываемой концепции применяется средство криптографической защиты информации (оно же средство ЭП), сертифицированное в ФСБ России и предназначенное для эксплуатации как на территории России, так и за рубежом.</a:t>
            </a:r>
            <a:endParaRPr sz="1729">
              <a:solidFill>
                <a:srgbClr val="CCCCCC"/>
              </a:solidFill>
              <a:latin typeface="Caveat Regular"/>
              <a:ea typeface="Caveat Regular"/>
              <a:cs typeface="Caveat Regular"/>
              <a:sym typeface="Caveat Regular"/>
            </a:endParaRPr>
          </a:p>
          <a:p>
            <a:pPr marL="228600" lvl="0" indent="-338455" algn="l" rtl="0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Clr>
                <a:srgbClr val="CCCCCC"/>
              </a:buClr>
              <a:buSzPts val="1730"/>
              <a:buFont typeface="Caveat Regular"/>
              <a:buChar char="•"/>
            </a:pPr>
            <a:r>
              <a:rPr lang="ru" sz="1729" dirty="0">
                <a:solidFill>
                  <a:srgbClr val="CCCCCC"/>
                </a:solidFill>
                <a:latin typeface="Caveat Regular"/>
                <a:ea typeface="Caveat Regular"/>
                <a:cs typeface="Caveat Regular"/>
                <a:sym typeface="Caveat Regular"/>
              </a:rPr>
              <a:t>Этот факт является важным, так как контролирующий орган в ближайших планах имеет реализацию специального регулирования криптографических средств, распространяемых в составе средств идентификации абонента сотовой сети (то есть применяемых в симкартах).</a:t>
            </a:r>
            <a:endParaRPr sz="1729">
              <a:solidFill>
                <a:srgbClr val="CCCCCC"/>
              </a:solidFill>
              <a:latin typeface="Caveat Regular"/>
              <a:ea typeface="Caveat Regular"/>
              <a:cs typeface="Caveat Regular"/>
              <a:sym typeface="Caveat Regular"/>
            </a:endParaRPr>
          </a:p>
          <a:p>
            <a:pPr marL="228600" lvl="0" indent="-338455" algn="l" rtl="0">
              <a:lnSpc>
                <a:spcPct val="90000"/>
              </a:lnSpc>
              <a:spcBef>
                <a:spcPts val="490"/>
              </a:spcBef>
              <a:spcAft>
                <a:spcPts val="710"/>
              </a:spcAft>
              <a:buClr>
                <a:srgbClr val="CCCCCC"/>
              </a:buClr>
              <a:buSzPts val="1730"/>
              <a:buFont typeface="Caveat Regular"/>
              <a:buChar char="•"/>
            </a:pPr>
            <a:r>
              <a:rPr lang="ru" sz="1729" dirty="0">
                <a:solidFill>
                  <a:srgbClr val="CCCCCC"/>
                </a:solidFill>
                <a:latin typeface="Caveat Regular"/>
                <a:ea typeface="Caveat Regular"/>
                <a:cs typeface="Caveat Regular"/>
                <a:sym typeface="Caveat Regular"/>
              </a:rPr>
              <a:t>Использование “второго” устройства (формирование документов на компьютере, подпись документов с помощью мобильного телефоны) для подписи документов значительно повышает “защищенность” всей системы т.к. вероятность “атаки” одновременно на несколько устройств крайне мала</a:t>
            </a:r>
            <a:endParaRPr sz="1014">
              <a:solidFill>
                <a:srgbClr val="D9D9D9"/>
              </a:solidFill>
              <a:latin typeface="Caveat Regular"/>
              <a:ea typeface="Caveat Regular"/>
              <a:cs typeface="Caveat Regular"/>
              <a:sym typeface="Caveat Regular"/>
            </a:endParaRPr>
          </a:p>
        </p:txBody>
      </p:sp>
      <p:pic>
        <p:nvPicPr>
          <p:cNvPr id="12290" name="Picture 2" descr="НКРСИ собирается запретить мобильным операторам списывать средства за  контент- и телеком-услуги без явного подтверждения абонента - ITC.u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220" y="1460938"/>
            <a:ext cx="3797852" cy="3411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-273050" algn="l" rtl="0">
              <a:lnSpc>
                <a:spcPct val="106666"/>
              </a:lnSpc>
              <a:spcBef>
                <a:spcPts val="0"/>
              </a:spcBef>
              <a:spcAft>
                <a:spcPts val="2085"/>
              </a:spcAft>
              <a:buClr>
                <a:srgbClr val="B6D7A8"/>
              </a:buClr>
              <a:buSzPts val="4200"/>
            </a:pPr>
            <a:r>
              <a:rPr lang="ru" sz="4200" dirty="0">
                <a:solidFill>
                  <a:srgbClr val="B6D7A8"/>
                </a:solidFill>
                <a:latin typeface="EB Garamond Regular"/>
                <a:ea typeface="EB Garamond Regular"/>
                <a:cs typeface="EB Garamond Regular"/>
                <a:sym typeface="EB Garamond Regular"/>
              </a:rPr>
              <a:t>Наши компетенции</a:t>
            </a:r>
            <a:endParaRPr sz="2200">
              <a:solidFill>
                <a:srgbClr val="B6D7A8"/>
              </a:solidFill>
              <a:latin typeface="EB Garamond Regular"/>
              <a:ea typeface="EB Garamond Regular"/>
              <a:cs typeface="EB Garamond Regular"/>
              <a:sym typeface="EB Garamond Regular"/>
            </a:endParaRPr>
          </a:p>
        </p:txBody>
      </p:sp>
      <p:sp>
        <p:nvSpPr>
          <p:cNvPr id="164" name="Google Shape;164;p18"/>
          <p:cNvSpPr txBox="1">
            <a:spLocks noGrp="1"/>
          </p:cNvSpPr>
          <p:nvPr>
            <p:ph type="body" idx="1"/>
          </p:nvPr>
        </p:nvSpPr>
        <p:spPr>
          <a:xfrm>
            <a:off x="509225" y="1546529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372745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B6D7A8"/>
              </a:buClr>
              <a:buSzPts val="2270"/>
              <a:buFont typeface="Lobster"/>
              <a:buChar char="•"/>
            </a:pPr>
            <a:r>
              <a:rPr lang="ru" sz="2270" dirty="0">
                <a:solidFill>
                  <a:srgbClr val="B6D7A8"/>
                </a:solidFill>
                <a:latin typeface="EB Garamond"/>
                <a:ea typeface="EB Garamond"/>
                <a:cs typeface="EB Garamond"/>
                <a:sym typeface="EB Garamond"/>
              </a:rPr>
              <a:t>Нами разработано и сертифицировано десятки исполнений СКЗИ. </a:t>
            </a:r>
            <a:endParaRPr sz="2270">
              <a:solidFill>
                <a:srgbClr val="B6D7A8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lnSpc>
                <a:spcPct val="95000"/>
              </a:lnSpc>
              <a:spcBef>
                <a:spcPts val="1030"/>
              </a:spcBef>
              <a:spcAft>
                <a:spcPts val="1200"/>
              </a:spcAft>
              <a:buSzPts val="852"/>
              <a:buNone/>
            </a:pPr>
            <a:endParaRPr sz="1107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65" name="Google Shape;165;p18"/>
          <p:cNvSpPr txBox="1">
            <a:spLocks noGrp="1"/>
          </p:cNvSpPr>
          <p:nvPr>
            <p:ph type="body" idx="2"/>
          </p:nvPr>
        </p:nvSpPr>
        <p:spPr>
          <a:xfrm>
            <a:off x="3773214" y="1156138"/>
            <a:ext cx="5150612" cy="3987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28600" lvl="0" indent="-340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6D7A8"/>
              </a:buClr>
              <a:buSzPct val="100000"/>
              <a:buFont typeface="EB Garamond"/>
              <a:buChar char="•"/>
            </a:pPr>
            <a:r>
              <a:rPr lang="ru" sz="2000" dirty="0">
                <a:solidFill>
                  <a:srgbClr val="B6D7A8"/>
                </a:solidFill>
                <a:latin typeface="EB Garamond"/>
                <a:ea typeface="EB Garamond"/>
                <a:cs typeface="EB Garamond"/>
                <a:sym typeface="EB Garamond"/>
              </a:rPr>
              <a:t>Наши компетенции включают в себя низкоуровневую разработку, криптографию, защиту информации, технологии интеллектуальных карт, проектирование и реализация операционных систем интеллектуальных карт, проектирование и реализация защищенных систем, технологии и управление процессом разработки, сертификация СКЗИ, разработку мобильных приложений</a:t>
            </a:r>
            <a:endParaRPr sz="2000">
              <a:solidFill>
                <a:srgbClr val="B6D7A8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76975"/>
              <a:buFont typeface="Arial"/>
              <a:buNone/>
            </a:pPr>
            <a:endParaRPr sz="1107"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242" name="Picture 2" descr="Современная криптография: заботы спецслужб и инструменты для бизнеса —  Naked Scien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949" y="2738886"/>
            <a:ext cx="3479878" cy="2263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title"/>
          </p:nvPr>
        </p:nvSpPr>
        <p:spPr>
          <a:xfrm>
            <a:off x="179375" y="8235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-285750" algn="l" rtl="0">
              <a:lnSpc>
                <a:spcPct val="106666"/>
              </a:lnSpc>
              <a:spcBef>
                <a:spcPts val="0"/>
              </a:spcBef>
              <a:spcAft>
                <a:spcPts val="1825"/>
              </a:spcAft>
              <a:buClr>
                <a:srgbClr val="CFE2F3"/>
              </a:buClr>
              <a:buSzPts val="4400"/>
            </a:pPr>
            <a:r>
              <a:rPr lang="ru" sz="4400" dirty="0">
                <a:solidFill>
                  <a:srgbClr val="CFE2F3"/>
                </a:solidFill>
                <a:latin typeface="Monotype Corsiva" pitchFamily="66" charset="0"/>
                <a:ea typeface="Noto Sans Symbols"/>
                <a:cs typeface="Noto Sans Symbols"/>
                <a:sym typeface="Noto Sans Symbols"/>
              </a:rPr>
              <a:t>Наш опыт</a:t>
            </a:r>
            <a:endParaRPr>
              <a:solidFill>
                <a:srgbClr val="CFE2F3"/>
              </a:solidFill>
              <a:latin typeface="Monotype Corsiva" pitchFamily="66" charset="0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6109515" y="129878"/>
            <a:ext cx="2466927" cy="1646371"/>
          </a:xfrm>
          <a:prstGeom prst="wedgeEllipse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6071228" y="602246"/>
            <a:ext cx="254725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" dirty="0" smtClean="0">
                <a:solidFill>
                  <a:srgbClr val="9FC5E8"/>
                </a:solidFill>
                <a:latin typeface="Times New Roman" pitchFamily="18" charset="0"/>
                <a:ea typeface="Noto Sans Symbols"/>
                <a:cs typeface="Times New Roman" pitchFamily="18" charset="0"/>
                <a:sym typeface="Noto Sans Symbols"/>
              </a:rPr>
              <a:t>Опыт работы экспертов в указанных областях: от 17 до 30 лет</a:t>
            </a:r>
            <a:endParaRPr lang="ru-RU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3836277" y="2070538"/>
            <a:ext cx="3184634" cy="2469931"/>
          </a:xfrm>
          <a:prstGeom prst="wedgeEllipseCallou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0800000" flipV="1">
            <a:off x="4141452" y="2462635"/>
            <a:ext cx="2547254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1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ea typeface="Noto Sans Symbols"/>
                <a:cs typeface="Times New Roman" pitchFamily="18" charset="0"/>
                <a:sym typeface="Noto Sans Symbols"/>
              </a:rPr>
              <a:t>Разработчики принимали участие в создании практически всех операционных систем интеллектуальных карт, реализованных на территории России</a:t>
            </a:r>
            <a:endParaRPr lang="ru-RU" sz="900" dirty="0" smtClean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ea typeface="Noto Sans Symbols"/>
              <a:cs typeface="Times New Roman" pitchFamily="18" charset="0"/>
              <a:sym typeface="Noto Sans Symbols"/>
            </a:endParaRPr>
          </a:p>
          <a:p>
            <a:pPr algn="ctr"/>
            <a:endParaRPr lang="ru-RU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6" name="Овальная выноска 15"/>
          <p:cNvSpPr/>
          <p:nvPr/>
        </p:nvSpPr>
        <p:spPr>
          <a:xfrm>
            <a:off x="2774731" y="241737"/>
            <a:ext cx="2543504" cy="1786759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2795750" y="581246"/>
            <a:ext cx="2474057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" dirty="0" smtClean="0">
                <a:solidFill>
                  <a:srgbClr val="9FC5E8"/>
                </a:solidFill>
                <a:latin typeface="Times New Roman" pitchFamily="18" charset="0"/>
                <a:ea typeface="Noto Sans Symbols"/>
                <a:cs typeface="Times New Roman" pitchFamily="18" charset="0"/>
                <a:sym typeface="Noto Sans Symbols"/>
              </a:rPr>
              <a:t>Представлены авторы средств криптографической защиты информации, сертифицированных ФСБ России</a:t>
            </a:r>
            <a:endParaRPr lang="ru-RU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ьная выноска 17"/>
          <p:cNvSpPr/>
          <p:nvPr/>
        </p:nvSpPr>
        <p:spPr>
          <a:xfrm>
            <a:off x="157655" y="1051034"/>
            <a:ext cx="2259724" cy="1744717"/>
          </a:xfrm>
          <a:prstGeom prst="wedgeEllipseCallou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0800000" flipV="1">
            <a:off x="0" y="1415687"/>
            <a:ext cx="254725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" sz="16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ea typeface="Noto Sans Symbols"/>
                <a:cs typeface="Times New Roman" pitchFamily="18" charset="0"/>
                <a:sym typeface="Noto Sans Symbols"/>
              </a:rPr>
              <a:t>Представлены авторы патентов в области криптографических технологий</a:t>
            </a:r>
            <a:endParaRPr lang="ru-RU" sz="1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ьная выноска 19"/>
          <p:cNvSpPr/>
          <p:nvPr/>
        </p:nvSpPr>
        <p:spPr>
          <a:xfrm>
            <a:off x="1240222" y="2869325"/>
            <a:ext cx="2280745" cy="1713186"/>
          </a:xfrm>
          <a:prstGeom prst="wedgeEllipse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0800000" flipV="1">
            <a:off x="1219573" y="3126964"/>
            <a:ext cx="2311901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" dirty="0" smtClean="0">
                <a:solidFill>
                  <a:srgbClr val="9FC5E8"/>
                </a:solidFill>
                <a:latin typeface="Times New Roman" pitchFamily="18" charset="0"/>
                <a:ea typeface="Noto Sans Symbols"/>
                <a:cs typeface="Times New Roman" pitchFamily="18" charset="0"/>
                <a:sym typeface="Noto Sans Symbols"/>
              </a:rPr>
              <a:t>Представлен автор кандидатской диссертации в области криптографических технологий</a:t>
            </a:r>
            <a:endParaRPr lang="ru-RU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41738" y="304799"/>
          <a:ext cx="7714593" cy="4614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146" name="Picture 2" descr="RUIM (SIM) карта для Интертелеком, PEOPLEnet: цена, описание, отзывы -  Запятая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37645" y="557049"/>
            <a:ext cx="3580231" cy="2293718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1"/>
          <p:cNvSpPr txBox="1">
            <a:spLocks noGrp="1"/>
          </p:cNvSpPr>
          <p:nvPr>
            <p:ph type="title" idx="4294967295"/>
          </p:nvPr>
        </p:nvSpPr>
        <p:spPr>
          <a:xfrm>
            <a:off x="561776" y="182635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-247650" algn="l" rtl="0">
              <a:lnSpc>
                <a:spcPct val="106666"/>
              </a:lnSpc>
              <a:spcBef>
                <a:spcPts val="0"/>
              </a:spcBef>
              <a:spcAft>
                <a:spcPts val="2085"/>
              </a:spcAft>
              <a:buClr>
                <a:srgbClr val="6D9EEB"/>
              </a:buClr>
              <a:buSzPts val="3800"/>
            </a:pPr>
            <a:r>
              <a:rPr lang="ru" sz="3800" dirty="0">
                <a:solidFill>
                  <a:schemeClr val="tx2">
                    <a:lumMod val="60000"/>
                    <a:lumOff val="40000"/>
                  </a:schemeClr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Бонусы для пользователя</a:t>
            </a:r>
            <a:endParaRPr sz="1800">
              <a:solidFill>
                <a:schemeClr val="tx2">
                  <a:lumMod val="60000"/>
                  <a:lumOff val="40000"/>
                </a:schemeClr>
              </a:solidFill>
              <a:latin typeface="Playfair Display Regular"/>
              <a:ea typeface="Playfair Display Regular"/>
              <a:cs typeface="Playfair Display Regular"/>
              <a:sym typeface="Playfair Display Regular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893379" y="770980"/>
          <a:ext cx="3941380" cy="3458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3573517" y="2063750"/>
          <a:ext cx="3468414" cy="3079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5210880" y="1008993"/>
          <a:ext cx="4164348" cy="3079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579</Words>
  <PresentationFormat>Экран (16:9)</PresentationFormat>
  <Paragraphs>44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7" baseType="lpstr">
      <vt:lpstr>Arial</vt:lpstr>
      <vt:lpstr>EB Garamond</vt:lpstr>
      <vt:lpstr>Montserrat</vt:lpstr>
      <vt:lpstr>Courier New</vt:lpstr>
      <vt:lpstr>Calibri</vt:lpstr>
      <vt:lpstr>Lato</vt:lpstr>
      <vt:lpstr>EB Garamond Regular</vt:lpstr>
      <vt:lpstr>Caveat</vt:lpstr>
      <vt:lpstr>Caveat Regular</vt:lpstr>
      <vt:lpstr>Lobster</vt:lpstr>
      <vt:lpstr>Monotype Corsiva</vt:lpstr>
      <vt:lpstr>Noto Sans Symbols</vt:lpstr>
      <vt:lpstr>Times New Roman</vt:lpstr>
      <vt:lpstr>Playfair Display Regular</vt:lpstr>
      <vt:lpstr>Playfair Display</vt:lpstr>
      <vt:lpstr>Impact</vt:lpstr>
      <vt:lpstr>Focus</vt:lpstr>
      <vt:lpstr>Услуга Мобильное Средство Электронной Подписи (ЭП)</vt:lpstr>
      <vt:lpstr>Актуальное</vt:lpstr>
      <vt:lpstr>Слайд 3</vt:lpstr>
      <vt:lpstr>Революция на рынке ЭП</vt:lpstr>
      <vt:lpstr>Использования ЭП без ограничений</vt:lpstr>
      <vt:lpstr>Наши компетенции</vt:lpstr>
      <vt:lpstr>Наш опыт</vt:lpstr>
      <vt:lpstr>Слайд 8</vt:lpstr>
      <vt:lpstr>Бонусы для пользователя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Услуга Мобильное Средство Электронной Подписи (ЭП)</dc:title>
  <dc:creator>Marina Bidzyura</dc:creator>
  <cp:lastModifiedBy>KVShop</cp:lastModifiedBy>
  <cp:revision>21</cp:revision>
  <dcterms:modified xsi:type="dcterms:W3CDTF">2021-07-06T17:29:34Z</dcterms:modified>
</cp:coreProperties>
</file>