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6D276-6C0A-4DE6-86D4-3C98759F2482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05873-BB35-4771-9C42-B0223E2C9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677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10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0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966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9850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4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9485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431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362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92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12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598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8186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5376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790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31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700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37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EE05908-DEF4-4842-AD80-2AF61E2AF12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10BEDAD-7F9E-4094-9E85-CD404E445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929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  <p:sldLayoutId id="21474838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7267" y="1374679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1449" y="2812474"/>
            <a:ext cx="8534400" cy="3615267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Ос</a:t>
            </a:r>
            <a:r>
              <a:rPr lang="uk-UA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іпов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В.І.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18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5672" y="737258"/>
            <a:ext cx="79663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проведений нами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успішність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низку таких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актуальних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педагогіки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а)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раннього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як фундаменту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б)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батьками як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провідного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в)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систематичне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причетних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г)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інклюзивного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ООП.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262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256" y="471054"/>
            <a:ext cx="1137458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використаної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indent="-457200">
              <a:buAutoNum type="arabicPeriod"/>
            </a:pP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Перфільєва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особливими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потребами у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Польщі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Психолого-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педагогічні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сільської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2015.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52. С. 290–295. </a:t>
            </a:r>
          </a:p>
          <a:p>
            <a:pPr marL="457200" indent="-457200">
              <a:buAutoNum type="arabicPeriod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Anjali J., Quist C. Building a foundation for EBD research. Healthcare Design. 2012. Vol. 12 (3). P. 14–17. </a:t>
            </a:r>
            <a:endParaRPr lang="uk-UA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Booth T.,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Ainscow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M., Kingston D. Index for inclusion developing play, learning and participation in yearly years and childcare. CSIE, 2006. P. 21. </a:t>
            </a:r>
            <a:endParaRPr lang="uk-UA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Florian I.,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Pullin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D. Defining difference. In McLaughlin M., Rouse M. (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Special Education and School Reform in the United States and Britain. London and New York : Routledge, 2000. P. 56. </a:t>
            </a:r>
            <a:endParaRPr lang="uk-U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Friend M., Cook L. Interactions: Collaboration skills for school professionals. 6th ed. Columbus, OH : Merrill Publishing Company, 2007. 234 p.</a:t>
            </a:r>
            <a:endParaRPr lang="uk-U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Inclusive Education and Effective Classroom Practices. European Agency for Development in Special Needs Education. September, 2001. 266 p. P. 46. </a:t>
            </a:r>
            <a:endParaRPr lang="uk-U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Marcovic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M.,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Spacisour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Edication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Serbia: Inclusive and E-Learning opportunities.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Sebian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Journal Of Management. 2010. Vol. 5. (2). P. 271. </a:t>
            </a:r>
            <a:endParaRPr lang="uk-UA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Mitchel D. What really works in special and inclusive education. Using evidence-based strategies.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Routleledge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2015. 347 p. </a:t>
            </a:r>
            <a:endParaRPr lang="uk-UA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Persson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B. Policies and practices in special needs education: discourses of inclusion and exclusion: experiences from Sweden. ECER Conference,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Rhethymnon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Greece. 2004. September. </a:t>
            </a:r>
            <a:endParaRPr lang="uk-UA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Qi H.,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Rabren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K. An examination of co-teaching: Perspectives and efficacy indicators. Remedial and Special Education. 2009. Vol. 30 (5). P. 259–268. </a:t>
            </a:r>
            <a:endParaRPr lang="uk-UA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Skolverket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Swedish National Agency for Education. URL: http://www.skolverket.se/om-skolverket/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andra-sprak-och-lattlast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/in-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/the-swedish-national-agency-for-education-1.61968 </a:t>
            </a:r>
            <a:endParaRPr lang="uk-U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Special needs education in Europe. Thematic publication. European Agency for Development in Special Needs Education. 2003. January. </a:t>
            </a:r>
            <a:endParaRPr lang="uk-UA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Yell M. Rogers D., Rogers E. The legal history of special education, hat a long, strange trip it’s been! Remedial and Special Education. 1998. 19 (4) P. 219–228.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279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3273" y="1648691"/>
            <a:ext cx="9836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marL="342900" indent="-342900">
              <a:buAutoNum type="arabicParenR"/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Виклад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використаної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86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6582" y="460077"/>
            <a:ext cx="10820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зарубіжних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засвідчив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обґрунтованого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особливими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освітніми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потребами (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ООП),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вивчені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неузгодженість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потреби»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гальмували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інклюзії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закладах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Навчання дітей з особливими потребами – Загальноосвітня школа №2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9" r="3851"/>
          <a:stretch/>
        </p:blipFill>
        <p:spPr bwMode="auto">
          <a:xfrm>
            <a:off x="8163502" y="3137733"/>
            <a:ext cx="2421370" cy="1330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52724" y="0"/>
            <a:ext cx="37741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0545" y="3597810"/>
            <a:ext cx="7456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перелічених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труднощів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на наш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погляд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посиленню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відкритого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діалогу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освітньому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995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181" y="349147"/>
            <a:ext cx="113468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яскравіше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увиразнюються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ООП,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відмінностей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закладах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перелічених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констатацію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факту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значущість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світовому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співтоваристві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як з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педагогічного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з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Вебінар: «Інклюзивна освіта: роль громадськості в її впровадженні» |  Громадський Прості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1" y="4033983"/>
            <a:ext cx="9990860" cy="142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009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05092" y="265606"/>
            <a:ext cx="48213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Виклад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3453" y="972281"/>
            <a:ext cx="111390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зарубіжній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педагогіці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загальноприйнятого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і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множинність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сенсу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інтеракція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ООП, педагогами та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їхніми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здоровими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однолітками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до широкого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філософська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стрижнем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унікальності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винятку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3453" y="3219050"/>
            <a:ext cx="10695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вчені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консервативну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ліберальну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соціал-демократичну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розвиненим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8764" y="4234713"/>
            <a:ext cx="101276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Консервативний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устрій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Італії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Австрії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Бельгії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стратифікації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статусом і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державах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206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746" y="598300"/>
            <a:ext cx="11333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Соціал-демократичні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режими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Данії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Фінляндії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розв’язують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так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званої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догляд за особами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похилого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У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забезпечується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ООП.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5746" y="1914711"/>
            <a:ext cx="1086196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Ліберальний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режим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Великобританія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залежністю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при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радше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соціальне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певною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виплат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скорочує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стимул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до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5746" y="3846675"/>
            <a:ext cx="105710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Попри те,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інклюзія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пріоритетний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простежується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низка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школах. У таких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Бельгія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Болгарія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Данія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Швеція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ООП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5746" y="5226784"/>
            <a:ext cx="95042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Португалії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Данії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Фінляндії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ООП і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180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2618" y="335386"/>
            <a:ext cx="11430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 званий «Кодекс практики»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регламентує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школами,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центрами,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освітяни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є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затвердженим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2618" y="1351049"/>
            <a:ext cx="92548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Засадничі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Індексу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інклюзії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Наводимо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учнями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як потужного ресурсу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рівне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рівного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місцем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загальноосвітній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громадському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школярів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гуманістичної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соціалізації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реструктуризація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теорій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практики,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розмаїття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школами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001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9" y="459617"/>
            <a:ext cx="113053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найголовніші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199" y="1124635"/>
            <a:ext cx="107095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фективне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гармонійне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AutoNum type="arabicParenR"/>
            </a:pPr>
            <a:endPara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Особлива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 комфорту,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матеріально-технічним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 й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готовністю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кожну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дитину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настроєм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342900" indent="-342900">
              <a:buAutoNum type="arabicParenR"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боку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міждисциплінарної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інклюзивною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освітою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" y="3679180"/>
            <a:ext cx="9753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супроводом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 – «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ООП»,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увиразнює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наголошує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ООП;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інклюзивний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обґрунтовує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роль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06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1891" y="335432"/>
            <a:ext cx="11125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Упродовж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закордонного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виокремлено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п’ять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педагогам і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ООП, 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indent="-457200">
              <a:buAutoNum type="arabicParenR"/>
            </a:pP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вузькоспеціалізований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фахівець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розширюючи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ООП,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допомагаючи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компетентностей та з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indent="-457200">
              <a:buAutoNum type="arabicParenR"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консультаційна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вузької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учителями-предметниками;</a:t>
            </a:r>
          </a:p>
          <a:p>
            <a:pPr marL="457200" indent="-457200">
              <a:buAutoNum type="arabicParenR"/>
            </a:pP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педагоги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разом у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загальноосвітньому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надаючи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уроків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позакласних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indent="-457200">
              <a:buAutoNum type="arabicParenR"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ООП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спеціальному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«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ресурсній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кімнаті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загальноосвітній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малих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indent="-457200">
              <a:buAutoNum type="arabicParenR"/>
            </a:pP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т.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«кооперативного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упродовж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заснована на принципах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відкритого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діалогу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31291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46</TotalTime>
  <Words>1487</Words>
  <Application>Microsoft Office PowerPoint</Application>
  <PresentationFormat>Широкоэкранный</PresentationFormat>
  <Paragraphs>64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Сектор</vt:lpstr>
      <vt:lpstr>Аналіз досвіду реалізації інклюзивної освіти в країнах Європи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987</dc:creator>
  <cp:lastModifiedBy>987</cp:lastModifiedBy>
  <cp:revision>5</cp:revision>
  <dcterms:created xsi:type="dcterms:W3CDTF">2022-12-12T11:15:15Z</dcterms:created>
  <dcterms:modified xsi:type="dcterms:W3CDTF">2022-12-12T12:01:24Z</dcterms:modified>
</cp:coreProperties>
</file>