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87" r:id="rId3"/>
    <p:sldMasterId id="2147483700" r:id="rId4"/>
    <p:sldMasterId id="2147483702" r:id="rId5"/>
  </p:sldMasterIdLst>
  <p:notesMasterIdLst>
    <p:notesMasterId r:id="rId13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BC6D-4B36-4A11-AAF5-B1FA35FE5604}" type="datetimeFigureOut">
              <a:rPr lang="uk-UA" smtClean="0"/>
              <a:pPr/>
              <a:t>31.05.2014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E1929-FD84-430D-A65B-A0CC9A6E402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686943" y="0"/>
            <a:ext cx="538353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683" y="2514600"/>
            <a:ext cx="497205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683" y="5303520"/>
            <a:ext cx="497205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hidden">
          <a:xfrm>
            <a:off x="0" y="1676400"/>
            <a:ext cx="698526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212848"/>
            <a:ext cx="466344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7885" y="419100"/>
            <a:ext cx="1564565" cy="5753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419100"/>
            <a:ext cx="5457825" cy="5753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hidden">
          <a:xfrm>
            <a:off x="0" y="5980362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hidden">
          <a:xfrm>
            <a:off x="1143" y="214604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19100"/>
            <a:ext cx="72009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04374" y="6484777"/>
            <a:ext cx="100129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ru-RU" smtClean="0"/>
              <a:pPr/>
              <a:t>31.05.2014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4777"/>
            <a:ext cx="309282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50" y="6484777"/>
            <a:ext cx="51435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46" TargetMode="External"/><Relationship Id="rId2" Type="http://schemas.openxmlformats.org/officeDocument/2006/relationships/hyperlink" Target="http://uk.wikipedia.org/wiki/3_%D1%82%D1%80%D0%B0%D0%B2%D0%BD%D1%8F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1948" TargetMode="External"/><Relationship Id="rId4" Type="http://schemas.openxmlformats.org/officeDocument/2006/relationships/hyperlink" Target="http://uk.wikipedia.org/wiki/12_%D0%BB%D0%B8%D1%81%D1%82%D0%BE%D0%BF%D0%B0%D0%B4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Токійський процес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214338"/>
            <a:ext cx="7200900" cy="12573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Визначення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200900" cy="4267200"/>
          </a:xfrm>
        </p:spPr>
        <p:txBody>
          <a:bodyPr/>
          <a:lstStyle/>
          <a:p>
            <a:pPr lvl="0"/>
            <a:r>
              <a:rPr lang="uk-UA" sz="2400" b="1" dirty="0" smtClean="0"/>
              <a:t>Міжнародний військовий трибунал для Далекого Сходу, </a:t>
            </a:r>
            <a:r>
              <a:rPr lang="uk-UA" b="1" dirty="0" smtClean="0"/>
              <a:t>також відомий як </a:t>
            </a:r>
            <a:r>
              <a:rPr lang="uk-UA" sz="2400" b="1" dirty="0" smtClean="0"/>
              <a:t>Токійський процес</a:t>
            </a:r>
            <a:r>
              <a:rPr lang="uk-UA" b="1" dirty="0" smtClean="0"/>
              <a:t> — </a:t>
            </a:r>
            <a:r>
              <a:rPr lang="uk-UA" dirty="0" smtClean="0"/>
              <a:t>суд над японськими військовими злочинцями, що проходив у Токіо з </a:t>
            </a:r>
            <a:r>
              <a:rPr lang="uk-UA" u="sng" dirty="0" smtClean="0">
                <a:hlinkClick r:id="rId2" tooltip="3 травня"/>
              </a:rPr>
              <a:t>3 травня</a:t>
            </a:r>
            <a:r>
              <a:rPr lang="uk-UA" dirty="0" smtClean="0"/>
              <a:t> </a:t>
            </a:r>
            <a:r>
              <a:rPr lang="uk-UA" u="sng" dirty="0" smtClean="0">
                <a:hlinkClick r:id="rId3" tooltip="1946"/>
              </a:rPr>
              <a:t>1946</a:t>
            </a:r>
            <a:r>
              <a:rPr lang="uk-UA" dirty="0" smtClean="0"/>
              <a:t> року по </a:t>
            </a:r>
            <a:r>
              <a:rPr lang="uk-UA" u="sng" dirty="0" smtClean="0">
                <a:hlinkClick r:id="rId4" tooltip="12 листопада"/>
              </a:rPr>
              <a:t>12 листопада</a:t>
            </a:r>
            <a:r>
              <a:rPr lang="uk-UA" dirty="0" smtClean="0"/>
              <a:t> </a:t>
            </a:r>
            <a:r>
              <a:rPr lang="uk-UA" u="sng" dirty="0" smtClean="0">
                <a:hlinkClick r:id="rId5" tooltip="1948"/>
              </a:rPr>
              <a:t>1948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IMTFE_court_chamb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2714620"/>
            <a:ext cx="5143536" cy="3538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200900" cy="12573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Історія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357818" cy="5357850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 smtClean="0"/>
              <a:t>Міжнародний військовий трибунал для Далекого Сходу був утворений 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 січня 1946 року в Токіо</a:t>
            </a:r>
            <a:r>
              <a:rPr lang="uk-UA" dirty="0" smtClean="0"/>
              <a:t> (Японія) в результаті переговорів між союзними урядами. На трибуналі були представлені 11 держав: СРСР, США, Китай,Великобританія, Австралія, Канада, Франція, Нідерланди, Нова Зеландія, Індія і Філіппіни.</a:t>
            </a:r>
          </a:p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 січня</a:t>
            </a:r>
            <a:r>
              <a:rPr lang="uk-UA" dirty="0" smtClean="0"/>
              <a:t> 1946 року Дуглас </a:t>
            </a:r>
            <a:r>
              <a:rPr lang="uk-UA" dirty="0" err="1" smtClean="0"/>
              <a:t>Макартур</a:t>
            </a:r>
            <a:r>
              <a:rPr lang="uk-UA" dirty="0" smtClean="0"/>
              <a:t> видав спеціальну прокламацію, де наказав сформувати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Міжнародний військовий трибунал для Далекого Сходу</a:t>
            </a:r>
            <a:r>
              <a:rPr lang="uk-UA" dirty="0" smtClean="0"/>
              <a:t>. У цей же день він схвалив Статут трибуналу, де було зазначено як трибунал буде сформовано, які злочини розглядатиме і як він функціонуватиме. Моделлю цього документу виступав відповідний документ Нюрнберзькому трибуналу.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macarthur_douglasmacarthur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143248"/>
            <a:ext cx="2849900" cy="3571900"/>
          </a:xfrm>
          <a:prstGeom prst="rect">
            <a:avLst/>
          </a:prstGeom>
        </p:spPr>
      </p:pic>
      <p:pic>
        <p:nvPicPr>
          <p:cNvPr id="5" name="Рисунок 4" descr="IMT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3657600" cy="277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929190" cy="27146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Дуглас </a:t>
            </a:r>
            <a:r>
              <a:rPr lang="uk-UA" dirty="0" err="1" smtClean="0"/>
              <a:t>Макартур</a:t>
            </a:r>
            <a:r>
              <a:rPr lang="uk-UA" dirty="0" smtClean="0"/>
              <a:t> призначив групу з одинадцяти суддів, дев'ять - з країн, які підписали акт про капітуляцію.</a:t>
            </a:r>
          </a:p>
          <a:p>
            <a:pPr lvl="0"/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 квітня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1946</a:t>
            </a:r>
            <a:r>
              <a:rPr lang="uk-UA" dirty="0" smtClean="0"/>
              <a:t> року, згідно зі статтею 7 Статуту, цей документ був офіційно опублікований.</a:t>
            </a:r>
          </a:p>
          <a:p>
            <a:pPr lvl="0"/>
            <a:r>
              <a:rPr lang="uk-UA" dirty="0" smtClean="0"/>
              <a:t>Трибунал вперше зібрався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29 квітня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1946</a:t>
            </a:r>
            <a:r>
              <a:rPr lang="uk-UA" dirty="0" smtClean="0"/>
              <a:t> року, а перше засідання відбулося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травня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1946</a:t>
            </a:r>
            <a:r>
              <a:rPr lang="uk-UA" dirty="0" smtClean="0"/>
              <a:t> року. </a:t>
            </a:r>
          </a:p>
          <a:p>
            <a:endParaRPr lang="uk-UA" dirty="0"/>
          </a:p>
        </p:txBody>
      </p:sp>
      <p:pic>
        <p:nvPicPr>
          <p:cNvPr id="5" name="Рисунок 4" descr="tribunal_japan.3fn4usj0u82swg040ww8k0sck.ejcuplo1l0oo0sk8c40s8osc4.t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73099"/>
            <a:ext cx="5357850" cy="377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14876" y="214290"/>
            <a:ext cx="4429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   У ході процесу було проведено 818 відкритих судових засідань і 131 засідання у суддівській кімнаті; 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Трибунал ухвалив 4356 документальних доказів і 1194 свідчення свідків (з яких 419 були заслухані безпосередньо трибуналом).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/>
              <a:t>   Останнє засідання трибуналу відбулося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 листопада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1948</a:t>
            </a:r>
            <a:r>
              <a:rPr lang="uk-UA" dirty="0" smtClean="0"/>
              <a:t> року.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200900" cy="1257300"/>
          </a:xfrm>
        </p:spPr>
        <p:txBody>
          <a:bodyPr/>
          <a:lstStyle/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Обвинувачення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/>
              <a:t>Як і на Нюрнберзькому процесі, всі пункти обвинувачення були розділені на три категорії: А, В та С.</a:t>
            </a:r>
          </a:p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Категорія А</a:t>
            </a:r>
            <a:r>
              <a:rPr lang="uk-UA" dirty="0" smtClean="0"/>
              <a:t> (пункти 1–36) включала в себе обвинувачення у злочинах проти миру, плануванні та веденні агресивної війни та порушенні міжнародного законодавства і застосовувалася тільки проти вищого керівництва Японії. </a:t>
            </a:r>
          </a:p>
          <a:p>
            <a:pPr lvl="0"/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Категорія В </a:t>
            </a:r>
            <a:r>
              <a:rPr lang="uk-UA" dirty="0" smtClean="0"/>
              <a:t>(пункти 37–52), яка включала обвинувачення у вбивствах.</a:t>
            </a:r>
          </a:p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Категорія С</a:t>
            </a:r>
            <a:r>
              <a:rPr lang="uk-UA" dirty="0" smtClean="0"/>
              <a:t> (пункти 53–55), куди входили обвинувачення у злочинах проти звичаїв війни та злочини проти людства, застосовувалися до японців будь-якого рангу.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815292" cy="1223950"/>
          </a:xfrm>
        </p:spPr>
        <p:txBody>
          <a:bodyPr/>
          <a:lstStyle/>
          <a:p>
            <a:pPr lvl="0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Всього було 29 обвинувачених.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8rpmDAYP1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2643206" cy="3284972"/>
          </a:xfrm>
        </p:spPr>
      </p:pic>
      <p:pic>
        <p:nvPicPr>
          <p:cNvPr id="5" name="Рисунок 4" descr="GIs8gkYyR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143248"/>
            <a:ext cx="2643206" cy="3284972"/>
          </a:xfrm>
          <a:prstGeom prst="rect">
            <a:avLst/>
          </a:prstGeom>
        </p:spPr>
      </p:pic>
      <p:pic>
        <p:nvPicPr>
          <p:cNvPr id="6" name="Рисунок 5" descr="uZqKCEoA6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928670"/>
            <a:ext cx="2591993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3636" y="4214818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3.Колишній японський прем'єр-міністр (1936-1937) і міністр закордонних справ </a:t>
            </a:r>
            <a:r>
              <a:rPr lang="uk-UA" dirty="0" err="1" smtClean="0"/>
              <a:t>Кокі</a:t>
            </a:r>
            <a:r>
              <a:rPr lang="uk-UA" dirty="0" smtClean="0"/>
              <a:t> </a:t>
            </a:r>
            <a:r>
              <a:rPr lang="uk-UA" dirty="0" err="1" smtClean="0"/>
              <a:t>Хирота</a:t>
            </a:r>
            <a:r>
              <a:rPr lang="uk-UA" dirty="0" smtClean="0"/>
              <a:t> слухає свій смертний вирок.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121442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2.Колишній </a:t>
            </a:r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 (1941-1944) генерал </a:t>
            </a:r>
            <a:r>
              <a:rPr lang="ru-RU" dirty="0" err="1" smtClean="0"/>
              <a:t>Хідекі</a:t>
            </a:r>
            <a:r>
              <a:rPr lang="ru-RU" dirty="0" smtClean="0"/>
              <a:t> </a:t>
            </a:r>
            <a:r>
              <a:rPr lang="ru-RU" dirty="0" err="1" smtClean="0"/>
              <a:t>Тойо</a:t>
            </a:r>
            <a:r>
              <a:rPr lang="ru-RU" dirty="0" smtClean="0"/>
              <a:t> </a:t>
            </a:r>
            <a:r>
              <a:rPr lang="ru-RU" dirty="0" err="1" smtClean="0"/>
              <a:t>слухає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смертний</a:t>
            </a:r>
            <a:r>
              <a:rPr lang="ru-RU" dirty="0" smtClean="0"/>
              <a:t> </a:t>
            </a:r>
            <a:r>
              <a:rPr lang="ru-RU" dirty="0" err="1" smtClean="0"/>
              <a:t>вирок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50057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1.Колишній японський прем'єр-міністр генерал </a:t>
            </a:r>
            <a:r>
              <a:rPr lang="uk-UA" dirty="0" err="1" smtClean="0"/>
              <a:t>Хідекі</a:t>
            </a:r>
            <a:r>
              <a:rPr lang="uk-UA" dirty="0" smtClean="0"/>
              <a:t> </a:t>
            </a:r>
            <a:r>
              <a:rPr lang="uk-UA" dirty="0" err="1" smtClean="0"/>
              <a:t>Тойо</a:t>
            </a:r>
            <a:r>
              <a:rPr lang="uk-UA" dirty="0" smtClean="0"/>
              <a:t> дає перші свідчення.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857364"/>
            <a:ext cx="7200900" cy="1257300"/>
          </a:xfrm>
        </p:spPr>
        <p:txBody>
          <a:bodyPr/>
          <a:lstStyle/>
          <a:p>
            <a:r>
              <a:rPr lang="uk-UA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Дякую за увагу!</a:t>
            </a:r>
            <a:endParaRPr lang="uk-UA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36" y="4500570"/>
            <a:ext cx="5572164" cy="1809752"/>
          </a:xfrm>
        </p:spPr>
        <p:txBody>
          <a:bodyPr>
            <a:normAutofit/>
          </a:bodyPr>
          <a:lstStyle/>
          <a:p>
            <a:endParaRPr 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 Segoe 4-3 template-template_April-17-2007">
  <a:themeElements>
    <a:clrScheme name="Gold Template Template">
      <a:dk1>
        <a:srgbClr val="000000"/>
      </a:dk1>
      <a:lt1>
        <a:srgbClr val="FFFFFF"/>
      </a:lt1>
      <a:dk2>
        <a:srgbClr val="AF8621"/>
      </a:dk2>
      <a:lt2>
        <a:srgbClr val="FFFC80"/>
      </a:lt2>
      <a:accent1>
        <a:srgbClr val="FFC000"/>
      </a:accent1>
      <a:accent2>
        <a:srgbClr val="0684A2"/>
      </a:accent2>
      <a:accent3>
        <a:srgbClr val="DF8045"/>
      </a:accent3>
      <a:accent4>
        <a:srgbClr val="919E7A"/>
      </a:accent4>
      <a:accent5>
        <a:srgbClr val="FF9929"/>
      </a:accent5>
      <a:accent6>
        <a:srgbClr val="7D3DA1"/>
      </a:accent6>
      <a:hlink>
        <a:srgbClr val="F3EB4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TS010286722</Template>
  <TotalTime>81</TotalTime>
  <Words>139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Gold Segoe 4-3 template-template_April-17-2007</vt:lpstr>
      <vt:lpstr>Белый текст и шрифт Courier для слайдов с кодом</vt:lpstr>
      <vt:lpstr>1_White Template with blue-green Segoe_TP10286786</vt:lpstr>
      <vt:lpstr>1_Белый текст и шрифт Courier для слайдов с кодом</vt:lpstr>
      <vt:lpstr>Blue Tan Gradient 16x9</vt:lpstr>
      <vt:lpstr>Токійський процес</vt:lpstr>
      <vt:lpstr>Визначення</vt:lpstr>
      <vt:lpstr>Історія</vt:lpstr>
      <vt:lpstr>Слайд 4</vt:lpstr>
      <vt:lpstr>Обвинувачення</vt:lpstr>
      <vt:lpstr>Всього було 29 обвинувачених. </vt:lpstr>
      <vt:lpstr>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Konstantin</dc:creator>
  <cp:lastModifiedBy>Nastya</cp:lastModifiedBy>
  <cp:revision>10</cp:revision>
  <dcterms:created xsi:type="dcterms:W3CDTF">2013-09-14T13:31:18Z</dcterms:created>
  <dcterms:modified xsi:type="dcterms:W3CDTF">2014-05-31T20:15:20Z</dcterms:modified>
</cp:coreProperties>
</file>