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83" r:id="rId4"/>
    <p:sldId id="260" r:id="rId5"/>
    <p:sldId id="261" r:id="rId6"/>
    <p:sldId id="281" r:id="rId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3300"/>
    <a:srgbClr val="ED61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82105E-5AB4-4121-8BB3-17B530CDB26F}" type="datetimeFigureOut">
              <a:rPr lang="uk-UA" smtClean="0"/>
              <a:t>15.02.2020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A0C60B-ADDF-42B8-9C14-CE8BAA4402BF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70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A0C60B-ADDF-42B8-9C14-CE8BAA4402BF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66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15.02.2020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15.02.2020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15.02.2020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15.02.2020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15.02.2020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15.02.2020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15.02.2020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15.02.2020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15.02.2020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15.02.2020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15.02.2020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A66AE-81F5-474A-B74B-EE41E9320F19}" type="datetimeFigureOut">
              <a:rPr lang="uk-UA" smtClean="0"/>
              <a:t>15.02.2020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2768"/>
            <a:ext cx="9252520" cy="686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2469380" y="5529587"/>
            <a:ext cx="6660231" cy="1328413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Маріо – надійні, практичні, інноваційні рушникосушарки з нержавіючої сталі</a:t>
            </a:r>
            <a:endParaRPr lang="uk-UA" sz="26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1416554" y="1052736"/>
            <a:ext cx="6351419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0000" b="1" dirty="0" smtClean="0">
                <a:ln w="1905"/>
                <a:solidFill>
                  <a:srgbClr val="FF66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План </a:t>
            </a:r>
          </a:p>
          <a:p>
            <a:pPr algn="ctr"/>
            <a:r>
              <a:rPr lang="uk-UA" sz="10000" b="1" cap="none" spc="0" dirty="0" smtClean="0">
                <a:ln w="1905"/>
                <a:solidFill>
                  <a:srgbClr val="FF66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2020 - 2025</a:t>
            </a:r>
            <a:endParaRPr lang="uk-UA" sz="10000" b="1" cap="none" spc="0" dirty="0">
              <a:ln w="1905"/>
              <a:solidFill>
                <a:srgbClr val="FF66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Picture 2" descr="C:\Users\-\Desktop\Mario_logo3W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566758"/>
            <a:ext cx="2193925" cy="105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51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D:\фон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03" y="0"/>
            <a:ext cx="41257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кутник 4"/>
          <p:cNvSpPr/>
          <p:nvPr/>
        </p:nvSpPr>
        <p:spPr>
          <a:xfrm>
            <a:off x="-241031" y="1844824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uk-UA" sz="3600" b="1" dirty="0">
                <a:solidFill>
                  <a:srgbClr val="ED61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Маріо – надійні, практичні, інноваційні </a:t>
            </a:r>
          </a:p>
          <a:p>
            <a:pPr lvl="0" algn="ctr"/>
            <a:r>
              <a:rPr lang="uk-UA" sz="3600" b="1" dirty="0">
                <a:solidFill>
                  <a:srgbClr val="ED61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рушникосушарки з нержавіючої сталі</a:t>
            </a:r>
          </a:p>
        </p:txBody>
      </p:sp>
      <p:pic>
        <p:nvPicPr>
          <p:cNvPr id="6" name="Picture 2" descr="C:\Users\-\Desktop\Mario_logo3W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679099"/>
            <a:ext cx="1977901" cy="953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9417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782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430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890" y="2276872"/>
            <a:ext cx="2647556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554" y="2276872"/>
            <a:ext cx="2622891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034" y="2276872"/>
            <a:ext cx="2729336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:\Users\-\Desktop\Mario_logo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67" y="5777577"/>
            <a:ext cx="1977901" cy="953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78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6" y="12387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 descr="D: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407"/>
            <a:ext cx="4057586" cy="6864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49107">
            <a:off x="766730" y="3295758"/>
            <a:ext cx="2524125" cy="239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-38569" y="1124744"/>
            <a:ext cx="409182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 практиці</a:t>
            </a:r>
          </a:p>
          <a:p>
            <a:pPr algn="ctr"/>
            <a:r>
              <a:rPr lang="uk-UA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це означає…</a:t>
            </a:r>
            <a:endParaRPr lang="uk-UA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" name="Picture 2" descr="C:\Users\-\Desktop\Mario_logo3W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841323"/>
            <a:ext cx="1977901" cy="953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96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/>
          <p:cNvSpPr/>
          <p:nvPr/>
        </p:nvSpPr>
        <p:spPr>
          <a:xfrm rot="19363027">
            <a:off x="-1193656" y="1960089"/>
            <a:ext cx="8296974" cy="914400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dirty="0" smtClean="0"/>
              <a:t>Маркетинг задає темп</a:t>
            </a:r>
            <a:endParaRPr lang="uk-UA" sz="6000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69"/>
          <a:stretch/>
        </p:blipFill>
        <p:spPr bwMode="auto">
          <a:xfrm rot="19385360">
            <a:off x="465910" y="707356"/>
            <a:ext cx="9589883" cy="4470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кутник 1"/>
          <p:cNvSpPr/>
          <p:nvPr/>
        </p:nvSpPr>
        <p:spPr>
          <a:xfrm rot="19363027">
            <a:off x="-776506" y="1635325"/>
            <a:ext cx="8296974" cy="914400"/>
          </a:xfrm>
          <a:prstGeom prst="rect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6000" dirty="0" smtClean="0"/>
              <a:t>Маркетинг задає темп</a:t>
            </a:r>
            <a:endParaRPr lang="uk-UA" sz="6000" dirty="0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7966">
            <a:off x="467544" y="571643"/>
            <a:ext cx="2232629" cy="2711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 rot="19408701">
            <a:off x="2302862" y="3730734"/>
            <a:ext cx="8459362" cy="9144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 smtClean="0">
                <a:solidFill>
                  <a:schemeClr val="bg1"/>
                </a:solidFill>
              </a:rPr>
              <a:t>Продажі задають темп</a:t>
            </a:r>
            <a:endParaRPr lang="uk-UA" sz="4000" dirty="0">
              <a:solidFill>
                <a:schemeClr val="bg1"/>
              </a:solidFill>
            </a:endParaRPr>
          </a:p>
        </p:txBody>
      </p:sp>
      <p:pic>
        <p:nvPicPr>
          <p:cNvPr id="9" name="Picture 4" descr="C:\Users\-\Desktop\Mario_logo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29" y="5918824"/>
            <a:ext cx="1800199" cy="867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1602" y="74191"/>
            <a:ext cx="39687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 smtClean="0"/>
              <a:t>Є два типи компаній:</a:t>
            </a:r>
            <a:endParaRPr lang="uk-UA" sz="3200" b="1" dirty="0"/>
          </a:p>
        </p:txBody>
      </p:sp>
      <p:sp>
        <p:nvSpPr>
          <p:cNvPr id="11" name="Прямокутник 10"/>
          <p:cNvSpPr/>
          <p:nvPr/>
        </p:nvSpPr>
        <p:spPr>
          <a:xfrm rot="19408701">
            <a:off x="1592892" y="4268115"/>
            <a:ext cx="8459362" cy="9144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 smtClean="0">
                <a:solidFill>
                  <a:schemeClr val="bg1"/>
                </a:solidFill>
              </a:rPr>
              <a:t>Продажі задають темп</a:t>
            </a:r>
            <a:endParaRPr lang="uk-UA" sz="4000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109" y="4331537"/>
            <a:ext cx="1845416" cy="252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7880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dwl-zvuk-pobed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62373" y="2901501"/>
            <a:ext cx="609600" cy="609600"/>
          </a:xfrm>
          <a:prstGeom prst="rect">
            <a:avLst/>
          </a:prstGeom>
        </p:spPr>
      </p:pic>
      <p:pic>
        <p:nvPicPr>
          <p:cNvPr id="11" name="Picture 3" descr="C:\Users\-\Pictures\Camera Roll\istockphoto-848769448-1024x102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853" y="-315416"/>
            <a:ext cx="9262839" cy="74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ілка вправо 2"/>
          <p:cNvSpPr/>
          <p:nvPr/>
        </p:nvSpPr>
        <p:spPr>
          <a:xfrm rot="20944652">
            <a:off x="549678" y="1781212"/>
            <a:ext cx="6314502" cy="1520877"/>
          </a:xfrm>
          <a:prstGeom prst="rightArrow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 здобудемо потужний ринковий вплив…</a:t>
            </a:r>
          </a:p>
        </p:txBody>
      </p:sp>
      <p:sp>
        <p:nvSpPr>
          <p:cNvPr id="4" name="Стрілка вправо 3"/>
          <p:cNvSpPr/>
          <p:nvPr/>
        </p:nvSpPr>
        <p:spPr>
          <a:xfrm rot="20944652">
            <a:off x="537846" y="2445862"/>
            <a:ext cx="6314502" cy="1520877"/>
          </a:xfrm>
          <a:prstGeom prst="rightArrow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 створюємо конкурентоспроможність…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82268">
            <a:off x="6421052" y="2318095"/>
            <a:ext cx="2701843" cy="177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трілка вправо 5"/>
          <p:cNvSpPr/>
          <p:nvPr/>
        </p:nvSpPr>
        <p:spPr>
          <a:xfrm rot="20944652">
            <a:off x="517032" y="3126112"/>
            <a:ext cx="6314502" cy="1520877"/>
          </a:xfrm>
          <a:prstGeom prst="rightArrow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 формує бажане майбутнє…</a:t>
            </a:r>
          </a:p>
        </p:txBody>
      </p:sp>
      <p:sp>
        <p:nvSpPr>
          <p:cNvPr id="7" name="Стрілка вправо 6"/>
          <p:cNvSpPr/>
          <p:nvPr/>
        </p:nvSpPr>
        <p:spPr>
          <a:xfrm rot="20944652">
            <a:off x="507873" y="3790762"/>
            <a:ext cx="6314502" cy="1520877"/>
          </a:xfrm>
          <a:prstGeom prst="rightArrow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 досягаємо ще більш амбітних цілей, ніж ті, які визначаємо…</a:t>
            </a:r>
          </a:p>
        </p:txBody>
      </p:sp>
      <p:sp>
        <p:nvSpPr>
          <p:cNvPr id="8" name="Стрілка вправо 7"/>
          <p:cNvSpPr/>
          <p:nvPr/>
        </p:nvSpPr>
        <p:spPr>
          <a:xfrm rot="20944652">
            <a:off x="504066" y="4471012"/>
            <a:ext cx="6314502" cy="1520877"/>
          </a:xfrm>
          <a:prstGeom prst="rightArrow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 станемо лідерами на ринку рушникосушарок  у Світі… </a:t>
            </a:r>
          </a:p>
        </p:txBody>
      </p:sp>
      <p:sp>
        <p:nvSpPr>
          <p:cNvPr id="9" name="Стрілка вправо 8"/>
          <p:cNvSpPr/>
          <p:nvPr/>
        </p:nvSpPr>
        <p:spPr>
          <a:xfrm rot="20944652">
            <a:off x="486583" y="5186523"/>
            <a:ext cx="6314502" cy="1520877"/>
          </a:xfrm>
          <a:prstGeom prst="rightArrow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b="1" dirty="0">
                <a:solidFill>
                  <a:schemeClr val="tx1"/>
                </a:solidFill>
              </a:rPr>
              <a:t>МИ змінимо правила гри у цьому полі.</a:t>
            </a:r>
          </a:p>
        </p:txBody>
      </p:sp>
      <p:sp>
        <p:nvSpPr>
          <p:cNvPr id="12" name="Прямокутник 11"/>
          <p:cNvSpPr/>
          <p:nvPr/>
        </p:nvSpPr>
        <p:spPr>
          <a:xfrm>
            <a:off x="107504" y="24603"/>
            <a:ext cx="33709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2800" b="1" dirty="0">
                <a:solidFill>
                  <a:prstClr val="black"/>
                </a:solidFill>
              </a:rPr>
              <a:t>Завдяки маркетингу</a:t>
            </a:r>
          </a:p>
        </p:txBody>
      </p:sp>
      <p:pic>
        <p:nvPicPr>
          <p:cNvPr id="14" name="Picture 4" descr="C:\Users\-\Desktop\Mario_logo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410" y="5896101"/>
            <a:ext cx="1890475" cy="91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0525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589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97</Words>
  <Application>Microsoft Office PowerPoint</Application>
  <PresentationFormat>Екран (4:3)</PresentationFormat>
  <Paragraphs>20</Paragraphs>
  <Slides>6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</vt:i4>
      </vt:variant>
    </vt:vector>
  </HeadingPairs>
  <TitlesOfParts>
    <vt:vector size="7" baseType="lpstr"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Sara Yasmeen (Wipro Technologies)</dc:creator>
  <cp:lastModifiedBy>-</cp:lastModifiedBy>
  <cp:revision>52</cp:revision>
  <dcterms:created xsi:type="dcterms:W3CDTF">2010-02-23T11:30:32Z</dcterms:created>
  <dcterms:modified xsi:type="dcterms:W3CDTF">2020-02-15T17:47:01Z</dcterms:modified>
</cp:coreProperties>
</file>