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6" r:id="rId4"/>
    <p:sldId id="260" r:id="rId5"/>
    <p:sldId id="259" r:id="rId6"/>
    <p:sldId id="263" r:id="rId7"/>
    <p:sldId id="258" r:id="rId8"/>
    <p:sldId id="266" r:id="rId9"/>
    <p:sldId id="265" r:id="rId10"/>
    <p:sldId id="264" r:id="rId11"/>
    <p:sldId id="267" r:id="rId12"/>
    <p:sldId id="275" r:id="rId13"/>
    <p:sldId id="269" r:id="rId14"/>
    <p:sldId id="270" r:id="rId15"/>
    <p:sldId id="268" r:id="rId16"/>
    <p:sldId id="273" r:id="rId17"/>
    <p:sldId id="272" r:id="rId18"/>
    <p:sldId id="274" r:id="rId19"/>
    <p:sldId id="278" r:id="rId20"/>
    <p:sldId id="279" r:id="rId21"/>
    <p:sldId id="276" r:id="rId22"/>
    <p:sldId id="282" r:id="rId23"/>
    <p:sldId id="281" r:id="rId24"/>
    <p:sldId id="280" r:id="rId25"/>
    <p:sldId id="283" r:id="rId26"/>
    <p:sldId id="286" r:id="rId27"/>
    <p:sldId id="285" r:id="rId28"/>
    <p:sldId id="284" r:id="rId29"/>
    <p:sldId id="287" r:id="rId30"/>
    <p:sldId id="289" r:id="rId31"/>
    <p:sldId id="294" r:id="rId32"/>
    <p:sldId id="296" r:id="rId33"/>
    <p:sldId id="293" r:id="rId34"/>
    <p:sldId id="292" r:id="rId35"/>
    <p:sldId id="290" r:id="rId36"/>
    <p:sldId id="291" r:id="rId37"/>
    <p:sldId id="288" r:id="rId38"/>
    <p:sldId id="295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6CDD1-B537-4507-A8A0-069293B316F8}" type="doc">
      <dgm:prSet loTypeId="urn:microsoft.com/office/officeart/2005/8/layout/venn1" loCatId="relationship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9E65BC23-194C-4355-8F68-0E2356AB5254}">
      <dgm:prSet/>
      <dgm:spPr/>
      <dgm:t>
        <a:bodyPr/>
        <a:lstStyle/>
        <a:p>
          <a:r>
            <a:rPr lang="ru-RU"/>
            <a:t>Карьера и профессиональное развитие</a:t>
          </a:r>
          <a:endParaRPr lang="uk-UA"/>
        </a:p>
      </dgm:t>
    </dgm:pt>
    <dgm:pt modelId="{2AA3D1D2-3815-4408-AA72-7ABC3646C3BE}" type="parTrans" cxnId="{E8CB79DA-8456-4E26-B02B-7CC2AD7CBBA6}">
      <dgm:prSet/>
      <dgm:spPr/>
      <dgm:t>
        <a:bodyPr/>
        <a:lstStyle/>
        <a:p>
          <a:endParaRPr lang="ru-RU"/>
        </a:p>
      </dgm:t>
    </dgm:pt>
    <dgm:pt modelId="{9BE704AD-6B0D-4635-9D87-8F32BA042BBC}" type="sibTrans" cxnId="{E8CB79DA-8456-4E26-B02B-7CC2AD7CBBA6}">
      <dgm:prSet/>
      <dgm:spPr/>
      <dgm:t>
        <a:bodyPr/>
        <a:lstStyle/>
        <a:p>
          <a:endParaRPr lang="ru-RU"/>
        </a:p>
      </dgm:t>
    </dgm:pt>
    <dgm:pt modelId="{74432CCE-C1FF-47F0-B0EC-82DC9B1D4D2F}">
      <dgm:prSet/>
      <dgm:spPr/>
      <dgm:t>
        <a:bodyPr/>
        <a:lstStyle/>
        <a:p>
          <a:r>
            <a:rPr lang="ru-RU"/>
            <a:t>Личностное развитие</a:t>
          </a:r>
          <a:endParaRPr lang="uk-UA"/>
        </a:p>
      </dgm:t>
    </dgm:pt>
    <dgm:pt modelId="{B999F453-A787-42E8-9B00-20933F3E143C}" type="parTrans" cxnId="{63AD66DF-A3C1-48AA-9B24-EB33EAFFCDEF}">
      <dgm:prSet/>
      <dgm:spPr/>
      <dgm:t>
        <a:bodyPr/>
        <a:lstStyle/>
        <a:p>
          <a:endParaRPr lang="ru-RU"/>
        </a:p>
      </dgm:t>
    </dgm:pt>
    <dgm:pt modelId="{EA9AB19E-B842-458E-A700-E398B97256EE}" type="sibTrans" cxnId="{63AD66DF-A3C1-48AA-9B24-EB33EAFFCDEF}">
      <dgm:prSet/>
      <dgm:spPr/>
      <dgm:t>
        <a:bodyPr/>
        <a:lstStyle/>
        <a:p>
          <a:endParaRPr lang="ru-RU"/>
        </a:p>
      </dgm:t>
    </dgm:pt>
    <dgm:pt modelId="{981233D2-ACEA-49AB-9EDD-9DBE19A9C600}">
      <dgm:prSet/>
      <dgm:spPr/>
      <dgm:t>
        <a:bodyPr/>
        <a:lstStyle/>
        <a:p>
          <a:r>
            <a:rPr lang="ru-RU"/>
            <a:t>Здоровье и благополучие</a:t>
          </a:r>
          <a:endParaRPr lang="uk-UA"/>
        </a:p>
      </dgm:t>
    </dgm:pt>
    <dgm:pt modelId="{AEB019A1-020F-488E-A6CC-8AB0526013EE}" type="parTrans" cxnId="{BB37EB40-768A-42FB-B030-C52E14226C5B}">
      <dgm:prSet/>
      <dgm:spPr/>
      <dgm:t>
        <a:bodyPr/>
        <a:lstStyle/>
        <a:p>
          <a:endParaRPr lang="ru-RU"/>
        </a:p>
      </dgm:t>
    </dgm:pt>
    <dgm:pt modelId="{46BEE4B8-11C8-4CF8-B44D-E86DCB1B2088}" type="sibTrans" cxnId="{BB37EB40-768A-42FB-B030-C52E14226C5B}">
      <dgm:prSet/>
      <dgm:spPr/>
      <dgm:t>
        <a:bodyPr/>
        <a:lstStyle/>
        <a:p>
          <a:endParaRPr lang="ru-RU"/>
        </a:p>
      </dgm:t>
    </dgm:pt>
    <dgm:pt modelId="{5238C3D1-4FB4-444C-A33B-3606150DDC3A}">
      <dgm:prSet/>
      <dgm:spPr/>
      <dgm:t>
        <a:bodyPr/>
        <a:lstStyle/>
        <a:p>
          <a:r>
            <a:rPr lang="ru-RU"/>
            <a:t>Семья и отношения</a:t>
          </a:r>
          <a:endParaRPr lang="uk-UA"/>
        </a:p>
      </dgm:t>
    </dgm:pt>
    <dgm:pt modelId="{F8CDE7CE-3E77-4954-B505-2EFCEB5CC423}" type="parTrans" cxnId="{47CB7A12-6D4A-4731-BE37-F9F788CCBFF1}">
      <dgm:prSet/>
      <dgm:spPr/>
      <dgm:t>
        <a:bodyPr/>
        <a:lstStyle/>
        <a:p>
          <a:endParaRPr lang="ru-RU"/>
        </a:p>
      </dgm:t>
    </dgm:pt>
    <dgm:pt modelId="{CA4935E8-CBEF-4823-84A7-6003FA0D25A3}" type="sibTrans" cxnId="{47CB7A12-6D4A-4731-BE37-F9F788CCBFF1}">
      <dgm:prSet/>
      <dgm:spPr/>
      <dgm:t>
        <a:bodyPr/>
        <a:lstStyle/>
        <a:p>
          <a:endParaRPr lang="ru-RU"/>
        </a:p>
      </dgm:t>
    </dgm:pt>
    <dgm:pt modelId="{C78CB5F8-3812-4DB5-9A07-8EDC1F040168}">
      <dgm:prSet/>
      <dgm:spPr/>
      <dgm:t>
        <a:bodyPr/>
        <a:lstStyle/>
        <a:p>
          <a:r>
            <a:rPr lang="ru-RU"/>
            <a:t>Друзья и общение</a:t>
          </a:r>
          <a:endParaRPr lang="uk-UA"/>
        </a:p>
      </dgm:t>
    </dgm:pt>
    <dgm:pt modelId="{0FC2DE21-6DEE-4A5B-ACF7-CF3E550FEFF5}" type="parTrans" cxnId="{B330C5D7-00FC-4880-BD0A-CC67845EA3EA}">
      <dgm:prSet/>
      <dgm:spPr/>
      <dgm:t>
        <a:bodyPr/>
        <a:lstStyle/>
        <a:p>
          <a:endParaRPr lang="ru-RU"/>
        </a:p>
      </dgm:t>
    </dgm:pt>
    <dgm:pt modelId="{6F68E1F9-9CC7-4319-92E5-21EF8821F02D}" type="sibTrans" cxnId="{B330C5D7-00FC-4880-BD0A-CC67845EA3EA}">
      <dgm:prSet/>
      <dgm:spPr/>
      <dgm:t>
        <a:bodyPr/>
        <a:lstStyle/>
        <a:p>
          <a:endParaRPr lang="ru-RU"/>
        </a:p>
      </dgm:t>
    </dgm:pt>
    <dgm:pt modelId="{E083C4B6-0BB2-4FB8-804A-895E5D47D921}">
      <dgm:prSet/>
      <dgm:spPr/>
      <dgm:t>
        <a:bodyPr/>
        <a:lstStyle/>
        <a:p>
          <a:r>
            <a:rPr lang="ru-RU"/>
            <a:t>Финансы и материальное благополучие</a:t>
          </a:r>
          <a:endParaRPr lang="uk-UA"/>
        </a:p>
      </dgm:t>
    </dgm:pt>
    <dgm:pt modelId="{B714B114-341F-4DE5-88EA-2BA881565C52}" type="parTrans" cxnId="{42A24A59-833B-46FF-A8BF-7795D757D0BA}">
      <dgm:prSet/>
      <dgm:spPr/>
      <dgm:t>
        <a:bodyPr/>
        <a:lstStyle/>
        <a:p>
          <a:endParaRPr lang="ru-RU"/>
        </a:p>
      </dgm:t>
    </dgm:pt>
    <dgm:pt modelId="{42140D0E-AF83-48DB-ACC8-210EC5CC935C}" type="sibTrans" cxnId="{42A24A59-833B-46FF-A8BF-7795D757D0BA}">
      <dgm:prSet/>
      <dgm:spPr/>
      <dgm:t>
        <a:bodyPr/>
        <a:lstStyle/>
        <a:p>
          <a:endParaRPr lang="ru-RU"/>
        </a:p>
      </dgm:t>
    </dgm:pt>
    <dgm:pt modelId="{EB68C95F-ADE7-4E20-9B88-BC89DCC05576}">
      <dgm:prSet/>
      <dgm:spPr/>
      <dgm:t>
        <a:bodyPr/>
        <a:lstStyle/>
        <a:p>
          <a:r>
            <a:rPr lang="ru-RU"/>
            <a:t>Духовное развитие</a:t>
          </a:r>
          <a:endParaRPr lang="uk-UA"/>
        </a:p>
      </dgm:t>
    </dgm:pt>
    <dgm:pt modelId="{A90469C3-47EE-432E-B880-7D8A52805A8F}" type="parTrans" cxnId="{49CE781E-873D-4D6A-AFC1-F1270A69EB94}">
      <dgm:prSet/>
      <dgm:spPr/>
      <dgm:t>
        <a:bodyPr/>
        <a:lstStyle/>
        <a:p>
          <a:endParaRPr lang="ru-RU"/>
        </a:p>
      </dgm:t>
    </dgm:pt>
    <dgm:pt modelId="{C0A7F379-EF8B-4355-97D0-8EDFCDE83049}" type="sibTrans" cxnId="{49CE781E-873D-4D6A-AFC1-F1270A69EB94}">
      <dgm:prSet/>
      <dgm:spPr/>
      <dgm:t>
        <a:bodyPr/>
        <a:lstStyle/>
        <a:p>
          <a:endParaRPr lang="ru-RU"/>
        </a:p>
      </dgm:t>
    </dgm:pt>
    <dgm:pt modelId="{A5A8E62C-9C5E-47EC-B67C-0A5AFB284258}">
      <dgm:prSet/>
      <dgm:spPr/>
      <dgm:t>
        <a:bodyPr/>
        <a:lstStyle/>
        <a:p>
          <a:endParaRPr lang="en-US"/>
        </a:p>
      </dgm:t>
    </dgm:pt>
    <dgm:pt modelId="{6A75F4AB-13A3-4EBE-8AD7-396181C5B11A}" type="parTrans" cxnId="{D71DAA9B-AC8D-45A9-A938-A5E912D89014}">
      <dgm:prSet/>
      <dgm:spPr/>
      <dgm:t>
        <a:bodyPr/>
        <a:lstStyle/>
        <a:p>
          <a:endParaRPr lang="ru-RU"/>
        </a:p>
      </dgm:t>
    </dgm:pt>
    <dgm:pt modelId="{07C1F669-7BFE-4876-8CB3-9335D776C2F6}" type="sibTrans" cxnId="{D71DAA9B-AC8D-45A9-A938-A5E912D89014}">
      <dgm:prSet/>
      <dgm:spPr/>
      <dgm:t>
        <a:bodyPr/>
        <a:lstStyle/>
        <a:p>
          <a:endParaRPr lang="ru-RU"/>
        </a:p>
      </dgm:t>
    </dgm:pt>
    <dgm:pt modelId="{E6812993-2636-473F-8C3C-B6E07852AE36}" type="pres">
      <dgm:prSet presAssocID="{A9D6CDD1-B537-4507-A8A0-069293B316F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3EDE87-2ACE-4B8D-8EA2-D09AAB6578AD}" type="pres">
      <dgm:prSet presAssocID="{9E65BC23-194C-4355-8F68-0E2356AB5254}" presName="circ1" presStyleLbl="vennNode1" presStyleIdx="0" presStyleCnt="7"/>
      <dgm:spPr/>
    </dgm:pt>
    <dgm:pt modelId="{9A048880-6ACE-4502-9F15-5DCF57810101}" type="pres">
      <dgm:prSet presAssocID="{9E65BC23-194C-4355-8F68-0E2356AB525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CBE93-2F93-4550-9BE5-16DCF52E3496}" type="pres">
      <dgm:prSet presAssocID="{74432CCE-C1FF-47F0-B0EC-82DC9B1D4D2F}" presName="circ2" presStyleLbl="vennNode1" presStyleIdx="1" presStyleCnt="7"/>
      <dgm:spPr/>
    </dgm:pt>
    <dgm:pt modelId="{690188A6-BC44-4A6A-A1F1-9AC501EF0F1E}" type="pres">
      <dgm:prSet presAssocID="{74432CCE-C1FF-47F0-B0EC-82DC9B1D4D2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2B110-B09D-46FC-9A2A-3D816B564064}" type="pres">
      <dgm:prSet presAssocID="{981233D2-ACEA-49AB-9EDD-9DBE19A9C600}" presName="circ3" presStyleLbl="vennNode1" presStyleIdx="2" presStyleCnt="7"/>
      <dgm:spPr/>
    </dgm:pt>
    <dgm:pt modelId="{FD15748B-D90A-4E2B-A988-F68A08E05681}" type="pres">
      <dgm:prSet presAssocID="{981233D2-ACEA-49AB-9EDD-9DBE19A9C60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21289C-3BE5-4522-A074-EA5C3C3EEA3F}" type="pres">
      <dgm:prSet presAssocID="{5238C3D1-4FB4-444C-A33B-3606150DDC3A}" presName="circ4" presStyleLbl="vennNode1" presStyleIdx="3" presStyleCnt="7"/>
      <dgm:spPr/>
    </dgm:pt>
    <dgm:pt modelId="{B8565E47-6593-4655-AF82-2D26EB526BDC}" type="pres">
      <dgm:prSet presAssocID="{5238C3D1-4FB4-444C-A33B-3606150DDC3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6FEE1-6F94-4C5B-B4B4-52FB00618E08}" type="pres">
      <dgm:prSet presAssocID="{C78CB5F8-3812-4DB5-9A07-8EDC1F040168}" presName="circ5" presStyleLbl="vennNode1" presStyleIdx="4" presStyleCnt="7"/>
      <dgm:spPr/>
    </dgm:pt>
    <dgm:pt modelId="{3CC54F43-3775-4538-9A9E-B40EFD06E055}" type="pres">
      <dgm:prSet presAssocID="{C78CB5F8-3812-4DB5-9A07-8EDC1F040168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ACD74-39E6-411B-AA2E-9CC552BD74BA}" type="pres">
      <dgm:prSet presAssocID="{E083C4B6-0BB2-4FB8-804A-895E5D47D921}" presName="circ6" presStyleLbl="vennNode1" presStyleIdx="5" presStyleCnt="7"/>
      <dgm:spPr/>
    </dgm:pt>
    <dgm:pt modelId="{D8853B6D-DADE-42E3-BAE5-176041AAE28F}" type="pres">
      <dgm:prSet presAssocID="{E083C4B6-0BB2-4FB8-804A-895E5D47D921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5C804A-AD38-4207-AAEF-70DF8F712D35}" type="pres">
      <dgm:prSet presAssocID="{EB68C95F-ADE7-4E20-9B88-BC89DCC05576}" presName="circ7" presStyleLbl="vennNode1" presStyleIdx="6" presStyleCnt="7"/>
      <dgm:spPr/>
    </dgm:pt>
    <dgm:pt modelId="{50CC7D6C-5709-4D5B-8130-7A8B5ACC7F16}" type="pres">
      <dgm:prSet presAssocID="{EB68C95F-ADE7-4E20-9B88-BC89DCC05576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60456A-D2D8-4D32-944C-575D8C58859D}" type="presOf" srcId="{981233D2-ACEA-49AB-9EDD-9DBE19A9C600}" destId="{FD15748B-D90A-4E2B-A988-F68A08E05681}" srcOrd="0" destOrd="0" presId="urn:microsoft.com/office/officeart/2005/8/layout/venn1"/>
    <dgm:cxn modelId="{D71DAA9B-AC8D-45A9-A938-A5E912D89014}" srcId="{A9D6CDD1-B537-4507-A8A0-069293B316F8}" destId="{A5A8E62C-9C5E-47EC-B67C-0A5AFB284258}" srcOrd="7" destOrd="0" parTransId="{6A75F4AB-13A3-4EBE-8AD7-396181C5B11A}" sibTransId="{07C1F669-7BFE-4876-8CB3-9335D776C2F6}"/>
    <dgm:cxn modelId="{BB37EB40-768A-42FB-B030-C52E14226C5B}" srcId="{A9D6CDD1-B537-4507-A8A0-069293B316F8}" destId="{981233D2-ACEA-49AB-9EDD-9DBE19A9C600}" srcOrd="2" destOrd="0" parTransId="{AEB019A1-020F-488E-A6CC-8AB0526013EE}" sibTransId="{46BEE4B8-11C8-4CF8-B44D-E86DCB1B2088}"/>
    <dgm:cxn modelId="{47CB7A12-6D4A-4731-BE37-F9F788CCBFF1}" srcId="{A9D6CDD1-B537-4507-A8A0-069293B316F8}" destId="{5238C3D1-4FB4-444C-A33B-3606150DDC3A}" srcOrd="3" destOrd="0" parTransId="{F8CDE7CE-3E77-4954-B505-2EFCEB5CC423}" sibTransId="{CA4935E8-CBEF-4823-84A7-6003FA0D25A3}"/>
    <dgm:cxn modelId="{372ED20B-24EA-403E-BFC5-B5F787F57308}" type="presOf" srcId="{5238C3D1-4FB4-444C-A33B-3606150DDC3A}" destId="{B8565E47-6593-4655-AF82-2D26EB526BDC}" srcOrd="0" destOrd="0" presId="urn:microsoft.com/office/officeart/2005/8/layout/venn1"/>
    <dgm:cxn modelId="{EEC02069-9B72-4E53-AAB8-4FDA54112824}" type="presOf" srcId="{A9D6CDD1-B537-4507-A8A0-069293B316F8}" destId="{E6812993-2636-473F-8C3C-B6E07852AE36}" srcOrd="0" destOrd="0" presId="urn:microsoft.com/office/officeart/2005/8/layout/venn1"/>
    <dgm:cxn modelId="{DB9D5F97-7A2C-48BB-ACC8-7CF8F7F76FAA}" type="presOf" srcId="{EB68C95F-ADE7-4E20-9B88-BC89DCC05576}" destId="{50CC7D6C-5709-4D5B-8130-7A8B5ACC7F16}" srcOrd="0" destOrd="0" presId="urn:microsoft.com/office/officeart/2005/8/layout/venn1"/>
    <dgm:cxn modelId="{EC4EE825-D103-44D6-B8F6-06F9BC2D90DE}" type="presOf" srcId="{E083C4B6-0BB2-4FB8-804A-895E5D47D921}" destId="{D8853B6D-DADE-42E3-BAE5-176041AAE28F}" srcOrd="0" destOrd="0" presId="urn:microsoft.com/office/officeart/2005/8/layout/venn1"/>
    <dgm:cxn modelId="{63AD66DF-A3C1-48AA-9B24-EB33EAFFCDEF}" srcId="{A9D6CDD1-B537-4507-A8A0-069293B316F8}" destId="{74432CCE-C1FF-47F0-B0EC-82DC9B1D4D2F}" srcOrd="1" destOrd="0" parTransId="{B999F453-A787-42E8-9B00-20933F3E143C}" sibTransId="{EA9AB19E-B842-458E-A700-E398B97256EE}"/>
    <dgm:cxn modelId="{E8CB79DA-8456-4E26-B02B-7CC2AD7CBBA6}" srcId="{A9D6CDD1-B537-4507-A8A0-069293B316F8}" destId="{9E65BC23-194C-4355-8F68-0E2356AB5254}" srcOrd="0" destOrd="0" parTransId="{2AA3D1D2-3815-4408-AA72-7ABC3646C3BE}" sibTransId="{9BE704AD-6B0D-4635-9D87-8F32BA042BBC}"/>
    <dgm:cxn modelId="{64B85197-04D7-4D2B-9513-F74099C519DA}" type="presOf" srcId="{C78CB5F8-3812-4DB5-9A07-8EDC1F040168}" destId="{3CC54F43-3775-4538-9A9E-B40EFD06E055}" srcOrd="0" destOrd="0" presId="urn:microsoft.com/office/officeart/2005/8/layout/venn1"/>
    <dgm:cxn modelId="{75A2F435-5B03-4DEF-80C2-8E361EFDED5F}" type="presOf" srcId="{74432CCE-C1FF-47F0-B0EC-82DC9B1D4D2F}" destId="{690188A6-BC44-4A6A-A1F1-9AC501EF0F1E}" srcOrd="0" destOrd="0" presId="urn:microsoft.com/office/officeart/2005/8/layout/venn1"/>
    <dgm:cxn modelId="{C8174A76-CCA1-4B3B-9A33-374C97632783}" type="presOf" srcId="{9E65BC23-194C-4355-8F68-0E2356AB5254}" destId="{9A048880-6ACE-4502-9F15-5DCF57810101}" srcOrd="0" destOrd="0" presId="urn:microsoft.com/office/officeart/2005/8/layout/venn1"/>
    <dgm:cxn modelId="{B330C5D7-00FC-4880-BD0A-CC67845EA3EA}" srcId="{A9D6CDD1-B537-4507-A8A0-069293B316F8}" destId="{C78CB5F8-3812-4DB5-9A07-8EDC1F040168}" srcOrd="4" destOrd="0" parTransId="{0FC2DE21-6DEE-4A5B-ACF7-CF3E550FEFF5}" sibTransId="{6F68E1F9-9CC7-4319-92E5-21EF8821F02D}"/>
    <dgm:cxn modelId="{42A24A59-833B-46FF-A8BF-7795D757D0BA}" srcId="{A9D6CDD1-B537-4507-A8A0-069293B316F8}" destId="{E083C4B6-0BB2-4FB8-804A-895E5D47D921}" srcOrd="5" destOrd="0" parTransId="{B714B114-341F-4DE5-88EA-2BA881565C52}" sibTransId="{42140D0E-AF83-48DB-ACC8-210EC5CC935C}"/>
    <dgm:cxn modelId="{49CE781E-873D-4D6A-AFC1-F1270A69EB94}" srcId="{A9D6CDD1-B537-4507-A8A0-069293B316F8}" destId="{EB68C95F-ADE7-4E20-9B88-BC89DCC05576}" srcOrd="6" destOrd="0" parTransId="{A90469C3-47EE-432E-B880-7D8A52805A8F}" sibTransId="{C0A7F379-EF8B-4355-97D0-8EDFCDE83049}"/>
    <dgm:cxn modelId="{75345BC0-1634-4AB4-852D-D2778D2D50E1}" type="presParOf" srcId="{E6812993-2636-473F-8C3C-B6E07852AE36}" destId="{603EDE87-2ACE-4B8D-8EA2-D09AAB6578AD}" srcOrd="0" destOrd="0" presId="urn:microsoft.com/office/officeart/2005/8/layout/venn1"/>
    <dgm:cxn modelId="{D754FBB5-452D-428C-99CA-3600ECD8CCED}" type="presParOf" srcId="{E6812993-2636-473F-8C3C-B6E07852AE36}" destId="{9A048880-6ACE-4502-9F15-5DCF57810101}" srcOrd="1" destOrd="0" presId="urn:microsoft.com/office/officeart/2005/8/layout/venn1"/>
    <dgm:cxn modelId="{6BCA937F-8DD4-4529-B941-B106BDEE53F6}" type="presParOf" srcId="{E6812993-2636-473F-8C3C-B6E07852AE36}" destId="{1BCCBE93-2F93-4550-9BE5-16DCF52E3496}" srcOrd="2" destOrd="0" presId="urn:microsoft.com/office/officeart/2005/8/layout/venn1"/>
    <dgm:cxn modelId="{064BF5D8-C139-4C77-AC19-2155FF2EA0B5}" type="presParOf" srcId="{E6812993-2636-473F-8C3C-B6E07852AE36}" destId="{690188A6-BC44-4A6A-A1F1-9AC501EF0F1E}" srcOrd="3" destOrd="0" presId="urn:microsoft.com/office/officeart/2005/8/layout/venn1"/>
    <dgm:cxn modelId="{FF19F9F9-B722-4CD9-A0BB-0E22C8DD8B4A}" type="presParOf" srcId="{E6812993-2636-473F-8C3C-B6E07852AE36}" destId="{F0D2B110-B09D-46FC-9A2A-3D816B564064}" srcOrd="4" destOrd="0" presId="urn:microsoft.com/office/officeart/2005/8/layout/venn1"/>
    <dgm:cxn modelId="{A10D2B1E-EE3A-4AAC-B23E-E2127016D3F9}" type="presParOf" srcId="{E6812993-2636-473F-8C3C-B6E07852AE36}" destId="{FD15748B-D90A-4E2B-A988-F68A08E05681}" srcOrd="5" destOrd="0" presId="urn:microsoft.com/office/officeart/2005/8/layout/venn1"/>
    <dgm:cxn modelId="{0FD9E155-2D63-449C-BBCF-994EA72FC6E7}" type="presParOf" srcId="{E6812993-2636-473F-8C3C-B6E07852AE36}" destId="{CD21289C-3BE5-4522-A074-EA5C3C3EEA3F}" srcOrd="6" destOrd="0" presId="urn:microsoft.com/office/officeart/2005/8/layout/venn1"/>
    <dgm:cxn modelId="{BE6C344D-B390-4261-80D9-0FF3F3FB9CE9}" type="presParOf" srcId="{E6812993-2636-473F-8C3C-B6E07852AE36}" destId="{B8565E47-6593-4655-AF82-2D26EB526BDC}" srcOrd="7" destOrd="0" presId="urn:microsoft.com/office/officeart/2005/8/layout/venn1"/>
    <dgm:cxn modelId="{0F72973B-CF74-4CF1-810E-64B261101BDB}" type="presParOf" srcId="{E6812993-2636-473F-8C3C-B6E07852AE36}" destId="{42E6FEE1-6F94-4C5B-B4B4-52FB00618E08}" srcOrd="8" destOrd="0" presId="urn:microsoft.com/office/officeart/2005/8/layout/venn1"/>
    <dgm:cxn modelId="{BEE82C11-8E4B-4A57-B526-B4159B12A647}" type="presParOf" srcId="{E6812993-2636-473F-8C3C-B6E07852AE36}" destId="{3CC54F43-3775-4538-9A9E-B40EFD06E055}" srcOrd="9" destOrd="0" presId="urn:microsoft.com/office/officeart/2005/8/layout/venn1"/>
    <dgm:cxn modelId="{E0FC7E70-7061-486B-A05F-ED1A784DE47B}" type="presParOf" srcId="{E6812993-2636-473F-8C3C-B6E07852AE36}" destId="{6E0ACD74-39E6-411B-AA2E-9CC552BD74BA}" srcOrd="10" destOrd="0" presId="urn:microsoft.com/office/officeart/2005/8/layout/venn1"/>
    <dgm:cxn modelId="{266A94FB-1850-44FB-9E35-A80D0479C267}" type="presParOf" srcId="{E6812993-2636-473F-8C3C-B6E07852AE36}" destId="{D8853B6D-DADE-42E3-BAE5-176041AAE28F}" srcOrd="11" destOrd="0" presId="urn:microsoft.com/office/officeart/2005/8/layout/venn1"/>
    <dgm:cxn modelId="{5EC973CC-3ADB-4483-ABA8-4B9E66EDE3CA}" type="presParOf" srcId="{E6812993-2636-473F-8C3C-B6E07852AE36}" destId="{755C804A-AD38-4207-AAEF-70DF8F712D35}" srcOrd="12" destOrd="0" presId="urn:microsoft.com/office/officeart/2005/8/layout/venn1"/>
    <dgm:cxn modelId="{8E062FDB-2D55-418C-971A-5699BC598440}" type="presParOf" srcId="{E6812993-2636-473F-8C3C-B6E07852AE36}" destId="{50CC7D6C-5709-4D5B-8130-7A8B5ACC7F16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5A56A08-114F-4511-97B1-DC840E8CC9D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FA5261-3DB6-43D9-8D7E-EBB326C9FC3D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физического состояния. Необходимо проанализировать свое физическое состояние, учитывая такие факторы, как рост, вес, питание, физическая активность, наличие хронических заболеваний и т.д.</a:t>
          </a:r>
          <a:endParaRPr lang="uk-UA">
            <a:solidFill>
              <a:schemeClr val="tx1"/>
            </a:solidFill>
          </a:endParaRPr>
        </a:p>
      </dgm:t>
    </dgm:pt>
    <dgm:pt modelId="{1A6DD08C-F5F8-45FB-8E85-DCF1AA372601}" type="parTrans" cxnId="{A9BA1F20-C8F3-4A4F-911B-1A0807936934}">
      <dgm:prSet/>
      <dgm:spPr/>
      <dgm:t>
        <a:bodyPr/>
        <a:lstStyle/>
        <a:p>
          <a:endParaRPr lang="ru-RU"/>
        </a:p>
      </dgm:t>
    </dgm:pt>
    <dgm:pt modelId="{09D17ED6-FEA1-408F-9573-881DB60901B4}" type="sibTrans" cxnId="{A9BA1F20-C8F3-4A4F-911B-1A0807936934}">
      <dgm:prSet/>
      <dgm:spPr/>
      <dgm:t>
        <a:bodyPr/>
        <a:lstStyle/>
        <a:p>
          <a:endParaRPr lang="ru-RU"/>
        </a:p>
      </dgm:t>
    </dgm:pt>
    <dgm:pt modelId="{48FCCF1C-BDC5-4129-B1A8-F505BE8163D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эмоционального состояния. Важно оценить свое эмоциональное состояние, включая уровень стресса, уровень удовлетворенности жизнью, уровень самооценки и т.д.</a:t>
          </a:r>
          <a:endParaRPr lang="uk-UA">
            <a:solidFill>
              <a:schemeClr val="tx1"/>
            </a:solidFill>
          </a:endParaRPr>
        </a:p>
      </dgm:t>
    </dgm:pt>
    <dgm:pt modelId="{912312D1-73AD-4DE4-ADCD-906E80872D06}" type="parTrans" cxnId="{6B28FB1F-69B5-4D13-BE4D-B3128BE82474}">
      <dgm:prSet/>
      <dgm:spPr/>
      <dgm:t>
        <a:bodyPr/>
        <a:lstStyle/>
        <a:p>
          <a:endParaRPr lang="ru-RU"/>
        </a:p>
      </dgm:t>
    </dgm:pt>
    <dgm:pt modelId="{33764716-FA60-4616-AAEB-9B41E0AF1E1E}" type="sibTrans" cxnId="{6B28FB1F-69B5-4D13-BE4D-B3128BE82474}">
      <dgm:prSet/>
      <dgm:spPr/>
      <dgm:t>
        <a:bodyPr/>
        <a:lstStyle/>
        <a:p>
          <a:endParaRPr lang="ru-RU"/>
        </a:p>
      </dgm:t>
    </dgm:pt>
    <dgm:pt modelId="{60AC9543-9E4A-4806-85F6-F18C3EC7C23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социальной сферы. Следует оценить свое социальное окружение и наличие поддержки от семьи, друзей и коллег. Также важно учитывать уровень удовлетворенности социальной жизнью.</a:t>
          </a:r>
          <a:endParaRPr lang="uk-UA">
            <a:solidFill>
              <a:schemeClr val="tx1"/>
            </a:solidFill>
          </a:endParaRPr>
        </a:p>
      </dgm:t>
    </dgm:pt>
    <dgm:pt modelId="{3A8EFA53-BD57-429B-8EDD-15E5A0F85D64}" type="parTrans" cxnId="{71687147-41D7-42A5-B9B9-5911AA5CDA3C}">
      <dgm:prSet/>
      <dgm:spPr/>
      <dgm:t>
        <a:bodyPr/>
        <a:lstStyle/>
        <a:p>
          <a:endParaRPr lang="ru-RU"/>
        </a:p>
      </dgm:t>
    </dgm:pt>
    <dgm:pt modelId="{A49AC61F-8E52-4A3D-9F73-EEC7951BFFFE}" type="sibTrans" cxnId="{71687147-41D7-42A5-B9B9-5911AA5CDA3C}">
      <dgm:prSet/>
      <dgm:spPr/>
      <dgm:t>
        <a:bodyPr/>
        <a:lstStyle/>
        <a:p>
          <a:endParaRPr lang="ru-RU"/>
        </a:p>
      </dgm:t>
    </dgm:pt>
    <dgm:pt modelId="{A932AF48-0F94-481D-8A91-C12C1D21AB6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уровня знаний и навыков в области здорового образа жизни. Следует оценить свой уровень знаний о здоровом образе жизни и наличие навыков, необходимых для поддержания здоровья и благополучия.</a:t>
          </a:r>
          <a:endParaRPr lang="uk-UA">
            <a:solidFill>
              <a:schemeClr val="tx1"/>
            </a:solidFill>
          </a:endParaRPr>
        </a:p>
      </dgm:t>
    </dgm:pt>
    <dgm:pt modelId="{61F9A7A5-C26A-4D57-97AF-9A262BBC5B96}" type="parTrans" cxnId="{4770478D-6752-4BB9-B3B1-67604FCDE561}">
      <dgm:prSet/>
      <dgm:spPr/>
      <dgm:t>
        <a:bodyPr/>
        <a:lstStyle/>
        <a:p>
          <a:endParaRPr lang="ru-RU"/>
        </a:p>
      </dgm:t>
    </dgm:pt>
    <dgm:pt modelId="{9EC19E4D-9864-4001-8224-77BB3FF3062C}" type="sibTrans" cxnId="{4770478D-6752-4BB9-B3B1-67604FCDE561}">
      <dgm:prSet/>
      <dgm:spPr/>
      <dgm:t>
        <a:bodyPr/>
        <a:lstStyle/>
        <a:p>
          <a:endParaRPr lang="ru-RU"/>
        </a:p>
      </dgm:t>
    </dgm:pt>
    <dgm:pt modelId="{34B2690A-D090-4EF6-ACD0-3C2E2FBCCCF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образа жизни. Важно проанализировать свой образ жизни, включая питание, физическую активность, привычки и т.д.</a:t>
          </a:r>
          <a:endParaRPr lang="uk-UA">
            <a:solidFill>
              <a:schemeClr val="tx1"/>
            </a:solidFill>
          </a:endParaRPr>
        </a:p>
      </dgm:t>
    </dgm:pt>
    <dgm:pt modelId="{C4239C21-58C3-4C9E-B0F7-208627BF0D3A}" type="parTrans" cxnId="{082106FB-E9C8-4F58-A231-89B3DF344B0D}">
      <dgm:prSet/>
      <dgm:spPr/>
      <dgm:t>
        <a:bodyPr/>
        <a:lstStyle/>
        <a:p>
          <a:endParaRPr lang="ru-RU"/>
        </a:p>
      </dgm:t>
    </dgm:pt>
    <dgm:pt modelId="{5A1E97DB-8036-413D-9A0C-0BFB8D09184B}" type="sibTrans" cxnId="{082106FB-E9C8-4F58-A231-89B3DF344B0D}">
      <dgm:prSet/>
      <dgm:spPr/>
      <dgm:t>
        <a:bodyPr/>
        <a:lstStyle/>
        <a:p>
          <a:endParaRPr lang="ru-RU"/>
        </a:p>
      </dgm:t>
    </dgm:pt>
    <dgm:pt modelId="{6C0FAC5F-7F25-4963-BF16-2B83CE865265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профессиональной сферы. Следует проанализировать свое профессиональное окружение и влияние работы на здоровье и благополучие.</a:t>
          </a:r>
          <a:endParaRPr lang="uk-UA">
            <a:solidFill>
              <a:schemeClr val="tx1"/>
            </a:solidFill>
          </a:endParaRPr>
        </a:p>
      </dgm:t>
    </dgm:pt>
    <dgm:pt modelId="{2D7DA926-02EF-4C2D-BF3F-E4ABC630805B}" type="parTrans" cxnId="{A05C5220-7073-4E45-A281-27BA1DD25A5B}">
      <dgm:prSet/>
      <dgm:spPr/>
      <dgm:t>
        <a:bodyPr/>
        <a:lstStyle/>
        <a:p>
          <a:endParaRPr lang="ru-RU"/>
        </a:p>
      </dgm:t>
    </dgm:pt>
    <dgm:pt modelId="{64FED862-58DF-459C-BCDB-A7FD295D0D25}" type="sibTrans" cxnId="{A05C5220-7073-4E45-A281-27BA1DD25A5B}">
      <dgm:prSet/>
      <dgm:spPr/>
      <dgm:t>
        <a:bodyPr/>
        <a:lstStyle/>
        <a:p>
          <a:endParaRPr lang="ru-RU"/>
        </a:p>
      </dgm:t>
    </dgm:pt>
    <dgm:pt modelId="{DB19CD46-7D30-441C-BC9F-093B078D93D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финансового состояния. Важно оценить свое финансовое состояние и его влияние на здоровье и благополучие.</a:t>
          </a:r>
          <a:endParaRPr lang="uk-UA">
            <a:solidFill>
              <a:schemeClr val="tx1"/>
            </a:solidFill>
          </a:endParaRPr>
        </a:p>
      </dgm:t>
    </dgm:pt>
    <dgm:pt modelId="{F07DBFEC-505F-4BC7-BDD9-1A0EEF4972DE}" type="parTrans" cxnId="{817F0DF6-BA29-4BC0-981C-22BEAF964198}">
      <dgm:prSet/>
      <dgm:spPr/>
      <dgm:t>
        <a:bodyPr/>
        <a:lstStyle/>
        <a:p>
          <a:endParaRPr lang="ru-RU"/>
        </a:p>
      </dgm:t>
    </dgm:pt>
    <dgm:pt modelId="{CA4B0376-CB5D-415A-AADF-CE8ED053C99B}" type="sibTrans" cxnId="{817F0DF6-BA29-4BC0-981C-22BEAF964198}">
      <dgm:prSet/>
      <dgm:spPr/>
      <dgm:t>
        <a:bodyPr/>
        <a:lstStyle/>
        <a:p>
          <a:endParaRPr lang="ru-RU"/>
        </a:p>
      </dgm:t>
    </dgm:pt>
    <dgm:pt modelId="{8A71B02A-AB4D-4054-92CD-DF6CB5C9C664}" type="pres">
      <dgm:prSet presAssocID="{F5A56A08-114F-4511-97B1-DC840E8CC9D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3BD153-A7FD-476F-8C83-448B74E7B70D}" type="pres">
      <dgm:prSet presAssocID="{29FA5261-3DB6-43D9-8D7E-EBB326C9FC3D}" presName="node" presStyleLbl="node1" presStyleIdx="0" presStyleCnt="7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A2E68FF2-6CF7-4FDD-85DC-FC315E0B968C}" type="pres">
      <dgm:prSet presAssocID="{09D17ED6-FEA1-408F-9573-881DB60901B4}" presName="sibTrans" presStyleCnt="0"/>
      <dgm:spPr/>
    </dgm:pt>
    <dgm:pt modelId="{ED4BC932-9155-4298-AC1E-1FBD87D9CE89}" type="pres">
      <dgm:prSet presAssocID="{48FCCF1C-BDC5-4129-B1A8-F505BE8163DF}" presName="node" presStyleLbl="node1" presStyleIdx="1" presStyleCnt="7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2E572A1D-2BD2-4D89-9A9E-8BAA54FA4273}" type="pres">
      <dgm:prSet presAssocID="{33764716-FA60-4616-AAEB-9B41E0AF1E1E}" presName="sibTrans" presStyleCnt="0"/>
      <dgm:spPr/>
    </dgm:pt>
    <dgm:pt modelId="{B29109B1-F355-4F5D-916E-5780DDA87EDA}" type="pres">
      <dgm:prSet presAssocID="{60AC9543-9E4A-4806-85F6-F18C3EC7C238}" presName="node" presStyleLbl="node1" presStyleIdx="2" presStyleCnt="7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31EE97CF-28A2-4AA9-A733-5480A4A681FE}" type="pres">
      <dgm:prSet presAssocID="{A49AC61F-8E52-4A3D-9F73-EEC7951BFFFE}" presName="sibTrans" presStyleCnt="0"/>
      <dgm:spPr/>
    </dgm:pt>
    <dgm:pt modelId="{F0A187F4-9C45-47F9-BB85-197D0C8BDA85}" type="pres">
      <dgm:prSet presAssocID="{A932AF48-0F94-481D-8A91-C12C1D21AB63}" presName="node" presStyleLbl="node1" presStyleIdx="3" presStyleCnt="7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8E16B029-4171-4AD7-A21B-739B016D5ED0}" type="pres">
      <dgm:prSet presAssocID="{9EC19E4D-9864-4001-8224-77BB3FF3062C}" presName="sibTrans" presStyleCnt="0"/>
      <dgm:spPr/>
    </dgm:pt>
    <dgm:pt modelId="{81318C67-736C-4244-BC6E-CC65A58EA030}" type="pres">
      <dgm:prSet presAssocID="{34B2690A-D090-4EF6-ACD0-3C2E2FBCCCF3}" presName="node" presStyleLbl="node1" presStyleIdx="4" presStyleCnt="7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70BD2465-FA97-4B81-A7DB-449EE98D1350}" type="pres">
      <dgm:prSet presAssocID="{5A1E97DB-8036-413D-9A0C-0BFB8D09184B}" presName="sibTrans" presStyleCnt="0"/>
      <dgm:spPr/>
    </dgm:pt>
    <dgm:pt modelId="{3D260BB8-9229-4C0D-8C9B-0A9B3E0E2B7B}" type="pres">
      <dgm:prSet presAssocID="{6C0FAC5F-7F25-4963-BF16-2B83CE865265}" presName="node" presStyleLbl="node1" presStyleIdx="5" presStyleCnt="7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E01737E0-09D1-44EB-A58D-6FAFB5F2375F}" type="pres">
      <dgm:prSet presAssocID="{64FED862-58DF-459C-BCDB-A7FD295D0D25}" presName="sibTrans" presStyleCnt="0"/>
      <dgm:spPr/>
    </dgm:pt>
    <dgm:pt modelId="{BD876342-D1F0-471E-9EF2-3E7B11DC52D1}" type="pres">
      <dgm:prSet presAssocID="{DB19CD46-7D30-441C-BC9F-093B078D93D3}" presName="node" presStyleLbl="node1" presStyleIdx="6" presStyleCnt="7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</dgm:ptLst>
  <dgm:cxnLst>
    <dgm:cxn modelId="{F407F4B1-B1BD-4990-90BF-1C056EB6D89A}" type="presOf" srcId="{34B2690A-D090-4EF6-ACD0-3C2E2FBCCCF3}" destId="{81318C67-736C-4244-BC6E-CC65A58EA030}" srcOrd="0" destOrd="0" presId="urn:microsoft.com/office/officeart/2005/8/layout/default"/>
    <dgm:cxn modelId="{71687147-41D7-42A5-B9B9-5911AA5CDA3C}" srcId="{F5A56A08-114F-4511-97B1-DC840E8CC9D2}" destId="{60AC9543-9E4A-4806-85F6-F18C3EC7C238}" srcOrd="2" destOrd="0" parTransId="{3A8EFA53-BD57-429B-8EDD-15E5A0F85D64}" sibTransId="{A49AC61F-8E52-4A3D-9F73-EEC7951BFFFE}"/>
    <dgm:cxn modelId="{082106FB-E9C8-4F58-A231-89B3DF344B0D}" srcId="{F5A56A08-114F-4511-97B1-DC840E8CC9D2}" destId="{34B2690A-D090-4EF6-ACD0-3C2E2FBCCCF3}" srcOrd="4" destOrd="0" parTransId="{C4239C21-58C3-4C9E-B0F7-208627BF0D3A}" sibTransId="{5A1E97DB-8036-413D-9A0C-0BFB8D09184B}"/>
    <dgm:cxn modelId="{A9BA1F20-C8F3-4A4F-911B-1A0807936934}" srcId="{F5A56A08-114F-4511-97B1-DC840E8CC9D2}" destId="{29FA5261-3DB6-43D9-8D7E-EBB326C9FC3D}" srcOrd="0" destOrd="0" parTransId="{1A6DD08C-F5F8-45FB-8E85-DCF1AA372601}" sibTransId="{09D17ED6-FEA1-408F-9573-881DB60901B4}"/>
    <dgm:cxn modelId="{4770478D-6752-4BB9-B3B1-67604FCDE561}" srcId="{F5A56A08-114F-4511-97B1-DC840E8CC9D2}" destId="{A932AF48-0F94-481D-8A91-C12C1D21AB63}" srcOrd="3" destOrd="0" parTransId="{61F9A7A5-C26A-4D57-97AF-9A262BBC5B96}" sibTransId="{9EC19E4D-9864-4001-8224-77BB3FF3062C}"/>
    <dgm:cxn modelId="{DA171BD5-D3C3-4FB6-8585-B795037EA5D4}" type="presOf" srcId="{A932AF48-0F94-481D-8A91-C12C1D21AB63}" destId="{F0A187F4-9C45-47F9-BB85-197D0C8BDA85}" srcOrd="0" destOrd="0" presId="urn:microsoft.com/office/officeart/2005/8/layout/default"/>
    <dgm:cxn modelId="{4AB72F62-7C51-46BC-B02E-EF17604397EF}" type="presOf" srcId="{6C0FAC5F-7F25-4963-BF16-2B83CE865265}" destId="{3D260BB8-9229-4C0D-8C9B-0A9B3E0E2B7B}" srcOrd="0" destOrd="0" presId="urn:microsoft.com/office/officeart/2005/8/layout/default"/>
    <dgm:cxn modelId="{4A130672-6A3D-4EA7-AE02-34FD70F1E7D1}" type="presOf" srcId="{48FCCF1C-BDC5-4129-B1A8-F505BE8163DF}" destId="{ED4BC932-9155-4298-AC1E-1FBD87D9CE89}" srcOrd="0" destOrd="0" presId="urn:microsoft.com/office/officeart/2005/8/layout/default"/>
    <dgm:cxn modelId="{FCA8009D-0604-4CE6-BD0F-29CBD827CACE}" type="presOf" srcId="{F5A56A08-114F-4511-97B1-DC840E8CC9D2}" destId="{8A71B02A-AB4D-4054-92CD-DF6CB5C9C664}" srcOrd="0" destOrd="0" presId="urn:microsoft.com/office/officeart/2005/8/layout/default"/>
    <dgm:cxn modelId="{2344666E-5327-4915-80F3-5183499BC564}" type="presOf" srcId="{29FA5261-3DB6-43D9-8D7E-EBB326C9FC3D}" destId="{523BD153-A7FD-476F-8C83-448B74E7B70D}" srcOrd="0" destOrd="0" presId="urn:microsoft.com/office/officeart/2005/8/layout/default"/>
    <dgm:cxn modelId="{AFBA1A07-D3D3-40A5-B0E4-08EC57D6486B}" type="presOf" srcId="{DB19CD46-7D30-441C-BC9F-093B078D93D3}" destId="{BD876342-D1F0-471E-9EF2-3E7B11DC52D1}" srcOrd="0" destOrd="0" presId="urn:microsoft.com/office/officeart/2005/8/layout/default"/>
    <dgm:cxn modelId="{A05C5220-7073-4E45-A281-27BA1DD25A5B}" srcId="{F5A56A08-114F-4511-97B1-DC840E8CC9D2}" destId="{6C0FAC5F-7F25-4963-BF16-2B83CE865265}" srcOrd="5" destOrd="0" parTransId="{2D7DA926-02EF-4C2D-BF3F-E4ABC630805B}" sibTransId="{64FED862-58DF-459C-BCDB-A7FD295D0D25}"/>
    <dgm:cxn modelId="{3B958CE6-0BA6-4C2E-9D9D-D88616B65E1D}" type="presOf" srcId="{60AC9543-9E4A-4806-85F6-F18C3EC7C238}" destId="{B29109B1-F355-4F5D-916E-5780DDA87EDA}" srcOrd="0" destOrd="0" presId="urn:microsoft.com/office/officeart/2005/8/layout/default"/>
    <dgm:cxn modelId="{6B28FB1F-69B5-4D13-BE4D-B3128BE82474}" srcId="{F5A56A08-114F-4511-97B1-DC840E8CC9D2}" destId="{48FCCF1C-BDC5-4129-B1A8-F505BE8163DF}" srcOrd="1" destOrd="0" parTransId="{912312D1-73AD-4DE4-ADCD-906E80872D06}" sibTransId="{33764716-FA60-4616-AAEB-9B41E0AF1E1E}"/>
    <dgm:cxn modelId="{817F0DF6-BA29-4BC0-981C-22BEAF964198}" srcId="{F5A56A08-114F-4511-97B1-DC840E8CC9D2}" destId="{DB19CD46-7D30-441C-BC9F-093B078D93D3}" srcOrd="6" destOrd="0" parTransId="{F07DBFEC-505F-4BC7-BDD9-1A0EEF4972DE}" sibTransId="{CA4B0376-CB5D-415A-AADF-CE8ED053C99B}"/>
    <dgm:cxn modelId="{E56C80DE-D2CF-46CB-8847-F5F597EAB869}" type="presParOf" srcId="{8A71B02A-AB4D-4054-92CD-DF6CB5C9C664}" destId="{523BD153-A7FD-476F-8C83-448B74E7B70D}" srcOrd="0" destOrd="0" presId="urn:microsoft.com/office/officeart/2005/8/layout/default"/>
    <dgm:cxn modelId="{57D2EB8C-958A-4187-AFC8-D9CADF2BA933}" type="presParOf" srcId="{8A71B02A-AB4D-4054-92CD-DF6CB5C9C664}" destId="{A2E68FF2-6CF7-4FDD-85DC-FC315E0B968C}" srcOrd="1" destOrd="0" presId="urn:microsoft.com/office/officeart/2005/8/layout/default"/>
    <dgm:cxn modelId="{647C4BF9-B559-4258-B6B7-1461C768C9AF}" type="presParOf" srcId="{8A71B02A-AB4D-4054-92CD-DF6CB5C9C664}" destId="{ED4BC932-9155-4298-AC1E-1FBD87D9CE89}" srcOrd="2" destOrd="0" presId="urn:microsoft.com/office/officeart/2005/8/layout/default"/>
    <dgm:cxn modelId="{B20F37E8-5D2D-4F9A-8950-40EFDBF6B389}" type="presParOf" srcId="{8A71B02A-AB4D-4054-92CD-DF6CB5C9C664}" destId="{2E572A1D-2BD2-4D89-9A9E-8BAA54FA4273}" srcOrd="3" destOrd="0" presId="urn:microsoft.com/office/officeart/2005/8/layout/default"/>
    <dgm:cxn modelId="{A496FD7C-3B4D-44AA-8F64-7398603E23FA}" type="presParOf" srcId="{8A71B02A-AB4D-4054-92CD-DF6CB5C9C664}" destId="{B29109B1-F355-4F5D-916E-5780DDA87EDA}" srcOrd="4" destOrd="0" presId="urn:microsoft.com/office/officeart/2005/8/layout/default"/>
    <dgm:cxn modelId="{F6C79F00-7FCA-4D18-A022-84E679BD4269}" type="presParOf" srcId="{8A71B02A-AB4D-4054-92CD-DF6CB5C9C664}" destId="{31EE97CF-28A2-4AA9-A733-5480A4A681FE}" srcOrd="5" destOrd="0" presId="urn:microsoft.com/office/officeart/2005/8/layout/default"/>
    <dgm:cxn modelId="{921CFBFD-56F0-4DD2-B69C-A83DD63E30CA}" type="presParOf" srcId="{8A71B02A-AB4D-4054-92CD-DF6CB5C9C664}" destId="{F0A187F4-9C45-47F9-BB85-197D0C8BDA85}" srcOrd="6" destOrd="0" presId="urn:microsoft.com/office/officeart/2005/8/layout/default"/>
    <dgm:cxn modelId="{D66645EE-8CAD-449F-A14D-C2E1D3B6EA7A}" type="presParOf" srcId="{8A71B02A-AB4D-4054-92CD-DF6CB5C9C664}" destId="{8E16B029-4171-4AD7-A21B-739B016D5ED0}" srcOrd="7" destOrd="0" presId="urn:microsoft.com/office/officeart/2005/8/layout/default"/>
    <dgm:cxn modelId="{20B3708D-983C-4F00-96E3-17EFBBA2083D}" type="presParOf" srcId="{8A71B02A-AB4D-4054-92CD-DF6CB5C9C664}" destId="{81318C67-736C-4244-BC6E-CC65A58EA030}" srcOrd="8" destOrd="0" presId="urn:microsoft.com/office/officeart/2005/8/layout/default"/>
    <dgm:cxn modelId="{ED60B241-903E-41A8-AB7E-A74D91CDCDE7}" type="presParOf" srcId="{8A71B02A-AB4D-4054-92CD-DF6CB5C9C664}" destId="{70BD2465-FA97-4B81-A7DB-449EE98D1350}" srcOrd="9" destOrd="0" presId="urn:microsoft.com/office/officeart/2005/8/layout/default"/>
    <dgm:cxn modelId="{A3CFBA49-3ACC-4C4C-A448-486E959E81B9}" type="presParOf" srcId="{8A71B02A-AB4D-4054-92CD-DF6CB5C9C664}" destId="{3D260BB8-9229-4C0D-8C9B-0A9B3E0E2B7B}" srcOrd="10" destOrd="0" presId="urn:microsoft.com/office/officeart/2005/8/layout/default"/>
    <dgm:cxn modelId="{FEFD2B56-549A-40FE-B5DD-D7975CB65C7F}" type="presParOf" srcId="{8A71B02A-AB4D-4054-92CD-DF6CB5C9C664}" destId="{E01737E0-09D1-44EB-A58D-6FAFB5F2375F}" srcOrd="11" destOrd="0" presId="urn:microsoft.com/office/officeart/2005/8/layout/default"/>
    <dgm:cxn modelId="{304A0A32-6838-4E3D-A9D7-3D03DC73F488}" type="presParOf" srcId="{8A71B02A-AB4D-4054-92CD-DF6CB5C9C664}" destId="{BD876342-D1F0-471E-9EF2-3E7B11DC52D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2F0B09D-695D-4A57-BF83-8E0352E27BA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5E5F1C-9777-4B58-9D87-B413F779E8A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Улучшение физического здоровья, например, увеличение уровня физической активности, улучшение питания, снижение веса, прекращение курения и т.д.</a:t>
          </a:r>
          <a:endParaRPr lang="uk-UA" dirty="0">
            <a:solidFill>
              <a:schemeClr val="tx1"/>
            </a:solidFill>
          </a:endParaRPr>
        </a:p>
      </dgm:t>
    </dgm:pt>
    <dgm:pt modelId="{31244468-DB24-47F9-8F0F-FD2BDF4F3C6B}" type="parTrans" cxnId="{CA2A31B6-D094-4AD3-ABBD-3F6CAB935F45}">
      <dgm:prSet/>
      <dgm:spPr/>
      <dgm:t>
        <a:bodyPr/>
        <a:lstStyle/>
        <a:p>
          <a:endParaRPr lang="ru-RU"/>
        </a:p>
      </dgm:t>
    </dgm:pt>
    <dgm:pt modelId="{CDBA146B-F8A3-485D-88B8-07249EBD7BF5}" type="sibTrans" cxnId="{CA2A31B6-D094-4AD3-ABBD-3F6CAB935F45}">
      <dgm:prSet/>
      <dgm:spPr/>
      <dgm:t>
        <a:bodyPr/>
        <a:lstStyle/>
        <a:p>
          <a:endParaRPr lang="ru-RU"/>
        </a:p>
      </dgm:t>
    </dgm:pt>
    <dgm:pt modelId="{5BBBC64F-C3A1-449B-844C-8F607CA2957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Улучшение эмоционального состояния, например, снижение уровня стресса, повышение уровня самооценки, улучшение уровня удовлетворенности жизнью и т.д.</a:t>
          </a:r>
          <a:endParaRPr lang="uk-UA" dirty="0">
            <a:solidFill>
              <a:schemeClr val="tx1"/>
            </a:solidFill>
          </a:endParaRPr>
        </a:p>
      </dgm:t>
    </dgm:pt>
    <dgm:pt modelId="{E7C06C82-6ABE-458D-920D-5092DE02477E}" type="parTrans" cxnId="{4AB7D671-2315-47F4-9426-EC5559262811}">
      <dgm:prSet/>
      <dgm:spPr/>
      <dgm:t>
        <a:bodyPr/>
        <a:lstStyle/>
        <a:p>
          <a:endParaRPr lang="ru-RU"/>
        </a:p>
      </dgm:t>
    </dgm:pt>
    <dgm:pt modelId="{BBD7C223-7FDA-4A23-BF04-CA1C540E630B}" type="sibTrans" cxnId="{4AB7D671-2315-47F4-9426-EC5559262811}">
      <dgm:prSet/>
      <dgm:spPr/>
      <dgm:t>
        <a:bodyPr/>
        <a:lstStyle/>
        <a:p>
          <a:endParaRPr lang="ru-RU"/>
        </a:p>
      </dgm:t>
    </dgm:pt>
    <dgm:pt modelId="{043FD8BB-BF11-425A-9D56-BA9C83C1BA7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Улучшение социального окружения, например, расширение социальной сети, улучшение отношений с близкими, участие в общественной деятельности и т.д.</a:t>
          </a:r>
          <a:endParaRPr lang="uk-UA">
            <a:solidFill>
              <a:schemeClr val="tx1"/>
            </a:solidFill>
          </a:endParaRPr>
        </a:p>
      </dgm:t>
    </dgm:pt>
    <dgm:pt modelId="{418CC8B3-E93F-4FD4-AF77-BFC3041E94C2}" type="parTrans" cxnId="{BEA93A2E-87BB-42A2-8DC2-6C5BB54FD8A0}">
      <dgm:prSet/>
      <dgm:spPr/>
      <dgm:t>
        <a:bodyPr/>
        <a:lstStyle/>
        <a:p>
          <a:endParaRPr lang="ru-RU"/>
        </a:p>
      </dgm:t>
    </dgm:pt>
    <dgm:pt modelId="{D53C3E65-87B4-4CA1-8CB8-4314E229CE84}" type="sibTrans" cxnId="{BEA93A2E-87BB-42A2-8DC2-6C5BB54FD8A0}">
      <dgm:prSet/>
      <dgm:spPr/>
      <dgm:t>
        <a:bodyPr/>
        <a:lstStyle/>
        <a:p>
          <a:endParaRPr lang="ru-RU"/>
        </a:p>
      </dgm:t>
    </dgm:pt>
    <dgm:pt modelId="{80FAD6D9-1F53-4337-8DFA-83C5FC1FA54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Улучшение профессиональной сферы, например, снижение уровня стресса на работе, повышение профессиональных навыков, улучшение баланса между работой и личной жизнью и т.д.</a:t>
          </a:r>
          <a:endParaRPr lang="uk-UA">
            <a:solidFill>
              <a:schemeClr val="tx1"/>
            </a:solidFill>
          </a:endParaRPr>
        </a:p>
      </dgm:t>
    </dgm:pt>
    <dgm:pt modelId="{3C836B1C-EB60-4C5A-841C-CBE09224180B}" type="parTrans" cxnId="{0398D9EA-A9FC-4459-9ECF-7F0874BE5677}">
      <dgm:prSet/>
      <dgm:spPr/>
      <dgm:t>
        <a:bodyPr/>
        <a:lstStyle/>
        <a:p>
          <a:endParaRPr lang="ru-RU"/>
        </a:p>
      </dgm:t>
    </dgm:pt>
    <dgm:pt modelId="{1A0115AB-5F35-489C-B98F-4D55D1093D76}" type="sibTrans" cxnId="{0398D9EA-A9FC-4459-9ECF-7F0874BE5677}">
      <dgm:prSet/>
      <dgm:spPr/>
      <dgm:t>
        <a:bodyPr/>
        <a:lstStyle/>
        <a:p>
          <a:endParaRPr lang="ru-RU"/>
        </a:p>
      </dgm:t>
    </dgm:pt>
    <dgm:pt modelId="{40D341FF-EFF2-43AD-AF3E-19198BD0E50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Улучшение финансового состояния, например, уменьшение финансовых проблем, улучшение управления финансами и т.д.</a:t>
          </a:r>
          <a:endParaRPr lang="uk-UA">
            <a:solidFill>
              <a:schemeClr val="tx1"/>
            </a:solidFill>
          </a:endParaRPr>
        </a:p>
      </dgm:t>
    </dgm:pt>
    <dgm:pt modelId="{81EF1AC6-895D-4F7D-8749-9FFE7612C15B}" type="parTrans" cxnId="{1F2D6058-DEA4-45CB-B2D1-9423D746095C}">
      <dgm:prSet/>
      <dgm:spPr/>
      <dgm:t>
        <a:bodyPr/>
        <a:lstStyle/>
        <a:p>
          <a:endParaRPr lang="ru-RU"/>
        </a:p>
      </dgm:t>
    </dgm:pt>
    <dgm:pt modelId="{A62DBF60-266C-4EB8-AB6B-52060FC9477B}" type="sibTrans" cxnId="{1F2D6058-DEA4-45CB-B2D1-9423D746095C}">
      <dgm:prSet/>
      <dgm:spPr/>
      <dgm:t>
        <a:bodyPr/>
        <a:lstStyle/>
        <a:p>
          <a:endParaRPr lang="ru-RU"/>
        </a:p>
      </dgm:t>
    </dgm:pt>
    <dgm:pt modelId="{5A018566-001F-4308-B3CC-AD00A99D580C}" type="pres">
      <dgm:prSet presAssocID="{02F0B09D-695D-4A57-BF83-8E0352E27BA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135915-F481-40AD-A8A9-7EF916B7859A}" type="pres">
      <dgm:prSet presAssocID="{8F5E5F1C-9777-4B58-9D87-B413F779E8AC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AF353D9-7BB2-4897-8E80-C62F72DD48CB}" type="pres">
      <dgm:prSet presAssocID="{CDBA146B-F8A3-485D-88B8-07249EBD7BF5}" presName="sibTrans" presStyleCnt="0"/>
      <dgm:spPr/>
    </dgm:pt>
    <dgm:pt modelId="{56F703E5-A92D-44D3-906F-08C71591A03F}" type="pres">
      <dgm:prSet presAssocID="{5BBBC64F-C3A1-449B-844C-8F607CA29571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1CE0E53-5793-432F-9D58-40129B5695A0}" type="pres">
      <dgm:prSet presAssocID="{BBD7C223-7FDA-4A23-BF04-CA1C540E630B}" presName="sibTrans" presStyleCnt="0"/>
      <dgm:spPr/>
    </dgm:pt>
    <dgm:pt modelId="{341202BB-F7CA-45CC-93D5-1632AE7CB552}" type="pres">
      <dgm:prSet presAssocID="{043FD8BB-BF11-425A-9D56-BA9C83C1BA7A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9A751A42-52CF-40C3-9A8C-742184FD8A5C}" type="pres">
      <dgm:prSet presAssocID="{D53C3E65-87B4-4CA1-8CB8-4314E229CE84}" presName="sibTrans" presStyleCnt="0"/>
      <dgm:spPr/>
    </dgm:pt>
    <dgm:pt modelId="{8BF035C8-68C7-491B-8E0A-D6D8B886EC8A}" type="pres">
      <dgm:prSet presAssocID="{80FAD6D9-1F53-4337-8DFA-83C5FC1FA541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5E2CCF8-5D38-44DA-826C-EEEA061D17A2}" type="pres">
      <dgm:prSet presAssocID="{1A0115AB-5F35-489C-B98F-4D55D1093D76}" presName="sibTrans" presStyleCnt="0"/>
      <dgm:spPr/>
    </dgm:pt>
    <dgm:pt modelId="{E0A95EDC-C192-435E-B62E-5E3D9DD9AAD6}" type="pres">
      <dgm:prSet presAssocID="{40D341FF-EFF2-43AD-AF3E-19198BD0E506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1F2D6058-DEA4-45CB-B2D1-9423D746095C}" srcId="{02F0B09D-695D-4A57-BF83-8E0352E27BA5}" destId="{40D341FF-EFF2-43AD-AF3E-19198BD0E506}" srcOrd="4" destOrd="0" parTransId="{81EF1AC6-895D-4F7D-8749-9FFE7612C15B}" sibTransId="{A62DBF60-266C-4EB8-AB6B-52060FC9477B}"/>
    <dgm:cxn modelId="{A4EE2A68-F4D0-4EB2-AAB7-F32147BD8DE6}" type="presOf" srcId="{40D341FF-EFF2-43AD-AF3E-19198BD0E506}" destId="{E0A95EDC-C192-435E-B62E-5E3D9DD9AAD6}" srcOrd="0" destOrd="0" presId="urn:microsoft.com/office/officeart/2005/8/layout/default"/>
    <dgm:cxn modelId="{D443F41F-2E3E-4670-A32E-F83100687FDD}" type="presOf" srcId="{043FD8BB-BF11-425A-9D56-BA9C83C1BA7A}" destId="{341202BB-F7CA-45CC-93D5-1632AE7CB552}" srcOrd="0" destOrd="0" presId="urn:microsoft.com/office/officeart/2005/8/layout/default"/>
    <dgm:cxn modelId="{5FD5E198-394E-415C-A1CA-8DCE53FB4731}" type="presOf" srcId="{02F0B09D-695D-4A57-BF83-8E0352E27BA5}" destId="{5A018566-001F-4308-B3CC-AD00A99D580C}" srcOrd="0" destOrd="0" presId="urn:microsoft.com/office/officeart/2005/8/layout/default"/>
    <dgm:cxn modelId="{CA2A31B6-D094-4AD3-ABBD-3F6CAB935F45}" srcId="{02F0B09D-695D-4A57-BF83-8E0352E27BA5}" destId="{8F5E5F1C-9777-4B58-9D87-B413F779E8AC}" srcOrd="0" destOrd="0" parTransId="{31244468-DB24-47F9-8F0F-FD2BDF4F3C6B}" sibTransId="{CDBA146B-F8A3-485D-88B8-07249EBD7BF5}"/>
    <dgm:cxn modelId="{21A802A8-DAAC-4870-9B90-8E037BDE9439}" type="presOf" srcId="{8F5E5F1C-9777-4B58-9D87-B413F779E8AC}" destId="{13135915-F481-40AD-A8A9-7EF916B7859A}" srcOrd="0" destOrd="0" presId="urn:microsoft.com/office/officeart/2005/8/layout/default"/>
    <dgm:cxn modelId="{D2AC19C3-7F3D-46B6-8466-5DE2A0C7C973}" type="presOf" srcId="{5BBBC64F-C3A1-449B-844C-8F607CA29571}" destId="{56F703E5-A92D-44D3-906F-08C71591A03F}" srcOrd="0" destOrd="0" presId="urn:microsoft.com/office/officeart/2005/8/layout/default"/>
    <dgm:cxn modelId="{1C6BA4E4-B45A-40B3-8DD2-A3B4EAB594B3}" type="presOf" srcId="{80FAD6D9-1F53-4337-8DFA-83C5FC1FA541}" destId="{8BF035C8-68C7-491B-8E0A-D6D8B886EC8A}" srcOrd="0" destOrd="0" presId="urn:microsoft.com/office/officeart/2005/8/layout/default"/>
    <dgm:cxn modelId="{BEA93A2E-87BB-42A2-8DC2-6C5BB54FD8A0}" srcId="{02F0B09D-695D-4A57-BF83-8E0352E27BA5}" destId="{043FD8BB-BF11-425A-9D56-BA9C83C1BA7A}" srcOrd="2" destOrd="0" parTransId="{418CC8B3-E93F-4FD4-AF77-BFC3041E94C2}" sibTransId="{D53C3E65-87B4-4CA1-8CB8-4314E229CE84}"/>
    <dgm:cxn modelId="{0398D9EA-A9FC-4459-9ECF-7F0874BE5677}" srcId="{02F0B09D-695D-4A57-BF83-8E0352E27BA5}" destId="{80FAD6D9-1F53-4337-8DFA-83C5FC1FA541}" srcOrd="3" destOrd="0" parTransId="{3C836B1C-EB60-4C5A-841C-CBE09224180B}" sibTransId="{1A0115AB-5F35-489C-B98F-4D55D1093D76}"/>
    <dgm:cxn modelId="{4AB7D671-2315-47F4-9426-EC5559262811}" srcId="{02F0B09D-695D-4A57-BF83-8E0352E27BA5}" destId="{5BBBC64F-C3A1-449B-844C-8F607CA29571}" srcOrd="1" destOrd="0" parTransId="{E7C06C82-6ABE-458D-920D-5092DE02477E}" sibTransId="{BBD7C223-7FDA-4A23-BF04-CA1C540E630B}"/>
    <dgm:cxn modelId="{B4B67A45-6A69-4335-9B24-0E698BDBB563}" type="presParOf" srcId="{5A018566-001F-4308-B3CC-AD00A99D580C}" destId="{13135915-F481-40AD-A8A9-7EF916B7859A}" srcOrd="0" destOrd="0" presId="urn:microsoft.com/office/officeart/2005/8/layout/default"/>
    <dgm:cxn modelId="{05BB9917-F7AD-4A28-971D-B2F031D4B029}" type="presParOf" srcId="{5A018566-001F-4308-B3CC-AD00A99D580C}" destId="{5AF353D9-7BB2-4897-8E80-C62F72DD48CB}" srcOrd="1" destOrd="0" presId="urn:microsoft.com/office/officeart/2005/8/layout/default"/>
    <dgm:cxn modelId="{A5E6E7B9-3439-44A6-BA71-B155C35DCA01}" type="presParOf" srcId="{5A018566-001F-4308-B3CC-AD00A99D580C}" destId="{56F703E5-A92D-44D3-906F-08C71591A03F}" srcOrd="2" destOrd="0" presId="urn:microsoft.com/office/officeart/2005/8/layout/default"/>
    <dgm:cxn modelId="{FADAEBAC-98D0-4C40-953B-384EEF3A8BC2}" type="presParOf" srcId="{5A018566-001F-4308-B3CC-AD00A99D580C}" destId="{01CE0E53-5793-432F-9D58-40129B5695A0}" srcOrd="3" destOrd="0" presId="urn:microsoft.com/office/officeart/2005/8/layout/default"/>
    <dgm:cxn modelId="{B2873CE0-79FA-4C46-A168-276EC68AFA8D}" type="presParOf" srcId="{5A018566-001F-4308-B3CC-AD00A99D580C}" destId="{341202BB-F7CA-45CC-93D5-1632AE7CB552}" srcOrd="4" destOrd="0" presId="urn:microsoft.com/office/officeart/2005/8/layout/default"/>
    <dgm:cxn modelId="{4E3E8A4B-EF0C-4376-ABC6-EEC0F765AD57}" type="presParOf" srcId="{5A018566-001F-4308-B3CC-AD00A99D580C}" destId="{9A751A42-52CF-40C3-9A8C-742184FD8A5C}" srcOrd="5" destOrd="0" presId="urn:microsoft.com/office/officeart/2005/8/layout/default"/>
    <dgm:cxn modelId="{7EFE9AE0-87FF-49C3-9AFB-B40E16098B05}" type="presParOf" srcId="{5A018566-001F-4308-B3CC-AD00A99D580C}" destId="{8BF035C8-68C7-491B-8E0A-D6D8B886EC8A}" srcOrd="6" destOrd="0" presId="urn:microsoft.com/office/officeart/2005/8/layout/default"/>
    <dgm:cxn modelId="{36E2C22A-8DCA-467A-8057-26CAD24A078C}" type="presParOf" srcId="{5A018566-001F-4308-B3CC-AD00A99D580C}" destId="{E5E2CCF8-5D38-44DA-826C-EEEA061D17A2}" srcOrd="7" destOrd="0" presId="urn:microsoft.com/office/officeart/2005/8/layout/default"/>
    <dgm:cxn modelId="{3EECA433-EEDB-465D-8450-CD4DCA03A1EC}" type="presParOf" srcId="{5A018566-001F-4308-B3CC-AD00A99D580C}" destId="{E0A95EDC-C192-435E-B62E-5E3D9DD9AAD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C0BDDA9-987E-4075-9E07-59F287EA437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C0BF44-64BE-4529-8E48-D989CFE8F76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свои цели: Определите, что вы хотите достичь в сфере здоровья и благополучия. Например, вы можете хотеть похудеть, увеличить уровень физической активности, уменьшить уровень стресса, улучшить качество сна и т.д.</a:t>
          </a:r>
          <a:endParaRPr lang="uk-UA">
            <a:solidFill>
              <a:schemeClr val="tx1"/>
            </a:solidFill>
          </a:endParaRPr>
        </a:p>
      </dgm:t>
    </dgm:pt>
    <dgm:pt modelId="{686E125D-E034-4DB4-A1FE-42C8BAD8554D}" type="parTrans" cxnId="{04C5775B-D3E6-445A-BFB2-3F0B63CEB751}">
      <dgm:prSet/>
      <dgm:spPr/>
      <dgm:t>
        <a:bodyPr/>
        <a:lstStyle/>
        <a:p>
          <a:endParaRPr lang="ru-RU"/>
        </a:p>
      </dgm:t>
    </dgm:pt>
    <dgm:pt modelId="{7D9081AA-9154-4A75-96A5-FDA60A0C601C}" type="sibTrans" cxnId="{04C5775B-D3E6-445A-BFB2-3F0B63CEB751}">
      <dgm:prSet/>
      <dgm:spPr/>
      <dgm:t>
        <a:bodyPr/>
        <a:lstStyle/>
        <a:p>
          <a:endParaRPr lang="ru-RU"/>
        </a:p>
      </dgm:t>
    </dgm:pt>
    <dgm:pt modelId="{5410D416-F6D4-40C3-BA0C-E10B2D7694F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Разбейте цели на мелкие задачи: Разбейте каждую цель на более мелкие задачи. Например, если ваша цель - увеличить уровень физической активности, вы можете начать с походов в спортзал, затем увеличить время тренировок и т.д.</a:t>
          </a:r>
          <a:endParaRPr lang="uk-UA">
            <a:solidFill>
              <a:schemeClr val="tx1"/>
            </a:solidFill>
          </a:endParaRPr>
        </a:p>
      </dgm:t>
    </dgm:pt>
    <dgm:pt modelId="{7F45953D-9261-4611-A2CD-A5649A9E530B}" type="parTrans" cxnId="{1493940C-2ADC-4FD3-9A3B-82CE37BC9EEB}">
      <dgm:prSet/>
      <dgm:spPr/>
      <dgm:t>
        <a:bodyPr/>
        <a:lstStyle/>
        <a:p>
          <a:endParaRPr lang="ru-RU"/>
        </a:p>
      </dgm:t>
    </dgm:pt>
    <dgm:pt modelId="{ABDB807C-FEA7-4484-8A6C-BCD8EB5CA930}" type="sibTrans" cxnId="{1493940C-2ADC-4FD3-9A3B-82CE37BC9EEB}">
      <dgm:prSet/>
      <dgm:spPr/>
      <dgm:t>
        <a:bodyPr/>
        <a:lstStyle/>
        <a:p>
          <a:endParaRPr lang="ru-RU"/>
        </a:p>
      </dgm:t>
    </dgm:pt>
    <dgm:pt modelId="{D9BFEA1C-5C83-463B-BDBB-DCEE0920A75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Определите, какие ресурсы вам понадобятся: Определите, какие ресурсы вам понадобятся для достижения целей. Например, если ваша цель - улучшить питание, вам может понадобиться информация о здоровом питании, доступ к продуктам питания и т.д.</a:t>
          </a:r>
          <a:endParaRPr lang="uk-UA">
            <a:solidFill>
              <a:schemeClr val="tx1"/>
            </a:solidFill>
          </a:endParaRPr>
        </a:p>
      </dgm:t>
    </dgm:pt>
    <dgm:pt modelId="{3CE4B9FE-9872-42F3-88E0-B84A1F78C26D}" type="parTrans" cxnId="{23B48F33-1924-4A0D-9BB8-DAB90BA145DA}">
      <dgm:prSet/>
      <dgm:spPr/>
      <dgm:t>
        <a:bodyPr/>
        <a:lstStyle/>
        <a:p>
          <a:endParaRPr lang="ru-RU"/>
        </a:p>
      </dgm:t>
    </dgm:pt>
    <dgm:pt modelId="{E6A67B5C-3BF4-42BC-B6AB-9C11930C1D18}" type="sibTrans" cxnId="{23B48F33-1924-4A0D-9BB8-DAB90BA145DA}">
      <dgm:prSet/>
      <dgm:spPr/>
      <dgm:t>
        <a:bodyPr/>
        <a:lstStyle/>
        <a:p>
          <a:endParaRPr lang="ru-RU"/>
        </a:p>
      </dgm:t>
    </dgm:pt>
    <dgm:pt modelId="{89F3AD85-BB96-4B52-8D0E-221CC9FC90D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Разработайте план действий: Разработайте план действий, который поможет вам достичь своих целей. Укажите, какие задачи необходимо выполнить, какие ресурсы вам нужны, и когда вы хотите достичь каждой цели.</a:t>
          </a:r>
          <a:endParaRPr lang="uk-UA">
            <a:solidFill>
              <a:schemeClr val="tx1"/>
            </a:solidFill>
          </a:endParaRPr>
        </a:p>
      </dgm:t>
    </dgm:pt>
    <dgm:pt modelId="{A753952D-905C-4374-B674-AC1C46A46136}" type="parTrans" cxnId="{9DC5C824-8AF0-4156-87A0-8FE7C9370864}">
      <dgm:prSet/>
      <dgm:spPr/>
      <dgm:t>
        <a:bodyPr/>
        <a:lstStyle/>
        <a:p>
          <a:endParaRPr lang="ru-RU"/>
        </a:p>
      </dgm:t>
    </dgm:pt>
    <dgm:pt modelId="{8A28D558-ADC8-4A42-9DCA-82D16DD6A8ED}" type="sibTrans" cxnId="{9DC5C824-8AF0-4156-87A0-8FE7C9370864}">
      <dgm:prSet/>
      <dgm:spPr/>
      <dgm:t>
        <a:bodyPr/>
        <a:lstStyle/>
        <a:p>
          <a:endParaRPr lang="ru-RU"/>
        </a:p>
      </dgm:t>
    </dgm:pt>
    <dgm:pt modelId="{55F531FE-5BD5-4C98-AAD4-2C896F086F9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свой прогресс: Оцените свой прогресс по достижению целей. Оценка прогресса поможет вам понять, как хорошо вы справляетесь с задачами, и поможет вам скорректировать свой план действий, если это необходимо.</a:t>
          </a:r>
          <a:endParaRPr lang="uk-UA">
            <a:solidFill>
              <a:schemeClr val="tx1"/>
            </a:solidFill>
          </a:endParaRPr>
        </a:p>
      </dgm:t>
    </dgm:pt>
    <dgm:pt modelId="{947F62FB-D87F-4ADF-ADC7-7ABA7D5069BF}" type="parTrans" cxnId="{4A569930-539A-429B-8D53-1DE202812601}">
      <dgm:prSet/>
      <dgm:spPr/>
      <dgm:t>
        <a:bodyPr/>
        <a:lstStyle/>
        <a:p>
          <a:endParaRPr lang="ru-RU"/>
        </a:p>
      </dgm:t>
    </dgm:pt>
    <dgm:pt modelId="{9FF614CC-F260-4528-8E8F-3CEDA1DE6D78}" type="sibTrans" cxnId="{4A569930-539A-429B-8D53-1DE202812601}">
      <dgm:prSet/>
      <dgm:spPr/>
      <dgm:t>
        <a:bodyPr/>
        <a:lstStyle/>
        <a:p>
          <a:endParaRPr lang="ru-RU"/>
        </a:p>
      </dgm:t>
    </dgm:pt>
    <dgm:pt modelId="{FFAE0379-CFA0-4771-A0E5-88E6C074A46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Не забывайте о мотивации: Найдите способы поддерживать свою мотивацию на пути к достижению целей. Например, вы можете наградить себя после того, как достигнете какой-то цели, или поделиться своими успехами с друзьями и близкими.</a:t>
          </a:r>
          <a:endParaRPr lang="uk-UA">
            <a:solidFill>
              <a:schemeClr val="tx1"/>
            </a:solidFill>
          </a:endParaRPr>
        </a:p>
      </dgm:t>
    </dgm:pt>
    <dgm:pt modelId="{F7C3E8AC-C332-4E11-B69C-057E741A4605}" type="parTrans" cxnId="{121004B1-5AE2-4CB2-9D36-29405A59F0AD}">
      <dgm:prSet/>
      <dgm:spPr/>
      <dgm:t>
        <a:bodyPr/>
        <a:lstStyle/>
        <a:p>
          <a:endParaRPr lang="ru-RU"/>
        </a:p>
      </dgm:t>
    </dgm:pt>
    <dgm:pt modelId="{37719FCE-D943-47FC-9D00-FC1E6839DAE7}" type="sibTrans" cxnId="{121004B1-5AE2-4CB2-9D36-29405A59F0AD}">
      <dgm:prSet/>
      <dgm:spPr/>
      <dgm:t>
        <a:bodyPr/>
        <a:lstStyle/>
        <a:p>
          <a:endParaRPr lang="ru-RU"/>
        </a:p>
      </dgm:t>
    </dgm:pt>
    <dgm:pt modelId="{40927E2C-49EA-4488-B0EA-6CED3EB7BA89}" type="pres">
      <dgm:prSet presAssocID="{9C0BDDA9-987E-4075-9E07-59F287EA437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75DE1B-B1E7-40D6-853F-CC66A86A4A3D}" type="pres">
      <dgm:prSet presAssocID="{46C0BF44-64BE-4529-8E48-D989CFE8F763}" presName="node" presStyleLbl="node1" presStyleIdx="0" presStyleCnt="6">
        <dgm:presLayoutVars>
          <dgm:bulletEnabled val="1"/>
        </dgm:presLayoutVars>
      </dgm:prSet>
      <dgm:spPr>
        <a:prstGeom prst="pentagon">
          <a:avLst/>
        </a:prstGeom>
      </dgm:spPr>
      <dgm:t>
        <a:bodyPr/>
        <a:lstStyle/>
        <a:p>
          <a:endParaRPr lang="ru-RU"/>
        </a:p>
      </dgm:t>
    </dgm:pt>
    <dgm:pt modelId="{0714CAD4-0975-4D5D-A83E-5AAEAE0695F5}" type="pres">
      <dgm:prSet presAssocID="{7D9081AA-9154-4A75-96A5-FDA60A0C601C}" presName="sibTrans" presStyleCnt="0"/>
      <dgm:spPr/>
    </dgm:pt>
    <dgm:pt modelId="{7669C318-D707-4465-96FE-D89D8E9C7A51}" type="pres">
      <dgm:prSet presAssocID="{5410D416-F6D4-40C3-BA0C-E10B2D7694F9}" presName="node" presStyleLbl="node1" presStyleIdx="1" presStyleCnt="6">
        <dgm:presLayoutVars>
          <dgm:bulletEnabled val="1"/>
        </dgm:presLayoutVars>
      </dgm:prSet>
      <dgm:spPr>
        <a:prstGeom prst="pentagon">
          <a:avLst/>
        </a:prstGeom>
      </dgm:spPr>
      <dgm:t>
        <a:bodyPr/>
        <a:lstStyle/>
        <a:p>
          <a:endParaRPr lang="ru-RU"/>
        </a:p>
      </dgm:t>
    </dgm:pt>
    <dgm:pt modelId="{86447B63-D4E6-45DA-B869-E49C70A09FDE}" type="pres">
      <dgm:prSet presAssocID="{ABDB807C-FEA7-4484-8A6C-BCD8EB5CA930}" presName="sibTrans" presStyleCnt="0"/>
      <dgm:spPr/>
    </dgm:pt>
    <dgm:pt modelId="{AA9F572C-918C-498E-AA0A-75BF40FEC8A5}" type="pres">
      <dgm:prSet presAssocID="{D9BFEA1C-5C83-463B-BDBB-DCEE0920A756}" presName="node" presStyleLbl="node1" presStyleIdx="2" presStyleCnt="6">
        <dgm:presLayoutVars>
          <dgm:bulletEnabled val="1"/>
        </dgm:presLayoutVars>
      </dgm:prSet>
      <dgm:spPr>
        <a:prstGeom prst="pentagon">
          <a:avLst/>
        </a:prstGeom>
      </dgm:spPr>
      <dgm:t>
        <a:bodyPr/>
        <a:lstStyle/>
        <a:p>
          <a:endParaRPr lang="ru-RU"/>
        </a:p>
      </dgm:t>
    </dgm:pt>
    <dgm:pt modelId="{BBE88CC4-9B7A-4B5F-9926-5E7AEB8686DF}" type="pres">
      <dgm:prSet presAssocID="{E6A67B5C-3BF4-42BC-B6AB-9C11930C1D18}" presName="sibTrans" presStyleCnt="0"/>
      <dgm:spPr/>
    </dgm:pt>
    <dgm:pt modelId="{87D6FF03-A04F-46C9-B7BC-B9818EAD16CE}" type="pres">
      <dgm:prSet presAssocID="{89F3AD85-BB96-4B52-8D0E-221CC9FC90DB}" presName="node" presStyleLbl="node1" presStyleIdx="3" presStyleCnt="6">
        <dgm:presLayoutVars>
          <dgm:bulletEnabled val="1"/>
        </dgm:presLayoutVars>
      </dgm:prSet>
      <dgm:spPr>
        <a:prstGeom prst="pentagon">
          <a:avLst/>
        </a:prstGeom>
      </dgm:spPr>
      <dgm:t>
        <a:bodyPr/>
        <a:lstStyle/>
        <a:p>
          <a:endParaRPr lang="ru-RU"/>
        </a:p>
      </dgm:t>
    </dgm:pt>
    <dgm:pt modelId="{55E65F80-A428-4315-8B5C-002F4F327D41}" type="pres">
      <dgm:prSet presAssocID="{8A28D558-ADC8-4A42-9DCA-82D16DD6A8ED}" presName="sibTrans" presStyleCnt="0"/>
      <dgm:spPr/>
    </dgm:pt>
    <dgm:pt modelId="{DA3E5BC5-7DFF-48FA-8DA4-FDC68BFB12FD}" type="pres">
      <dgm:prSet presAssocID="{55F531FE-5BD5-4C98-AAD4-2C896F086F91}" presName="node" presStyleLbl="node1" presStyleIdx="4" presStyleCnt="6">
        <dgm:presLayoutVars>
          <dgm:bulletEnabled val="1"/>
        </dgm:presLayoutVars>
      </dgm:prSet>
      <dgm:spPr>
        <a:prstGeom prst="pentagon">
          <a:avLst/>
        </a:prstGeom>
      </dgm:spPr>
      <dgm:t>
        <a:bodyPr/>
        <a:lstStyle/>
        <a:p>
          <a:endParaRPr lang="ru-RU"/>
        </a:p>
      </dgm:t>
    </dgm:pt>
    <dgm:pt modelId="{328FA695-ED33-4F70-877C-6012F88B2DC3}" type="pres">
      <dgm:prSet presAssocID="{9FF614CC-F260-4528-8E8F-3CEDA1DE6D78}" presName="sibTrans" presStyleCnt="0"/>
      <dgm:spPr/>
    </dgm:pt>
    <dgm:pt modelId="{5C149E79-EDF3-4DFC-968D-6679BB088FE1}" type="pres">
      <dgm:prSet presAssocID="{FFAE0379-CFA0-4771-A0E5-88E6C074A46E}" presName="node" presStyleLbl="node1" presStyleIdx="5" presStyleCnt="6">
        <dgm:presLayoutVars>
          <dgm:bulletEnabled val="1"/>
        </dgm:presLayoutVars>
      </dgm:prSet>
      <dgm:spPr>
        <a:prstGeom prst="pentagon">
          <a:avLst/>
        </a:prstGeom>
      </dgm:spPr>
      <dgm:t>
        <a:bodyPr/>
        <a:lstStyle/>
        <a:p>
          <a:endParaRPr lang="ru-RU"/>
        </a:p>
      </dgm:t>
    </dgm:pt>
  </dgm:ptLst>
  <dgm:cxnLst>
    <dgm:cxn modelId="{121004B1-5AE2-4CB2-9D36-29405A59F0AD}" srcId="{9C0BDDA9-987E-4075-9E07-59F287EA4374}" destId="{FFAE0379-CFA0-4771-A0E5-88E6C074A46E}" srcOrd="5" destOrd="0" parTransId="{F7C3E8AC-C332-4E11-B69C-057E741A4605}" sibTransId="{37719FCE-D943-47FC-9D00-FC1E6839DAE7}"/>
    <dgm:cxn modelId="{1E4A63BF-9CD8-4F68-8380-0077F5BA3748}" type="presOf" srcId="{FFAE0379-CFA0-4771-A0E5-88E6C074A46E}" destId="{5C149E79-EDF3-4DFC-968D-6679BB088FE1}" srcOrd="0" destOrd="0" presId="urn:microsoft.com/office/officeart/2005/8/layout/default"/>
    <dgm:cxn modelId="{04C5775B-D3E6-445A-BFB2-3F0B63CEB751}" srcId="{9C0BDDA9-987E-4075-9E07-59F287EA4374}" destId="{46C0BF44-64BE-4529-8E48-D989CFE8F763}" srcOrd="0" destOrd="0" parTransId="{686E125D-E034-4DB4-A1FE-42C8BAD8554D}" sibTransId="{7D9081AA-9154-4A75-96A5-FDA60A0C601C}"/>
    <dgm:cxn modelId="{4A569930-539A-429B-8D53-1DE202812601}" srcId="{9C0BDDA9-987E-4075-9E07-59F287EA4374}" destId="{55F531FE-5BD5-4C98-AAD4-2C896F086F91}" srcOrd="4" destOrd="0" parTransId="{947F62FB-D87F-4ADF-ADC7-7ABA7D5069BF}" sibTransId="{9FF614CC-F260-4528-8E8F-3CEDA1DE6D78}"/>
    <dgm:cxn modelId="{88EB82F7-929A-4AF1-BF89-75C0540C662E}" type="presOf" srcId="{55F531FE-5BD5-4C98-AAD4-2C896F086F91}" destId="{DA3E5BC5-7DFF-48FA-8DA4-FDC68BFB12FD}" srcOrd="0" destOrd="0" presId="urn:microsoft.com/office/officeart/2005/8/layout/default"/>
    <dgm:cxn modelId="{1493940C-2ADC-4FD3-9A3B-82CE37BC9EEB}" srcId="{9C0BDDA9-987E-4075-9E07-59F287EA4374}" destId="{5410D416-F6D4-40C3-BA0C-E10B2D7694F9}" srcOrd="1" destOrd="0" parTransId="{7F45953D-9261-4611-A2CD-A5649A9E530B}" sibTransId="{ABDB807C-FEA7-4484-8A6C-BCD8EB5CA930}"/>
    <dgm:cxn modelId="{9DC5C824-8AF0-4156-87A0-8FE7C9370864}" srcId="{9C0BDDA9-987E-4075-9E07-59F287EA4374}" destId="{89F3AD85-BB96-4B52-8D0E-221CC9FC90DB}" srcOrd="3" destOrd="0" parTransId="{A753952D-905C-4374-B674-AC1C46A46136}" sibTransId="{8A28D558-ADC8-4A42-9DCA-82D16DD6A8ED}"/>
    <dgm:cxn modelId="{7844B98F-6F7A-4E3B-9D23-617B556D3092}" type="presOf" srcId="{89F3AD85-BB96-4B52-8D0E-221CC9FC90DB}" destId="{87D6FF03-A04F-46C9-B7BC-B9818EAD16CE}" srcOrd="0" destOrd="0" presId="urn:microsoft.com/office/officeart/2005/8/layout/default"/>
    <dgm:cxn modelId="{23B48F33-1924-4A0D-9BB8-DAB90BA145DA}" srcId="{9C0BDDA9-987E-4075-9E07-59F287EA4374}" destId="{D9BFEA1C-5C83-463B-BDBB-DCEE0920A756}" srcOrd="2" destOrd="0" parTransId="{3CE4B9FE-9872-42F3-88E0-B84A1F78C26D}" sibTransId="{E6A67B5C-3BF4-42BC-B6AB-9C11930C1D18}"/>
    <dgm:cxn modelId="{1D8210FA-8956-4E58-83B5-02DA116E8752}" type="presOf" srcId="{9C0BDDA9-987E-4075-9E07-59F287EA4374}" destId="{40927E2C-49EA-4488-B0EA-6CED3EB7BA89}" srcOrd="0" destOrd="0" presId="urn:microsoft.com/office/officeart/2005/8/layout/default"/>
    <dgm:cxn modelId="{B1DA8775-65B8-473B-A2A3-8FD3A497EFA3}" type="presOf" srcId="{D9BFEA1C-5C83-463B-BDBB-DCEE0920A756}" destId="{AA9F572C-918C-498E-AA0A-75BF40FEC8A5}" srcOrd="0" destOrd="0" presId="urn:microsoft.com/office/officeart/2005/8/layout/default"/>
    <dgm:cxn modelId="{5F58D330-B719-403E-84B9-388599681320}" type="presOf" srcId="{46C0BF44-64BE-4529-8E48-D989CFE8F763}" destId="{8475DE1B-B1E7-40D6-853F-CC66A86A4A3D}" srcOrd="0" destOrd="0" presId="urn:microsoft.com/office/officeart/2005/8/layout/default"/>
    <dgm:cxn modelId="{1E150018-D028-4019-877B-0E79B844BF67}" type="presOf" srcId="{5410D416-F6D4-40C3-BA0C-E10B2D7694F9}" destId="{7669C318-D707-4465-96FE-D89D8E9C7A51}" srcOrd="0" destOrd="0" presId="urn:microsoft.com/office/officeart/2005/8/layout/default"/>
    <dgm:cxn modelId="{B57E5F8D-5212-4EF3-82F5-A4F77713AFEA}" type="presParOf" srcId="{40927E2C-49EA-4488-B0EA-6CED3EB7BA89}" destId="{8475DE1B-B1E7-40D6-853F-CC66A86A4A3D}" srcOrd="0" destOrd="0" presId="urn:microsoft.com/office/officeart/2005/8/layout/default"/>
    <dgm:cxn modelId="{BE486D78-91FF-47F3-BA72-510BFE63819B}" type="presParOf" srcId="{40927E2C-49EA-4488-B0EA-6CED3EB7BA89}" destId="{0714CAD4-0975-4D5D-A83E-5AAEAE0695F5}" srcOrd="1" destOrd="0" presId="urn:microsoft.com/office/officeart/2005/8/layout/default"/>
    <dgm:cxn modelId="{75D9EEBF-0DA2-4BBA-87DC-F3D2BEA882E3}" type="presParOf" srcId="{40927E2C-49EA-4488-B0EA-6CED3EB7BA89}" destId="{7669C318-D707-4465-96FE-D89D8E9C7A51}" srcOrd="2" destOrd="0" presId="urn:microsoft.com/office/officeart/2005/8/layout/default"/>
    <dgm:cxn modelId="{74945A7E-6137-4556-8CEF-CAD0303D767F}" type="presParOf" srcId="{40927E2C-49EA-4488-B0EA-6CED3EB7BA89}" destId="{86447B63-D4E6-45DA-B869-E49C70A09FDE}" srcOrd="3" destOrd="0" presId="urn:microsoft.com/office/officeart/2005/8/layout/default"/>
    <dgm:cxn modelId="{61B95C06-2020-4836-8C2D-BC69EAA350C9}" type="presParOf" srcId="{40927E2C-49EA-4488-B0EA-6CED3EB7BA89}" destId="{AA9F572C-918C-498E-AA0A-75BF40FEC8A5}" srcOrd="4" destOrd="0" presId="urn:microsoft.com/office/officeart/2005/8/layout/default"/>
    <dgm:cxn modelId="{6E6B0EC9-0E8B-4386-9057-73A34731389B}" type="presParOf" srcId="{40927E2C-49EA-4488-B0EA-6CED3EB7BA89}" destId="{BBE88CC4-9B7A-4B5F-9926-5E7AEB8686DF}" srcOrd="5" destOrd="0" presId="urn:microsoft.com/office/officeart/2005/8/layout/default"/>
    <dgm:cxn modelId="{BBABCA31-E43F-4C5E-A91D-B707E133196C}" type="presParOf" srcId="{40927E2C-49EA-4488-B0EA-6CED3EB7BA89}" destId="{87D6FF03-A04F-46C9-B7BC-B9818EAD16CE}" srcOrd="6" destOrd="0" presId="urn:microsoft.com/office/officeart/2005/8/layout/default"/>
    <dgm:cxn modelId="{E246DD73-6325-4E98-BA31-3547E58DC010}" type="presParOf" srcId="{40927E2C-49EA-4488-B0EA-6CED3EB7BA89}" destId="{55E65F80-A428-4315-8B5C-002F4F327D41}" srcOrd="7" destOrd="0" presId="urn:microsoft.com/office/officeart/2005/8/layout/default"/>
    <dgm:cxn modelId="{A2A02CF2-F6F1-4790-9423-688B24EDDD6D}" type="presParOf" srcId="{40927E2C-49EA-4488-B0EA-6CED3EB7BA89}" destId="{DA3E5BC5-7DFF-48FA-8DA4-FDC68BFB12FD}" srcOrd="8" destOrd="0" presId="urn:microsoft.com/office/officeart/2005/8/layout/default"/>
    <dgm:cxn modelId="{DA5F8735-9A85-42DE-90A2-FB472FD12632}" type="presParOf" srcId="{40927E2C-49EA-4488-B0EA-6CED3EB7BA89}" destId="{328FA695-ED33-4F70-877C-6012F88B2DC3}" srcOrd="9" destOrd="0" presId="urn:microsoft.com/office/officeart/2005/8/layout/default"/>
    <dgm:cxn modelId="{36A30096-CF9F-4CA8-89D4-E5BDED8C7546}" type="presParOf" srcId="{40927E2C-49EA-4488-B0EA-6CED3EB7BA89}" destId="{5C149E79-EDF3-4DFC-968D-6679BB088FE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A90835E-6E9E-48F9-B7D8-6F34F40942C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252D1F-C123-4180-819E-FC53F8CD9DF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Какое качество у меня с партнером/семьей/близкими людьми?</a:t>
          </a:r>
          <a:endParaRPr lang="uk-UA">
            <a:solidFill>
              <a:schemeClr val="tx1"/>
            </a:solidFill>
          </a:endParaRPr>
        </a:p>
      </dgm:t>
    </dgm:pt>
    <dgm:pt modelId="{F097A189-9573-4C56-9CD4-A41B02322978}" type="parTrans" cxnId="{5663AB2F-C114-4C91-8CD8-102720801FE0}">
      <dgm:prSet/>
      <dgm:spPr/>
      <dgm:t>
        <a:bodyPr/>
        <a:lstStyle/>
        <a:p>
          <a:endParaRPr lang="ru-RU"/>
        </a:p>
      </dgm:t>
    </dgm:pt>
    <dgm:pt modelId="{BD3E9785-DF29-4E49-8AA7-62536AF37411}" type="sibTrans" cxnId="{5663AB2F-C114-4C91-8CD8-102720801FE0}">
      <dgm:prSet/>
      <dgm:spPr/>
      <dgm:t>
        <a:bodyPr/>
        <a:lstStyle/>
        <a:p>
          <a:endParaRPr lang="ru-RU"/>
        </a:p>
      </dgm:t>
    </dgm:pt>
    <dgm:pt modelId="{FA19B3B3-D2FD-47B7-9A14-2A068E8A545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Удовлетворены ли я своими отношениями с партнером/семьей/близкими людьми?</a:t>
          </a:r>
          <a:endParaRPr lang="uk-UA">
            <a:solidFill>
              <a:schemeClr val="tx1"/>
            </a:solidFill>
          </a:endParaRPr>
        </a:p>
      </dgm:t>
    </dgm:pt>
    <dgm:pt modelId="{C8839245-3975-42D4-99FB-2529CC62FA34}" type="parTrans" cxnId="{AB070009-2319-4922-A287-24DDEA8E7154}">
      <dgm:prSet/>
      <dgm:spPr/>
      <dgm:t>
        <a:bodyPr/>
        <a:lstStyle/>
        <a:p>
          <a:endParaRPr lang="ru-RU"/>
        </a:p>
      </dgm:t>
    </dgm:pt>
    <dgm:pt modelId="{14CAA06D-04BF-41D6-B2B2-060ED002FA3E}" type="sibTrans" cxnId="{AB070009-2319-4922-A287-24DDEA8E7154}">
      <dgm:prSet/>
      <dgm:spPr/>
      <dgm:t>
        <a:bodyPr/>
        <a:lstStyle/>
        <a:p>
          <a:endParaRPr lang="ru-RU"/>
        </a:p>
      </dgm:t>
    </dgm:pt>
    <dgm:pt modelId="{2279C123-E461-4CCB-9E30-3305CE36342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Есть ли у меня чувство поддержки со стороны партнера/семьи/близких людей?</a:t>
          </a:r>
          <a:endParaRPr lang="uk-UA">
            <a:solidFill>
              <a:schemeClr val="tx1"/>
            </a:solidFill>
          </a:endParaRPr>
        </a:p>
      </dgm:t>
    </dgm:pt>
    <dgm:pt modelId="{3F985B37-C983-49E9-A49C-EC1CE6B0612B}" type="parTrans" cxnId="{EBA3E83A-9F9B-4398-AD65-5494D79401F1}">
      <dgm:prSet/>
      <dgm:spPr/>
      <dgm:t>
        <a:bodyPr/>
        <a:lstStyle/>
        <a:p>
          <a:endParaRPr lang="ru-RU"/>
        </a:p>
      </dgm:t>
    </dgm:pt>
    <dgm:pt modelId="{DC8671BA-980E-4B33-B3E4-AAB13DD262DC}" type="sibTrans" cxnId="{EBA3E83A-9F9B-4398-AD65-5494D79401F1}">
      <dgm:prSet/>
      <dgm:spPr/>
      <dgm:t>
        <a:bodyPr/>
        <a:lstStyle/>
        <a:p>
          <a:endParaRPr lang="ru-RU"/>
        </a:p>
      </dgm:t>
    </dgm:pt>
    <dgm:pt modelId="{5B430F1C-07FA-4C5D-9191-8191AB9ED7B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 часто я провожу время с партнером/семьей/близкими людьми?</a:t>
          </a:r>
          <a:endParaRPr lang="uk-UA">
            <a:solidFill>
              <a:schemeClr val="tx1"/>
            </a:solidFill>
          </a:endParaRPr>
        </a:p>
      </dgm:t>
    </dgm:pt>
    <dgm:pt modelId="{AEE5D010-314F-4953-B7A9-0A23BF404F93}" type="parTrans" cxnId="{3033E9C3-0B9B-4B5B-B75B-FFCE1EC30842}">
      <dgm:prSet/>
      <dgm:spPr/>
      <dgm:t>
        <a:bodyPr/>
        <a:lstStyle/>
        <a:p>
          <a:endParaRPr lang="ru-RU"/>
        </a:p>
      </dgm:t>
    </dgm:pt>
    <dgm:pt modelId="{CA2D924A-EF7C-4E1F-99E1-AFC0475DC801}" type="sibTrans" cxnId="{3033E9C3-0B9B-4B5B-B75B-FFCE1EC30842}">
      <dgm:prSet/>
      <dgm:spPr/>
      <dgm:t>
        <a:bodyPr/>
        <a:lstStyle/>
        <a:p>
          <a:endParaRPr lang="ru-RU"/>
        </a:p>
      </dgm:t>
    </dgm:pt>
    <dgm:pt modelId="{DB66ECC5-DE4F-47AE-88A1-E611832D1E8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Есть ли у меня общие цели и интересы с партнером/семьей/близкими людьми?</a:t>
          </a:r>
          <a:endParaRPr lang="uk-UA">
            <a:solidFill>
              <a:schemeClr val="tx1"/>
            </a:solidFill>
          </a:endParaRPr>
        </a:p>
      </dgm:t>
    </dgm:pt>
    <dgm:pt modelId="{C290D8BE-DF06-4E9E-8498-7551BDF1B529}" type="parTrans" cxnId="{995571D4-17CB-405F-A5F6-300079C56E28}">
      <dgm:prSet/>
      <dgm:spPr/>
      <dgm:t>
        <a:bodyPr/>
        <a:lstStyle/>
        <a:p>
          <a:endParaRPr lang="ru-RU"/>
        </a:p>
      </dgm:t>
    </dgm:pt>
    <dgm:pt modelId="{1FCE2D48-B2CC-43E3-8FAE-638ACDD644B8}" type="sibTrans" cxnId="{995571D4-17CB-405F-A5F6-300079C56E28}">
      <dgm:prSet/>
      <dgm:spPr/>
      <dgm:t>
        <a:bodyPr/>
        <a:lstStyle/>
        <a:p>
          <a:endParaRPr lang="ru-RU"/>
        </a:p>
      </dgm:t>
    </dgm:pt>
    <dgm:pt modelId="{B4787DFD-DD4F-4D64-BDC9-759EEBC834F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 я проявляю свою любовь и заботу о партнере/семье/близких людях?</a:t>
          </a:r>
          <a:endParaRPr lang="uk-UA">
            <a:solidFill>
              <a:schemeClr val="tx1"/>
            </a:solidFill>
          </a:endParaRPr>
        </a:p>
      </dgm:t>
    </dgm:pt>
    <dgm:pt modelId="{038CBE0D-1490-4E38-B856-5821C965FA8A}" type="parTrans" cxnId="{EE39337C-EF5D-4186-98F6-033634832B96}">
      <dgm:prSet/>
      <dgm:spPr/>
      <dgm:t>
        <a:bodyPr/>
        <a:lstStyle/>
        <a:p>
          <a:endParaRPr lang="ru-RU"/>
        </a:p>
      </dgm:t>
    </dgm:pt>
    <dgm:pt modelId="{1B9503F0-2CEB-49BB-80CE-F2DDC9960626}" type="sibTrans" cxnId="{EE39337C-EF5D-4186-98F6-033634832B96}">
      <dgm:prSet/>
      <dgm:spPr/>
      <dgm:t>
        <a:bodyPr/>
        <a:lstStyle/>
        <a:p>
          <a:endParaRPr lang="ru-RU"/>
        </a:p>
      </dgm:t>
    </dgm:pt>
    <dgm:pt modelId="{92A6648B-DF13-4076-8E78-656DA5CC72B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Есть ли у меня открытость и честность в отношениях с партнером/семьей/близкими людьми?</a:t>
          </a:r>
          <a:endParaRPr lang="uk-UA">
            <a:solidFill>
              <a:schemeClr val="tx1"/>
            </a:solidFill>
          </a:endParaRPr>
        </a:p>
      </dgm:t>
    </dgm:pt>
    <dgm:pt modelId="{F29A50F5-3C4F-40E5-93AF-96A34C8C7083}" type="parTrans" cxnId="{CD2BF559-CC6E-4A53-B52B-38E03168927B}">
      <dgm:prSet/>
      <dgm:spPr/>
      <dgm:t>
        <a:bodyPr/>
        <a:lstStyle/>
        <a:p>
          <a:endParaRPr lang="ru-RU"/>
        </a:p>
      </dgm:t>
    </dgm:pt>
    <dgm:pt modelId="{844F7368-6098-4635-836E-6F8D0668067C}" type="sibTrans" cxnId="{CD2BF559-CC6E-4A53-B52B-38E03168927B}">
      <dgm:prSet/>
      <dgm:spPr/>
      <dgm:t>
        <a:bodyPr/>
        <a:lstStyle/>
        <a:p>
          <a:endParaRPr lang="ru-RU"/>
        </a:p>
      </dgm:t>
    </dgm:pt>
    <dgm:pt modelId="{B50861E0-CD23-4104-A067-61E53C0772B0}" type="pres">
      <dgm:prSet presAssocID="{3A90835E-6E9E-48F9-B7D8-6F34F40942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4E92DF-086C-4F51-BF92-C7470EB0F633}" type="pres">
      <dgm:prSet presAssocID="{94252D1F-C123-4180-819E-FC53F8CD9DF6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8C87EE-0D37-45AF-8017-06F798A81DDF}" type="pres">
      <dgm:prSet presAssocID="{BD3E9785-DF29-4E49-8AA7-62536AF37411}" presName="spacer" presStyleCnt="0"/>
      <dgm:spPr/>
    </dgm:pt>
    <dgm:pt modelId="{36A484F6-83D5-48EB-A1C4-CF399A9DD212}" type="pres">
      <dgm:prSet presAssocID="{FA19B3B3-D2FD-47B7-9A14-2A068E8A5452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F7678-222B-4682-85B7-A62AC9EA11A4}" type="pres">
      <dgm:prSet presAssocID="{14CAA06D-04BF-41D6-B2B2-060ED002FA3E}" presName="spacer" presStyleCnt="0"/>
      <dgm:spPr/>
    </dgm:pt>
    <dgm:pt modelId="{6BDEB2F5-7B53-4210-B0A7-9FA0240BCFD7}" type="pres">
      <dgm:prSet presAssocID="{2279C123-E461-4CCB-9E30-3305CE36342F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FF8F16-73CC-41DD-B3DC-C3F9C95F4ED9}" type="pres">
      <dgm:prSet presAssocID="{DC8671BA-980E-4B33-B3E4-AAB13DD262DC}" presName="spacer" presStyleCnt="0"/>
      <dgm:spPr/>
    </dgm:pt>
    <dgm:pt modelId="{DA05C984-C7DE-45FA-8D06-B9C317F1225D}" type="pres">
      <dgm:prSet presAssocID="{5B430F1C-07FA-4C5D-9191-8191AB9ED7B7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7AE03D-3DBE-4BBE-A6CD-870C345B2EFE}" type="pres">
      <dgm:prSet presAssocID="{CA2D924A-EF7C-4E1F-99E1-AFC0475DC801}" presName="spacer" presStyleCnt="0"/>
      <dgm:spPr/>
    </dgm:pt>
    <dgm:pt modelId="{6E35AF81-7015-4EB1-8B9C-C1A5523D30AD}" type="pres">
      <dgm:prSet presAssocID="{DB66ECC5-DE4F-47AE-88A1-E611832D1E8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AB8036-C321-4904-BD24-1C4F24A72B6A}" type="pres">
      <dgm:prSet presAssocID="{1FCE2D48-B2CC-43E3-8FAE-638ACDD644B8}" presName="spacer" presStyleCnt="0"/>
      <dgm:spPr/>
    </dgm:pt>
    <dgm:pt modelId="{6B4A9096-CB52-48C0-B81C-2326C8FA341B}" type="pres">
      <dgm:prSet presAssocID="{B4787DFD-DD4F-4D64-BDC9-759EEBC834F0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555898-159F-4C1E-A4FD-968D2C661BFB}" type="pres">
      <dgm:prSet presAssocID="{1B9503F0-2CEB-49BB-80CE-F2DDC9960626}" presName="spacer" presStyleCnt="0"/>
      <dgm:spPr/>
    </dgm:pt>
    <dgm:pt modelId="{2131B0E3-0C1A-4892-B731-4947E059F183}" type="pres">
      <dgm:prSet presAssocID="{92A6648B-DF13-4076-8E78-656DA5CC72B1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A3E83A-9F9B-4398-AD65-5494D79401F1}" srcId="{3A90835E-6E9E-48F9-B7D8-6F34F40942C7}" destId="{2279C123-E461-4CCB-9E30-3305CE36342F}" srcOrd="2" destOrd="0" parTransId="{3F985B37-C983-49E9-A49C-EC1CE6B0612B}" sibTransId="{DC8671BA-980E-4B33-B3E4-AAB13DD262DC}"/>
    <dgm:cxn modelId="{AB070009-2319-4922-A287-24DDEA8E7154}" srcId="{3A90835E-6E9E-48F9-B7D8-6F34F40942C7}" destId="{FA19B3B3-D2FD-47B7-9A14-2A068E8A5452}" srcOrd="1" destOrd="0" parTransId="{C8839245-3975-42D4-99FB-2529CC62FA34}" sibTransId="{14CAA06D-04BF-41D6-B2B2-060ED002FA3E}"/>
    <dgm:cxn modelId="{9DA42D2F-405F-456B-8F38-207FDF2755B9}" type="presOf" srcId="{B4787DFD-DD4F-4D64-BDC9-759EEBC834F0}" destId="{6B4A9096-CB52-48C0-B81C-2326C8FA341B}" srcOrd="0" destOrd="0" presId="urn:microsoft.com/office/officeart/2005/8/layout/vList2"/>
    <dgm:cxn modelId="{995571D4-17CB-405F-A5F6-300079C56E28}" srcId="{3A90835E-6E9E-48F9-B7D8-6F34F40942C7}" destId="{DB66ECC5-DE4F-47AE-88A1-E611832D1E87}" srcOrd="4" destOrd="0" parTransId="{C290D8BE-DF06-4E9E-8498-7551BDF1B529}" sibTransId="{1FCE2D48-B2CC-43E3-8FAE-638ACDD644B8}"/>
    <dgm:cxn modelId="{DB0DAD4C-FB6C-4663-8C7A-0C51B56B7001}" type="presOf" srcId="{FA19B3B3-D2FD-47B7-9A14-2A068E8A5452}" destId="{36A484F6-83D5-48EB-A1C4-CF399A9DD212}" srcOrd="0" destOrd="0" presId="urn:microsoft.com/office/officeart/2005/8/layout/vList2"/>
    <dgm:cxn modelId="{D6D88609-00B7-470B-BCA5-15B7E561E0DE}" type="presOf" srcId="{3A90835E-6E9E-48F9-B7D8-6F34F40942C7}" destId="{B50861E0-CD23-4104-A067-61E53C0772B0}" srcOrd="0" destOrd="0" presId="urn:microsoft.com/office/officeart/2005/8/layout/vList2"/>
    <dgm:cxn modelId="{DFDA47CF-F656-4B87-AFE1-79F474360F14}" type="presOf" srcId="{92A6648B-DF13-4076-8E78-656DA5CC72B1}" destId="{2131B0E3-0C1A-4892-B731-4947E059F183}" srcOrd="0" destOrd="0" presId="urn:microsoft.com/office/officeart/2005/8/layout/vList2"/>
    <dgm:cxn modelId="{5663AB2F-C114-4C91-8CD8-102720801FE0}" srcId="{3A90835E-6E9E-48F9-B7D8-6F34F40942C7}" destId="{94252D1F-C123-4180-819E-FC53F8CD9DF6}" srcOrd="0" destOrd="0" parTransId="{F097A189-9573-4C56-9CD4-A41B02322978}" sibTransId="{BD3E9785-DF29-4E49-8AA7-62536AF37411}"/>
    <dgm:cxn modelId="{3033E9C3-0B9B-4B5B-B75B-FFCE1EC30842}" srcId="{3A90835E-6E9E-48F9-B7D8-6F34F40942C7}" destId="{5B430F1C-07FA-4C5D-9191-8191AB9ED7B7}" srcOrd="3" destOrd="0" parTransId="{AEE5D010-314F-4953-B7A9-0A23BF404F93}" sibTransId="{CA2D924A-EF7C-4E1F-99E1-AFC0475DC801}"/>
    <dgm:cxn modelId="{2D94BA77-253F-48E1-86D7-A6FBF455DD01}" type="presOf" srcId="{94252D1F-C123-4180-819E-FC53F8CD9DF6}" destId="{1C4E92DF-086C-4F51-BF92-C7470EB0F633}" srcOrd="0" destOrd="0" presId="urn:microsoft.com/office/officeart/2005/8/layout/vList2"/>
    <dgm:cxn modelId="{CD2BF559-CC6E-4A53-B52B-38E03168927B}" srcId="{3A90835E-6E9E-48F9-B7D8-6F34F40942C7}" destId="{92A6648B-DF13-4076-8E78-656DA5CC72B1}" srcOrd="6" destOrd="0" parTransId="{F29A50F5-3C4F-40E5-93AF-96A34C8C7083}" sibTransId="{844F7368-6098-4635-836E-6F8D0668067C}"/>
    <dgm:cxn modelId="{EE39337C-EF5D-4186-98F6-033634832B96}" srcId="{3A90835E-6E9E-48F9-B7D8-6F34F40942C7}" destId="{B4787DFD-DD4F-4D64-BDC9-759EEBC834F0}" srcOrd="5" destOrd="0" parTransId="{038CBE0D-1490-4E38-B856-5821C965FA8A}" sibTransId="{1B9503F0-2CEB-49BB-80CE-F2DDC9960626}"/>
    <dgm:cxn modelId="{F773407C-5594-4E9A-AAA8-5E8E13152458}" type="presOf" srcId="{DB66ECC5-DE4F-47AE-88A1-E611832D1E87}" destId="{6E35AF81-7015-4EB1-8B9C-C1A5523D30AD}" srcOrd="0" destOrd="0" presId="urn:microsoft.com/office/officeart/2005/8/layout/vList2"/>
    <dgm:cxn modelId="{F2FB49FC-CEC3-4FD4-ABDE-E33206377F00}" type="presOf" srcId="{2279C123-E461-4CCB-9E30-3305CE36342F}" destId="{6BDEB2F5-7B53-4210-B0A7-9FA0240BCFD7}" srcOrd="0" destOrd="0" presId="urn:microsoft.com/office/officeart/2005/8/layout/vList2"/>
    <dgm:cxn modelId="{EB5BEFE1-396B-4476-8F06-E0D1EAC7B4C1}" type="presOf" srcId="{5B430F1C-07FA-4C5D-9191-8191AB9ED7B7}" destId="{DA05C984-C7DE-45FA-8D06-B9C317F1225D}" srcOrd="0" destOrd="0" presId="urn:microsoft.com/office/officeart/2005/8/layout/vList2"/>
    <dgm:cxn modelId="{7BF2C74C-14D3-433C-A638-B4B7AC38307F}" type="presParOf" srcId="{B50861E0-CD23-4104-A067-61E53C0772B0}" destId="{1C4E92DF-086C-4F51-BF92-C7470EB0F633}" srcOrd="0" destOrd="0" presId="urn:microsoft.com/office/officeart/2005/8/layout/vList2"/>
    <dgm:cxn modelId="{76629768-7C1E-4541-ABC1-EB22BE1B5E3B}" type="presParOf" srcId="{B50861E0-CD23-4104-A067-61E53C0772B0}" destId="{B68C87EE-0D37-45AF-8017-06F798A81DDF}" srcOrd="1" destOrd="0" presId="urn:microsoft.com/office/officeart/2005/8/layout/vList2"/>
    <dgm:cxn modelId="{CA651605-42EB-4825-94CD-66EFD2B81853}" type="presParOf" srcId="{B50861E0-CD23-4104-A067-61E53C0772B0}" destId="{36A484F6-83D5-48EB-A1C4-CF399A9DD212}" srcOrd="2" destOrd="0" presId="urn:microsoft.com/office/officeart/2005/8/layout/vList2"/>
    <dgm:cxn modelId="{C817DE61-405C-489C-8AFD-A0D38CFD4BA9}" type="presParOf" srcId="{B50861E0-CD23-4104-A067-61E53C0772B0}" destId="{033F7678-222B-4682-85B7-A62AC9EA11A4}" srcOrd="3" destOrd="0" presId="urn:microsoft.com/office/officeart/2005/8/layout/vList2"/>
    <dgm:cxn modelId="{D4F6A655-38E5-4280-964B-8374D06B36E2}" type="presParOf" srcId="{B50861E0-CD23-4104-A067-61E53C0772B0}" destId="{6BDEB2F5-7B53-4210-B0A7-9FA0240BCFD7}" srcOrd="4" destOrd="0" presId="urn:microsoft.com/office/officeart/2005/8/layout/vList2"/>
    <dgm:cxn modelId="{F0EF9788-D381-4C60-A233-B802AF92BB66}" type="presParOf" srcId="{B50861E0-CD23-4104-A067-61E53C0772B0}" destId="{94FF8F16-73CC-41DD-B3DC-C3F9C95F4ED9}" srcOrd="5" destOrd="0" presId="urn:microsoft.com/office/officeart/2005/8/layout/vList2"/>
    <dgm:cxn modelId="{2EFDA13F-568B-4A51-A867-579ACF1F82AD}" type="presParOf" srcId="{B50861E0-CD23-4104-A067-61E53C0772B0}" destId="{DA05C984-C7DE-45FA-8D06-B9C317F1225D}" srcOrd="6" destOrd="0" presId="urn:microsoft.com/office/officeart/2005/8/layout/vList2"/>
    <dgm:cxn modelId="{875E172B-9378-4619-ACA4-D61D45A645D9}" type="presParOf" srcId="{B50861E0-CD23-4104-A067-61E53C0772B0}" destId="{627AE03D-3DBE-4BBE-A6CD-870C345B2EFE}" srcOrd="7" destOrd="0" presId="urn:microsoft.com/office/officeart/2005/8/layout/vList2"/>
    <dgm:cxn modelId="{5D5913B4-FDEA-47EB-838F-E402803148CF}" type="presParOf" srcId="{B50861E0-CD23-4104-A067-61E53C0772B0}" destId="{6E35AF81-7015-4EB1-8B9C-C1A5523D30AD}" srcOrd="8" destOrd="0" presId="urn:microsoft.com/office/officeart/2005/8/layout/vList2"/>
    <dgm:cxn modelId="{6345F270-215B-4835-8B50-B1D38E0347CE}" type="presParOf" srcId="{B50861E0-CD23-4104-A067-61E53C0772B0}" destId="{4DAB8036-C321-4904-BD24-1C4F24A72B6A}" srcOrd="9" destOrd="0" presId="urn:microsoft.com/office/officeart/2005/8/layout/vList2"/>
    <dgm:cxn modelId="{1B7C8DE8-4CAB-4AB4-88A2-A9AD5FCE3BEB}" type="presParOf" srcId="{B50861E0-CD23-4104-A067-61E53C0772B0}" destId="{6B4A9096-CB52-48C0-B81C-2326C8FA341B}" srcOrd="10" destOrd="0" presId="urn:microsoft.com/office/officeart/2005/8/layout/vList2"/>
    <dgm:cxn modelId="{1C535FE1-7C88-4E65-8FA7-58CE864B2E04}" type="presParOf" srcId="{B50861E0-CD23-4104-A067-61E53C0772B0}" destId="{BA555898-159F-4C1E-A4FD-968D2C661BFB}" srcOrd="11" destOrd="0" presId="urn:microsoft.com/office/officeart/2005/8/layout/vList2"/>
    <dgm:cxn modelId="{C76106BE-D868-455D-8EE3-0A36A505841F}" type="presParOf" srcId="{B50861E0-CD23-4104-A067-61E53C0772B0}" destId="{2131B0E3-0C1A-4892-B731-4947E059F183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16C7999-8D49-4E0A-BA7F-7E50AFDD650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425D99-4924-4FD6-A043-4F48EA164CA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цель, которую вы хотите получить. Цели должны быть ясными, мыслями и измеримыми.</a:t>
          </a:r>
          <a:endParaRPr lang="uk-UA">
            <a:solidFill>
              <a:schemeClr val="tx1"/>
            </a:solidFill>
          </a:endParaRPr>
        </a:p>
      </dgm:t>
    </dgm:pt>
    <dgm:pt modelId="{B822475C-AD7D-4FE4-B519-958EB3C8BDBD}" type="parTrans" cxnId="{A6668838-49C8-4222-A00F-8BDD09184615}">
      <dgm:prSet/>
      <dgm:spPr/>
      <dgm:t>
        <a:bodyPr/>
        <a:lstStyle/>
        <a:p>
          <a:endParaRPr lang="ru-RU"/>
        </a:p>
      </dgm:t>
    </dgm:pt>
    <dgm:pt modelId="{1D59319C-8DA7-49E0-97FF-EDCC8DD02C67}" type="sibTrans" cxnId="{A6668838-49C8-4222-A00F-8BDD09184615}">
      <dgm:prSet/>
      <dgm:spPr/>
      <dgm:t>
        <a:bodyPr/>
        <a:lstStyle/>
        <a:p>
          <a:endParaRPr lang="ru-RU"/>
        </a:p>
      </dgm:t>
    </dgm:pt>
    <dgm:pt modelId="{C99E28DA-AB7B-4960-8765-07582C77A8D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шаги, которые необходимо искать: разбейте свои цели на маленькие шаги, которые необходимо сделать, достичь желаемого результата. На каждом шагу в виде действия, которое необходимо для подтверждения.</a:t>
          </a:r>
          <a:endParaRPr lang="uk-UA">
            <a:solidFill>
              <a:schemeClr val="tx1"/>
            </a:solidFill>
          </a:endParaRPr>
        </a:p>
      </dgm:t>
    </dgm:pt>
    <dgm:pt modelId="{7AD14349-0C1C-4767-A8C6-5EEFFDBC6323}" type="parTrans" cxnId="{796FFE26-CA7F-4053-9409-4A1BAF32E489}">
      <dgm:prSet/>
      <dgm:spPr/>
      <dgm:t>
        <a:bodyPr/>
        <a:lstStyle/>
        <a:p>
          <a:endParaRPr lang="ru-RU"/>
        </a:p>
      </dgm:t>
    </dgm:pt>
    <dgm:pt modelId="{F01D99B6-70D6-4F3A-BF89-B644AF2C6781}" type="sibTrans" cxnId="{796FFE26-CA7F-4053-9409-4A1BAF32E489}">
      <dgm:prSet/>
      <dgm:spPr/>
      <dgm:t>
        <a:bodyPr/>
        <a:lstStyle/>
        <a:p>
          <a:endParaRPr lang="ru-RU"/>
        </a:p>
      </dgm:t>
    </dgm:pt>
    <dgm:pt modelId="{3CEF2CE7-0547-476A-92DA-A4907251571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Определите, какие ресурсы вам понадобятся: определите, какие ресурсы вам понадобятся для достижения каждого шага. Это может быть время, деньги, энергия, знания или помощь других людей.</a:t>
          </a:r>
          <a:endParaRPr lang="uk-UA">
            <a:solidFill>
              <a:schemeClr val="tx1"/>
            </a:solidFill>
          </a:endParaRPr>
        </a:p>
      </dgm:t>
    </dgm:pt>
    <dgm:pt modelId="{EA7B0502-B07F-4DD0-828C-FBA5924BFCB9}" type="parTrans" cxnId="{3E6F68DF-45DB-4844-BF2D-EF5D89890986}">
      <dgm:prSet/>
      <dgm:spPr/>
      <dgm:t>
        <a:bodyPr/>
        <a:lstStyle/>
        <a:p>
          <a:endParaRPr lang="ru-RU"/>
        </a:p>
      </dgm:t>
    </dgm:pt>
    <dgm:pt modelId="{C7372A5D-9BEF-44BD-9B51-5EBD5767D86C}" type="sibTrans" cxnId="{3E6F68DF-45DB-4844-BF2D-EF5D89890986}">
      <dgm:prSet/>
      <dgm:spPr/>
      <dgm:t>
        <a:bodyPr/>
        <a:lstStyle/>
        <a:p>
          <a:endParaRPr lang="ru-RU"/>
        </a:p>
      </dgm:t>
    </dgm:pt>
    <dgm:pt modelId="{9F8D0696-BB14-4F23-8EB1-861468CF18E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Определите, кто будет выполнен за выполнение каждого шага: Это может быть вы или кто-то другой.</a:t>
          </a:r>
          <a:endParaRPr lang="uk-UA">
            <a:solidFill>
              <a:schemeClr val="tx1"/>
            </a:solidFill>
          </a:endParaRPr>
        </a:p>
      </dgm:t>
    </dgm:pt>
    <dgm:pt modelId="{98D02EB7-4CB8-421B-9E1D-459F2C2D822A}" type="parTrans" cxnId="{0ADD3305-5380-4316-8941-BF43E2436970}">
      <dgm:prSet/>
      <dgm:spPr/>
      <dgm:t>
        <a:bodyPr/>
        <a:lstStyle/>
        <a:p>
          <a:endParaRPr lang="ru-RU"/>
        </a:p>
      </dgm:t>
    </dgm:pt>
    <dgm:pt modelId="{E387632C-4B18-4A9B-8F7D-A105E56B7682}" type="sibTrans" cxnId="{0ADD3305-5380-4316-8941-BF43E2436970}">
      <dgm:prSet/>
      <dgm:spPr/>
      <dgm:t>
        <a:bodyPr/>
        <a:lstStyle/>
        <a:p>
          <a:endParaRPr lang="ru-RU"/>
        </a:p>
      </dgm:t>
    </dgm:pt>
    <dgm:pt modelId="{0667D7EA-FC8D-448B-B78C-34D522C958F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Установите реалистичные значения для достижения каждого шага: установите реалистичные значения для достижения каждого шага. Это поможет вам оставаться на правильном пути и следить за своим прогрессом.</a:t>
          </a:r>
          <a:endParaRPr lang="uk-UA">
            <a:solidFill>
              <a:schemeClr val="tx1"/>
            </a:solidFill>
          </a:endParaRPr>
        </a:p>
      </dgm:t>
    </dgm:pt>
    <dgm:pt modelId="{AB0ADD29-A3EA-4867-A849-726992133B8E}" type="parTrans" cxnId="{FC9EAC11-F95A-4A94-887A-02C96D288632}">
      <dgm:prSet/>
      <dgm:spPr/>
      <dgm:t>
        <a:bodyPr/>
        <a:lstStyle/>
        <a:p>
          <a:endParaRPr lang="ru-RU"/>
        </a:p>
      </dgm:t>
    </dgm:pt>
    <dgm:pt modelId="{F73A0335-FF69-4C5E-BE47-237AE50A6DC0}" type="sibTrans" cxnId="{FC9EAC11-F95A-4A94-887A-02C96D288632}">
      <dgm:prSet/>
      <dgm:spPr/>
      <dgm:t>
        <a:bodyPr/>
        <a:lstStyle/>
        <a:p>
          <a:endParaRPr lang="ru-RU"/>
        </a:p>
      </dgm:t>
    </dgm:pt>
    <dgm:pt modelId="{A499778A-223F-4946-9CA6-0AABF8E5E37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свой прогресс: наблюдайте за своим прогрессом и вносите изменения в свой план, если это необходимо. Это поможет вам оставаться мотивированными и достигать своих целей.</a:t>
          </a:r>
          <a:endParaRPr lang="uk-UA">
            <a:solidFill>
              <a:schemeClr val="tx1"/>
            </a:solidFill>
          </a:endParaRPr>
        </a:p>
      </dgm:t>
    </dgm:pt>
    <dgm:pt modelId="{CA667C4E-847A-41F0-A519-60FAEE35A7D9}" type="parTrans" cxnId="{D46BDB48-B91E-4CD7-AE1D-61C087DCB5BE}">
      <dgm:prSet/>
      <dgm:spPr/>
      <dgm:t>
        <a:bodyPr/>
        <a:lstStyle/>
        <a:p>
          <a:endParaRPr lang="ru-RU"/>
        </a:p>
      </dgm:t>
    </dgm:pt>
    <dgm:pt modelId="{D990D199-0A3D-46E7-A67C-0BA763E88F22}" type="sibTrans" cxnId="{D46BDB48-B91E-4CD7-AE1D-61C087DCB5BE}">
      <dgm:prSet/>
      <dgm:spPr/>
      <dgm:t>
        <a:bodyPr/>
        <a:lstStyle/>
        <a:p>
          <a:endParaRPr lang="ru-RU"/>
        </a:p>
      </dgm:t>
    </dgm:pt>
    <dgm:pt modelId="{7B2DB6BB-7286-40D7-9C79-43DBCF0B3CC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Действия: необходимо действовать по плану и делать шаги, которые вы определили для достижения своих целей. Быть стойкими и дисциплинированными, и вы должны достигать своих целей в любой сфере жизни.</a:t>
          </a:r>
          <a:endParaRPr lang="uk-UA">
            <a:solidFill>
              <a:schemeClr val="tx1"/>
            </a:solidFill>
          </a:endParaRPr>
        </a:p>
      </dgm:t>
    </dgm:pt>
    <dgm:pt modelId="{C932426E-590A-4FFB-A81C-1850095DED92}" type="parTrans" cxnId="{591024FB-ADA1-4F22-8A52-9AC2CE40CDD1}">
      <dgm:prSet/>
      <dgm:spPr/>
      <dgm:t>
        <a:bodyPr/>
        <a:lstStyle/>
        <a:p>
          <a:endParaRPr lang="ru-RU"/>
        </a:p>
      </dgm:t>
    </dgm:pt>
    <dgm:pt modelId="{3DBB645E-7406-4170-B2FA-6D09DA19F10B}" type="sibTrans" cxnId="{591024FB-ADA1-4F22-8A52-9AC2CE40CDD1}">
      <dgm:prSet/>
      <dgm:spPr/>
      <dgm:t>
        <a:bodyPr/>
        <a:lstStyle/>
        <a:p>
          <a:endParaRPr lang="ru-RU"/>
        </a:p>
      </dgm:t>
    </dgm:pt>
    <dgm:pt modelId="{DB2E9520-B701-4018-93D8-A9F68A6C00B0}" type="pres">
      <dgm:prSet presAssocID="{416C7999-8D49-4E0A-BA7F-7E50AFDD650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B1F6C7-C8E4-495E-9806-807659B60E96}" type="pres">
      <dgm:prSet presAssocID="{88425D99-4924-4FD6-A043-4F48EA164CA2}" presName="node" presStyleLbl="node1" presStyleIdx="0" presStyleCnt="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B2016250-2640-49DE-AF77-E20325E40D4E}" type="pres">
      <dgm:prSet presAssocID="{1D59319C-8DA7-49E0-97FF-EDCC8DD02C67}" presName="sibTrans" presStyleCnt="0"/>
      <dgm:spPr/>
    </dgm:pt>
    <dgm:pt modelId="{674D441F-E8F0-460C-AA34-50ECF264239A}" type="pres">
      <dgm:prSet presAssocID="{C99E28DA-AB7B-4960-8765-07582C77A8D2}" presName="node" presStyleLbl="node1" presStyleIdx="1" presStyleCnt="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E826A537-9E30-421F-97BE-BA5B962C5685}" type="pres">
      <dgm:prSet presAssocID="{F01D99B6-70D6-4F3A-BF89-B644AF2C6781}" presName="sibTrans" presStyleCnt="0"/>
      <dgm:spPr/>
    </dgm:pt>
    <dgm:pt modelId="{2A7EA060-CE14-4152-8191-0D0204D2837E}" type="pres">
      <dgm:prSet presAssocID="{3CEF2CE7-0547-476A-92DA-A49072515714}" presName="node" presStyleLbl="node1" presStyleIdx="2" presStyleCnt="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6E8B0656-3C78-406B-8558-2205559F07AC}" type="pres">
      <dgm:prSet presAssocID="{C7372A5D-9BEF-44BD-9B51-5EBD5767D86C}" presName="sibTrans" presStyleCnt="0"/>
      <dgm:spPr/>
    </dgm:pt>
    <dgm:pt modelId="{8EE823A8-9754-4E7E-8353-B7382F2D67A3}" type="pres">
      <dgm:prSet presAssocID="{9F8D0696-BB14-4F23-8EB1-861468CF18EE}" presName="node" presStyleLbl="node1" presStyleIdx="3" presStyleCnt="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0AA2B5A1-2FEB-4360-AA80-3EC827575FAE}" type="pres">
      <dgm:prSet presAssocID="{E387632C-4B18-4A9B-8F7D-A105E56B7682}" presName="sibTrans" presStyleCnt="0"/>
      <dgm:spPr/>
    </dgm:pt>
    <dgm:pt modelId="{267D0946-CF2A-4888-944B-E0575FE1B2E7}" type="pres">
      <dgm:prSet presAssocID="{0667D7EA-FC8D-448B-B78C-34D522C958FE}" presName="node" presStyleLbl="node1" presStyleIdx="4" presStyleCnt="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C0AA6EF2-A6B7-4A7A-B786-DD1E4FE90606}" type="pres">
      <dgm:prSet presAssocID="{F73A0335-FF69-4C5E-BE47-237AE50A6DC0}" presName="sibTrans" presStyleCnt="0"/>
      <dgm:spPr/>
    </dgm:pt>
    <dgm:pt modelId="{CF849EEC-EF05-40BB-9898-6625EB1834BC}" type="pres">
      <dgm:prSet presAssocID="{A499778A-223F-4946-9CA6-0AABF8E5E37C}" presName="node" presStyleLbl="node1" presStyleIdx="5" presStyleCnt="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95F84B2B-5886-41E0-BB4D-CBF610F53C22}" type="pres">
      <dgm:prSet presAssocID="{D990D199-0A3D-46E7-A67C-0BA763E88F22}" presName="sibTrans" presStyleCnt="0"/>
      <dgm:spPr/>
    </dgm:pt>
    <dgm:pt modelId="{91A6FF34-EEB9-43AD-AADF-36B1F2BBC6F4}" type="pres">
      <dgm:prSet presAssocID="{7B2DB6BB-7286-40D7-9C79-43DBCF0B3CCE}" presName="node" presStyleLbl="node1" presStyleIdx="6" presStyleCnt="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</dgm:ptLst>
  <dgm:cxnLst>
    <dgm:cxn modelId="{D46BDB48-B91E-4CD7-AE1D-61C087DCB5BE}" srcId="{416C7999-8D49-4E0A-BA7F-7E50AFDD6505}" destId="{A499778A-223F-4946-9CA6-0AABF8E5E37C}" srcOrd="5" destOrd="0" parTransId="{CA667C4E-847A-41F0-A519-60FAEE35A7D9}" sibTransId="{D990D199-0A3D-46E7-A67C-0BA763E88F22}"/>
    <dgm:cxn modelId="{591024FB-ADA1-4F22-8A52-9AC2CE40CDD1}" srcId="{416C7999-8D49-4E0A-BA7F-7E50AFDD6505}" destId="{7B2DB6BB-7286-40D7-9C79-43DBCF0B3CCE}" srcOrd="6" destOrd="0" parTransId="{C932426E-590A-4FFB-A81C-1850095DED92}" sibTransId="{3DBB645E-7406-4170-B2FA-6D09DA19F10B}"/>
    <dgm:cxn modelId="{4E1C9657-4B9D-4F56-989F-3179215BFD85}" type="presOf" srcId="{C99E28DA-AB7B-4960-8765-07582C77A8D2}" destId="{674D441F-E8F0-460C-AA34-50ECF264239A}" srcOrd="0" destOrd="0" presId="urn:microsoft.com/office/officeart/2005/8/layout/hList6"/>
    <dgm:cxn modelId="{3E6F68DF-45DB-4844-BF2D-EF5D89890986}" srcId="{416C7999-8D49-4E0A-BA7F-7E50AFDD6505}" destId="{3CEF2CE7-0547-476A-92DA-A49072515714}" srcOrd="2" destOrd="0" parTransId="{EA7B0502-B07F-4DD0-828C-FBA5924BFCB9}" sibTransId="{C7372A5D-9BEF-44BD-9B51-5EBD5767D86C}"/>
    <dgm:cxn modelId="{FC9EAC11-F95A-4A94-887A-02C96D288632}" srcId="{416C7999-8D49-4E0A-BA7F-7E50AFDD6505}" destId="{0667D7EA-FC8D-448B-B78C-34D522C958FE}" srcOrd="4" destOrd="0" parTransId="{AB0ADD29-A3EA-4867-A849-726992133B8E}" sibTransId="{F73A0335-FF69-4C5E-BE47-237AE50A6DC0}"/>
    <dgm:cxn modelId="{4F2C37EA-7161-4B0B-8931-962532DB9CFD}" type="presOf" srcId="{0667D7EA-FC8D-448B-B78C-34D522C958FE}" destId="{267D0946-CF2A-4888-944B-E0575FE1B2E7}" srcOrd="0" destOrd="0" presId="urn:microsoft.com/office/officeart/2005/8/layout/hList6"/>
    <dgm:cxn modelId="{12AB3738-F054-49B5-B92E-F9FC2E9C328E}" type="presOf" srcId="{7B2DB6BB-7286-40D7-9C79-43DBCF0B3CCE}" destId="{91A6FF34-EEB9-43AD-AADF-36B1F2BBC6F4}" srcOrd="0" destOrd="0" presId="urn:microsoft.com/office/officeart/2005/8/layout/hList6"/>
    <dgm:cxn modelId="{0ADD3305-5380-4316-8941-BF43E2436970}" srcId="{416C7999-8D49-4E0A-BA7F-7E50AFDD6505}" destId="{9F8D0696-BB14-4F23-8EB1-861468CF18EE}" srcOrd="3" destOrd="0" parTransId="{98D02EB7-4CB8-421B-9E1D-459F2C2D822A}" sibTransId="{E387632C-4B18-4A9B-8F7D-A105E56B7682}"/>
    <dgm:cxn modelId="{3A229456-D196-42D8-94FB-6E8EB63D6806}" type="presOf" srcId="{88425D99-4924-4FD6-A043-4F48EA164CA2}" destId="{38B1F6C7-C8E4-495E-9806-807659B60E96}" srcOrd="0" destOrd="0" presId="urn:microsoft.com/office/officeart/2005/8/layout/hList6"/>
    <dgm:cxn modelId="{A6668838-49C8-4222-A00F-8BDD09184615}" srcId="{416C7999-8D49-4E0A-BA7F-7E50AFDD6505}" destId="{88425D99-4924-4FD6-A043-4F48EA164CA2}" srcOrd="0" destOrd="0" parTransId="{B822475C-AD7D-4FE4-B519-958EB3C8BDBD}" sibTransId="{1D59319C-8DA7-49E0-97FF-EDCC8DD02C67}"/>
    <dgm:cxn modelId="{0DB47E87-7D29-4965-A2F2-830A36404161}" type="presOf" srcId="{A499778A-223F-4946-9CA6-0AABF8E5E37C}" destId="{CF849EEC-EF05-40BB-9898-6625EB1834BC}" srcOrd="0" destOrd="0" presId="urn:microsoft.com/office/officeart/2005/8/layout/hList6"/>
    <dgm:cxn modelId="{B6A98DBE-FA5A-462A-B011-DB555C2109A3}" type="presOf" srcId="{3CEF2CE7-0547-476A-92DA-A49072515714}" destId="{2A7EA060-CE14-4152-8191-0D0204D2837E}" srcOrd="0" destOrd="0" presId="urn:microsoft.com/office/officeart/2005/8/layout/hList6"/>
    <dgm:cxn modelId="{7CB23F32-82A1-42C7-8D09-636A853661CF}" type="presOf" srcId="{416C7999-8D49-4E0A-BA7F-7E50AFDD6505}" destId="{DB2E9520-B701-4018-93D8-A9F68A6C00B0}" srcOrd="0" destOrd="0" presId="urn:microsoft.com/office/officeart/2005/8/layout/hList6"/>
    <dgm:cxn modelId="{796FFE26-CA7F-4053-9409-4A1BAF32E489}" srcId="{416C7999-8D49-4E0A-BA7F-7E50AFDD6505}" destId="{C99E28DA-AB7B-4960-8765-07582C77A8D2}" srcOrd="1" destOrd="0" parTransId="{7AD14349-0C1C-4767-A8C6-5EEFFDBC6323}" sibTransId="{F01D99B6-70D6-4F3A-BF89-B644AF2C6781}"/>
    <dgm:cxn modelId="{F7542AAF-3DA0-45A5-9F8B-4DC71F0B7297}" type="presOf" srcId="{9F8D0696-BB14-4F23-8EB1-861468CF18EE}" destId="{8EE823A8-9754-4E7E-8353-B7382F2D67A3}" srcOrd="0" destOrd="0" presId="urn:microsoft.com/office/officeart/2005/8/layout/hList6"/>
    <dgm:cxn modelId="{1FF3790E-0143-4DA1-BCC7-7624EAAE2F0E}" type="presParOf" srcId="{DB2E9520-B701-4018-93D8-A9F68A6C00B0}" destId="{38B1F6C7-C8E4-495E-9806-807659B60E96}" srcOrd="0" destOrd="0" presId="urn:microsoft.com/office/officeart/2005/8/layout/hList6"/>
    <dgm:cxn modelId="{7C2AEF27-5E14-4575-9446-450CA0B10467}" type="presParOf" srcId="{DB2E9520-B701-4018-93D8-A9F68A6C00B0}" destId="{B2016250-2640-49DE-AF77-E20325E40D4E}" srcOrd="1" destOrd="0" presId="urn:microsoft.com/office/officeart/2005/8/layout/hList6"/>
    <dgm:cxn modelId="{1070868E-F0FA-42F2-97E7-CDED09C3A187}" type="presParOf" srcId="{DB2E9520-B701-4018-93D8-A9F68A6C00B0}" destId="{674D441F-E8F0-460C-AA34-50ECF264239A}" srcOrd="2" destOrd="0" presId="urn:microsoft.com/office/officeart/2005/8/layout/hList6"/>
    <dgm:cxn modelId="{B8361972-F9BD-4398-86D4-C267ECAD47C2}" type="presParOf" srcId="{DB2E9520-B701-4018-93D8-A9F68A6C00B0}" destId="{E826A537-9E30-421F-97BE-BA5B962C5685}" srcOrd="3" destOrd="0" presId="urn:microsoft.com/office/officeart/2005/8/layout/hList6"/>
    <dgm:cxn modelId="{EAD91BD5-C03A-4F53-9830-6992BD33DAF4}" type="presParOf" srcId="{DB2E9520-B701-4018-93D8-A9F68A6C00B0}" destId="{2A7EA060-CE14-4152-8191-0D0204D2837E}" srcOrd="4" destOrd="0" presId="urn:microsoft.com/office/officeart/2005/8/layout/hList6"/>
    <dgm:cxn modelId="{3F9795EE-6009-40AA-9FA1-9799A8294C6D}" type="presParOf" srcId="{DB2E9520-B701-4018-93D8-A9F68A6C00B0}" destId="{6E8B0656-3C78-406B-8558-2205559F07AC}" srcOrd="5" destOrd="0" presId="urn:microsoft.com/office/officeart/2005/8/layout/hList6"/>
    <dgm:cxn modelId="{1149592A-854C-4941-A7AB-24F896036ABD}" type="presParOf" srcId="{DB2E9520-B701-4018-93D8-A9F68A6C00B0}" destId="{8EE823A8-9754-4E7E-8353-B7382F2D67A3}" srcOrd="6" destOrd="0" presId="urn:microsoft.com/office/officeart/2005/8/layout/hList6"/>
    <dgm:cxn modelId="{FAD69F40-9068-48A7-9F52-36C94D2E758B}" type="presParOf" srcId="{DB2E9520-B701-4018-93D8-A9F68A6C00B0}" destId="{0AA2B5A1-2FEB-4360-AA80-3EC827575FAE}" srcOrd="7" destOrd="0" presId="urn:microsoft.com/office/officeart/2005/8/layout/hList6"/>
    <dgm:cxn modelId="{5CB29554-3835-46BD-BCBB-2716832B08C5}" type="presParOf" srcId="{DB2E9520-B701-4018-93D8-A9F68A6C00B0}" destId="{267D0946-CF2A-4888-944B-E0575FE1B2E7}" srcOrd="8" destOrd="0" presId="urn:microsoft.com/office/officeart/2005/8/layout/hList6"/>
    <dgm:cxn modelId="{7E7EC0B5-18F4-41A8-A08F-F2B5AA427E8B}" type="presParOf" srcId="{DB2E9520-B701-4018-93D8-A9F68A6C00B0}" destId="{C0AA6EF2-A6B7-4A7A-B786-DD1E4FE90606}" srcOrd="9" destOrd="0" presId="urn:microsoft.com/office/officeart/2005/8/layout/hList6"/>
    <dgm:cxn modelId="{2B293F9C-6937-4CA3-B0F6-6D20BD6310EA}" type="presParOf" srcId="{DB2E9520-B701-4018-93D8-A9F68A6C00B0}" destId="{CF849EEC-EF05-40BB-9898-6625EB1834BC}" srcOrd="10" destOrd="0" presId="urn:microsoft.com/office/officeart/2005/8/layout/hList6"/>
    <dgm:cxn modelId="{405CC9CA-FCAC-4A96-A655-81AED0A65E2C}" type="presParOf" srcId="{DB2E9520-B701-4018-93D8-A9F68A6C00B0}" destId="{95F84B2B-5886-41E0-BB4D-CBF610F53C22}" srcOrd="11" destOrd="0" presId="urn:microsoft.com/office/officeart/2005/8/layout/hList6"/>
    <dgm:cxn modelId="{96DCE635-31FF-4093-BBA8-4E2DAF157F3E}" type="presParOf" srcId="{DB2E9520-B701-4018-93D8-A9F68A6C00B0}" destId="{91A6FF34-EEB9-43AD-AADF-36B1F2BBC6F4}" srcOrd="1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F45ECD6-6722-49EF-84CC-E85E7A18E8A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73101E-5EE1-4B66-B503-42002038759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количество и качество ваших социальных контактов: Оцените количество и качество ваших социальных контактов. Сколько у вас друзей и знакомых? Как часто вы общаетесь с ними? Какой уровень близости у ваших отношений? Насколько они поддерживают вас?</a:t>
          </a:r>
          <a:endParaRPr lang="uk-UA">
            <a:solidFill>
              <a:schemeClr val="tx1"/>
            </a:solidFill>
          </a:endParaRPr>
        </a:p>
      </dgm:t>
    </dgm:pt>
    <dgm:pt modelId="{0C669208-DA28-41CE-8CE7-EF9CF33B725E}" type="parTrans" cxnId="{6F3A16A7-35FF-4EE2-9448-E59533B8F2AF}">
      <dgm:prSet/>
      <dgm:spPr/>
      <dgm:t>
        <a:bodyPr/>
        <a:lstStyle/>
        <a:p>
          <a:endParaRPr lang="ru-RU"/>
        </a:p>
      </dgm:t>
    </dgm:pt>
    <dgm:pt modelId="{48763C79-9FA9-4560-8282-B286155545DA}" type="sibTrans" cxnId="{6F3A16A7-35FF-4EE2-9448-E59533B8F2AF}">
      <dgm:prSet/>
      <dgm:spPr/>
      <dgm:t>
        <a:bodyPr/>
        <a:lstStyle/>
        <a:p>
          <a:endParaRPr lang="ru-RU"/>
        </a:p>
      </dgm:t>
    </dgm:pt>
    <dgm:pt modelId="{0FEE542D-4C1D-4AB1-A1E2-A2F21A785055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уровень удовлетворенности своими отношениями: Оцените свой уровень удовлетворенности своими отношениями. Чувствуете ли вы, что ваши отношения приносят вам радость и поддержку? Чувствуете ли вы, что вы можете быть собой во время общения с друзьями и близкими?</a:t>
          </a:r>
          <a:endParaRPr lang="uk-UA">
            <a:solidFill>
              <a:schemeClr val="tx1"/>
            </a:solidFill>
          </a:endParaRPr>
        </a:p>
      </dgm:t>
    </dgm:pt>
    <dgm:pt modelId="{77D9D85C-79D9-432F-8AB0-7052C20C2DD6}" type="parTrans" cxnId="{3BFD43F4-82B0-47AC-8402-571E8B3064A1}">
      <dgm:prSet/>
      <dgm:spPr/>
      <dgm:t>
        <a:bodyPr/>
        <a:lstStyle/>
        <a:p>
          <a:endParaRPr lang="ru-RU"/>
        </a:p>
      </dgm:t>
    </dgm:pt>
    <dgm:pt modelId="{46F0C71B-6A21-4C11-9BC7-BB6D4CF77ED6}" type="sibTrans" cxnId="{3BFD43F4-82B0-47AC-8402-571E8B3064A1}">
      <dgm:prSet/>
      <dgm:spPr/>
      <dgm:t>
        <a:bodyPr/>
        <a:lstStyle/>
        <a:p>
          <a:endParaRPr lang="ru-RU"/>
        </a:p>
      </dgm:t>
    </dgm:pt>
    <dgm:pt modelId="{142518A3-377D-4773-BD18-8BA2CAECDA5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Оцените, как много времени вы проводите в общении: Оцените, как много времени вы проводите в общении с друзьями и знакомыми. Вы чувствуете, что вы тратите достаточно времени на общение, или у вас не хватает времени, чтобы поддерживать свои социальные связи?</a:t>
          </a:r>
          <a:endParaRPr lang="uk-UA">
            <a:solidFill>
              <a:schemeClr val="tx1"/>
            </a:solidFill>
          </a:endParaRPr>
        </a:p>
      </dgm:t>
    </dgm:pt>
    <dgm:pt modelId="{E5A94DF5-E3ED-44A1-ADA6-44313A21AA80}" type="parTrans" cxnId="{6E58AD8E-8871-44AA-990F-AB935A3A5F5B}">
      <dgm:prSet/>
      <dgm:spPr/>
      <dgm:t>
        <a:bodyPr/>
        <a:lstStyle/>
        <a:p>
          <a:endParaRPr lang="ru-RU"/>
        </a:p>
      </dgm:t>
    </dgm:pt>
    <dgm:pt modelId="{97E94FE6-ECDB-4258-9867-56FCBA2611FF}" type="sibTrans" cxnId="{6E58AD8E-8871-44AA-990F-AB935A3A5F5B}">
      <dgm:prSet/>
      <dgm:spPr/>
      <dgm:t>
        <a:bodyPr/>
        <a:lstStyle/>
        <a:p>
          <a:endParaRPr lang="ru-RU"/>
        </a:p>
      </dgm:t>
    </dgm:pt>
    <dgm:pt modelId="{3743AF86-7DE7-4EAF-8085-2B5ECBA6897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Оцените свой уровень коммуникабельности: Оцените свой уровень коммуникабельности и способность устанавливать новые связи. Чувствуете ли вы, что вы умеете устанавливать новые связи и поддерживать их? Есть ли у вас проблемы в общении с людьми?</a:t>
          </a:r>
          <a:endParaRPr lang="uk-UA" dirty="0">
            <a:solidFill>
              <a:schemeClr val="tx1"/>
            </a:solidFill>
          </a:endParaRPr>
        </a:p>
      </dgm:t>
    </dgm:pt>
    <dgm:pt modelId="{2569F9AC-B565-4D0D-BDD9-1999482877BF}" type="parTrans" cxnId="{1E43535C-3E9D-4D8C-B1AE-AB08E6B9D271}">
      <dgm:prSet/>
      <dgm:spPr/>
      <dgm:t>
        <a:bodyPr/>
        <a:lstStyle/>
        <a:p>
          <a:endParaRPr lang="ru-RU"/>
        </a:p>
      </dgm:t>
    </dgm:pt>
    <dgm:pt modelId="{9A612920-FD2A-4963-8B92-C3E12AD031D7}" type="sibTrans" cxnId="{1E43535C-3E9D-4D8C-B1AE-AB08E6B9D271}">
      <dgm:prSet/>
      <dgm:spPr/>
      <dgm:t>
        <a:bodyPr/>
        <a:lstStyle/>
        <a:p>
          <a:endParaRPr lang="ru-RU"/>
        </a:p>
      </dgm:t>
    </dgm:pt>
    <dgm:pt modelId="{3F37417B-57AB-4707-B06D-0435B5FF1B2A}" type="pres">
      <dgm:prSet presAssocID="{4F45ECD6-6722-49EF-84CC-E85E7A18E8A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F780BA-7DDF-416F-B39F-461BF557A492}" type="pres">
      <dgm:prSet presAssocID="{B573101E-5EE1-4B66-B503-42002038759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C7709-6BB0-4011-BD3E-B47352ECC299}" type="pres">
      <dgm:prSet presAssocID="{48763C79-9FA9-4560-8282-B286155545DA}" presName="sibTrans" presStyleCnt="0"/>
      <dgm:spPr/>
    </dgm:pt>
    <dgm:pt modelId="{7DC1D79A-B85E-4761-AF7C-46F05B2BABC7}" type="pres">
      <dgm:prSet presAssocID="{0FEE542D-4C1D-4AB1-A1E2-A2F21A78505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FFCB3-C7F1-48E0-9EBA-475511F64A85}" type="pres">
      <dgm:prSet presAssocID="{46F0C71B-6A21-4C11-9BC7-BB6D4CF77ED6}" presName="sibTrans" presStyleCnt="0"/>
      <dgm:spPr/>
    </dgm:pt>
    <dgm:pt modelId="{45520DB0-EF8F-435E-8322-19CE3D2DE06B}" type="pres">
      <dgm:prSet presAssocID="{142518A3-377D-4773-BD18-8BA2CAECDA5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CE96F-643C-4473-8626-28D6441F53CC}" type="pres">
      <dgm:prSet presAssocID="{97E94FE6-ECDB-4258-9867-56FCBA2611FF}" presName="sibTrans" presStyleCnt="0"/>
      <dgm:spPr/>
    </dgm:pt>
    <dgm:pt modelId="{64FAD701-E3B2-475C-A14C-73CEF676C3BF}" type="pres">
      <dgm:prSet presAssocID="{3743AF86-7DE7-4EAF-8085-2B5ECBA6897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DEDF0E-FCC1-46A3-A66B-CED76273C094}" type="presOf" srcId="{3743AF86-7DE7-4EAF-8085-2B5ECBA6897F}" destId="{64FAD701-E3B2-475C-A14C-73CEF676C3BF}" srcOrd="0" destOrd="0" presId="urn:microsoft.com/office/officeart/2005/8/layout/default"/>
    <dgm:cxn modelId="{A86DC21A-D6E9-46A4-8BCC-A75DA7D6F229}" type="presOf" srcId="{0FEE542D-4C1D-4AB1-A1E2-A2F21A785055}" destId="{7DC1D79A-B85E-4761-AF7C-46F05B2BABC7}" srcOrd="0" destOrd="0" presId="urn:microsoft.com/office/officeart/2005/8/layout/default"/>
    <dgm:cxn modelId="{1E43535C-3E9D-4D8C-B1AE-AB08E6B9D271}" srcId="{4F45ECD6-6722-49EF-84CC-E85E7A18E8A5}" destId="{3743AF86-7DE7-4EAF-8085-2B5ECBA6897F}" srcOrd="3" destOrd="0" parTransId="{2569F9AC-B565-4D0D-BDD9-1999482877BF}" sibTransId="{9A612920-FD2A-4963-8B92-C3E12AD031D7}"/>
    <dgm:cxn modelId="{6F3A16A7-35FF-4EE2-9448-E59533B8F2AF}" srcId="{4F45ECD6-6722-49EF-84CC-E85E7A18E8A5}" destId="{B573101E-5EE1-4B66-B503-420020387592}" srcOrd="0" destOrd="0" parTransId="{0C669208-DA28-41CE-8CE7-EF9CF33B725E}" sibTransId="{48763C79-9FA9-4560-8282-B286155545DA}"/>
    <dgm:cxn modelId="{E39328B3-0689-4135-BAF7-C227555B63DF}" type="presOf" srcId="{4F45ECD6-6722-49EF-84CC-E85E7A18E8A5}" destId="{3F37417B-57AB-4707-B06D-0435B5FF1B2A}" srcOrd="0" destOrd="0" presId="urn:microsoft.com/office/officeart/2005/8/layout/default"/>
    <dgm:cxn modelId="{B4004CF8-2BF5-42EE-AE12-DC87484E4295}" type="presOf" srcId="{B573101E-5EE1-4B66-B503-420020387592}" destId="{44F780BA-7DDF-416F-B39F-461BF557A492}" srcOrd="0" destOrd="0" presId="urn:microsoft.com/office/officeart/2005/8/layout/default"/>
    <dgm:cxn modelId="{D4D0CD82-24A0-46BE-877C-6B14E22CC82C}" type="presOf" srcId="{142518A3-377D-4773-BD18-8BA2CAECDA5B}" destId="{45520DB0-EF8F-435E-8322-19CE3D2DE06B}" srcOrd="0" destOrd="0" presId="urn:microsoft.com/office/officeart/2005/8/layout/default"/>
    <dgm:cxn modelId="{3BFD43F4-82B0-47AC-8402-571E8B3064A1}" srcId="{4F45ECD6-6722-49EF-84CC-E85E7A18E8A5}" destId="{0FEE542D-4C1D-4AB1-A1E2-A2F21A785055}" srcOrd="1" destOrd="0" parTransId="{77D9D85C-79D9-432F-8AB0-7052C20C2DD6}" sibTransId="{46F0C71B-6A21-4C11-9BC7-BB6D4CF77ED6}"/>
    <dgm:cxn modelId="{6E58AD8E-8871-44AA-990F-AB935A3A5F5B}" srcId="{4F45ECD6-6722-49EF-84CC-E85E7A18E8A5}" destId="{142518A3-377D-4773-BD18-8BA2CAECDA5B}" srcOrd="2" destOrd="0" parTransId="{E5A94DF5-E3ED-44A1-ADA6-44313A21AA80}" sibTransId="{97E94FE6-ECDB-4258-9867-56FCBA2611FF}"/>
    <dgm:cxn modelId="{CFD84F2B-2256-4D11-807D-4C5EA58EF6A8}" type="presParOf" srcId="{3F37417B-57AB-4707-B06D-0435B5FF1B2A}" destId="{44F780BA-7DDF-416F-B39F-461BF557A492}" srcOrd="0" destOrd="0" presId="urn:microsoft.com/office/officeart/2005/8/layout/default"/>
    <dgm:cxn modelId="{414246FC-8418-41D1-8B10-F637A9DFF10D}" type="presParOf" srcId="{3F37417B-57AB-4707-B06D-0435B5FF1B2A}" destId="{B3DC7709-6BB0-4011-BD3E-B47352ECC299}" srcOrd="1" destOrd="0" presId="urn:microsoft.com/office/officeart/2005/8/layout/default"/>
    <dgm:cxn modelId="{C6A09D52-7FF3-428C-8216-C1762C9BE973}" type="presParOf" srcId="{3F37417B-57AB-4707-B06D-0435B5FF1B2A}" destId="{7DC1D79A-B85E-4761-AF7C-46F05B2BABC7}" srcOrd="2" destOrd="0" presId="urn:microsoft.com/office/officeart/2005/8/layout/default"/>
    <dgm:cxn modelId="{C60E3036-3C24-4AF5-8EDB-187C2340309F}" type="presParOf" srcId="{3F37417B-57AB-4707-B06D-0435B5FF1B2A}" destId="{337FFCB3-C7F1-48E0-9EBA-475511F64A85}" srcOrd="3" destOrd="0" presId="urn:microsoft.com/office/officeart/2005/8/layout/default"/>
    <dgm:cxn modelId="{36A05B0C-012E-46D3-B72C-01E95CE3E223}" type="presParOf" srcId="{3F37417B-57AB-4707-B06D-0435B5FF1B2A}" destId="{45520DB0-EF8F-435E-8322-19CE3D2DE06B}" srcOrd="4" destOrd="0" presId="urn:microsoft.com/office/officeart/2005/8/layout/default"/>
    <dgm:cxn modelId="{E65DF2A0-2057-439F-A7F4-787759298E87}" type="presParOf" srcId="{3F37417B-57AB-4707-B06D-0435B5FF1B2A}" destId="{7B4CE96F-643C-4473-8626-28D6441F53CC}" srcOrd="5" destOrd="0" presId="urn:microsoft.com/office/officeart/2005/8/layout/default"/>
    <dgm:cxn modelId="{F74E2707-5388-44A5-A884-86AC3244A61B}" type="presParOf" srcId="{3F37417B-57AB-4707-B06D-0435B5FF1B2A}" destId="{64FAD701-E3B2-475C-A14C-73CEF676C3B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A69C772-5B14-4B34-BD02-C0FD6CC0D7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1AA352-D416-42B0-B372-8227B803B02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Какую роль играют друзья и общение в вашей жизни?</a:t>
          </a:r>
          <a:endParaRPr lang="uk-UA">
            <a:solidFill>
              <a:schemeClr val="tx1"/>
            </a:solidFill>
          </a:endParaRPr>
        </a:p>
      </dgm:t>
    </dgm:pt>
    <dgm:pt modelId="{24BFEAD3-E589-4B26-8486-7D977287718C}" type="parTrans" cxnId="{F918F4E8-5D66-4AC3-8492-60F74B79A705}">
      <dgm:prSet/>
      <dgm:spPr/>
      <dgm:t>
        <a:bodyPr/>
        <a:lstStyle/>
        <a:p>
          <a:endParaRPr lang="ru-RU"/>
        </a:p>
      </dgm:t>
    </dgm:pt>
    <dgm:pt modelId="{4B1EB8E8-E754-4072-B362-B04DF8F57CE9}" type="sibTrans" cxnId="{F918F4E8-5D66-4AC3-8492-60F74B79A705}">
      <dgm:prSet/>
      <dgm:spPr/>
      <dgm:t>
        <a:bodyPr/>
        <a:lstStyle/>
        <a:p>
          <a:endParaRPr lang="ru-RU"/>
        </a:p>
      </dgm:t>
    </dgm:pt>
    <dgm:pt modelId="{2076A2FB-F730-46B1-8D63-2F3DA170F63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Какие качества вы цените в своих друзьях и какие качества вы хотели бы развивать у себя?</a:t>
          </a:r>
          <a:endParaRPr lang="uk-UA">
            <a:solidFill>
              <a:schemeClr val="tx1"/>
            </a:solidFill>
          </a:endParaRPr>
        </a:p>
      </dgm:t>
    </dgm:pt>
    <dgm:pt modelId="{7DB1E734-3EAD-4B52-9893-51483035D2D2}" type="parTrans" cxnId="{C88594D4-41F6-4AB2-90B0-DA39129DB668}">
      <dgm:prSet/>
      <dgm:spPr/>
      <dgm:t>
        <a:bodyPr/>
        <a:lstStyle/>
        <a:p>
          <a:endParaRPr lang="ru-RU"/>
        </a:p>
      </dgm:t>
    </dgm:pt>
    <dgm:pt modelId="{98E49443-1BCC-403E-B6FE-54391C16A458}" type="sibTrans" cxnId="{C88594D4-41F6-4AB2-90B0-DA39129DB668}">
      <dgm:prSet/>
      <dgm:spPr/>
      <dgm:t>
        <a:bodyPr/>
        <a:lstStyle/>
        <a:p>
          <a:endParaRPr lang="ru-RU"/>
        </a:p>
      </dgm:t>
    </dgm:pt>
    <dgm:pt modelId="{99F02BD6-406B-4519-99CF-44737A6770F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Какие ценности вы придерживаетесь в отношении социальных связей?</a:t>
          </a:r>
          <a:endParaRPr lang="uk-UA">
            <a:solidFill>
              <a:schemeClr val="tx1"/>
            </a:solidFill>
          </a:endParaRPr>
        </a:p>
      </dgm:t>
    </dgm:pt>
    <dgm:pt modelId="{B337BA13-198C-439A-9B1C-2649D05899F4}" type="parTrans" cxnId="{CAFAD6F7-3F37-4ECB-8B36-8D9DFB47D494}">
      <dgm:prSet/>
      <dgm:spPr/>
      <dgm:t>
        <a:bodyPr/>
        <a:lstStyle/>
        <a:p>
          <a:endParaRPr lang="ru-RU"/>
        </a:p>
      </dgm:t>
    </dgm:pt>
    <dgm:pt modelId="{88AE0042-FA1F-4501-93F8-F7F27036BAA7}" type="sibTrans" cxnId="{CAFAD6F7-3F37-4ECB-8B36-8D9DFB47D494}">
      <dgm:prSet/>
      <dgm:spPr/>
      <dgm:t>
        <a:bodyPr/>
        <a:lstStyle/>
        <a:p>
          <a:endParaRPr lang="ru-RU"/>
        </a:p>
      </dgm:t>
    </dgm:pt>
    <dgm:pt modelId="{9FEEC288-F741-4DBD-9502-4C9B8D4F36A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Какие отношения вы хотели бы сохранить, а какие развивать или прекратить?</a:t>
          </a:r>
          <a:endParaRPr lang="uk-UA">
            <a:solidFill>
              <a:schemeClr val="tx1"/>
            </a:solidFill>
          </a:endParaRPr>
        </a:p>
      </dgm:t>
    </dgm:pt>
    <dgm:pt modelId="{7F23C1B6-FCEC-43A7-BBF6-6CEC9A006F09}" type="parTrans" cxnId="{D41EB756-8BDF-404D-A91E-925958C90C83}">
      <dgm:prSet/>
      <dgm:spPr/>
      <dgm:t>
        <a:bodyPr/>
        <a:lstStyle/>
        <a:p>
          <a:endParaRPr lang="ru-RU"/>
        </a:p>
      </dgm:t>
    </dgm:pt>
    <dgm:pt modelId="{BF63D1B4-B2E7-4B2D-82DF-76E190558EF4}" type="sibTrans" cxnId="{D41EB756-8BDF-404D-A91E-925958C90C83}">
      <dgm:prSet/>
      <dgm:spPr/>
      <dgm:t>
        <a:bodyPr/>
        <a:lstStyle/>
        <a:p>
          <a:endParaRPr lang="ru-RU"/>
        </a:p>
      </dgm:t>
    </dgm:pt>
    <dgm:pt modelId="{39B92587-166F-4266-B4A3-F62981D0613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Какую роль играют социальные мероприятия и мероприятия по интересам в вашей жизни?</a:t>
          </a:r>
          <a:endParaRPr lang="uk-UA">
            <a:solidFill>
              <a:schemeClr val="tx1"/>
            </a:solidFill>
          </a:endParaRPr>
        </a:p>
      </dgm:t>
    </dgm:pt>
    <dgm:pt modelId="{60F790BB-BF40-4890-B61F-05C654BB1453}" type="parTrans" cxnId="{B1DA8798-F97F-4107-B85D-B6D666BEEB3C}">
      <dgm:prSet/>
      <dgm:spPr/>
      <dgm:t>
        <a:bodyPr/>
        <a:lstStyle/>
        <a:p>
          <a:endParaRPr lang="ru-RU"/>
        </a:p>
      </dgm:t>
    </dgm:pt>
    <dgm:pt modelId="{EB7F55DC-A77C-42F1-BA4D-5A450F2957F7}" type="sibTrans" cxnId="{B1DA8798-F97F-4107-B85D-B6D666BEEB3C}">
      <dgm:prSet/>
      <dgm:spPr/>
      <dgm:t>
        <a:bodyPr/>
        <a:lstStyle/>
        <a:p>
          <a:endParaRPr lang="ru-RU"/>
        </a:p>
      </dgm:t>
    </dgm:pt>
    <dgm:pt modelId="{85E253A5-6E02-45C1-B8F6-7C8A4D9E1032}" type="pres">
      <dgm:prSet presAssocID="{6A69C772-5B14-4B34-BD02-C0FD6CC0D7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6FC135-4163-4C72-995A-14ACA3C5B38A}" type="pres">
      <dgm:prSet presAssocID="{461AA352-D416-42B0-B372-8227B803B02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A18058-E2A7-428E-A29F-BFF396863E9E}" type="pres">
      <dgm:prSet presAssocID="{4B1EB8E8-E754-4072-B362-B04DF8F57CE9}" presName="spacer" presStyleCnt="0"/>
      <dgm:spPr/>
    </dgm:pt>
    <dgm:pt modelId="{461D55A3-6994-48DC-818A-944467073535}" type="pres">
      <dgm:prSet presAssocID="{2076A2FB-F730-46B1-8D63-2F3DA170F63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13EC8-63AF-4940-A5B1-EB11BEC5A151}" type="pres">
      <dgm:prSet presAssocID="{98E49443-1BCC-403E-B6FE-54391C16A458}" presName="spacer" presStyleCnt="0"/>
      <dgm:spPr/>
    </dgm:pt>
    <dgm:pt modelId="{9EA2EEB9-0255-47AF-8F45-4B04E555FCAE}" type="pres">
      <dgm:prSet presAssocID="{99F02BD6-406B-4519-99CF-44737A6770F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E29C7-5ED0-44FF-AFC7-CD2DEEE13845}" type="pres">
      <dgm:prSet presAssocID="{88AE0042-FA1F-4501-93F8-F7F27036BAA7}" presName="spacer" presStyleCnt="0"/>
      <dgm:spPr/>
    </dgm:pt>
    <dgm:pt modelId="{FFB42E2B-AFB4-4DE2-824C-0F2C1F6C535E}" type="pres">
      <dgm:prSet presAssocID="{9FEEC288-F741-4DBD-9502-4C9B8D4F36A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B1B8F-6B7F-4DAA-BB8C-2FA9C94D4EAC}" type="pres">
      <dgm:prSet presAssocID="{BF63D1B4-B2E7-4B2D-82DF-76E190558EF4}" presName="spacer" presStyleCnt="0"/>
      <dgm:spPr/>
    </dgm:pt>
    <dgm:pt modelId="{2EEFEDDB-5875-4E5D-9ABA-E51121C3EDEE}" type="pres">
      <dgm:prSet presAssocID="{39B92587-166F-4266-B4A3-F62981D0613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EC17F4-7158-42DA-879A-50FC11EC9D59}" type="presOf" srcId="{99F02BD6-406B-4519-99CF-44737A6770F8}" destId="{9EA2EEB9-0255-47AF-8F45-4B04E555FCAE}" srcOrd="0" destOrd="0" presId="urn:microsoft.com/office/officeart/2005/8/layout/vList2"/>
    <dgm:cxn modelId="{BB8C832C-BDEA-49C2-8FEF-E0EFF7C844F7}" type="presOf" srcId="{2076A2FB-F730-46B1-8D63-2F3DA170F632}" destId="{461D55A3-6994-48DC-818A-944467073535}" srcOrd="0" destOrd="0" presId="urn:microsoft.com/office/officeart/2005/8/layout/vList2"/>
    <dgm:cxn modelId="{A7955132-D06F-47EB-A65C-24DF8FEAF62D}" type="presOf" srcId="{9FEEC288-F741-4DBD-9502-4C9B8D4F36AC}" destId="{FFB42E2B-AFB4-4DE2-824C-0F2C1F6C535E}" srcOrd="0" destOrd="0" presId="urn:microsoft.com/office/officeart/2005/8/layout/vList2"/>
    <dgm:cxn modelId="{C88594D4-41F6-4AB2-90B0-DA39129DB668}" srcId="{6A69C772-5B14-4B34-BD02-C0FD6CC0D704}" destId="{2076A2FB-F730-46B1-8D63-2F3DA170F632}" srcOrd="1" destOrd="0" parTransId="{7DB1E734-3EAD-4B52-9893-51483035D2D2}" sibTransId="{98E49443-1BCC-403E-B6FE-54391C16A458}"/>
    <dgm:cxn modelId="{CAFAD6F7-3F37-4ECB-8B36-8D9DFB47D494}" srcId="{6A69C772-5B14-4B34-BD02-C0FD6CC0D704}" destId="{99F02BD6-406B-4519-99CF-44737A6770F8}" srcOrd="2" destOrd="0" parTransId="{B337BA13-198C-439A-9B1C-2649D05899F4}" sibTransId="{88AE0042-FA1F-4501-93F8-F7F27036BAA7}"/>
    <dgm:cxn modelId="{05E2D6E8-80BD-4DC2-9791-3860EEA64146}" type="presOf" srcId="{39B92587-166F-4266-B4A3-F62981D06139}" destId="{2EEFEDDB-5875-4E5D-9ABA-E51121C3EDEE}" srcOrd="0" destOrd="0" presId="urn:microsoft.com/office/officeart/2005/8/layout/vList2"/>
    <dgm:cxn modelId="{B1DA8798-F97F-4107-B85D-B6D666BEEB3C}" srcId="{6A69C772-5B14-4B34-BD02-C0FD6CC0D704}" destId="{39B92587-166F-4266-B4A3-F62981D06139}" srcOrd="4" destOrd="0" parTransId="{60F790BB-BF40-4890-B61F-05C654BB1453}" sibTransId="{EB7F55DC-A77C-42F1-BA4D-5A450F2957F7}"/>
    <dgm:cxn modelId="{D41EB756-8BDF-404D-A91E-925958C90C83}" srcId="{6A69C772-5B14-4B34-BD02-C0FD6CC0D704}" destId="{9FEEC288-F741-4DBD-9502-4C9B8D4F36AC}" srcOrd="3" destOrd="0" parTransId="{7F23C1B6-FCEC-43A7-BBF6-6CEC9A006F09}" sibTransId="{BF63D1B4-B2E7-4B2D-82DF-76E190558EF4}"/>
    <dgm:cxn modelId="{48F1C5D8-02FE-4BC6-B3C9-FF7B59E90516}" type="presOf" srcId="{6A69C772-5B14-4B34-BD02-C0FD6CC0D704}" destId="{85E253A5-6E02-45C1-B8F6-7C8A4D9E1032}" srcOrd="0" destOrd="0" presId="urn:microsoft.com/office/officeart/2005/8/layout/vList2"/>
    <dgm:cxn modelId="{F918F4E8-5D66-4AC3-8492-60F74B79A705}" srcId="{6A69C772-5B14-4B34-BD02-C0FD6CC0D704}" destId="{461AA352-D416-42B0-B372-8227B803B02F}" srcOrd="0" destOrd="0" parTransId="{24BFEAD3-E589-4B26-8486-7D977287718C}" sibTransId="{4B1EB8E8-E754-4072-B362-B04DF8F57CE9}"/>
    <dgm:cxn modelId="{223FD38C-1EA3-46A4-8644-6342584333C3}" type="presOf" srcId="{461AA352-D416-42B0-B372-8227B803B02F}" destId="{CD6FC135-4163-4C72-995A-14ACA3C5B38A}" srcOrd="0" destOrd="0" presId="urn:microsoft.com/office/officeart/2005/8/layout/vList2"/>
    <dgm:cxn modelId="{21F98487-FD0A-4BBE-8E5F-60AFA6B4E864}" type="presParOf" srcId="{85E253A5-6E02-45C1-B8F6-7C8A4D9E1032}" destId="{CD6FC135-4163-4C72-995A-14ACA3C5B38A}" srcOrd="0" destOrd="0" presId="urn:microsoft.com/office/officeart/2005/8/layout/vList2"/>
    <dgm:cxn modelId="{21A82F5E-0A56-4E5F-94D7-EA85ED2C28B0}" type="presParOf" srcId="{85E253A5-6E02-45C1-B8F6-7C8A4D9E1032}" destId="{7BA18058-E2A7-428E-A29F-BFF396863E9E}" srcOrd="1" destOrd="0" presId="urn:microsoft.com/office/officeart/2005/8/layout/vList2"/>
    <dgm:cxn modelId="{EFD0056D-F4D0-46C9-8B89-55C1A385CA27}" type="presParOf" srcId="{85E253A5-6E02-45C1-B8F6-7C8A4D9E1032}" destId="{461D55A3-6994-48DC-818A-944467073535}" srcOrd="2" destOrd="0" presId="urn:microsoft.com/office/officeart/2005/8/layout/vList2"/>
    <dgm:cxn modelId="{0D19A3DB-A4D3-4FA6-9254-986C59B2D668}" type="presParOf" srcId="{85E253A5-6E02-45C1-B8F6-7C8A4D9E1032}" destId="{7B113EC8-63AF-4940-A5B1-EB11BEC5A151}" srcOrd="3" destOrd="0" presId="urn:microsoft.com/office/officeart/2005/8/layout/vList2"/>
    <dgm:cxn modelId="{388D2167-2E94-43B9-9F7D-AFBCD83B834A}" type="presParOf" srcId="{85E253A5-6E02-45C1-B8F6-7C8A4D9E1032}" destId="{9EA2EEB9-0255-47AF-8F45-4B04E555FCAE}" srcOrd="4" destOrd="0" presId="urn:microsoft.com/office/officeart/2005/8/layout/vList2"/>
    <dgm:cxn modelId="{F40B4017-2113-40D2-ABDF-80939C84F6F0}" type="presParOf" srcId="{85E253A5-6E02-45C1-B8F6-7C8A4D9E1032}" destId="{F05E29C7-5ED0-44FF-AFC7-CD2DEEE13845}" srcOrd="5" destOrd="0" presId="urn:microsoft.com/office/officeart/2005/8/layout/vList2"/>
    <dgm:cxn modelId="{E8841F76-EE19-4190-A049-EA2762F77416}" type="presParOf" srcId="{85E253A5-6E02-45C1-B8F6-7C8A4D9E1032}" destId="{FFB42E2B-AFB4-4DE2-824C-0F2C1F6C535E}" srcOrd="6" destOrd="0" presId="urn:microsoft.com/office/officeart/2005/8/layout/vList2"/>
    <dgm:cxn modelId="{0D69F0A5-AE37-4BC8-8822-59978AAB36A1}" type="presParOf" srcId="{85E253A5-6E02-45C1-B8F6-7C8A4D9E1032}" destId="{EFDB1B8F-6B7F-4DAA-BB8C-2FA9C94D4EAC}" srcOrd="7" destOrd="0" presId="urn:microsoft.com/office/officeart/2005/8/layout/vList2"/>
    <dgm:cxn modelId="{57D92566-FFEE-4F4B-905A-05BFCB81E34D}" type="presParOf" srcId="{85E253A5-6E02-45C1-B8F6-7C8A4D9E1032}" destId="{2EEFEDDB-5875-4E5D-9ABA-E51121C3EDE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4686EB7-08E0-4963-8519-A2DAD2F880A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C62DEE-A66D-4FD6-8F2C-26CA09D6130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свои цели: какие отношения вы хотели бы развивать, какие новые знакомства вы хотели бы завести, какие общественные мероприятия и события вы хотели бы посетить и т.д. Определите конкретные цели и запишите их.</a:t>
          </a:r>
          <a:endParaRPr lang="uk-UA">
            <a:solidFill>
              <a:schemeClr val="tx1"/>
            </a:solidFill>
          </a:endParaRPr>
        </a:p>
      </dgm:t>
    </dgm:pt>
    <dgm:pt modelId="{51B90C9A-127D-48F6-A4B0-1BC46D4FEC2C}" type="parTrans" cxnId="{B7A88674-AFAC-4E12-9F9B-2363E9772289}">
      <dgm:prSet/>
      <dgm:spPr/>
      <dgm:t>
        <a:bodyPr/>
        <a:lstStyle/>
        <a:p>
          <a:endParaRPr lang="ru-RU"/>
        </a:p>
      </dgm:t>
    </dgm:pt>
    <dgm:pt modelId="{1F1AC98A-9522-4BED-A91A-811EDD4EFD00}" type="sibTrans" cxnId="{B7A88674-AFAC-4E12-9F9B-2363E9772289}">
      <dgm:prSet/>
      <dgm:spPr/>
      <dgm:t>
        <a:bodyPr/>
        <a:lstStyle/>
        <a:p>
          <a:endParaRPr lang="ru-RU"/>
        </a:p>
      </dgm:t>
    </dgm:pt>
    <dgm:pt modelId="{F829FDAF-E29A-4D15-B250-25E7BEB1347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Разработайте стратегии для достижения своих целей: какие действия и шаги вам нужно предпринять для достижения каждой цели? Например, если ваша цель - завести новых друзей, вы можете пойти на общественные мероприятия, вступить в клуб или группу с общими интересами, зарегистрироваться на сайтах знакомств и т.д.</a:t>
          </a:r>
          <a:endParaRPr lang="uk-UA">
            <a:solidFill>
              <a:schemeClr val="tx1"/>
            </a:solidFill>
          </a:endParaRPr>
        </a:p>
      </dgm:t>
    </dgm:pt>
    <dgm:pt modelId="{E9382BF1-5CD1-4F04-BE15-F961F2F3663D}" type="parTrans" cxnId="{90129B3C-ECC3-4643-BC55-0B5FCB78FF40}">
      <dgm:prSet/>
      <dgm:spPr/>
      <dgm:t>
        <a:bodyPr/>
        <a:lstStyle/>
        <a:p>
          <a:endParaRPr lang="ru-RU"/>
        </a:p>
      </dgm:t>
    </dgm:pt>
    <dgm:pt modelId="{9F3EEBC9-10E2-41EA-8D7B-31F4649C614A}" type="sibTrans" cxnId="{90129B3C-ECC3-4643-BC55-0B5FCB78FF40}">
      <dgm:prSet/>
      <dgm:spPr/>
      <dgm:t>
        <a:bodyPr/>
        <a:lstStyle/>
        <a:p>
          <a:endParaRPr lang="ru-RU"/>
        </a:p>
      </dgm:t>
    </dgm:pt>
    <dgm:pt modelId="{81B21B56-179D-4A63-8E6F-7218FADBB19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Установите конкретные сроки: когда вы планируете достигнуть каждой цели? Установите конкретные сроки для каждого шага и придерживайтесь их.</a:t>
          </a:r>
          <a:endParaRPr lang="uk-UA">
            <a:solidFill>
              <a:schemeClr val="tx1"/>
            </a:solidFill>
          </a:endParaRPr>
        </a:p>
      </dgm:t>
    </dgm:pt>
    <dgm:pt modelId="{96C54262-37F7-47CA-B226-5321C46BC86C}" type="parTrans" cxnId="{0D43A859-577F-4652-A359-664A44E7BCE6}">
      <dgm:prSet/>
      <dgm:spPr/>
      <dgm:t>
        <a:bodyPr/>
        <a:lstStyle/>
        <a:p>
          <a:endParaRPr lang="ru-RU"/>
        </a:p>
      </dgm:t>
    </dgm:pt>
    <dgm:pt modelId="{DC9929BE-1008-4E81-93A7-A2FAB473FFEC}" type="sibTrans" cxnId="{0D43A859-577F-4652-A359-664A44E7BCE6}">
      <dgm:prSet/>
      <dgm:spPr/>
      <dgm:t>
        <a:bodyPr/>
        <a:lstStyle/>
        <a:p>
          <a:endParaRPr lang="ru-RU"/>
        </a:p>
      </dgm:t>
    </dgm:pt>
    <dgm:pt modelId="{BB92D2C4-D917-4F10-8004-BA44C822F4E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Сделайте план реализации: напишите свой план действий, включая все необходимые шаги для достижения каждой цели, конкретные даты и сроки. Разделите каждую цель на более мелкие задачи и определите, какие действия вам нужно совершить для выполнения каждой задачи.</a:t>
          </a:r>
          <a:endParaRPr lang="uk-UA">
            <a:solidFill>
              <a:schemeClr val="tx1"/>
            </a:solidFill>
          </a:endParaRPr>
        </a:p>
      </dgm:t>
    </dgm:pt>
    <dgm:pt modelId="{E7DDE9C2-E667-430A-BF95-1AADADD7D966}" type="parTrans" cxnId="{AD2D1803-1FD9-4C40-9448-A2FFC914B3C5}">
      <dgm:prSet/>
      <dgm:spPr/>
      <dgm:t>
        <a:bodyPr/>
        <a:lstStyle/>
        <a:p>
          <a:endParaRPr lang="ru-RU"/>
        </a:p>
      </dgm:t>
    </dgm:pt>
    <dgm:pt modelId="{ABBCD3DC-2BCB-4D6B-A09F-530A71C4960A}" type="sibTrans" cxnId="{AD2D1803-1FD9-4C40-9448-A2FFC914B3C5}">
      <dgm:prSet/>
      <dgm:spPr/>
      <dgm:t>
        <a:bodyPr/>
        <a:lstStyle/>
        <a:p>
          <a:endParaRPr lang="ru-RU"/>
        </a:p>
      </dgm:t>
    </dgm:pt>
    <dgm:pt modelId="{06A8095B-7D44-4875-8CE8-4942F84F72F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Придерживайтесь плана: следуйте своему плану и контролируйте свой прогресс. Если вы замечаете, что какие-то шаги не работают для вас, подумайте, что можно изменить или на что можно заменить, чтобы продвинуться к своей цели.</a:t>
          </a:r>
          <a:endParaRPr lang="uk-UA">
            <a:solidFill>
              <a:schemeClr val="tx1"/>
            </a:solidFill>
          </a:endParaRPr>
        </a:p>
      </dgm:t>
    </dgm:pt>
    <dgm:pt modelId="{0D5B7E94-C72E-4A9F-9580-9A7686523CDF}" type="parTrans" cxnId="{FCF4FB59-B638-4217-A0A0-E8B543622A3F}">
      <dgm:prSet/>
      <dgm:spPr/>
      <dgm:t>
        <a:bodyPr/>
        <a:lstStyle/>
        <a:p>
          <a:endParaRPr lang="ru-RU"/>
        </a:p>
      </dgm:t>
    </dgm:pt>
    <dgm:pt modelId="{A809DFD5-3C6C-4E9A-AF4D-D0FBDB7C7176}" type="sibTrans" cxnId="{FCF4FB59-B638-4217-A0A0-E8B543622A3F}">
      <dgm:prSet/>
      <dgm:spPr/>
      <dgm:t>
        <a:bodyPr/>
        <a:lstStyle/>
        <a:p>
          <a:endParaRPr lang="ru-RU"/>
        </a:p>
      </dgm:t>
    </dgm:pt>
    <dgm:pt modelId="{19AF4471-5FC4-4D67-9A02-7B5F192006B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Оценивайте свой прогресс: периодически оценивайте свой прогресс, чтобы убедиться, что вы на правильном пути к достижению своих целей. Если вы замечаете, что что-то не работает, внесите корректировки в свой план.</a:t>
          </a:r>
          <a:endParaRPr lang="uk-UA">
            <a:solidFill>
              <a:schemeClr val="tx1"/>
            </a:solidFill>
          </a:endParaRPr>
        </a:p>
      </dgm:t>
    </dgm:pt>
    <dgm:pt modelId="{55EF3598-957C-497A-8C3D-601B16D08B0A}" type="parTrans" cxnId="{8B64E1C6-8F77-46DF-9828-3DB85C02A67D}">
      <dgm:prSet/>
      <dgm:spPr/>
      <dgm:t>
        <a:bodyPr/>
        <a:lstStyle/>
        <a:p>
          <a:endParaRPr lang="ru-RU"/>
        </a:p>
      </dgm:t>
    </dgm:pt>
    <dgm:pt modelId="{5207A86B-8474-423F-9C9B-E4B44EB06D3C}" type="sibTrans" cxnId="{8B64E1C6-8F77-46DF-9828-3DB85C02A67D}">
      <dgm:prSet/>
      <dgm:spPr/>
      <dgm:t>
        <a:bodyPr/>
        <a:lstStyle/>
        <a:p>
          <a:endParaRPr lang="ru-RU"/>
        </a:p>
      </dgm:t>
    </dgm:pt>
    <dgm:pt modelId="{DF6FFF2A-C6FF-4E47-855E-2496C9BF15A2}" type="pres">
      <dgm:prSet presAssocID="{E4686EB7-08E0-4963-8519-A2DAD2F880A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9C4471-97E3-4B3B-A095-CA7926152CC8}" type="pres">
      <dgm:prSet presAssocID="{64C62DEE-A66D-4FD6-8F2C-26CA09D6130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B0A31B-2B11-45D4-8755-783F5C321469}" type="pres">
      <dgm:prSet presAssocID="{1F1AC98A-9522-4BED-A91A-811EDD4EFD00}" presName="sibTrans" presStyleCnt="0"/>
      <dgm:spPr/>
    </dgm:pt>
    <dgm:pt modelId="{1CB39465-05ED-4CCB-9672-3E9EE50FB0EC}" type="pres">
      <dgm:prSet presAssocID="{F829FDAF-E29A-4D15-B250-25E7BEB1347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9B1A3-385F-4CCC-B587-C8D7D7D5E501}" type="pres">
      <dgm:prSet presAssocID="{9F3EEBC9-10E2-41EA-8D7B-31F4649C614A}" presName="sibTrans" presStyleCnt="0"/>
      <dgm:spPr/>
    </dgm:pt>
    <dgm:pt modelId="{73D35963-DE47-45A4-ACDC-7F3EC5AC5794}" type="pres">
      <dgm:prSet presAssocID="{81B21B56-179D-4A63-8E6F-7218FADBB19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ABDD2-6BD6-4717-8ABE-B52B9E65C103}" type="pres">
      <dgm:prSet presAssocID="{DC9929BE-1008-4E81-93A7-A2FAB473FFEC}" presName="sibTrans" presStyleCnt="0"/>
      <dgm:spPr/>
    </dgm:pt>
    <dgm:pt modelId="{5A3FA565-BDB7-4DAC-9F09-C3484639C413}" type="pres">
      <dgm:prSet presAssocID="{BB92D2C4-D917-4F10-8004-BA44C822F4E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3923C-9032-4EAF-8FAB-7E71AA46CB28}" type="pres">
      <dgm:prSet presAssocID="{ABBCD3DC-2BCB-4D6B-A09F-530A71C4960A}" presName="sibTrans" presStyleCnt="0"/>
      <dgm:spPr/>
    </dgm:pt>
    <dgm:pt modelId="{09F1C3D7-3BF5-4356-AF27-0767EBDE493C}" type="pres">
      <dgm:prSet presAssocID="{06A8095B-7D44-4875-8CE8-4942F84F72F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E99CF-3085-4585-85D0-AF337FF4CCB2}" type="pres">
      <dgm:prSet presAssocID="{A809DFD5-3C6C-4E9A-AF4D-D0FBDB7C7176}" presName="sibTrans" presStyleCnt="0"/>
      <dgm:spPr/>
    </dgm:pt>
    <dgm:pt modelId="{339E189F-8790-47FE-9516-D9D9E440CA78}" type="pres">
      <dgm:prSet presAssocID="{19AF4471-5FC4-4D67-9A02-7B5F192006B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A88674-AFAC-4E12-9F9B-2363E9772289}" srcId="{E4686EB7-08E0-4963-8519-A2DAD2F880A0}" destId="{64C62DEE-A66D-4FD6-8F2C-26CA09D6130F}" srcOrd="0" destOrd="0" parTransId="{51B90C9A-127D-48F6-A4B0-1BC46D4FEC2C}" sibTransId="{1F1AC98A-9522-4BED-A91A-811EDD4EFD00}"/>
    <dgm:cxn modelId="{90129B3C-ECC3-4643-BC55-0B5FCB78FF40}" srcId="{E4686EB7-08E0-4963-8519-A2DAD2F880A0}" destId="{F829FDAF-E29A-4D15-B250-25E7BEB13478}" srcOrd="1" destOrd="0" parTransId="{E9382BF1-5CD1-4F04-BE15-F961F2F3663D}" sibTransId="{9F3EEBC9-10E2-41EA-8D7B-31F4649C614A}"/>
    <dgm:cxn modelId="{0D43A859-577F-4652-A359-664A44E7BCE6}" srcId="{E4686EB7-08E0-4963-8519-A2DAD2F880A0}" destId="{81B21B56-179D-4A63-8E6F-7218FADBB196}" srcOrd="2" destOrd="0" parTransId="{96C54262-37F7-47CA-B226-5321C46BC86C}" sibTransId="{DC9929BE-1008-4E81-93A7-A2FAB473FFEC}"/>
    <dgm:cxn modelId="{6609C3BE-7843-45BF-80F7-99D350C6BA67}" type="presOf" srcId="{F829FDAF-E29A-4D15-B250-25E7BEB13478}" destId="{1CB39465-05ED-4CCB-9672-3E9EE50FB0EC}" srcOrd="0" destOrd="0" presId="urn:microsoft.com/office/officeart/2005/8/layout/hList6"/>
    <dgm:cxn modelId="{FCF4FB59-B638-4217-A0A0-E8B543622A3F}" srcId="{E4686EB7-08E0-4963-8519-A2DAD2F880A0}" destId="{06A8095B-7D44-4875-8CE8-4942F84F72FC}" srcOrd="4" destOrd="0" parTransId="{0D5B7E94-C72E-4A9F-9580-9A7686523CDF}" sibTransId="{A809DFD5-3C6C-4E9A-AF4D-D0FBDB7C7176}"/>
    <dgm:cxn modelId="{AE5527C2-4B51-4728-ACBA-2CA3C8E800E0}" type="presOf" srcId="{64C62DEE-A66D-4FD6-8F2C-26CA09D6130F}" destId="{B89C4471-97E3-4B3B-A095-CA7926152CC8}" srcOrd="0" destOrd="0" presId="urn:microsoft.com/office/officeart/2005/8/layout/hList6"/>
    <dgm:cxn modelId="{659BA443-9F4C-4704-A6C5-99A8A64E3CE8}" type="presOf" srcId="{81B21B56-179D-4A63-8E6F-7218FADBB196}" destId="{73D35963-DE47-45A4-ACDC-7F3EC5AC5794}" srcOrd="0" destOrd="0" presId="urn:microsoft.com/office/officeart/2005/8/layout/hList6"/>
    <dgm:cxn modelId="{8B64E1C6-8F77-46DF-9828-3DB85C02A67D}" srcId="{E4686EB7-08E0-4963-8519-A2DAD2F880A0}" destId="{19AF4471-5FC4-4D67-9A02-7B5F192006B8}" srcOrd="5" destOrd="0" parTransId="{55EF3598-957C-497A-8C3D-601B16D08B0A}" sibTransId="{5207A86B-8474-423F-9C9B-E4B44EB06D3C}"/>
    <dgm:cxn modelId="{963CA878-5C82-4F10-9701-2B4BF824428F}" type="presOf" srcId="{E4686EB7-08E0-4963-8519-A2DAD2F880A0}" destId="{DF6FFF2A-C6FF-4E47-855E-2496C9BF15A2}" srcOrd="0" destOrd="0" presId="urn:microsoft.com/office/officeart/2005/8/layout/hList6"/>
    <dgm:cxn modelId="{52055ACA-6EB4-4702-8650-0BE9C0237261}" type="presOf" srcId="{BB92D2C4-D917-4F10-8004-BA44C822F4E0}" destId="{5A3FA565-BDB7-4DAC-9F09-C3484639C413}" srcOrd="0" destOrd="0" presId="urn:microsoft.com/office/officeart/2005/8/layout/hList6"/>
    <dgm:cxn modelId="{9C9CB9A7-D25E-4267-B565-E16D41582689}" type="presOf" srcId="{06A8095B-7D44-4875-8CE8-4942F84F72FC}" destId="{09F1C3D7-3BF5-4356-AF27-0767EBDE493C}" srcOrd="0" destOrd="0" presId="urn:microsoft.com/office/officeart/2005/8/layout/hList6"/>
    <dgm:cxn modelId="{388D68D7-24E2-407A-AE89-6B7E0CD37AF1}" type="presOf" srcId="{19AF4471-5FC4-4D67-9A02-7B5F192006B8}" destId="{339E189F-8790-47FE-9516-D9D9E440CA78}" srcOrd="0" destOrd="0" presId="urn:microsoft.com/office/officeart/2005/8/layout/hList6"/>
    <dgm:cxn modelId="{AD2D1803-1FD9-4C40-9448-A2FFC914B3C5}" srcId="{E4686EB7-08E0-4963-8519-A2DAD2F880A0}" destId="{BB92D2C4-D917-4F10-8004-BA44C822F4E0}" srcOrd="3" destOrd="0" parTransId="{E7DDE9C2-E667-430A-BF95-1AADADD7D966}" sibTransId="{ABBCD3DC-2BCB-4D6B-A09F-530A71C4960A}"/>
    <dgm:cxn modelId="{9B77A54D-F0BD-435C-A4FD-9C40BEAC26F7}" type="presParOf" srcId="{DF6FFF2A-C6FF-4E47-855E-2496C9BF15A2}" destId="{B89C4471-97E3-4B3B-A095-CA7926152CC8}" srcOrd="0" destOrd="0" presId="urn:microsoft.com/office/officeart/2005/8/layout/hList6"/>
    <dgm:cxn modelId="{6729DF26-1757-481E-BA95-618A9AF309D2}" type="presParOf" srcId="{DF6FFF2A-C6FF-4E47-855E-2496C9BF15A2}" destId="{BFB0A31B-2B11-45D4-8755-783F5C321469}" srcOrd="1" destOrd="0" presId="urn:microsoft.com/office/officeart/2005/8/layout/hList6"/>
    <dgm:cxn modelId="{67167189-0D75-4564-A685-F53275469894}" type="presParOf" srcId="{DF6FFF2A-C6FF-4E47-855E-2496C9BF15A2}" destId="{1CB39465-05ED-4CCB-9672-3E9EE50FB0EC}" srcOrd="2" destOrd="0" presId="urn:microsoft.com/office/officeart/2005/8/layout/hList6"/>
    <dgm:cxn modelId="{3981DD6E-39FE-4AE7-BA49-5D3550814714}" type="presParOf" srcId="{DF6FFF2A-C6FF-4E47-855E-2496C9BF15A2}" destId="{6C59B1A3-385F-4CCC-B587-C8D7D7D5E501}" srcOrd="3" destOrd="0" presId="urn:microsoft.com/office/officeart/2005/8/layout/hList6"/>
    <dgm:cxn modelId="{85D93DE3-EFC9-4B52-B282-E562E91F579A}" type="presParOf" srcId="{DF6FFF2A-C6FF-4E47-855E-2496C9BF15A2}" destId="{73D35963-DE47-45A4-ACDC-7F3EC5AC5794}" srcOrd="4" destOrd="0" presId="urn:microsoft.com/office/officeart/2005/8/layout/hList6"/>
    <dgm:cxn modelId="{6EA87ECD-F75C-451D-9A09-9D43280EFC17}" type="presParOf" srcId="{DF6FFF2A-C6FF-4E47-855E-2496C9BF15A2}" destId="{778ABDD2-6BD6-4717-8ABE-B52B9E65C103}" srcOrd="5" destOrd="0" presId="urn:microsoft.com/office/officeart/2005/8/layout/hList6"/>
    <dgm:cxn modelId="{CF46FA5A-F892-4F4D-B793-D50EB9BE67FF}" type="presParOf" srcId="{DF6FFF2A-C6FF-4E47-855E-2496C9BF15A2}" destId="{5A3FA565-BDB7-4DAC-9F09-C3484639C413}" srcOrd="6" destOrd="0" presId="urn:microsoft.com/office/officeart/2005/8/layout/hList6"/>
    <dgm:cxn modelId="{94692E0D-D9B4-4D18-9E08-4B885AFC39B8}" type="presParOf" srcId="{DF6FFF2A-C6FF-4E47-855E-2496C9BF15A2}" destId="{4FC3923C-9032-4EAF-8FAB-7E71AA46CB28}" srcOrd="7" destOrd="0" presId="urn:microsoft.com/office/officeart/2005/8/layout/hList6"/>
    <dgm:cxn modelId="{979B44D1-9DF4-42D7-86D0-CD022C1BB1DE}" type="presParOf" srcId="{DF6FFF2A-C6FF-4E47-855E-2496C9BF15A2}" destId="{09F1C3D7-3BF5-4356-AF27-0767EBDE493C}" srcOrd="8" destOrd="0" presId="urn:microsoft.com/office/officeart/2005/8/layout/hList6"/>
    <dgm:cxn modelId="{563C0DDF-2AEA-4869-B626-5391D1BBB18A}" type="presParOf" srcId="{DF6FFF2A-C6FF-4E47-855E-2496C9BF15A2}" destId="{F6FE99CF-3085-4585-85D0-AF337FF4CCB2}" srcOrd="9" destOrd="0" presId="urn:microsoft.com/office/officeart/2005/8/layout/hList6"/>
    <dgm:cxn modelId="{5FAE8CB5-7F24-4861-9720-99B6AA155EC8}" type="presParOf" srcId="{DF6FFF2A-C6FF-4E47-855E-2496C9BF15A2}" destId="{339E189F-8790-47FE-9516-D9D9E440CA78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F4CF3E6-06CB-49AE-8089-96884261F5F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B47BF6-4BDC-4A47-8085-D0CA3ABE33D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Оцените свой доход и расходы</a:t>
          </a:r>
          <a:r>
            <a:rPr lang="ru-RU" dirty="0">
              <a:solidFill>
                <a:schemeClr val="tx1"/>
              </a:solidFill>
            </a:rPr>
            <a:t>: определите, сколько вы зарабатываете и сколько тратите каждый месяц. Обратите внимание на то, на что вы тратите больше всего денег.</a:t>
          </a:r>
          <a:endParaRPr lang="uk-UA" dirty="0">
            <a:solidFill>
              <a:schemeClr val="tx1"/>
            </a:solidFill>
          </a:endParaRPr>
        </a:p>
      </dgm:t>
    </dgm:pt>
    <dgm:pt modelId="{4AF5EBD4-7DCA-49E2-925B-C8E211E4E62A}" type="parTrans" cxnId="{7967825A-62FA-4E0A-BCAE-F7A30A93F094}">
      <dgm:prSet/>
      <dgm:spPr/>
      <dgm:t>
        <a:bodyPr/>
        <a:lstStyle/>
        <a:p>
          <a:endParaRPr lang="ru-RU"/>
        </a:p>
      </dgm:t>
    </dgm:pt>
    <dgm:pt modelId="{D3CFF0FC-1110-4850-9EB2-6265F85979E2}" type="sibTrans" cxnId="{7967825A-62FA-4E0A-BCAE-F7A30A93F094}">
      <dgm:prSet/>
      <dgm:spPr/>
      <dgm:t>
        <a:bodyPr/>
        <a:lstStyle/>
        <a:p>
          <a:endParaRPr lang="ru-RU"/>
        </a:p>
      </dgm:t>
    </dgm:pt>
    <dgm:pt modelId="{9DB8EEF6-F134-4A90-843F-A2A968D58C65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Оцените свою задолженность</a:t>
          </a:r>
          <a:r>
            <a:rPr lang="ru-RU" dirty="0">
              <a:solidFill>
                <a:schemeClr val="tx1"/>
              </a:solidFill>
            </a:rPr>
            <a:t>: определите, сколько вы должны и кому. Это может включать в себя долги по кредитам, кредитным картам и другим займам.</a:t>
          </a:r>
          <a:endParaRPr lang="uk-UA" dirty="0">
            <a:solidFill>
              <a:schemeClr val="tx1"/>
            </a:solidFill>
          </a:endParaRPr>
        </a:p>
      </dgm:t>
    </dgm:pt>
    <dgm:pt modelId="{03143930-B96D-4DAE-8982-D8FDEA60B8C8}" type="parTrans" cxnId="{9566CEA8-C403-4F9A-BFF1-DCFEEFBF30F8}">
      <dgm:prSet/>
      <dgm:spPr/>
      <dgm:t>
        <a:bodyPr/>
        <a:lstStyle/>
        <a:p>
          <a:endParaRPr lang="ru-RU"/>
        </a:p>
      </dgm:t>
    </dgm:pt>
    <dgm:pt modelId="{3F005287-7B13-4E48-9EAC-7E52F6139CF3}" type="sibTrans" cxnId="{9566CEA8-C403-4F9A-BFF1-DCFEEFBF30F8}">
      <dgm:prSet/>
      <dgm:spPr/>
      <dgm:t>
        <a:bodyPr/>
        <a:lstStyle/>
        <a:p>
          <a:endParaRPr lang="ru-RU"/>
        </a:p>
      </dgm:t>
    </dgm:pt>
    <dgm:pt modelId="{003CCFA4-0784-47FC-B829-79F39725A59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Оцените свои инвестиции и сбережения</a:t>
          </a:r>
          <a:r>
            <a:rPr lang="ru-RU" dirty="0">
              <a:solidFill>
                <a:schemeClr val="tx1"/>
              </a:solidFill>
            </a:rPr>
            <a:t>: определите, сколько у вас сбережений и на что вы их тратите. Оцените свои инвестиции, такие как акции, облигации, недвижимость и т.д.</a:t>
          </a:r>
          <a:endParaRPr lang="uk-UA" dirty="0">
            <a:solidFill>
              <a:schemeClr val="tx1"/>
            </a:solidFill>
          </a:endParaRPr>
        </a:p>
      </dgm:t>
    </dgm:pt>
    <dgm:pt modelId="{5E409157-25CE-4313-ACF9-BE784E796A45}" type="parTrans" cxnId="{4E792C99-7ED7-4E62-AB20-52156D081C9F}">
      <dgm:prSet/>
      <dgm:spPr/>
      <dgm:t>
        <a:bodyPr/>
        <a:lstStyle/>
        <a:p>
          <a:endParaRPr lang="ru-RU"/>
        </a:p>
      </dgm:t>
    </dgm:pt>
    <dgm:pt modelId="{0993184A-43E2-4D6F-8C41-61C671316DCA}" type="sibTrans" cxnId="{4E792C99-7ED7-4E62-AB20-52156D081C9F}">
      <dgm:prSet/>
      <dgm:spPr/>
      <dgm:t>
        <a:bodyPr/>
        <a:lstStyle/>
        <a:p>
          <a:endParaRPr lang="ru-RU"/>
        </a:p>
      </dgm:t>
    </dgm:pt>
    <dgm:pt modelId="{624E2CCC-A129-4B63-AE1D-AFFE33B711AD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Оцените свой уровень финансовой грамотности: </a:t>
          </a:r>
          <a:r>
            <a:rPr lang="ru-RU" dirty="0">
              <a:solidFill>
                <a:schemeClr val="tx1"/>
              </a:solidFill>
            </a:rPr>
            <a:t>определите, насколько хорошо вы понимаете свои финансы и какие стратегии вы используете для управления своими деньгами.</a:t>
          </a:r>
          <a:endParaRPr lang="uk-UA" dirty="0">
            <a:solidFill>
              <a:schemeClr val="tx1"/>
            </a:solidFill>
          </a:endParaRPr>
        </a:p>
      </dgm:t>
    </dgm:pt>
    <dgm:pt modelId="{90721F08-5826-4D61-B081-2ABEA93DC243}" type="parTrans" cxnId="{E9C33612-1F47-4F80-9E31-925917B8F401}">
      <dgm:prSet/>
      <dgm:spPr/>
      <dgm:t>
        <a:bodyPr/>
        <a:lstStyle/>
        <a:p>
          <a:endParaRPr lang="ru-RU"/>
        </a:p>
      </dgm:t>
    </dgm:pt>
    <dgm:pt modelId="{820BA163-96F7-41D8-BC70-E5D025EEE88D}" type="sibTrans" cxnId="{E9C33612-1F47-4F80-9E31-925917B8F401}">
      <dgm:prSet/>
      <dgm:spPr/>
      <dgm:t>
        <a:bodyPr/>
        <a:lstStyle/>
        <a:p>
          <a:endParaRPr lang="ru-RU"/>
        </a:p>
      </dgm:t>
    </dgm:pt>
    <dgm:pt modelId="{10EB937F-6D49-47E3-82BD-26D3987BC5CD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Сравните свое финансовое положение с целями: </a:t>
          </a:r>
          <a:r>
            <a:rPr lang="ru-RU" dirty="0">
              <a:solidFill>
                <a:schemeClr val="tx1"/>
              </a:solidFill>
            </a:rPr>
            <a:t>определите, какой уровень дохода и сбережений вы хотите достичь, и сравните его с вашим текущим положением.</a:t>
          </a:r>
          <a:endParaRPr lang="uk-UA" dirty="0">
            <a:solidFill>
              <a:schemeClr val="tx1"/>
            </a:solidFill>
          </a:endParaRPr>
        </a:p>
      </dgm:t>
    </dgm:pt>
    <dgm:pt modelId="{C27B4B3B-3D62-4300-B095-0A079D054CE3}" type="parTrans" cxnId="{B6CBE38B-11B5-4033-BD81-EF18717A9D97}">
      <dgm:prSet/>
      <dgm:spPr/>
      <dgm:t>
        <a:bodyPr/>
        <a:lstStyle/>
        <a:p>
          <a:endParaRPr lang="ru-RU"/>
        </a:p>
      </dgm:t>
    </dgm:pt>
    <dgm:pt modelId="{13053A62-AAE0-45CC-9157-AECD9165A21C}" type="sibTrans" cxnId="{B6CBE38B-11B5-4033-BD81-EF18717A9D97}">
      <dgm:prSet/>
      <dgm:spPr/>
      <dgm:t>
        <a:bodyPr/>
        <a:lstStyle/>
        <a:p>
          <a:endParaRPr lang="ru-RU"/>
        </a:p>
      </dgm:t>
    </dgm:pt>
    <dgm:pt modelId="{82967636-CE39-4F65-B711-66427FAED51E}" type="pres">
      <dgm:prSet presAssocID="{5F4CF3E6-06CB-49AE-8089-96884261F5F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4F2621-662C-4864-A47F-612F47CC8B58}" type="pres">
      <dgm:prSet presAssocID="{A5B47BF6-4BDC-4A47-8085-D0CA3ABE33D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351B81-CA01-4AAA-A8BB-7DAD72FF5EAE}" type="pres">
      <dgm:prSet presAssocID="{D3CFF0FC-1110-4850-9EB2-6265F85979E2}" presName="sibTrans" presStyleCnt="0"/>
      <dgm:spPr/>
    </dgm:pt>
    <dgm:pt modelId="{F0009177-A467-4FFD-BA97-32FC7526F23A}" type="pres">
      <dgm:prSet presAssocID="{9DB8EEF6-F134-4A90-843F-A2A968D58C6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CB8F30-2EC0-4784-BCED-0473B5D2B005}" type="pres">
      <dgm:prSet presAssocID="{3F005287-7B13-4E48-9EAC-7E52F6139CF3}" presName="sibTrans" presStyleCnt="0"/>
      <dgm:spPr/>
    </dgm:pt>
    <dgm:pt modelId="{5E1D21E5-34BA-4B63-BFEC-E9340C37B41F}" type="pres">
      <dgm:prSet presAssocID="{003CCFA4-0784-47FC-B829-79F39725A5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A4385-AFD0-43E0-8B55-EBB544DBE216}" type="pres">
      <dgm:prSet presAssocID="{0993184A-43E2-4D6F-8C41-61C671316DCA}" presName="sibTrans" presStyleCnt="0"/>
      <dgm:spPr/>
    </dgm:pt>
    <dgm:pt modelId="{644DA027-7D2A-4363-BD9B-BA52379C63DB}" type="pres">
      <dgm:prSet presAssocID="{624E2CCC-A129-4B63-AE1D-AFFE33B711A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7753A-A214-458C-8104-21B98F2DAC1C}" type="pres">
      <dgm:prSet presAssocID="{820BA163-96F7-41D8-BC70-E5D025EEE88D}" presName="sibTrans" presStyleCnt="0"/>
      <dgm:spPr/>
    </dgm:pt>
    <dgm:pt modelId="{971B577E-A113-4355-8A82-9DFF661EC903}" type="pres">
      <dgm:prSet presAssocID="{10EB937F-6D49-47E3-82BD-26D3987BC5C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0211FA-F81F-44ED-BDE9-9FD8A012AF11}" type="presOf" srcId="{A5B47BF6-4BDC-4A47-8085-D0CA3ABE33DA}" destId="{294F2621-662C-4864-A47F-612F47CC8B58}" srcOrd="0" destOrd="0" presId="urn:microsoft.com/office/officeart/2005/8/layout/default"/>
    <dgm:cxn modelId="{9566CEA8-C403-4F9A-BFF1-DCFEEFBF30F8}" srcId="{5F4CF3E6-06CB-49AE-8089-96884261F5F1}" destId="{9DB8EEF6-F134-4A90-843F-A2A968D58C65}" srcOrd="1" destOrd="0" parTransId="{03143930-B96D-4DAE-8982-D8FDEA60B8C8}" sibTransId="{3F005287-7B13-4E48-9EAC-7E52F6139CF3}"/>
    <dgm:cxn modelId="{7967825A-62FA-4E0A-BCAE-F7A30A93F094}" srcId="{5F4CF3E6-06CB-49AE-8089-96884261F5F1}" destId="{A5B47BF6-4BDC-4A47-8085-D0CA3ABE33DA}" srcOrd="0" destOrd="0" parTransId="{4AF5EBD4-7DCA-49E2-925B-C8E211E4E62A}" sibTransId="{D3CFF0FC-1110-4850-9EB2-6265F85979E2}"/>
    <dgm:cxn modelId="{4E792C99-7ED7-4E62-AB20-52156D081C9F}" srcId="{5F4CF3E6-06CB-49AE-8089-96884261F5F1}" destId="{003CCFA4-0784-47FC-B829-79F39725A59B}" srcOrd="2" destOrd="0" parTransId="{5E409157-25CE-4313-ACF9-BE784E796A45}" sibTransId="{0993184A-43E2-4D6F-8C41-61C671316DCA}"/>
    <dgm:cxn modelId="{3A14624C-B3D3-4934-9513-8D221B08328C}" type="presOf" srcId="{10EB937F-6D49-47E3-82BD-26D3987BC5CD}" destId="{971B577E-A113-4355-8A82-9DFF661EC903}" srcOrd="0" destOrd="0" presId="urn:microsoft.com/office/officeart/2005/8/layout/default"/>
    <dgm:cxn modelId="{4B1570C4-3DDD-4659-A520-29D12702F5A7}" type="presOf" srcId="{003CCFA4-0784-47FC-B829-79F39725A59B}" destId="{5E1D21E5-34BA-4B63-BFEC-E9340C37B41F}" srcOrd="0" destOrd="0" presId="urn:microsoft.com/office/officeart/2005/8/layout/default"/>
    <dgm:cxn modelId="{D04F0258-1D55-42DB-B22F-F9F518E0E2C1}" type="presOf" srcId="{624E2CCC-A129-4B63-AE1D-AFFE33B711AD}" destId="{644DA027-7D2A-4363-BD9B-BA52379C63DB}" srcOrd="0" destOrd="0" presId="urn:microsoft.com/office/officeart/2005/8/layout/default"/>
    <dgm:cxn modelId="{254D70C3-40E5-4F5E-93E6-6818DB049BF1}" type="presOf" srcId="{5F4CF3E6-06CB-49AE-8089-96884261F5F1}" destId="{82967636-CE39-4F65-B711-66427FAED51E}" srcOrd="0" destOrd="0" presId="urn:microsoft.com/office/officeart/2005/8/layout/default"/>
    <dgm:cxn modelId="{E9C33612-1F47-4F80-9E31-925917B8F401}" srcId="{5F4CF3E6-06CB-49AE-8089-96884261F5F1}" destId="{624E2CCC-A129-4B63-AE1D-AFFE33B711AD}" srcOrd="3" destOrd="0" parTransId="{90721F08-5826-4D61-B081-2ABEA93DC243}" sibTransId="{820BA163-96F7-41D8-BC70-E5D025EEE88D}"/>
    <dgm:cxn modelId="{B6CBE38B-11B5-4033-BD81-EF18717A9D97}" srcId="{5F4CF3E6-06CB-49AE-8089-96884261F5F1}" destId="{10EB937F-6D49-47E3-82BD-26D3987BC5CD}" srcOrd="4" destOrd="0" parTransId="{C27B4B3B-3D62-4300-B095-0A079D054CE3}" sibTransId="{13053A62-AAE0-45CC-9157-AECD9165A21C}"/>
    <dgm:cxn modelId="{0C9558E2-D80C-4D4F-BB13-61550C98114E}" type="presOf" srcId="{9DB8EEF6-F134-4A90-843F-A2A968D58C65}" destId="{F0009177-A467-4FFD-BA97-32FC7526F23A}" srcOrd="0" destOrd="0" presId="urn:microsoft.com/office/officeart/2005/8/layout/default"/>
    <dgm:cxn modelId="{7D8DEF6C-51CC-428A-B410-6A0E3FB066E6}" type="presParOf" srcId="{82967636-CE39-4F65-B711-66427FAED51E}" destId="{294F2621-662C-4864-A47F-612F47CC8B58}" srcOrd="0" destOrd="0" presId="urn:microsoft.com/office/officeart/2005/8/layout/default"/>
    <dgm:cxn modelId="{B39CD06F-0E80-4F32-86BC-371F4F8FD956}" type="presParOf" srcId="{82967636-CE39-4F65-B711-66427FAED51E}" destId="{96351B81-CA01-4AAA-A8BB-7DAD72FF5EAE}" srcOrd="1" destOrd="0" presId="urn:microsoft.com/office/officeart/2005/8/layout/default"/>
    <dgm:cxn modelId="{491BEC5E-2AFE-4DBA-8D68-CF8A651EB647}" type="presParOf" srcId="{82967636-CE39-4F65-B711-66427FAED51E}" destId="{F0009177-A467-4FFD-BA97-32FC7526F23A}" srcOrd="2" destOrd="0" presId="urn:microsoft.com/office/officeart/2005/8/layout/default"/>
    <dgm:cxn modelId="{33ABFFC0-F3C8-44C5-BC57-DC8B7D129E78}" type="presParOf" srcId="{82967636-CE39-4F65-B711-66427FAED51E}" destId="{97CB8F30-2EC0-4784-BCED-0473B5D2B005}" srcOrd="3" destOrd="0" presId="urn:microsoft.com/office/officeart/2005/8/layout/default"/>
    <dgm:cxn modelId="{A663AE25-308D-49F9-96ED-5F0F947AB531}" type="presParOf" srcId="{82967636-CE39-4F65-B711-66427FAED51E}" destId="{5E1D21E5-34BA-4B63-BFEC-E9340C37B41F}" srcOrd="4" destOrd="0" presId="urn:microsoft.com/office/officeart/2005/8/layout/default"/>
    <dgm:cxn modelId="{6C359936-DD00-41D8-B367-AC82DA03E3F5}" type="presParOf" srcId="{82967636-CE39-4F65-B711-66427FAED51E}" destId="{D33A4385-AFD0-43E0-8B55-EBB544DBE216}" srcOrd="5" destOrd="0" presId="urn:microsoft.com/office/officeart/2005/8/layout/default"/>
    <dgm:cxn modelId="{341EFCF6-F806-4497-9E43-9D5488A5858C}" type="presParOf" srcId="{82967636-CE39-4F65-B711-66427FAED51E}" destId="{644DA027-7D2A-4363-BD9B-BA52379C63DB}" srcOrd="6" destOrd="0" presId="urn:microsoft.com/office/officeart/2005/8/layout/default"/>
    <dgm:cxn modelId="{18FEA5CC-AE73-4B88-B323-30CD5F0D4A2A}" type="presParOf" srcId="{82967636-CE39-4F65-B711-66427FAED51E}" destId="{2D07753A-A214-458C-8104-21B98F2DAC1C}" srcOrd="7" destOrd="0" presId="urn:microsoft.com/office/officeart/2005/8/layout/default"/>
    <dgm:cxn modelId="{E26436B8-FBC6-4409-8E76-EC77AB4985D3}" type="presParOf" srcId="{82967636-CE39-4F65-B711-66427FAED51E}" destId="{971B577E-A113-4355-8A82-9DFF661EC90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B09FCBA-4066-47CE-8A40-B31AD63E7E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CAF047-9B7B-4CAE-B420-097BC0E5936D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свои финансовые цели: определите, сколько денег вы хотите зарабатывать, какие расходы вы должны сократить, чтобы достичь своих целей.</a:t>
          </a:r>
          <a:endParaRPr lang="uk-UA">
            <a:solidFill>
              <a:schemeClr val="tx1"/>
            </a:solidFill>
          </a:endParaRPr>
        </a:p>
      </dgm:t>
    </dgm:pt>
    <dgm:pt modelId="{6DB1B79B-2A3F-4B85-93C1-D7BF4C197897}" type="parTrans" cxnId="{363AFE36-A92B-48C2-9576-97FF312ED4C1}">
      <dgm:prSet/>
      <dgm:spPr/>
      <dgm:t>
        <a:bodyPr/>
        <a:lstStyle/>
        <a:p>
          <a:endParaRPr lang="ru-RU"/>
        </a:p>
      </dgm:t>
    </dgm:pt>
    <dgm:pt modelId="{0683FE83-702C-4ADF-AA18-1D59FC6E75F7}" type="sibTrans" cxnId="{363AFE36-A92B-48C2-9576-97FF312ED4C1}">
      <dgm:prSet/>
      <dgm:spPr/>
      <dgm:t>
        <a:bodyPr/>
        <a:lstStyle/>
        <a:p>
          <a:endParaRPr lang="ru-RU"/>
        </a:p>
      </dgm:t>
    </dgm:pt>
    <dgm:pt modelId="{99BA43FE-DA2F-452A-B68B-ECD420668E2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Создайте бюджет: создайте бюджет, который отражает ваши финансовые цели. Убедитесь, что вы откладываете достаточное количество денег на вашу будущую финансовую безопасность.</a:t>
          </a:r>
          <a:endParaRPr lang="uk-UA">
            <a:solidFill>
              <a:schemeClr val="tx1"/>
            </a:solidFill>
          </a:endParaRPr>
        </a:p>
      </dgm:t>
    </dgm:pt>
    <dgm:pt modelId="{DD0E7C4B-9D08-487C-A0B6-81F265CCE845}" type="parTrans" cxnId="{772F707D-B223-42AC-AB3C-EC39E465C91D}">
      <dgm:prSet/>
      <dgm:spPr/>
      <dgm:t>
        <a:bodyPr/>
        <a:lstStyle/>
        <a:p>
          <a:endParaRPr lang="ru-RU"/>
        </a:p>
      </dgm:t>
    </dgm:pt>
    <dgm:pt modelId="{41C02981-B5A3-4A6D-A7BB-41FAF9D90CAD}" type="sibTrans" cxnId="{772F707D-B223-42AC-AB3C-EC39E465C91D}">
      <dgm:prSet/>
      <dgm:spPr/>
      <dgm:t>
        <a:bodyPr/>
        <a:lstStyle/>
        <a:p>
          <a:endParaRPr lang="ru-RU"/>
        </a:p>
      </dgm:t>
    </dgm:pt>
    <dgm:pt modelId="{58C009FD-6A8D-4A13-A9AD-4508E81F663D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Планируйте свои расходы: планируйте свои расходы таким образом, чтобы они соответствовали вашим целям. Например, если ваша цель - купить новую машину, вы можете начать откладывать определенную сумму каждый месяц.</a:t>
          </a:r>
          <a:endParaRPr lang="uk-UA">
            <a:solidFill>
              <a:schemeClr val="tx1"/>
            </a:solidFill>
          </a:endParaRPr>
        </a:p>
      </dgm:t>
    </dgm:pt>
    <dgm:pt modelId="{EAB59C8D-059C-4714-8EA7-BB873D357FC5}" type="parTrans" cxnId="{132AF013-E7DF-4564-86EB-C5FF981A974B}">
      <dgm:prSet/>
      <dgm:spPr/>
      <dgm:t>
        <a:bodyPr/>
        <a:lstStyle/>
        <a:p>
          <a:endParaRPr lang="ru-RU"/>
        </a:p>
      </dgm:t>
    </dgm:pt>
    <dgm:pt modelId="{057875E4-A497-42E1-8386-ABBAD2D8F2DB}" type="sibTrans" cxnId="{132AF013-E7DF-4564-86EB-C5FF981A974B}">
      <dgm:prSet/>
      <dgm:spPr/>
      <dgm:t>
        <a:bodyPr/>
        <a:lstStyle/>
        <a:p>
          <a:endParaRPr lang="ru-RU"/>
        </a:p>
      </dgm:t>
    </dgm:pt>
    <dgm:pt modelId="{CD69A644-1E2A-4A5B-A1A3-3F8AB825087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Уменьшите долги: если у вас есть долги, уделите особое внимание их погашению. Убедитесь, что вы платите свои кредиты вовремя и по возможности уменьшайте их.</a:t>
          </a:r>
          <a:endParaRPr lang="uk-UA">
            <a:solidFill>
              <a:schemeClr val="tx1"/>
            </a:solidFill>
          </a:endParaRPr>
        </a:p>
      </dgm:t>
    </dgm:pt>
    <dgm:pt modelId="{FD344BEE-BD7B-4AAE-930B-B262802E35C6}" type="parTrans" cxnId="{4D6CB068-64B2-446F-BAB4-D43A066030A3}">
      <dgm:prSet/>
      <dgm:spPr/>
      <dgm:t>
        <a:bodyPr/>
        <a:lstStyle/>
        <a:p>
          <a:endParaRPr lang="ru-RU"/>
        </a:p>
      </dgm:t>
    </dgm:pt>
    <dgm:pt modelId="{DCBE4ABD-365E-40C2-A5B0-5D4C083ADAED}" type="sibTrans" cxnId="{4D6CB068-64B2-446F-BAB4-D43A066030A3}">
      <dgm:prSet/>
      <dgm:spPr/>
      <dgm:t>
        <a:bodyPr/>
        <a:lstStyle/>
        <a:p>
          <a:endParaRPr lang="ru-RU"/>
        </a:p>
      </dgm:t>
    </dgm:pt>
    <dgm:pt modelId="{69B265D8-280A-4CBE-A887-6075892F665D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Инвестируйте свои деньги: узнайте, как инвестировать свои деньги в целях увеличения своего дохода. Например, вы можете начать инвестировать в акции, недвижимость или облигации</a:t>
          </a:r>
          <a:endParaRPr lang="uk-UA">
            <a:solidFill>
              <a:schemeClr val="tx1"/>
            </a:solidFill>
          </a:endParaRPr>
        </a:p>
      </dgm:t>
    </dgm:pt>
    <dgm:pt modelId="{3F3EAEC2-D911-49E9-A0D8-31DED17045B5}" type="parTrans" cxnId="{DF0A1207-B8FF-4599-8AF3-C99B0D369400}">
      <dgm:prSet/>
      <dgm:spPr/>
      <dgm:t>
        <a:bodyPr/>
        <a:lstStyle/>
        <a:p>
          <a:endParaRPr lang="ru-RU"/>
        </a:p>
      </dgm:t>
    </dgm:pt>
    <dgm:pt modelId="{D2A61BC8-B18F-4E29-958D-3CC00B08FA46}" type="sibTrans" cxnId="{DF0A1207-B8FF-4599-8AF3-C99B0D369400}">
      <dgm:prSet/>
      <dgm:spPr/>
      <dgm:t>
        <a:bodyPr/>
        <a:lstStyle/>
        <a:p>
          <a:endParaRPr lang="ru-RU"/>
        </a:p>
      </dgm:t>
    </dgm:pt>
    <dgm:pt modelId="{46547919-21B8-4938-B263-0EA4D210F16A}" type="pres">
      <dgm:prSet presAssocID="{8B09FCBA-4066-47CE-8A40-B31AD63E7E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D4B150-5B76-471D-9029-1F3250E73F7C}" type="pres">
      <dgm:prSet presAssocID="{CACAF047-9B7B-4CAE-B420-097BC0E5936D}" presName="parentText" presStyleLbl="node1" presStyleIdx="0" presStyleCnt="5" custLinFactY="-34272" custLinFactNeighborX="-1724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8A067-2458-401B-B11B-DC2FE3E249D4}" type="pres">
      <dgm:prSet presAssocID="{0683FE83-702C-4ADF-AA18-1D59FC6E75F7}" presName="spacer" presStyleCnt="0"/>
      <dgm:spPr/>
    </dgm:pt>
    <dgm:pt modelId="{BC84532C-1DC3-4DC8-BCEE-7ADAF0E2DA26}" type="pres">
      <dgm:prSet presAssocID="{99BA43FE-DA2F-452A-B68B-ECD420668E2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F2C7B-7BAF-4503-A714-8B51FE0F2581}" type="pres">
      <dgm:prSet presAssocID="{41C02981-B5A3-4A6D-A7BB-41FAF9D90CAD}" presName="spacer" presStyleCnt="0"/>
      <dgm:spPr/>
    </dgm:pt>
    <dgm:pt modelId="{503E0137-48BE-4446-B7CE-C80F4282F451}" type="pres">
      <dgm:prSet presAssocID="{58C009FD-6A8D-4A13-A9AD-4508E81F663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B0E41A-4302-4B9D-BC6C-E249E229DF8F}" type="pres">
      <dgm:prSet presAssocID="{057875E4-A497-42E1-8386-ABBAD2D8F2DB}" presName="spacer" presStyleCnt="0"/>
      <dgm:spPr/>
    </dgm:pt>
    <dgm:pt modelId="{1531A95E-FF76-43DD-87B3-2A4DDC55D12B}" type="pres">
      <dgm:prSet presAssocID="{CD69A644-1E2A-4A5B-A1A3-3F8AB825087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DAEEA-8686-488D-8F59-33DB64386D90}" type="pres">
      <dgm:prSet presAssocID="{DCBE4ABD-365E-40C2-A5B0-5D4C083ADAED}" presName="spacer" presStyleCnt="0"/>
      <dgm:spPr/>
    </dgm:pt>
    <dgm:pt modelId="{A92C8664-971F-404F-B518-28A5FB455EF7}" type="pres">
      <dgm:prSet presAssocID="{69B265D8-280A-4CBE-A887-6075892F665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11FA12-6988-428D-9936-C4C971DD47B0}" type="presOf" srcId="{58C009FD-6A8D-4A13-A9AD-4508E81F663D}" destId="{503E0137-48BE-4446-B7CE-C80F4282F451}" srcOrd="0" destOrd="0" presId="urn:microsoft.com/office/officeart/2005/8/layout/vList2"/>
    <dgm:cxn modelId="{37CE8165-7903-47D4-809B-C45119AE9DBF}" type="presOf" srcId="{8B09FCBA-4066-47CE-8A40-B31AD63E7E35}" destId="{46547919-21B8-4938-B263-0EA4D210F16A}" srcOrd="0" destOrd="0" presId="urn:microsoft.com/office/officeart/2005/8/layout/vList2"/>
    <dgm:cxn modelId="{97D017DD-C1FA-4B5B-90A7-DD33FC490574}" type="presOf" srcId="{69B265D8-280A-4CBE-A887-6075892F665D}" destId="{A92C8664-971F-404F-B518-28A5FB455EF7}" srcOrd="0" destOrd="0" presId="urn:microsoft.com/office/officeart/2005/8/layout/vList2"/>
    <dgm:cxn modelId="{132AF013-E7DF-4564-86EB-C5FF981A974B}" srcId="{8B09FCBA-4066-47CE-8A40-B31AD63E7E35}" destId="{58C009FD-6A8D-4A13-A9AD-4508E81F663D}" srcOrd="2" destOrd="0" parTransId="{EAB59C8D-059C-4714-8EA7-BB873D357FC5}" sibTransId="{057875E4-A497-42E1-8386-ABBAD2D8F2DB}"/>
    <dgm:cxn modelId="{76616813-3815-4A88-9DD8-7CE8973EB2B5}" type="presOf" srcId="{99BA43FE-DA2F-452A-B68B-ECD420668E20}" destId="{BC84532C-1DC3-4DC8-BCEE-7ADAF0E2DA26}" srcOrd="0" destOrd="0" presId="urn:microsoft.com/office/officeart/2005/8/layout/vList2"/>
    <dgm:cxn modelId="{1E7834C2-C2D1-4EFD-9388-EE1220427128}" type="presOf" srcId="{CACAF047-9B7B-4CAE-B420-097BC0E5936D}" destId="{90D4B150-5B76-471D-9029-1F3250E73F7C}" srcOrd="0" destOrd="0" presId="urn:microsoft.com/office/officeart/2005/8/layout/vList2"/>
    <dgm:cxn modelId="{DF0A1207-B8FF-4599-8AF3-C99B0D369400}" srcId="{8B09FCBA-4066-47CE-8A40-B31AD63E7E35}" destId="{69B265D8-280A-4CBE-A887-6075892F665D}" srcOrd="4" destOrd="0" parTransId="{3F3EAEC2-D911-49E9-A0D8-31DED17045B5}" sibTransId="{D2A61BC8-B18F-4E29-958D-3CC00B08FA46}"/>
    <dgm:cxn modelId="{363AFE36-A92B-48C2-9576-97FF312ED4C1}" srcId="{8B09FCBA-4066-47CE-8A40-B31AD63E7E35}" destId="{CACAF047-9B7B-4CAE-B420-097BC0E5936D}" srcOrd="0" destOrd="0" parTransId="{6DB1B79B-2A3F-4B85-93C1-D7BF4C197897}" sibTransId="{0683FE83-702C-4ADF-AA18-1D59FC6E75F7}"/>
    <dgm:cxn modelId="{411941F5-2ED6-4564-91E8-9EB29E880AED}" type="presOf" srcId="{CD69A644-1E2A-4A5B-A1A3-3F8AB825087C}" destId="{1531A95E-FF76-43DD-87B3-2A4DDC55D12B}" srcOrd="0" destOrd="0" presId="urn:microsoft.com/office/officeart/2005/8/layout/vList2"/>
    <dgm:cxn modelId="{772F707D-B223-42AC-AB3C-EC39E465C91D}" srcId="{8B09FCBA-4066-47CE-8A40-B31AD63E7E35}" destId="{99BA43FE-DA2F-452A-B68B-ECD420668E20}" srcOrd="1" destOrd="0" parTransId="{DD0E7C4B-9D08-487C-A0B6-81F265CCE845}" sibTransId="{41C02981-B5A3-4A6D-A7BB-41FAF9D90CAD}"/>
    <dgm:cxn modelId="{4D6CB068-64B2-446F-BAB4-D43A066030A3}" srcId="{8B09FCBA-4066-47CE-8A40-B31AD63E7E35}" destId="{CD69A644-1E2A-4A5B-A1A3-3F8AB825087C}" srcOrd="3" destOrd="0" parTransId="{FD344BEE-BD7B-4AAE-930B-B262802E35C6}" sibTransId="{DCBE4ABD-365E-40C2-A5B0-5D4C083ADAED}"/>
    <dgm:cxn modelId="{3463FE7D-3797-4224-BA3A-8DDE471D45EF}" type="presParOf" srcId="{46547919-21B8-4938-B263-0EA4D210F16A}" destId="{90D4B150-5B76-471D-9029-1F3250E73F7C}" srcOrd="0" destOrd="0" presId="urn:microsoft.com/office/officeart/2005/8/layout/vList2"/>
    <dgm:cxn modelId="{D89D0BA6-E7CE-490E-8032-C235E1891823}" type="presParOf" srcId="{46547919-21B8-4938-B263-0EA4D210F16A}" destId="{9EC8A067-2458-401B-B11B-DC2FE3E249D4}" srcOrd="1" destOrd="0" presId="urn:microsoft.com/office/officeart/2005/8/layout/vList2"/>
    <dgm:cxn modelId="{04FC6CCE-D7D3-4596-8B34-57C22E8757FF}" type="presParOf" srcId="{46547919-21B8-4938-B263-0EA4D210F16A}" destId="{BC84532C-1DC3-4DC8-BCEE-7ADAF0E2DA26}" srcOrd="2" destOrd="0" presId="urn:microsoft.com/office/officeart/2005/8/layout/vList2"/>
    <dgm:cxn modelId="{A86AF22B-6C5D-4B7E-8080-641E9C5E1F63}" type="presParOf" srcId="{46547919-21B8-4938-B263-0EA4D210F16A}" destId="{0D3F2C7B-7BAF-4503-A714-8B51FE0F2581}" srcOrd="3" destOrd="0" presId="urn:microsoft.com/office/officeart/2005/8/layout/vList2"/>
    <dgm:cxn modelId="{23587F43-13BC-4FE5-B915-133E15CED25F}" type="presParOf" srcId="{46547919-21B8-4938-B263-0EA4D210F16A}" destId="{503E0137-48BE-4446-B7CE-C80F4282F451}" srcOrd="4" destOrd="0" presId="urn:microsoft.com/office/officeart/2005/8/layout/vList2"/>
    <dgm:cxn modelId="{A8ECEA72-0A2F-4EB2-AD84-5BEEB350E4B6}" type="presParOf" srcId="{46547919-21B8-4938-B263-0EA4D210F16A}" destId="{34B0E41A-4302-4B9D-BC6C-E249E229DF8F}" srcOrd="5" destOrd="0" presId="urn:microsoft.com/office/officeart/2005/8/layout/vList2"/>
    <dgm:cxn modelId="{EBD1A92B-371D-48AD-9535-FEA5D16359E8}" type="presParOf" srcId="{46547919-21B8-4938-B263-0EA4D210F16A}" destId="{1531A95E-FF76-43DD-87B3-2A4DDC55D12B}" srcOrd="6" destOrd="0" presId="urn:microsoft.com/office/officeart/2005/8/layout/vList2"/>
    <dgm:cxn modelId="{4E800D62-B133-4318-A6D5-8AB3CEEE0D28}" type="presParOf" srcId="{46547919-21B8-4938-B263-0EA4D210F16A}" destId="{DC7DAEEA-8686-488D-8F59-33DB64386D90}" srcOrd="7" destOrd="0" presId="urn:microsoft.com/office/officeart/2005/8/layout/vList2"/>
    <dgm:cxn modelId="{BA919476-D3C1-4B91-95C7-63C2BB9DADE1}" type="presParOf" srcId="{46547919-21B8-4938-B263-0EA4D210F16A}" destId="{A92C8664-971F-404F-B518-28A5FB455EF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29D327-0CFB-455E-9DD7-0083032115E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4CDD85-7770-4033-B2A2-7296964A715E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r>
            <a:rPr lang="ru-RU"/>
            <a:t>Распечатать или нарисовать круг, разделенный на сферы жизни.</a:t>
          </a:r>
          <a:endParaRPr lang="uk-UA"/>
        </a:p>
      </dgm:t>
    </dgm:pt>
    <dgm:pt modelId="{B60BC543-8FB6-4C2C-AD3F-2080F5AD5CEB}" type="parTrans" cxnId="{C62C0DE6-788B-47F7-8DB3-302B90883C3E}">
      <dgm:prSet/>
      <dgm:spPr/>
      <dgm:t>
        <a:bodyPr/>
        <a:lstStyle/>
        <a:p>
          <a:endParaRPr lang="ru-RU"/>
        </a:p>
      </dgm:t>
    </dgm:pt>
    <dgm:pt modelId="{807AFA24-315A-41AA-8472-B5A3C257180C}" type="sibTrans" cxnId="{C62C0DE6-788B-47F7-8DB3-302B90883C3E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A319C729-23AD-4597-BCB6-1BA9A211EEB5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r>
            <a:rPr lang="ru-RU"/>
            <a:t>Оценить каждую сферу нашей жизни на шкале от 1 до 10, где 1 - очень плохо, 10 - идеально.</a:t>
          </a:r>
          <a:endParaRPr lang="uk-UA"/>
        </a:p>
      </dgm:t>
    </dgm:pt>
    <dgm:pt modelId="{29EF29FC-BCC0-4EAB-9C07-DAFD7FD2C487}" type="parTrans" cxnId="{49A89D20-02AC-44C3-812F-97557DF52618}">
      <dgm:prSet/>
      <dgm:spPr/>
      <dgm:t>
        <a:bodyPr/>
        <a:lstStyle/>
        <a:p>
          <a:endParaRPr lang="ru-RU"/>
        </a:p>
      </dgm:t>
    </dgm:pt>
    <dgm:pt modelId="{8DBACB18-BBF9-4801-8F0B-628278DF75A5}" type="sibTrans" cxnId="{49A89D20-02AC-44C3-812F-97557DF52618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F3896429-DC1C-4998-8BF5-0B0B80D08103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r>
            <a:rPr lang="ru-RU"/>
            <a:t>Соединить оценки каждой сферы линией, чтобы получить полный круг.</a:t>
          </a:r>
          <a:endParaRPr lang="uk-UA"/>
        </a:p>
      </dgm:t>
    </dgm:pt>
    <dgm:pt modelId="{EA6DE3FE-1FBF-4D34-9D71-22C90E4192D5}" type="parTrans" cxnId="{D2B9376F-E314-4EC0-870A-CD81D7BCCC2F}">
      <dgm:prSet/>
      <dgm:spPr/>
      <dgm:t>
        <a:bodyPr/>
        <a:lstStyle/>
        <a:p>
          <a:endParaRPr lang="ru-RU"/>
        </a:p>
      </dgm:t>
    </dgm:pt>
    <dgm:pt modelId="{3CE5D699-07DA-4384-BDF3-9F261AF8776B}" type="sibTrans" cxnId="{D2B9376F-E314-4EC0-870A-CD81D7BCCC2F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B2074C72-101A-4D02-BC6B-0E4ABF8DD718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r>
            <a:rPr lang="ru-RU"/>
            <a:t>Оценить круг в целом, чтобы понять, какое качество жизни мы ведем.</a:t>
          </a:r>
          <a:endParaRPr lang="uk-UA"/>
        </a:p>
      </dgm:t>
    </dgm:pt>
    <dgm:pt modelId="{27FF95EE-8601-46BD-B516-41464719D653}" type="parTrans" cxnId="{31CA2C26-993A-494D-877C-50F3E3A2D63D}">
      <dgm:prSet/>
      <dgm:spPr/>
      <dgm:t>
        <a:bodyPr/>
        <a:lstStyle/>
        <a:p>
          <a:endParaRPr lang="ru-RU"/>
        </a:p>
      </dgm:t>
    </dgm:pt>
    <dgm:pt modelId="{B449CEF8-0C3B-4926-B827-B5D20E9A26E3}" type="sibTrans" cxnId="{31CA2C26-993A-494D-877C-50F3E3A2D63D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CB6CD0EB-2AF8-426F-B454-D2E65339B77A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r>
            <a:rPr lang="ru-RU"/>
            <a:t>Разработать план действий, чтобы улучшить оценки в тех сферах, которые нуждаются в улучшении.</a:t>
          </a:r>
          <a:endParaRPr lang="uk-UA"/>
        </a:p>
      </dgm:t>
    </dgm:pt>
    <dgm:pt modelId="{0AE35F27-EF13-4FB7-AA43-32C0883EAA3C}" type="parTrans" cxnId="{A6DE4151-0451-4418-AB51-AC05B3ACB903}">
      <dgm:prSet/>
      <dgm:spPr/>
      <dgm:t>
        <a:bodyPr/>
        <a:lstStyle/>
        <a:p>
          <a:endParaRPr lang="ru-RU"/>
        </a:p>
      </dgm:t>
    </dgm:pt>
    <dgm:pt modelId="{E31FA2D7-CAF5-4B5E-8788-52EC732F6C37}" type="sibTrans" cxnId="{A6DE4151-0451-4418-AB51-AC05B3ACB903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F39EE302-30BE-4ADB-8EF3-ADBCD065D002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r>
            <a:rPr lang="ru-RU"/>
            <a:t>Повторять этот процесс регулярно, чтобы отслеживать прогресс и добиваться желаемых результатов.</a:t>
          </a:r>
          <a:endParaRPr lang="uk-UA"/>
        </a:p>
      </dgm:t>
    </dgm:pt>
    <dgm:pt modelId="{DF582FCE-BE6A-4A5B-81B7-A25AC163F446}" type="parTrans" cxnId="{3B9C24B3-667D-44CF-87E8-4D24D9FE2224}">
      <dgm:prSet/>
      <dgm:spPr/>
      <dgm:t>
        <a:bodyPr/>
        <a:lstStyle/>
        <a:p>
          <a:endParaRPr lang="ru-RU"/>
        </a:p>
      </dgm:t>
    </dgm:pt>
    <dgm:pt modelId="{74954F78-A8F0-42EE-92D2-442B7AAD97EC}" type="sibTrans" cxnId="{3B9C24B3-667D-44CF-87E8-4D24D9FE2224}">
      <dgm:prSet/>
      <dgm:spPr>
        <a:noFill/>
        <a:ln w="1905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7BBA555-AA2F-43F6-B2DF-51A8AABC1E6A}" type="pres">
      <dgm:prSet presAssocID="{2A29D327-0CFB-455E-9DD7-0083032115E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712B2D-4F8C-4287-A07D-05F4DDD23ACB}" type="pres">
      <dgm:prSet presAssocID="{974CDD85-7770-4033-B2A2-7296964A715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0C9CA-6F6E-4F36-A21F-A75C6ABD68FF}" type="pres">
      <dgm:prSet presAssocID="{974CDD85-7770-4033-B2A2-7296964A715E}" presName="spNode" presStyleCnt="0"/>
      <dgm:spPr/>
    </dgm:pt>
    <dgm:pt modelId="{4ADAED7D-C65D-4300-A384-AC9CD01E9BB2}" type="pres">
      <dgm:prSet presAssocID="{807AFA24-315A-41AA-8472-B5A3C257180C}" presName="sibTrans" presStyleLbl="sibTrans1D1" presStyleIdx="0" presStyleCnt="6"/>
      <dgm:spPr/>
      <dgm:t>
        <a:bodyPr/>
        <a:lstStyle/>
        <a:p>
          <a:endParaRPr lang="ru-RU"/>
        </a:p>
      </dgm:t>
    </dgm:pt>
    <dgm:pt modelId="{21C5E6BD-8E90-4E87-9441-E458A6682406}" type="pres">
      <dgm:prSet presAssocID="{A319C729-23AD-4597-BCB6-1BA9A211EEB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2960A-E226-430F-882F-B7B323676816}" type="pres">
      <dgm:prSet presAssocID="{A319C729-23AD-4597-BCB6-1BA9A211EEB5}" presName="spNode" presStyleCnt="0"/>
      <dgm:spPr/>
    </dgm:pt>
    <dgm:pt modelId="{BB73B21B-E2F6-41C7-A451-2C9D0A6EA0BA}" type="pres">
      <dgm:prSet presAssocID="{8DBACB18-BBF9-4801-8F0B-628278DF75A5}" presName="sibTrans" presStyleLbl="sibTrans1D1" presStyleIdx="1" presStyleCnt="6"/>
      <dgm:spPr/>
      <dgm:t>
        <a:bodyPr/>
        <a:lstStyle/>
        <a:p>
          <a:endParaRPr lang="ru-RU"/>
        </a:p>
      </dgm:t>
    </dgm:pt>
    <dgm:pt modelId="{F4144453-1D88-4455-9DE3-07EE3B794398}" type="pres">
      <dgm:prSet presAssocID="{F3896429-DC1C-4998-8BF5-0B0B80D0810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4DB16-69AB-4820-AB93-E10E113B1D9E}" type="pres">
      <dgm:prSet presAssocID="{F3896429-DC1C-4998-8BF5-0B0B80D08103}" presName="spNode" presStyleCnt="0"/>
      <dgm:spPr/>
    </dgm:pt>
    <dgm:pt modelId="{B6FAD344-86B7-444B-950F-A8E6CBA73B9B}" type="pres">
      <dgm:prSet presAssocID="{3CE5D699-07DA-4384-BDF3-9F261AF8776B}" presName="sibTrans" presStyleLbl="sibTrans1D1" presStyleIdx="2" presStyleCnt="6"/>
      <dgm:spPr/>
      <dgm:t>
        <a:bodyPr/>
        <a:lstStyle/>
        <a:p>
          <a:endParaRPr lang="ru-RU"/>
        </a:p>
      </dgm:t>
    </dgm:pt>
    <dgm:pt modelId="{F2B90EEE-EE61-4E2C-BB95-726E5D300246}" type="pres">
      <dgm:prSet presAssocID="{B2074C72-101A-4D02-BC6B-0E4ABF8DD71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4E644-B834-4B92-8F2A-E546802D8AB9}" type="pres">
      <dgm:prSet presAssocID="{B2074C72-101A-4D02-BC6B-0E4ABF8DD718}" presName="spNode" presStyleCnt="0"/>
      <dgm:spPr/>
    </dgm:pt>
    <dgm:pt modelId="{F75248C8-E783-4362-81AC-1771D90E4713}" type="pres">
      <dgm:prSet presAssocID="{B449CEF8-0C3B-4926-B827-B5D20E9A26E3}" presName="sibTrans" presStyleLbl="sibTrans1D1" presStyleIdx="3" presStyleCnt="6"/>
      <dgm:spPr/>
      <dgm:t>
        <a:bodyPr/>
        <a:lstStyle/>
        <a:p>
          <a:endParaRPr lang="ru-RU"/>
        </a:p>
      </dgm:t>
    </dgm:pt>
    <dgm:pt modelId="{5C2E91CF-9CCE-42C8-9384-86B1E5C9E548}" type="pres">
      <dgm:prSet presAssocID="{CB6CD0EB-2AF8-426F-B454-D2E65339B77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216CD-A439-4F80-995A-FEB2DD3A9440}" type="pres">
      <dgm:prSet presAssocID="{CB6CD0EB-2AF8-426F-B454-D2E65339B77A}" presName="spNode" presStyleCnt="0"/>
      <dgm:spPr/>
    </dgm:pt>
    <dgm:pt modelId="{587CB36E-DA76-46B4-9CA1-199F04AAA5E8}" type="pres">
      <dgm:prSet presAssocID="{E31FA2D7-CAF5-4B5E-8788-52EC732F6C37}" presName="sibTrans" presStyleLbl="sibTrans1D1" presStyleIdx="4" presStyleCnt="6"/>
      <dgm:spPr/>
      <dgm:t>
        <a:bodyPr/>
        <a:lstStyle/>
        <a:p>
          <a:endParaRPr lang="ru-RU"/>
        </a:p>
      </dgm:t>
    </dgm:pt>
    <dgm:pt modelId="{B6598FF3-8462-4EC5-940C-8D1FC3851B5E}" type="pres">
      <dgm:prSet presAssocID="{F39EE302-30BE-4ADB-8EF3-ADBCD065D00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79D1C-2BC1-4F71-8293-E5C2BC07D7B4}" type="pres">
      <dgm:prSet presAssocID="{F39EE302-30BE-4ADB-8EF3-ADBCD065D002}" presName="spNode" presStyleCnt="0"/>
      <dgm:spPr/>
    </dgm:pt>
    <dgm:pt modelId="{AE6856F5-B59F-4F32-B4FD-21162FF37FC6}" type="pres">
      <dgm:prSet presAssocID="{74954F78-A8F0-42EE-92D2-442B7AAD97EC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C62C0DE6-788B-47F7-8DB3-302B90883C3E}" srcId="{2A29D327-0CFB-455E-9DD7-0083032115EE}" destId="{974CDD85-7770-4033-B2A2-7296964A715E}" srcOrd="0" destOrd="0" parTransId="{B60BC543-8FB6-4C2C-AD3F-2080F5AD5CEB}" sibTransId="{807AFA24-315A-41AA-8472-B5A3C257180C}"/>
    <dgm:cxn modelId="{3B9C24B3-667D-44CF-87E8-4D24D9FE2224}" srcId="{2A29D327-0CFB-455E-9DD7-0083032115EE}" destId="{F39EE302-30BE-4ADB-8EF3-ADBCD065D002}" srcOrd="5" destOrd="0" parTransId="{DF582FCE-BE6A-4A5B-81B7-A25AC163F446}" sibTransId="{74954F78-A8F0-42EE-92D2-442B7AAD97EC}"/>
    <dgm:cxn modelId="{912E7990-0D2D-4008-878C-A61B3872F022}" type="presOf" srcId="{3CE5D699-07DA-4384-BDF3-9F261AF8776B}" destId="{B6FAD344-86B7-444B-950F-A8E6CBA73B9B}" srcOrd="0" destOrd="0" presId="urn:microsoft.com/office/officeart/2005/8/layout/cycle5"/>
    <dgm:cxn modelId="{E2B3D106-B7D0-4055-99E1-29217D55ED1B}" type="presOf" srcId="{2A29D327-0CFB-455E-9DD7-0083032115EE}" destId="{87BBA555-AA2F-43F6-B2DF-51A8AABC1E6A}" srcOrd="0" destOrd="0" presId="urn:microsoft.com/office/officeart/2005/8/layout/cycle5"/>
    <dgm:cxn modelId="{ADEEAEE1-7A19-4163-9AF8-C64CD0BD3483}" type="presOf" srcId="{974CDD85-7770-4033-B2A2-7296964A715E}" destId="{62712B2D-4F8C-4287-A07D-05F4DDD23ACB}" srcOrd="0" destOrd="0" presId="urn:microsoft.com/office/officeart/2005/8/layout/cycle5"/>
    <dgm:cxn modelId="{5B1CF09A-28A9-4DA4-9F28-436C39BFFC62}" type="presOf" srcId="{F3896429-DC1C-4998-8BF5-0B0B80D08103}" destId="{F4144453-1D88-4455-9DE3-07EE3B794398}" srcOrd="0" destOrd="0" presId="urn:microsoft.com/office/officeart/2005/8/layout/cycle5"/>
    <dgm:cxn modelId="{F1ED8E42-0F8E-45F2-B230-41E385E1946E}" type="presOf" srcId="{8DBACB18-BBF9-4801-8F0B-628278DF75A5}" destId="{BB73B21B-E2F6-41C7-A451-2C9D0A6EA0BA}" srcOrd="0" destOrd="0" presId="urn:microsoft.com/office/officeart/2005/8/layout/cycle5"/>
    <dgm:cxn modelId="{D2B9376F-E314-4EC0-870A-CD81D7BCCC2F}" srcId="{2A29D327-0CFB-455E-9DD7-0083032115EE}" destId="{F3896429-DC1C-4998-8BF5-0B0B80D08103}" srcOrd="2" destOrd="0" parTransId="{EA6DE3FE-1FBF-4D34-9D71-22C90E4192D5}" sibTransId="{3CE5D699-07DA-4384-BDF3-9F261AF8776B}"/>
    <dgm:cxn modelId="{562054DD-D679-4906-9340-865DD8E12C1C}" type="presOf" srcId="{CB6CD0EB-2AF8-426F-B454-D2E65339B77A}" destId="{5C2E91CF-9CCE-42C8-9384-86B1E5C9E548}" srcOrd="0" destOrd="0" presId="urn:microsoft.com/office/officeart/2005/8/layout/cycle5"/>
    <dgm:cxn modelId="{DC01CA15-F264-4367-83DB-74DA11E153C4}" type="presOf" srcId="{F39EE302-30BE-4ADB-8EF3-ADBCD065D002}" destId="{B6598FF3-8462-4EC5-940C-8D1FC3851B5E}" srcOrd="0" destOrd="0" presId="urn:microsoft.com/office/officeart/2005/8/layout/cycle5"/>
    <dgm:cxn modelId="{2C620E5E-1A91-4936-93D3-7113B852575F}" type="presOf" srcId="{A319C729-23AD-4597-BCB6-1BA9A211EEB5}" destId="{21C5E6BD-8E90-4E87-9441-E458A6682406}" srcOrd="0" destOrd="0" presId="urn:microsoft.com/office/officeart/2005/8/layout/cycle5"/>
    <dgm:cxn modelId="{49A89D20-02AC-44C3-812F-97557DF52618}" srcId="{2A29D327-0CFB-455E-9DD7-0083032115EE}" destId="{A319C729-23AD-4597-BCB6-1BA9A211EEB5}" srcOrd="1" destOrd="0" parTransId="{29EF29FC-BCC0-4EAB-9C07-DAFD7FD2C487}" sibTransId="{8DBACB18-BBF9-4801-8F0B-628278DF75A5}"/>
    <dgm:cxn modelId="{31CA2C26-993A-494D-877C-50F3E3A2D63D}" srcId="{2A29D327-0CFB-455E-9DD7-0083032115EE}" destId="{B2074C72-101A-4D02-BC6B-0E4ABF8DD718}" srcOrd="3" destOrd="0" parTransId="{27FF95EE-8601-46BD-B516-41464719D653}" sibTransId="{B449CEF8-0C3B-4926-B827-B5D20E9A26E3}"/>
    <dgm:cxn modelId="{5795CEC1-E894-46D2-8880-0408DD2159EE}" type="presOf" srcId="{B2074C72-101A-4D02-BC6B-0E4ABF8DD718}" destId="{F2B90EEE-EE61-4E2C-BB95-726E5D300246}" srcOrd="0" destOrd="0" presId="urn:microsoft.com/office/officeart/2005/8/layout/cycle5"/>
    <dgm:cxn modelId="{ECA38BF9-D547-4117-B86E-5686EBE71BBE}" type="presOf" srcId="{74954F78-A8F0-42EE-92D2-442B7AAD97EC}" destId="{AE6856F5-B59F-4F32-B4FD-21162FF37FC6}" srcOrd="0" destOrd="0" presId="urn:microsoft.com/office/officeart/2005/8/layout/cycle5"/>
    <dgm:cxn modelId="{E3864A4F-BAFE-473A-B322-7A8EE7D111F8}" type="presOf" srcId="{E31FA2D7-CAF5-4B5E-8788-52EC732F6C37}" destId="{587CB36E-DA76-46B4-9CA1-199F04AAA5E8}" srcOrd="0" destOrd="0" presId="urn:microsoft.com/office/officeart/2005/8/layout/cycle5"/>
    <dgm:cxn modelId="{A6DE4151-0451-4418-AB51-AC05B3ACB903}" srcId="{2A29D327-0CFB-455E-9DD7-0083032115EE}" destId="{CB6CD0EB-2AF8-426F-B454-D2E65339B77A}" srcOrd="4" destOrd="0" parTransId="{0AE35F27-EF13-4FB7-AA43-32C0883EAA3C}" sibTransId="{E31FA2D7-CAF5-4B5E-8788-52EC732F6C37}"/>
    <dgm:cxn modelId="{212F58F2-37C5-43A9-B5AC-1214876AF630}" type="presOf" srcId="{B449CEF8-0C3B-4926-B827-B5D20E9A26E3}" destId="{F75248C8-E783-4362-81AC-1771D90E4713}" srcOrd="0" destOrd="0" presId="urn:microsoft.com/office/officeart/2005/8/layout/cycle5"/>
    <dgm:cxn modelId="{5DE31787-482B-4E01-8795-4ED759E41E2C}" type="presOf" srcId="{807AFA24-315A-41AA-8472-B5A3C257180C}" destId="{4ADAED7D-C65D-4300-A384-AC9CD01E9BB2}" srcOrd="0" destOrd="0" presId="urn:microsoft.com/office/officeart/2005/8/layout/cycle5"/>
    <dgm:cxn modelId="{20BE558D-B079-4819-9E66-F31C893FD766}" type="presParOf" srcId="{87BBA555-AA2F-43F6-B2DF-51A8AABC1E6A}" destId="{62712B2D-4F8C-4287-A07D-05F4DDD23ACB}" srcOrd="0" destOrd="0" presId="urn:microsoft.com/office/officeart/2005/8/layout/cycle5"/>
    <dgm:cxn modelId="{7DC53551-FB8D-4F47-8AB2-B8D766339090}" type="presParOf" srcId="{87BBA555-AA2F-43F6-B2DF-51A8AABC1E6A}" destId="{5720C9CA-6F6E-4F36-A21F-A75C6ABD68FF}" srcOrd="1" destOrd="0" presId="urn:microsoft.com/office/officeart/2005/8/layout/cycle5"/>
    <dgm:cxn modelId="{193E4D0D-25F7-41AD-BD51-0512E0D970FB}" type="presParOf" srcId="{87BBA555-AA2F-43F6-B2DF-51A8AABC1E6A}" destId="{4ADAED7D-C65D-4300-A384-AC9CD01E9BB2}" srcOrd="2" destOrd="0" presId="urn:microsoft.com/office/officeart/2005/8/layout/cycle5"/>
    <dgm:cxn modelId="{57CAE1F6-96DA-4656-8BEE-3F45D9D24E9D}" type="presParOf" srcId="{87BBA555-AA2F-43F6-B2DF-51A8AABC1E6A}" destId="{21C5E6BD-8E90-4E87-9441-E458A6682406}" srcOrd="3" destOrd="0" presId="urn:microsoft.com/office/officeart/2005/8/layout/cycle5"/>
    <dgm:cxn modelId="{0B38F749-2D2B-4866-BD1B-A76A50A01D65}" type="presParOf" srcId="{87BBA555-AA2F-43F6-B2DF-51A8AABC1E6A}" destId="{BB62960A-E226-430F-882F-B7B323676816}" srcOrd="4" destOrd="0" presId="urn:microsoft.com/office/officeart/2005/8/layout/cycle5"/>
    <dgm:cxn modelId="{C8FADB6E-2099-4286-ACF6-E83EA3C2273C}" type="presParOf" srcId="{87BBA555-AA2F-43F6-B2DF-51A8AABC1E6A}" destId="{BB73B21B-E2F6-41C7-A451-2C9D0A6EA0BA}" srcOrd="5" destOrd="0" presId="urn:microsoft.com/office/officeart/2005/8/layout/cycle5"/>
    <dgm:cxn modelId="{C5FA76A5-9282-490D-947B-EAB679E18866}" type="presParOf" srcId="{87BBA555-AA2F-43F6-B2DF-51A8AABC1E6A}" destId="{F4144453-1D88-4455-9DE3-07EE3B794398}" srcOrd="6" destOrd="0" presId="urn:microsoft.com/office/officeart/2005/8/layout/cycle5"/>
    <dgm:cxn modelId="{CDB3CC9E-18B0-4986-A454-CAD7E4CE7037}" type="presParOf" srcId="{87BBA555-AA2F-43F6-B2DF-51A8AABC1E6A}" destId="{DED4DB16-69AB-4820-AB93-E10E113B1D9E}" srcOrd="7" destOrd="0" presId="urn:microsoft.com/office/officeart/2005/8/layout/cycle5"/>
    <dgm:cxn modelId="{D2B70F5E-4040-4975-8381-A44F9CB97A59}" type="presParOf" srcId="{87BBA555-AA2F-43F6-B2DF-51A8AABC1E6A}" destId="{B6FAD344-86B7-444B-950F-A8E6CBA73B9B}" srcOrd="8" destOrd="0" presId="urn:microsoft.com/office/officeart/2005/8/layout/cycle5"/>
    <dgm:cxn modelId="{EFEC4B51-5329-4C4D-A7AB-87D0D94EE10C}" type="presParOf" srcId="{87BBA555-AA2F-43F6-B2DF-51A8AABC1E6A}" destId="{F2B90EEE-EE61-4E2C-BB95-726E5D300246}" srcOrd="9" destOrd="0" presId="urn:microsoft.com/office/officeart/2005/8/layout/cycle5"/>
    <dgm:cxn modelId="{5FA1AC5C-C296-4871-AB8E-4E70F2265E31}" type="presParOf" srcId="{87BBA555-AA2F-43F6-B2DF-51A8AABC1E6A}" destId="{CB44E644-B834-4B92-8F2A-E546802D8AB9}" srcOrd="10" destOrd="0" presId="urn:microsoft.com/office/officeart/2005/8/layout/cycle5"/>
    <dgm:cxn modelId="{284C13DB-B06D-4BC1-844F-DC8C600A4D33}" type="presParOf" srcId="{87BBA555-AA2F-43F6-B2DF-51A8AABC1E6A}" destId="{F75248C8-E783-4362-81AC-1771D90E4713}" srcOrd="11" destOrd="0" presId="urn:microsoft.com/office/officeart/2005/8/layout/cycle5"/>
    <dgm:cxn modelId="{6A7E862F-6F61-47C7-8425-3AD07C3E14F3}" type="presParOf" srcId="{87BBA555-AA2F-43F6-B2DF-51A8AABC1E6A}" destId="{5C2E91CF-9CCE-42C8-9384-86B1E5C9E548}" srcOrd="12" destOrd="0" presId="urn:microsoft.com/office/officeart/2005/8/layout/cycle5"/>
    <dgm:cxn modelId="{03636D84-251A-4CEF-9DC6-DC2133DF210C}" type="presParOf" srcId="{87BBA555-AA2F-43F6-B2DF-51A8AABC1E6A}" destId="{1AD216CD-A439-4F80-995A-FEB2DD3A9440}" srcOrd="13" destOrd="0" presId="urn:microsoft.com/office/officeart/2005/8/layout/cycle5"/>
    <dgm:cxn modelId="{445235A3-B42F-4806-8F8D-5524448C5491}" type="presParOf" srcId="{87BBA555-AA2F-43F6-B2DF-51A8AABC1E6A}" destId="{587CB36E-DA76-46B4-9CA1-199F04AAA5E8}" srcOrd="14" destOrd="0" presId="urn:microsoft.com/office/officeart/2005/8/layout/cycle5"/>
    <dgm:cxn modelId="{54483398-DDA9-4AE9-939A-C4D27D33781B}" type="presParOf" srcId="{87BBA555-AA2F-43F6-B2DF-51A8AABC1E6A}" destId="{B6598FF3-8462-4EC5-940C-8D1FC3851B5E}" srcOrd="15" destOrd="0" presId="urn:microsoft.com/office/officeart/2005/8/layout/cycle5"/>
    <dgm:cxn modelId="{B1BD40F9-4BFF-47E4-A260-B8485B5F667C}" type="presParOf" srcId="{87BBA555-AA2F-43F6-B2DF-51A8AABC1E6A}" destId="{67F79D1C-2BC1-4F71-8293-E5C2BC07D7B4}" srcOrd="16" destOrd="0" presId="urn:microsoft.com/office/officeart/2005/8/layout/cycle5"/>
    <dgm:cxn modelId="{F1056721-A394-47E3-87F7-187A6A364FF2}" type="presParOf" srcId="{87BBA555-AA2F-43F6-B2DF-51A8AABC1E6A}" destId="{AE6856F5-B59F-4F32-B4FD-21162FF37FC6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86665E9-26C0-4221-BDA8-92D60899CA4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E26CF2-4071-400A-B377-E0396136A15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Определение целей: определите, какой уровень дохода и сбережений вы хотите достичь, какие активы вы хотите иметь, и какие обязательства вы хотите урегулировать. Будьте конкретными и измеримыми в своих целях.</a:t>
          </a:r>
          <a:endParaRPr lang="uk-UA">
            <a:solidFill>
              <a:schemeClr val="tx1"/>
            </a:solidFill>
          </a:endParaRPr>
        </a:p>
      </dgm:t>
    </dgm:pt>
    <dgm:pt modelId="{F2650563-A685-46E3-A966-C073342534E7}" type="parTrans" cxnId="{70821F8E-E185-474F-86FC-AEAF7D4B0A4D}">
      <dgm:prSet/>
      <dgm:spPr/>
      <dgm:t>
        <a:bodyPr/>
        <a:lstStyle/>
        <a:p>
          <a:endParaRPr lang="ru-RU"/>
        </a:p>
      </dgm:t>
    </dgm:pt>
    <dgm:pt modelId="{F8AA0025-8274-46C3-AF68-2E51142A5A4A}" type="sibTrans" cxnId="{70821F8E-E185-474F-86FC-AEAF7D4B0A4D}">
      <dgm:prSet/>
      <dgm:spPr/>
      <dgm:t>
        <a:bodyPr/>
        <a:lstStyle/>
        <a:p>
          <a:endParaRPr lang="ru-RU"/>
        </a:p>
      </dgm:t>
    </dgm:pt>
    <dgm:pt modelId="{86847FC5-803C-4466-B713-169D7339901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Оценка текущей ситуации: на основе оценки своей текущей ситуации определите, какие шаги нужно предпринять, чтобы достичь своих целей. Это может включать в себя уменьшение расходов, увеличение доходов, оптимизацию инвестиций, снижение долгов и т.д.</a:t>
          </a:r>
          <a:endParaRPr lang="uk-UA">
            <a:solidFill>
              <a:schemeClr val="tx1"/>
            </a:solidFill>
          </a:endParaRPr>
        </a:p>
      </dgm:t>
    </dgm:pt>
    <dgm:pt modelId="{AD802DAB-B80B-4E68-AA46-FB12D81C1913}" type="parTrans" cxnId="{7D67EFC4-1242-4228-BA8C-F4EDA3D3866C}">
      <dgm:prSet/>
      <dgm:spPr/>
      <dgm:t>
        <a:bodyPr/>
        <a:lstStyle/>
        <a:p>
          <a:endParaRPr lang="ru-RU"/>
        </a:p>
      </dgm:t>
    </dgm:pt>
    <dgm:pt modelId="{3CE7CA7A-DD28-40CF-8EAC-5972897BB001}" type="sibTrans" cxnId="{7D67EFC4-1242-4228-BA8C-F4EDA3D3866C}">
      <dgm:prSet/>
      <dgm:spPr/>
      <dgm:t>
        <a:bodyPr/>
        <a:lstStyle/>
        <a:p>
          <a:endParaRPr lang="ru-RU"/>
        </a:p>
      </dgm:t>
    </dgm:pt>
    <dgm:pt modelId="{D2F521E3-C685-4F87-90F5-DAFC66AE31C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Планирование бюджета: разработайте детальный бюджет на основе своих целей и текущей ситуации. Определите, какой процент вашего дохода будет идти на расходы, сбережения, инвестиции и выплаты по долгам.</a:t>
          </a:r>
          <a:endParaRPr lang="uk-UA">
            <a:solidFill>
              <a:schemeClr val="tx1"/>
            </a:solidFill>
          </a:endParaRPr>
        </a:p>
      </dgm:t>
    </dgm:pt>
    <dgm:pt modelId="{82EBA108-BEE5-41EE-AEDA-81A66C9BB8F9}" type="parTrans" cxnId="{4A5A81B5-7A2A-4929-BB2F-E1AF287DF25A}">
      <dgm:prSet/>
      <dgm:spPr/>
      <dgm:t>
        <a:bodyPr/>
        <a:lstStyle/>
        <a:p>
          <a:endParaRPr lang="ru-RU"/>
        </a:p>
      </dgm:t>
    </dgm:pt>
    <dgm:pt modelId="{B27CE5B1-9896-46E3-9116-02CD8E13EE0E}" type="sibTrans" cxnId="{4A5A81B5-7A2A-4929-BB2F-E1AF287DF25A}">
      <dgm:prSet/>
      <dgm:spPr/>
      <dgm:t>
        <a:bodyPr/>
        <a:lstStyle/>
        <a:p>
          <a:endParaRPr lang="ru-RU"/>
        </a:p>
      </dgm:t>
    </dgm:pt>
    <dgm:pt modelId="{9ED7601D-B1FC-4447-8870-F556028BCFD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Создание финансового плана: определите, какие инструменты и стратегии вам нужны, чтобы достичь своих целей. Это может включать в себя инвестирование в акции, облигации, недвижимость и т.д.</a:t>
          </a:r>
          <a:endParaRPr lang="uk-UA">
            <a:solidFill>
              <a:schemeClr val="tx1"/>
            </a:solidFill>
          </a:endParaRPr>
        </a:p>
      </dgm:t>
    </dgm:pt>
    <dgm:pt modelId="{8AFE84FD-DD2C-4FC6-A3FF-213644900C59}" type="parTrans" cxnId="{3F8735FA-21A7-4864-9202-A1356CA669F1}">
      <dgm:prSet/>
      <dgm:spPr/>
      <dgm:t>
        <a:bodyPr/>
        <a:lstStyle/>
        <a:p>
          <a:endParaRPr lang="ru-RU"/>
        </a:p>
      </dgm:t>
    </dgm:pt>
    <dgm:pt modelId="{381DDA7D-EA45-4005-B429-4DD664DDB6B7}" type="sibTrans" cxnId="{3F8735FA-21A7-4864-9202-A1356CA669F1}">
      <dgm:prSet/>
      <dgm:spPr/>
      <dgm:t>
        <a:bodyPr/>
        <a:lstStyle/>
        <a:p>
          <a:endParaRPr lang="ru-RU"/>
        </a:p>
      </dgm:t>
    </dgm:pt>
    <dgm:pt modelId="{3BEC6D56-7473-4C5B-9A39-56228DC17D3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Исполнение плана: регулярно отслеживайте свой прогресс, чтобы убедиться, что вы на правильном пути. Регулярно обновляйте свой бюджет и свой финансовый план, если это необходимо.</a:t>
          </a:r>
          <a:endParaRPr lang="uk-UA">
            <a:solidFill>
              <a:schemeClr val="tx1"/>
            </a:solidFill>
          </a:endParaRPr>
        </a:p>
      </dgm:t>
    </dgm:pt>
    <dgm:pt modelId="{A3EE39EC-8B10-44DB-A621-9D08A6A4A723}" type="parTrans" cxnId="{254D87DF-EF1B-4C69-B312-D85E728EF9CE}">
      <dgm:prSet/>
      <dgm:spPr/>
      <dgm:t>
        <a:bodyPr/>
        <a:lstStyle/>
        <a:p>
          <a:endParaRPr lang="ru-RU"/>
        </a:p>
      </dgm:t>
    </dgm:pt>
    <dgm:pt modelId="{324FF83E-932D-4D01-8A5F-DF661103FF6B}" type="sibTrans" cxnId="{254D87DF-EF1B-4C69-B312-D85E728EF9CE}">
      <dgm:prSet/>
      <dgm:spPr/>
      <dgm:t>
        <a:bodyPr/>
        <a:lstStyle/>
        <a:p>
          <a:endParaRPr lang="ru-RU"/>
        </a:p>
      </dgm:t>
    </dgm:pt>
    <dgm:pt modelId="{F61D2F05-86C1-4CCC-A0B9-4660B44D0DB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Обучение и совершенствование: постоянно улучшайте свои знания и навыки в области финансов и инвестиций, чтобы более эффективно достигать своих целей.</a:t>
          </a:r>
          <a:endParaRPr lang="uk-UA">
            <a:solidFill>
              <a:schemeClr val="tx1"/>
            </a:solidFill>
          </a:endParaRPr>
        </a:p>
      </dgm:t>
    </dgm:pt>
    <dgm:pt modelId="{06B09226-11F1-40A8-985C-7FE7EC32D0FD}" type="parTrans" cxnId="{0F9319F2-8E2D-4505-A846-20B57E231CE0}">
      <dgm:prSet/>
      <dgm:spPr/>
      <dgm:t>
        <a:bodyPr/>
        <a:lstStyle/>
        <a:p>
          <a:endParaRPr lang="ru-RU"/>
        </a:p>
      </dgm:t>
    </dgm:pt>
    <dgm:pt modelId="{D38A733B-D8ED-47AF-8582-88BAB445989C}" type="sibTrans" cxnId="{0F9319F2-8E2D-4505-A846-20B57E231CE0}">
      <dgm:prSet/>
      <dgm:spPr/>
      <dgm:t>
        <a:bodyPr/>
        <a:lstStyle/>
        <a:p>
          <a:endParaRPr lang="ru-RU"/>
        </a:p>
      </dgm:t>
    </dgm:pt>
    <dgm:pt modelId="{13BF81DF-61C0-4053-9B10-262BA464AB9C}" type="pres">
      <dgm:prSet presAssocID="{686665E9-26C0-4221-BDA8-92D60899CA4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2A13B-EFF6-45E9-8A94-18EE02C12762}" type="pres">
      <dgm:prSet presAssocID="{F1E26CF2-4071-400A-B377-E0396136A156}" presName="node" presStyleLbl="node1" presStyleIdx="0" presStyleCnt="6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ru-RU"/>
        </a:p>
      </dgm:t>
    </dgm:pt>
    <dgm:pt modelId="{B1DF9E5C-9EDC-4DD4-821B-952326D96C7A}" type="pres">
      <dgm:prSet presAssocID="{F8AA0025-8274-46C3-AF68-2E51142A5A4A}" presName="sibTrans" presStyleCnt="0"/>
      <dgm:spPr/>
    </dgm:pt>
    <dgm:pt modelId="{4D80808F-24A3-42B3-B251-E9AFF240350A}" type="pres">
      <dgm:prSet presAssocID="{86847FC5-803C-4466-B713-169D73399012}" presName="node" presStyleLbl="node1" presStyleIdx="1" presStyleCnt="6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ru-RU"/>
        </a:p>
      </dgm:t>
    </dgm:pt>
    <dgm:pt modelId="{E1EDF79E-DA91-416C-8834-F0FC2EECC6FF}" type="pres">
      <dgm:prSet presAssocID="{3CE7CA7A-DD28-40CF-8EAC-5972897BB001}" presName="sibTrans" presStyleCnt="0"/>
      <dgm:spPr/>
    </dgm:pt>
    <dgm:pt modelId="{06F796E7-D25A-4F6F-94EB-F5BCAE28A3C6}" type="pres">
      <dgm:prSet presAssocID="{D2F521E3-C685-4F87-90F5-DAFC66AE31CA}" presName="node" presStyleLbl="node1" presStyleIdx="2" presStyleCnt="6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ru-RU"/>
        </a:p>
      </dgm:t>
    </dgm:pt>
    <dgm:pt modelId="{5FE59A2B-A747-43B0-B84A-AAF34601B48D}" type="pres">
      <dgm:prSet presAssocID="{B27CE5B1-9896-46E3-9116-02CD8E13EE0E}" presName="sibTrans" presStyleCnt="0"/>
      <dgm:spPr/>
    </dgm:pt>
    <dgm:pt modelId="{BDE6E539-6BA4-45DF-9A8A-338BCE7AC45F}" type="pres">
      <dgm:prSet presAssocID="{9ED7601D-B1FC-4447-8870-F556028BCFDC}" presName="node" presStyleLbl="node1" presStyleIdx="3" presStyleCnt="6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ru-RU"/>
        </a:p>
      </dgm:t>
    </dgm:pt>
    <dgm:pt modelId="{02123FA7-1EFF-4025-A4EB-4B911B25F7EB}" type="pres">
      <dgm:prSet presAssocID="{381DDA7D-EA45-4005-B429-4DD664DDB6B7}" presName="sibTrans" presStyleCnt="0"/>
      <dgm:spPr/>
    </dgm:pt>
    <dgm:pt modelId="{59AE4FE5-3CA8-46C5-86B4-22FDA295BBA6}" type="pres">
      <dgm:prSet presAssocID="{3BEC6D56-7473-4C5B-9A39-56228DC17D3E}" presName="node" presStyleLbl="node1" presStyleIdx="4" presStyleCnt="6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ru-RU"/>
        </a:p>
      </dgm:t>
    </dgm:pt>
    <dgm:pt modelId="{1870260B-CF9A-4438-B519-95B0015F6594}" type="pres">
      <dgm:prSet presAssocID="{324FF83E-932D-4D01-8A5F-DF661103FF6B}" presName="sibTrans" presStyleCnt="0"/>
      <dgm:spPr/>
    </dgm:pt>
    <dgm:pt modelId="{B859B5AB-0151-4450-A6FF-786F19E2AFE1}" type="pres">
      <dgm:prSet presAssocID="{F61D2F05-86C1-4CCC-A0B9-4660B44D0DB6}" presName="node" presStyleLbl="node1" presStyleIdx="5" presStyleCnt="6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ru-RU"/>
        </a:p>
      </dgm:t>
    </dgm:pt>
  </dgm:ptLst>
  <dgm:cxnLst>
    <dgm:cxn modelId="{DB07D631-746F-4EB7-8C59-E691275ABAE9}" type="presOf" srcId="{F1E26CF2-4071-400A-B377-E0396136A156}" destId="{DB12A13B-EFF6-45E9-8A94-18EE02C12762}" srcOrd="0" destOrd="0" presId="urn:microsoft.com/office/officeart/2005/8/layout/default"/>
    <dgm:cxn modelId="{0CB7C4EA-9A95-47AF-9BB4-CFC960299FEE}" type="presOf" srcId="{F61D2F05-86C1-4CCC-A0B9-4660B44D0DB6}" destId="{B859B5AB-0151-4450-A6FF-786F19E2AFE1}" srcOrd="0" destOrd="0" presId="urn:microsoft.com/office/officeart/2005/8/layout/default"/>
    <dgm:cxn modelId="{70821F8E-E185-474F-86FC-AEAF7D4B0A4D}" srcId="{686665E9-26C0-4221-BDA8-92D60899CA40}" destId="{F1E26CF2-4071-400A-B377-E0396136A156}" srcOrd="0" destOrd="0" parTransId="{F2650563-A685-46E3-A966-C073342534E7}" sibTransId="{F8AA0025-8274-46C3-AF68-2E51142A5A4A}"/>
    <dgm:cxn modelId="{254D87DF-EF1B-4C69-B312-D85E728EF9CE}" srcId="{686665E9-26C0-4221-BDA8-92D60899CA40}" destId="{3BEC6D56-7473-4C5B-9A39-56228DC17D3E}" srcOrd="4" destOrd="0" parTransId="{A3EE39EC-8B10-44DB-A621-9D08A6A4A723}" sibTransId="{324FF83E-932D-4D01-8A5F-DF661103FF6B}"/>
    <dgm:cxn modelId="{3F8735FA-21A7-4864-9202-A1356CA669F1}" srcId="{686665E9-26C0-4221-BDA8-92D60899CA40}" destId="{9ED7601D-B1FC-4447-8870-F556028BCFDC}" srcOrd="3" destOrd="0" parTransId="{8AFE84FD-DD2C-4FC6-A3FF-213644900C59}" sibTransId="{381DDA7D-EA45-4005-B429-4DD664DDB6B7}"/>
    <dgm:cxn modelId="{0F9319F2-8E2D-4505-A846-20B57E231CE0}" srcId="{686665E9-26C0-4221-BDA8-92D60899CA40}" destId="{F61D2F05-86C1-4CCC-A0B9-4660B44D0DB6}" srcOrd="5" destOrd="0" parTransId="{06B09226-11F1-40A8-985C-7FE7EC32D0FD}" sibTransId="{D38A733B-D8ED-47AF-8582-88BAB445989C}"/>
    <dgm:cxn modelId="{0B680E3C-3909-4791-B6F6-A684EDDDFAB9}" type="presOf" srcId="{86847FC5-803C-4466-B713-169D73399012}" destId="{4D80808F-24A3-42B3-B251-E9AFF240350A}" srcOrd="0" destOrd="0" presId="urn:microsoft.com/office/officeart/2005/8/layout/default"/>
    <dgm:cxn modelId="{DA63DD2F-FBF2-4569-B970-01FCA10103DF}" type="presOf" srcId="{686665E9-26C0-4221-BDA8-92D60899CA40}" destId="{13BF81DF-61C0-4053-9B10-262BA464AB9C}" srcOrd="0" destOrd="0" presId="urn:microsoft.com/office/officeart/2005/8/layout/default"/>
    <dgm:cxn modelId="{0ED02D26-9617-4118-8775-6BD25F48CDED}" type="presOf" srcId="{3BEC6D56-7473-4C5B-9A39-56228DC17D3E}" destId="{59AE4FE5-3CA8-46C5-86B4-22FDA295BBA6}" srcOrd="0" destOrd="0" presId="urn:microsoft.com/office/officeart/2005/8/layout/default"/>
    <dgm:cxn modelId="{35485C88-D79C-4D8E-8ACE-7F64DA90C62D}" type="presOf" srcId="{D2F521E3-C685-4F87-90F5-DAFC66AE31CA}" destId="{06F796E7-D25A-4F6F-94EB-F5BCAE28A3C6}" srcOrd="0" destOrd="0" presId="urn:microsoft.com/office/officeart/2005/8/layout/default"/>
    <dgm:cxn modelId="{7D67EFC4-1242-4228-BA8C-F4EDA3D3866C}" srcId="{686665E9-26C0-4221-BDA8-92D60899CA40}" destId="{86847FC5-803C-4466-B713-169D73399012}" srcOrd="1" destOrd="0" parTransId="{AD802DAB-B80B-4E68-AA46-FB12D81C1913}" sibTransId="{3CE7CA7A-DD28-40CF-8EAC-5972897BB001}"/>
    <dgm:cxn modelId="{4A5A81B5-7A2A-4929-BB2F-E1AF287DF25A}" srcId="{686665E9-26C0-4221-BDA8-92D60899CA40}" destId="{D2F521E3-C685-4F87-90F5-DAFC66AE31CA}" srcOrd="2" destOrd="0" parTransId="{82EBA108-BEE5-41EE-AEDA-81A66C9BB8F9}" sibTransId="{B27CE5B1-9896-46E3-9116-02CD8E13EE0E}"/>
    <dgm:cxn modelId="{6CCDE068-76BD-49D3-A574-2E365D7A1F1B}" type="presOf" srcId="{9ED7601D-B1FC-4447-8870-F556028BCFDC}" destId="{BDE6E539-6BA4-45DF-9A8A-338BCE7AC45F}" srcOrd="0" destOrd="0" presId="urn:microsoft.com/office/officeart/2005/8/layout/default"/>
    <dgm:cxn modelId="{6E0C8C07-4933-48DE-9081-FB83D4C1C50B}" type="presParOf" srcId="{13BF81DF-61C0-4053-9B10-262BA464AB9C}" destId="{DB12A13B-EFF6-45E9-8A94-18EE02C12762}" srcOrd="0" destOrd="0" presId="urn:microsoft.com/office/officeart/2005/8/layout/default"/>
    <dgm:cxn modelId="{A22FCB95-9196-40DF-9B30-AB429991FD97}" type="presParOf" srcId="{13BF81DF-61C0-4053-9B10-262BA464AB9C}" destId="{B1DF9E5C-9EDC-4DD4-821B-952326D96C7A}" srcOrd="1" destOrd="0" presId="urn:microsoft.com/office/officeart/2005/8/layout/default"/>
    <dgm:cxn modelId="{4B15F657-AE4D-4078-A64D-EE4179EAD17E}" type="presParOf" srcId="{13BF81DF-61C0-4053-9B10-262BA464AB9C}" destId="{4D80808F-24A3-42B3-B251-E9AFF240350A}" srcOrd="2" destOrd="0" presId="urn:microsoft.com/office/officeart/2005/8/layout/default"/>
    <dgm:cxn modelId="{687F05D7-1ECC-48FE-80C4-883EE7763F5D}" type="presParOf" srcId="{13BF81DF-61C0-4053-9B10-262BA464AB9C}" destId="{E1EDF79E-DA91-416C-8834-F0FC2EECC6FF}" srcOrd="3" destOrd="0" presId="urn:microsoft.com/office/officeart/2005/8/layout/default"/>
    <dgm:cxn modelId="{B362F2EB-99EE-4C54-A409-1DAA2C07E76C}" type="presParOf" srcId="{13BF81DF-61C0-4053-9B10-262BA464AB9C}" destId="{06F796E7-D25A-4F6F-94EB-F5BCAE28A3C6}" srcOrd="4" destOrd="0" presId="urn:microsoft.com/office/officeart/2005/8/layout/default"/>
    <dgm:cxn modelId="{7EE38C78-A0A2-4C64-918A-1E5A63821608}" type="presParOf" srcId="{13BF81DF-61C0-4053-9B10-262BA464AB9C}" destId="{5FE59A2B-A747-43B0-B84A-AAF34601B48D}" srcOrd="5" destOrd="0" presId="urn:microsoft.com/office/officeart/2005/8/layout/default"/>
    <dgm:cxn modelId="{24EFA074-2FF6-4B06-8F9A-E19B822EA5D0}" type="presParOf" srcId="{13BF81DF-61C0-4053-9B10-262BA464AB9C}" destId="{BDE6E539-6BA4-45DF-9A8A-338BCE7AC45F}" srcOrd="6" destOrd="0" presId="urn:microsoft.com/office/officeart/2005/8/layout/default"/>
    <dgm:cxn modelId="{3BACDC31-FD0D-497D-82F2-A888D64AE497}" type="presParOf" srcId="{13BF81DF-61C0-4053-9B10-262BA464AB9C}" destId="{02123FA7-1EFF-4025-A4EB-4B911B25F7EB}" srcOrd="7" destOrd="0" presId="urn:microsoft.com/office/officeart/2005/8/layout/default"/>
    <dgm:cxn modelId="{65ABCC4B-3500-43AF-9101-95D8C3600F6C}" type="presParOf" srcId="{13BF81DF-61C0-4053-9B10-262BA464AB9C}" destId="{59AE4FE5-3CA8-46C5-86B4-22FDA295BBA6}" srcOrd="8" destOrd="0" presId="urn:microsoft.com/office/officeart/2005/8/layout/default"/>
    <dgm:cxn modelId="{075C72AC-53E6-4264-992D-6FD2F19D18E7}" type="presParOf" srcId="{13BF81DF-61C0-4053-9B10-262BA464AB9C}" destId="{1870260B-CF9A-4438-B519-95B0015F6594}" srcOrd="9" destOrd="0" presId="urn:microsoft.com/office/officeart/2005/8/layout/default"/>
    <dgm:cxn modelId="{EA922F9B-1655-4D48-8670-4D654741451C}" type="presParOf" srcId="{13BF81DF-61C0-4053-9B10-262BA464AB9C}" destId="{B859B5AB-0151-4450-A6FF-786F19E2AFE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2DC5F92-73CC-447D-A6AC-A3636B0126D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9440C7-14E3-4E1B-9B7D-9BDCC04599A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Какую роль играет духовность в моей жизни? Является ли она важной частью моей жизни?</a:t>
          </a:r>
          <a:endParaRPr lang="uk-UA">
            <a:solidFill>
              <a:schemeClr val="tx1"/>
            </a:solidFill>
          </a:endParaRPr>
        </a:p>
      </dgm:t>
    </dgm:pt>
    <dgm:pt modelId="{9407ED67-3645-46A0-8005-D35875F5D0E6}" type="parTrans" cxnId="{788854F0-0C9B-4DDE-9EF9-9771830FCB5D}">
      <dgm:prSet/>
      <dgm:spPr/>
      <dgm:t>
        <a:bodyPr/>
        <a:lstStyle/>
        <a:p>
          <a:endParaRPr lang="ru-RU"/>
        </a:p>
      </dgm:t>
    </dgm:pt>
    <dgm:pt modelId="{6CF97FE5-5EBF-488B-8289-151C41B8FF5C}" type="sibTrans" cxnId="{788854F0-0C9B-4DDE-9EF9-9771830FCB5D}">
      <dgm:prSet/>
      <dgm:spPr/>
      <dgm:t>
        <a:bodyPr/>
        <a:lstStyle/>
        <a:p>
          <a:endParaRPr lang="ru-RU"/>
        </a:p>
      </dgm:t>
    </dgm:pt>
    <dgm:pt modelId="{D6C5158C-8D9D-46A8-9235-7AFA4F4CCA1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Какие духовные практики я использую для укрепления своей внутренней жизни (медитация, молитва, чтение священных текстов и т.д.)?</a:t>
          </a:r>
          <a:endParaRPr lang="uk-UA" dirty="0">
            <a:solidFill>
              <a:schemeClr val="tx1"/>
            </a:solidFill>
          </a:endParaRPr>
        </a:p>
      </dgm:t>
    </dgm:pt>
    <dgm:pt modelId="{A3526F99-B339-4F78-9AD0-553167DA23DF}" type="parTrans" cxnId="{F7CC2CDE-7E2F-4758-9D56-E170DCD668EF}">
      <dgm:prSet/>
      <dgm:spPr/>
      <dgm:t>
        <a:bodyPr/>
        <a:lstStyle/>
        <a:p>
          <a:endParaRPr lang="ru-RU"/>
        </a:p>
      </dgm:t>
    </dgm:pt>
    <dgm:pt modelId="{2BAF5363-DC67-4243-9221-2E8CD72A2E25}" type="sibTrans" cxnId="{F7CC2CDE-7E2F-4758-9D56-E170DCD668EF}">
      <dgm:prSet/>
      <dgm:spPr/>
      <dgm:t>
        <a:bodyPr/>
        <a:lstStyle/>
        <a:p>
          <a:endParaRPr lang="ru-RU"/>
        </a:p>
      </dgm:t>
    </dgm:pt>
    <dgm:pt modelId="{0D290D21-24DD-44BA-8B89-543ACC8F9BB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 я отношусь к своим близким и окружающим людям? Являюсь ли я для них опорой и поддержкой?</a:t>
          </a:r>
          <a:endParaRPr lang="uk-UA">
            <a:solidFill>
              <a:schemeClr val="tx1"/>
            </a:solidFill>
          </a:endParaRPr>
        </a:p>
      </dgm:t>
    </dgm:pt>
    <dgm:pt modelId="{A7669974-7A1A-4930-9FA6-F63B4BA20A46}" type="parTrans" cxnId="{3FB44BBC-05F9-4417-A672-086B3912EBFD}">
      <dgm:prSet/>
      <dgm:spPr/>
      <dgm:t>
        <a:bodyPr/>
        <a:lstStyle/>
        <a:p>
          <a:endParaRPr lang="ru-RU"/>
        </a:p>
      </dgm:t>
    </dgm:pt>
    <dgm:pt modelId="{BD02409C-4840-4E25-AA61-97AF6DD447AC}" type="sibTrans" cxnId="{3FB44BBC-05F9-4417-A672-086B3912EBFD}">
      <dgm:prSet/>
      <dgm:spPr/>
      <dgm:t>
        <a:bodyPr/>
        <a:lstStyle/>
        <a:p>
          <a:endParaRPr lang="ru-RU"/>
        </a:p>
      </dgm:t>
    </dgm:pt>
    <dgm:pt modelId="{02801A00-4EED-404D-97FA-498D57A3A30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Что я делаю, чтобы развивать свою духовность и какие у меня ценности?</a:t>
          </a:r>
          <a:endParaRPr lang="uk-UA">
            <a:solidFill>
              <a:schemeClr val="tx1"/>
            </a:solidFill>
          </a:endParaRPr>
        </a:p>
      </dgm:t>
    </dgm:pt>
    <dgm:pt modelId="{C9AD7F58-2BB5-4BB6-8629-309ED5F156CD}" type="parTrans" cxnId="{2F334401-AE0B-4C48-862A-2B8F0E7B9FCC}">
      <dgm:prSet/>
      <dgm:spPr/>
      <dgm:t>
        <a:bodyPr/>
        <a:lstStyle/>
        <a:p>
          <a:endParaRPr lang="ru-RU"/>
        </a:p>
      </dgm:t>
    </dgm:pt>
    <dgm:pt modelId="{18E1BF12-4369-45CA-867A-E4A5337D9D11}" type="sibTrans" cxnId="{2F334401-AE0B-4C48-862A-2B8F0E7B9FCC}">
      <dgm:prSet/>
      <dgm:spPr/>
      <dgm:t>
        <a:bodyPr/>
        <a:lstStyle/>
        <a:p>
          <a:endParaRPr lang="ru-RU"/>
        </a:p>
      </dgm:t>
    </dgm:pt>
    <dgm:pt modelId="{6D14AC71-5558-4599-AA50-E88ACAF2C9F3}" type="pres">
      <dgm:prSet presAssocID="{E2DC5F92-73CC-447D-A6AC-A3636B0126D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374A05-6B71-4E8B-B0C4-DE12024B2F50}" type="pres">
      <dgm:prSet presAssocID="{729440C7-14E3-4E1B-9B7D-9BDCC04599A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BC010E-2A58-4298-BD9A-E86B505B7E22}" type="pres">
      <dgm:prSet presAssocID="{6CF97FE5-5EBF-488B-8289-151C41B8FF5C}" presName="sibTrans" presStyleCnt="0"/>
      <dgm:spPr/>
    </dgm:pt>
    <dgm:pt modelId="{55965CD6-E6B5-4DC0-B6F4-76199E713BBD}" type="pres">
      <dgm:prSet presAssocID="{D6C5158C-8D9D-46A8-9235-7AFA4F4CCA1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8B693-9B00-4C21-9697-E673106C81F0}" type="pres">
      <dgm:prSet presAssocID="{2BAF5363-DC67-4243-9221-2E8CD72A2E25}" presName="sibTrans" presStyleCnt="0"/>
      <dgm:spPr/>
    </dgm:pt>
    <dgm:pt modelId="{DB3DD632-620A-4BA6-B565-51A2BD0D4750}" type="pres">
      <dgm:prSet presAssocID="{0D290D21-24DD-44BA-8B89-543ACC8F9BB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16154-99CB-48D2-AF59-7F41991F9911}" type="pres">
      <dgm:prSet presAssocID="{BD02409C-4840-4E25-AA61-97AF6DD447AC}" presName="sibTrans" presStyleCnt="0"/>
      <dgm:spPr/>
    </dgm:pt>
    <dgm:pt modelId="{C3A4DA14-5C4D-41F2-9306-8DFFB5DA1445}" type="pres">
      <dgm:prSet presAssocID="{02801A00-4EED-404D-97FA-498D57A3A30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67CBE0-06F9-4DEB-ACD6-4D2041068F5C}" type="presOf" srcId="{729440C7-14E3-4E1B-9B7D-9BDCC04599A4}" destId="{8E374A05-6B71-4E8B-B0C4-DE12024B2F50}" srcOrd="0" destOrd="0" presId="urn:microsoft.com/office/officeart/2005/8/layout/default"/>
    <dgm:cxn modelId="{3C556706-41B2-472C-BDC2-D106806D015B}" type="presOf" srcId="{02801A00-4EED-404D-97FA-498D57A3A300}" destId="{C3A4DA14-5C4D-41F2-9306-8DFFB5DA1445}" srcOrd="0" destOrd="0" presId="urn:microsoft.com/office/officeart/2005/8/layout/default"/>
    <dgm:cxn modelId="{3FB44BBC-05F9-4417-A672-086B3912EBFD}" srcId="{E2DC5F92-73CC-447D-A6AC-A3636B0126D3}" destId="{0D290D21-24DD-44BA-8B89-543ACC8F9BB8}" srcOrd="2" destOrd="0" parTransId="{A7669974-7A1A-4930-9FA6-F63B4BA20A46}" sibTransId="{BD02409C-4840-4E25-AA61-97AF6DD447AC}"/>
    <dgm:cxn modelId="{02C49DE5-D6CA-434C-B6B8-3CEACB8A8937}" type="presOf" srcId="{D6C5158C-8D9D-46A8-9235-7AFA4F4CCA1A}" destId="{55965CD6-E6B5-4DC0-B6F4-76199E713BBD}" srcOrd="0" destOrd="0" presId="urn:microsoft.com/office/officeart/2005/8/layout/default"/>
    <dgm:cxn modelId="{F7CC2CDE-7E2F-4758-9D56-E170DCD668EF}" srcId="{E2DC5F92-73CC-447D-A6AC-A3636B0126D3}" destId="{D6C5158C-8D9D-46A8-9235-7AFA4F4CCA1A}" srcOrd="1" destOrd="0" parTransId="{A3526F99-B339-4F78-9AD0-553167DA23DF}" sibTransId="{2BAF5363-DC67-4243-9221-2E8CD72A2E25}"/>
    <dgm:cxn modelId="{8D79B14C-DE51-4B0B-BDF4-D4F5C9445887}" type="presOf" srcId="{0D290D21-24DD-44BA-8B89-543ACC8F9BB8}" destId="{DB3DD632-620A-4BA6-B565-51A2BD0D4750}" srcOrd="0" destOrd="0" presId="urn:microsoft.com/office/officeart/2005/8/layout/default"/>
    <dgm:cxn modelId="{2F334401-AE0B-4C48-862A-2B8F0E7B9FCC}" srcId="{E2DC5F92-73CC-447D-A6AC-A3636B0126D3}" destId="{02801A00-4EED-404D-97FA-498D57A3A300}" srcOrd="3" destOrd="0" parTransId="{C9AD7F58-2BB5-4BB6-8629-309ED5F156CD}" sibTransId="{18E1BF12-4369-45CA-867A-E4A5337D9D11}"/>
    <dgm:cxn modelId="{4065A1B7-65F4-49F7-9293-88529A3CAF3B}" type="presOf" srcId="{E2DC5F92-73CC-447D-A6AC-A3636B0126D3}" destId="{6D14AC71-5558-4599-AA50-E88ACAF2C9F3}" srcOrd="0" destOrd="0" presId="urn:microsoft.com/office/officeart/2005/8/layout/default"/>
    <dgm:cxn modelId="{788854F0-0C9B-4DDE-9EF9-9771830FCB5D}" srcId="{E2DC5F92-73CC-447D-A6AC-A3636B0126D3}" destId="{729440C7-14E3-4E1B-9B7D-9BDCC04599A4}" srcOrd="0" destOrd="0" parTransId="{9407ED67-3645-46A0-8005-D35875F5D0E6}" sibTransId="{6CF97FE5-5EBF-488B-8289-151C41B8FF5C}"/>
    <dgm:cxn modelId="{39F4A09A-C456-413F-B329-AB67C6190AAA}" type="presParOf" srcId="{6D14AC71-5558-4599-AA50-E88ACAF2C9F3}" destId="{8E374A05-6B71-4E8B-B0C4-DE12024B2F50}" srcOrd="0" destOrd="0" presId="urn:microsoft.com/office/officeart/2005/8/layout/default"/>
    <dgm:cxn modelId="{C80BF26D-B066-43BB-808C-58FC86411FF1}" type="presParOf" srcId="{6D14AC71-5558-4599-AA50-E88ACAF2C9F3}" destId="{5EBC010E-2A58-4298-BD9A-E86B505B7E22}" srcOrd="1" destOrd="0" presId="urn:microsoft.com/office/officeart/2005/8/layout/default"/>
    <dgm:cxn modelId="{23AC6D16-B8C6-424B-ADD1-B51F1E5909B6}" type="presParOf" srcId="{6D14AC71-5558-4599-AA50-E88ACAF2C9F3}" destId="{55965CD6-E6B5-4DC0-B6F4-76199E713BBD}" srcOrd="2" destOrd="0" presId="urn:microsoft.com/office/officeart/2005/8/layout/default"/>
    <dgm:cxn modelId="{4A88FE53-6BD6-4754-AE58-CBD2E2D4A37C}" type="presParOf" srcId="{6D14AC71-5558-4599-AA50-E88ACAF2C9F3}" destId="{D148B693-9B00-4C21-9697-E673106C81F0}" srcOrd="3" destOrd="0" presId="urn:microsoft.com/office/officeart/2005/8/layout/default"/>
    <dgm:cxn modelId="{45F0222E-D840-4E1E-8293-ABA2BE66545D}" type="presParOf" srcId="{6D14AC71-5558-4599-AA50-E88ACAF2C9F3}" destId="{DB3DD632-620A-4BA6-B565-51A2BD0D4750}" srcOrd="4" destOrd="0" presId="urn:microsoft.com/office/officeart/2005/8/layout/default"/>
    <dgm:cxn modelId="{C17D8283-600E-4FFE-B425-60A906DA1094}" type="presParOf" srcId="{6D14AC71-5558-4599-AA50-E88ACAF2C9F3}" destId="{2BC16154-99CB-48D2-AF59-7F41991F9911}" srcOrd="5" destOrd="0" presId="urn:microsoft.com/office/officeart/2005/8/layout/default"/>
    <dgm:cxn modelId="{A93D4B73-ACD0-4D80-A835-F571E742AD2B}" type="presParOf" srcId="{6D14AC71-5558-4599-AA50-E88ACAF2C9F3}" destId="{C3A4DA14-5C4D-41F2-9306-8DFFB5DA144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92DA95B-B90B-47A2-8B7E-95F15E35855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B8A282-B42A-41FA-9382-8B7B0E58BCC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Определите, что для вас значит духовность и что вы хотите достичь в этой сфере.</a:t>
          </a:r>
          <a:endParaRPr lang="uk-UA">
            <a:solidFill>
              <a:schemeClr val="tx1"/>
            </a:solidFill>
          </a:endParaRPr>
        </a:p>
      </dgm:t>
    </dgm:pt>
    <dgm:pt modelId="{99FFB603-C5A4-43FB-9551-6D088745799F}" type="parTrans" cxnId="{8368F678-DAC3-43F9-A4B2-0B15B89B0B54}">
      <dgm:prSet/>
      <dgm:spPr/>
      <dgm:t>
        <a:bodyPr/>
        <a:lstStyle/>
        <a:p>
          <a:endParaRPr lang="ru-RU"/>
        </a:p>
      </dgm:t>
    </dgm:pt>
    <dgm:pt modelId="{D37EAF6F-5593-48CD-A235-403B953D492D}" type="sibTrans" cxnId="{8368F678-DAC3-43F9-A4B2-0B15B89B0B54}">
      <dgm:prSet/>
      <dgm:spPr/>
      <dgm:t>
        <a:bodyPr/>
        <a:lstStyle/>
        <a:p>
          <a:endParaRPr lang="ru-RU"/>
        </a:p>
      </dgm:t>
    </dgm:pt>
    <dgm:pt modelId="{7E3E6AB4-78D0-4092-8297-6E5327C6102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Изучайте духовные тексты и литературу, которая будет вдохновлять вас на развитие.</a:t>
          </a:r>
          <a:endParaRPr lang="uk-UA">
            <a:solidFill>
              <a:schemeClr val="tx1"/>
            </a:solidFill>
          </a:endParaRPr>
        </a:p>
      </dgm:t>
    </dgm:pt>
    <dgm:pt modelId="{C14B60E0-8056-427B-920E-07BD4010FFBF}" type="parTrans" cxnId="{930AB748-E8E4-4ED3-8C68-3B4F1F6E1BC4}">
      <dgm:prSet/>
      <dgm:spPr/>
      <dgm:t>
        <a:bodyPr/>
        <a:lstStyle/>
        <a:p>
          <a:endParaRPr lang="ru-RU"/>
        </a:p>
      </dgm:t>
    </dgm:pt>
    <dgm:pt modelId="{D5D0F553-6D5F-4526-9239-0C1AAB10F153}" type="sibTrans" cxnId="{930AB748-E8E4-4ED3-8C68-3B4F1F6E1BC4}">
      <dgm:prSet/>
      <dgm:spPr/>
      <dgm:t>
        <a:bodyPr/>
        <a:lstStyle/>
        <a:p>
          <a:endParaRPr lang="ru-RU"/>
        </a:p>
      </dgm:t>
    </dgm:pt>
    <dgm:pt modelId="{7858A299-EA48-4F80-BB8A-A44AFF7F5C1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Найдите духовного наставника, с которым вы будете общаться и делиться своими мыслями и достижениями.</a:t>
          </a:r>
          <a:endParaRPr lang="uk-UA">
            <a:solidFill>
              <a:schemeClr val="tx1"/>
            </a:solidFill>
          </a:endParaRPr>
        </a:p>
      </dgm:t>
    </dgm:pt>
    <dgm:pt modelId="{03B0B406-E4DB-4368-8985-0E92988F1D1D}" type="parTrans" cxnId="{8A9A7853-2564-4AE4-93F9-37DB1F7261D7}">
      <dgm:prSet/>
      <dgm:spPr/>
      <dgm:t>
        <a:bodyPr/>
        <a:lstStyle/>
        <a:p>
          <a:endParaRPr lang="ru-RU"/>
        </a:p>
      </dgm:t>
    </dgm:pt>
    <dgm:pt modelId="{40D43C0B-1036-4A26-B73D-A79DA04514E6}" type="sibTrans" cxnId="{8A9A7853-2564-4AE4-93F9-37DB1F7261D7}">
      <dgm:prSet/>
      <dgm:spPr/>
      <dgm:t>
        <a:bodyPr/>
        <a:lstStyle/>
        <a:p>
          <a:endParaRPr lang="ru-RU"/>
        </a:p>
      </dgm:t>
    </dgm:pt>
    <dgm:pt modelId="{C523AAF5-FC2B-4FBC-A0D6-46C6C191227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Регулярно практикуйте медитацию, молитву или другие духовные практики, которые будут укреплять вашу внутреннюю жизнь.</a:t>
          </a:r>
          <a:endParaRPr lang="uk-UA">
            <a:solidFill>
              <a:schemeClr val="tx1"/>
            </a:solidFill>
          </a:endParaRPr>
        </a:p>
      </dgm:t>
    </dgm:pt>
    <dgm:pt modelId="{AEEA6E5B-961D-4718-A5E4-CCF75B0BB582}" type="parTrans" cxnId="{CDB9C570-4991-4B86-8864-D996B72628FC}">
      <dgm:prSet/>
      <dgm:spPr/>
      <dgm:t>
        <a:bodyPr/>
        <a:lstStyle/>
        <a:p>
          <a:endParaRPr lang="ru-RU"/>
        </a:p>
      </dgm:t>
    </dgm:pt>
    <dgm:pt modelId="{D5BAE38B-99DD-4E86-9587-B3265557A994}" type="sibTrans" cxnId="{CDB9C570-4991-4B86-8864-D996B72628FC}">
      <dgm:prSet/>
      <dgm:spPr/>
      <dgm:t>
        <a:bodyPr/>
        <a:lstStyle/>
        <a:p>
          <a:endParaRPr lang="ru-RU"/>
        </a:p>
      </dgm:t>
    </dgm:pt>
    <dgm:pt modelId="{D80E5674-861C-45CA-8DEF-A81BB50D39A5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Участвуйте в духовных общинах и мероприятиях, которые соответствуют вашим ценностям и интересам.</a:t>
          </a:r>
          <a:endParaRPr lang="uk-UA">
            <a:solidFill>
              <a:schemeClr val="tx1"/>
            </a:solidFill>
          </a:endParaRPr>
        </a:p>
      </dgm:t>
    </dgm:pt>
    <dgm:pt modelId="{6985B620-FA0A-41FD-941F-63DE663676EB}" type="parTrans" cxnId="{6B428321-09B2-44CA-BC87-20326F97DC95}">
      <dgm:prSet/>
      <dgm:spPr/>
      <dgm:t>
        <a:bodyPr/>
        <a:lstStyle/>
        <a:p>
          <a:endParaRPr lang="ru-RU"/>
        </a:p>
      </dgm:t>
    </dgm:pt>
    <dgm:pt modelId="{2559810B-5152-4C39-87B2-47935B1CDE40}" type="sibTrans" cxnId="{6B428321-09B2-44CA-BC87-20326F97DC95}">
      <dgm:prSet/>
      <dgm:spPr/>
      <dgm:t>
        <a:bodyPr/>
        <a:lstStyle/>
        <a:p>
          <a:endParaRPr lang="ru-RU"/>
        </a:p>
      </dgm:t>
    </dgm:pt>
    <dgm:pt modelId="{D11BED9E-1E94-44BF-8A07-5637D820EE6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Стремитесь к тому, чтобы ваша жизнь соответствовала вашим духовным убеждениям и ценностям.</a:t>
          </a:r>
          <a:endParaRPr lang="uk-UA">
            <a:solidFill>
              <a:schemeClr val="tx1"/>
            </a:solidFill>
          </a:endParaRPr>
        </a:p>
      </dgm:t>
    </dgm:pt>
    <dgm:pt modelId="{E9189420-E928-4619-BA83-AA1BDDA346DA}" type="parTrans" cxnId="{6F6EA4C6-52BD-4136-834A-4609C22E4DCE}">
      <dgm:prSet/>
      <dgm:spPr/>
      <dgm:t>
        <a:bodyPr/>
        <a:lstStyle/>
        <a:p>
          <a:endParaRPr lang="ru-RU"/>
        </a:p>
      </dgm:t>
    </dgm:pt>
    <dgm:pt modelId="{F9D76295-0112-45D1-8F6B-E769BCB39942}" type="sibTrans" cxnId="{6F6EA4C6-52BD-4136-834A-4609C22E4DCE}">
      <dgm:prSet/>
      <dgm:spPr/>
      <dgm:t>
        <a:bodyPr/>
        <a:lstStyle/>
        <a:p>
          <a:endParaRPr lang="ru-RU"/>
        </a:p>
      </dgm:t>
    </dgm:pt>
    <dgm:pt modelId="{602F93C8-F341-48B7-A4E9-BA5DF618AC5C}" type="pres">
      <dgm:prSet presAssocID="{B92DA95B-B90B-47A2-8B7E-95F15E3585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1BE02-29CE-4B14-BC43-2D3191E9DBC9}" type="pres">
      <dgm:prSet presAssocID="{6BB8A282-B42A-41FA-9382-8B7B0E58BCC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E3F48A-9065-4DAC-8F61-802E6B420D08}" type="pres">
      <dgm:prSet presAssocID="{D37EAF6F-5593-48CD-A235-403B953D492D}" presName="sibTrans" presStyleCnt="0"/>
      <dgm:spPr/>
    </dgm:pt>
    <dgm:pt modelId="{E5592EB9-ACB2-49BC-B477-F25319E68F1A}" type="pres">
      <dgm:prSet presAssocID="{7E3E6AB4-78D0-4092-8297-6E5327C6102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80434-2E5A-43E1-BBA9-945648F74B36}" type="pres">
      <dgm:prSet presAssocID="{D5D0F553-6D5F-4526-9239-0C1AAB10F153}" presName="sibTrans" presStyleCnt="0"/>
      <dgm:spPr/>
    </dgm:pt>
    <dgm:pt modelId="{936E0092-CB1D-4942-929A-A11410C897CE}" type="pres">
      <dgm:prSet presAssocID="{7858A299-EA48-4F80-BB8A-A44AFF7F5C1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BC8F2-4D9B-448C-940D-EE1B72134AB0}" type="pres">
      <dgm:prSet presAssocID="{40D43C0B-1036-4A26-B73D-A79DA04514E6}" presName="sibTrans" presStyleCnt="0"/>
      <dgm:spPr/>
    </dgm:pt>
    <dgm:pt modelId="{C397713A-61E5-47E2-8B5B-D0F39C076CCB}" type="pres">
      <dgm:prSet presAssocID="{C523AAF5-FC2B-4FBC-A0D6-46C6C191227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E3C46-EFE4-4DCE-B966-6AAD509A9D2C}" type="pres">
      <dgm:prSet presAssocID="{D5BAE38B-99DD-4E86-9587-B3265557A994}" presName="sibTrans" presStyleCnt="0"/>
      <dgm:spPr/>
    </dgm:pt>
    <dgm:pt modelId="{21CB85A1-6471-469C-AF2D-6B300E8CE4F9}" type="pres">
      <dgm:prSet presAssocID="{D80E5674-861C-45CA-8DEF-A81BB50D39A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251840-6B23-4BB8-938D-72A51DFD5213}" type="pres">
      <dgm:prSet presAssocID="{2559810B-5152-4C39-87B2-47935B1CDE40}" presName="sibTrans" presStyleCnt="0"/>
      <dgm:spPr/>
    </dgm:pt>
    <dgm:pt modelId="{11F773AC-E533-4B16-B1A3-58F8323D1A17}" type="pres">
      <dgm:prSet presAssocID="{D11BED9E-1E94-44BF-8A07-5637D820EE6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9A7853-2564-4AE4-93F9-37DB1F7261D7}" srcId="{B92DA95B-B90B-47A2-8B7E-95F15E358554}" destId="{7858A299-EA48-4F80-BB8A-A44AFF7F5C12}" srcOrd="2" destOrd="0" parTransId="{03B0B406-E4DB-4368-8985-0E92988F1D1D}" sibTransId="{40D43C0B-1036-4A26-B73D-A79DA04514E6}"/>
    <dgm:cxn modelId="{0C5EDEFF-6AC9-4605-BC4D-961B7F988E91}" type="presOf" srcId="{B92DA95B-B90B-47A2-8B7E-95F15E358554}" destId="{602F93C8-F341-48B7-A4E9-BA5DF618AC5C}" srcOrd="0" destOrd="0" presId="urn:microsoft.com/office/officeart/2005/8/layout/default"/>
    <dgm:cxn modelId="{25C5B7B7-0A8B-4383-8C22-535CD74A6909}" type="presOf" srcId="{7E3E6AB4-78D0-4092-8297-6E5327C61029}" destId="{E5592EB9-ACB2-49BC-B477-F25319E68F1A}" srcOrd="0" destOrd="0" presId="urn:microsoft.com/office/officeart/2005/8/layout/default"/>
    <dgm:cxn modelId="{48C7C83B-14D8-4948-85F4-12CB8CD317AD}" type="presOf" srcId="{D80E5674-861C-45CA-8DEF-A81BB50D39A5}" destId="{21CB85A1-6471-469C-AF2D-6B300E8CE4F9}" srcOrd="0" destOrd="0" presId="urn:microsoft.com/office/officeart/2005/8/layout/default"/>
    <dgm:cxn modelId="{8F0C2567-C8D8-4DA6-8964-74ECF4FDDC8D}" type="presOf" srcId="{C523AAF5-FC2B-4FBC-A0D6-46C6C191227B}" destId="{C397713A-61E5-47E2-8B5B-D0F39C076CCB}" srcOrd="0" destOrd="0" presId="urn:microsoft.com/office/officeart/2005/8/layout/default"/>
    <dgm:cxn modelId="{5A21B569-6A00-4692-BCCF-7EE53E68F5BC}" type="presOf" srcId="{6BB8A282-B42A-41FA-9382-8B7B0E58BCCB}" destId="{23B1BE02-29CE-4B14-BC43-2D3191E9DBC9}" srcOrd="0" destOrd="0" presId="urn:microsoft.com/office/officeart/2005/8/layout/default"/>
    <dgm:cxn modelId="{88F1E24F-AB2C-41A5-B7A8-A66542672B94}" type="presOf" srcId="{D11BED9E-1E94-44BF-8A07-5637D820EE69}" destId="{11F773AC-E533-4B16-B1A3-58F8323D1A17}" srcOrd="0" destOrd="0" presId="urn:microsoft.com/office/officeart/2005/8/layout/default"/>
    <dgm:cxn modelId="{CDB9C570-4991-4B86-8864-D996B72628FC}" srcId="{B92DA95B-B90B-47A2-8B7E-95F15E358554}" destId="{C523AAF5-FC2B-4FBC-A0D6-46C6C191227B}" srcOrd="3" destOrd="0" parTransId="{AEEA6E5B-961D-4718-A5E4-CCF75B0BB582}" sibTransId="{D5BAE38B-99DD-4E86-9587-B3265557A994}"/>
    <dgm:cxn modelId="{6F6EA4C6-52BD-4136-834A-4609C22E4DCE}" srcId="{B92DA95B-B90B-47A2-8B7E-95F15E358554}" destId="{D11BED9E-1E94-44BF-8A07-5637D820EE69}" srcOrd="5" destOrd="0" parTransId="{E9189420-E928-4619-BA83-AA1BDDA346DA}" sibTransId="{F9D76295-0112-45D1-8F6B-E769BCB39942}"/>
    <dgm:cxn modelId="{8368F678-DAC3-43F9-A4B2-0B15B89B0B54}" srcId="{B92DA95B-B90B-47A2-8B7E-95F15E358554}" destId="{6BB8A282-B42A-41FA-9382-8B7B0E58BCCB}" srcOrd="0" destOrd="0" parTransId="{99FFB603-C5A4-43FB-9551-6D088745799F}" sibTransId="{D37EAF6F-5593-48CD-A235-403B953D492D}"/>
    <dgm:cxn modelId="{76145371-8BE3-41CD-9619-7BFD09EDA89A}" type="presOf" srcId="{7858A299-EA48-4F80-BB8A-A44AFF7F5C12}" destId="{936E0092-CB1D-4942-929A-A11410C897CE}" srcOrd="0" destOrd="0" presId="urn:microsoft.com/office/officeart/2005/8/layout/default"/>
    <dgm:cxn modelId="{930AB748-E8E4-4ED3-8C68-3B4F1F6E1BC4}" srcId="{B92DA95B-B90B-47A2-8B7E-95F15E358554}" destId="{7E3E6AB4-78D0-4092-8297-6E5327C61029}" srcOrd="1" destOrd="0" parTransId="{C14B60E0-8056-427B-920E-07BD4010FFBF}" sibTransId="{D5D0F553-6D5F-4526-9239-0C1AAB10F153}"/>
    <dgm:cxn modelId="{6B428321-09B2-44CA-BC87-20326F97DC95}" srcId="{B92DA95B-B90B-47A2-8B7E-95F15E358554}" destId="{D80E5674-861C-45CA-8DEF-A81BB50D39A5}" srcOrd="4" destOrd="0" parTransId="{6985B620-FA0A-41FD-941F-63DE663676EB}" sibTransId="{2559810B-5152-4C39-87B2-47935B1CDE40}"/>
    <dgm:cxn modelId="{18A51588-867C-4D90-B183-E1BBF51CAC4D}" type="presParOf" srcId="{602F93C8-F341-48B7-A4E9-BA5DF618AC5C}" destId="{23B1BE02-29CE-4B14-BC43-2D3191E9DBC9}" srcOrd="0" destOrd="0" presId="urn:microsoft.com/office/officeart/2005/8/layout/default"/>
    <dgm:cxn modelId="{B450A6FC-DA5A-444D-B1DE-1DC8467BEB8D}" type="presParOf" srcId="{602F93C8-F341-48B7-A4E9-BA5DF618AC5C}" destId="{83E3F48A-9065-4DAC-8F61-802E6B420D08}" srcOrd="1" destOrd="0" presId="urn:microsoft.com/office/officeart/2005/8/layout/default"/>
    <dgm:cxn modelId="{D5D58EF7-935D-4C69-8D37-C845D09DABC3}" type="presParOf" srcId="{602F93C8-F341-48B7-A4E9-BA5DF618AC5C}" destId="{E5592EB9-ACB2-49BC-B477-F25319E68F1A}" srcOrd="2" destOrd="0" presId="urn:microsoft.com/office/officeart/2005/8/layout/default"/>
    <dgm:cxn modelId="{6D149AF4-936B-4014-9109-C9A3C1F159E3}" type="presParOf" srcId="{602F93C8-F341-48B7-A4E9-BA5DF618AC5C}" destId="{6C380434-2E5A-43E1-BBA9-945648F74B36}" srcOrd="3" destOrd="0" presId="urn:microsoft.com/office/officeart/2005/8/layout/default"/>
    <dgm:cxn modelId="{F9C9D1AF-6D8A-4DEB-9E76-A547F4F235DB}" type="presParOf" srcId="{602F93C8-F341-48B7-A4E9-BA5DF618AC5C}" destId="{936E0092-CB1D-4942-929A-A11410C897CE}" srcOrd="4" destOrd="0" presId="urn:microsoft.com/office/officeart/2005/8/layout/default"/>
    <dgm:cxn modelId="{C5A181AD-44FF-4FC6-9256-78DF51ADDEB5}" type="presParOf" srcId="{602F93C8-F341-48B7-A4E9-BA5DF618AC5C}" destId="{BF4BC8F2-4D9B-448C-940D-EE1B72134AB0}" srcOrd="5" destOrd="0" presId="urn:microsoft.com/office/officeart/2005/8/layout/default"/>
    <dgm:cxn modelId="{68B2406B-C4EE-4A10-ADA8-559F53E5EBE0}" type="presParOf" srcId="{602F93C8-F341-48B7-A4E9-BA5DF618AC5C}" destId="{C397713A-61E5-47E2-8B5B-D0F39C076CCB}" srcOrd="6" destOrd="0" presId="urn:microsoft.com/office/officeart/2005/8/layout/default"/>
    <dgm:cxn modelId="{3C30E4B7-0D83-48FC-8238-8874F4F7DDAC}" type="presParOf" srcId="{602F93C8-F341-48B7-A4E9-BA5DF618AC5C}" destId="{7F2E3C46-EFE4-4DCE-B966-6AAD509A9D2C}" srcOrd="7" destOrd="0" presId="urn:microsoft.com/office/officeart/2005/8/layout/default"/>
    <dgm:cxn modelId="{16F30C3B-4A0D-4BA1-9741-7272B151F3C2}" type="presParOf" srcId="{602F93C8-F341-48B7-A4E9-BA5DF618AC5C}" destId="{21CB85A1-6471-469C-AF2D-6B300E8CE4F9}" srcOrd="8" destOrd="0" presId="urn:microsoft.com/office/officeart/2005/8/layout/default"/>
    <dgm:cxn modelId="{B80C1B12-1857-4608-996E-53CB22ADA659}" type="presParOf" srcId="{602F93C8-F341-48B7-A4E9-BA5DF618AC5C}" destId="{F9251840-6B23-4BB8-938D-72A51DFD5213}" srcOrd="9" destOrd="0" presId="urn:microsoft.com/office/officeart/2005/8/layout/default"/>
    <dgm:cxn modelId="{F06CE17C-D030-4279-BCC5-58404BA5B815}" type="presParOf" srcId="{602F93C8-F341-48B7-A4E9-BA5DF618AC5C}" destId="{11F773AC-E533-4B16-B1A3-58F8323D1A1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823D12E-C97D-4649-8284-232A25E72BE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0E9B83-DD01-4104-B369-FF5BD6FF18E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Что является для меня ценным и важным в жизни?</a:t>
          </a:r>
          <a:endParaRPr lang="uk-UA">
            <a:solidFill>
              <a:schemeClr val="tx1"/>
            </a:solidFill>
          </a:endParaRPr>
        </a:p>
      </dgm:t>
    </dgm:pt>
    <dgm:pt modelId="{11527A0D-BD1E-4736-86E6-64BDC512201E}" type="parTrans" cxnId="{615275CF-18EB-4747-BFE6-56DFCC55255F}">
      <dgm:prSet/>
      <dgm:spPr/>
      <dgm:t>
        <a:bodyPr/>
        <a:lstStyle/>
        <a:p>
          <a:endParaRPr lang="ru-RU"/>
        </a:p>
      </dgm:t>
    </dgm:pt>
    <dgm:pt modelId="{0EF003F9-4869-498C-9EF9-8EF7FA996AA1}" type="sibTrans" cxnId="{615275CF-18EB-4747-BFE6-56DFCC55255F}">
      <dgm:prSet/>
      <dgm:spPr/>
      <dgm:t>
        <a:bodyPr/>
        <a:lstStyle/>
        <a:p>
          <a:endParaRPr lang="ru-RU"/>
        </a:p>
      </dgm:t>
    </dgm:pt>
    <dgm:pt modelId="{A0CE495B-1829-45E6-9743-84E7748AB8E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Что является источником моей мотивации и вдохновения?</a:t>
          </a:r>
          <a:endParaRPr lang="uk-UA">
            <a:solidFill>
              <a:schemeClr val="tx1"/>
            </a:solidFill>
          </a:endParaRPr>
        </a:p>
      </dgm:t>
    </dgm:pt>
    <dgm:pt modelId="{F3235FA1-E898-40AE-AA53-78E060972749}" type="parTrans" cxnId="{D40D69C4-BFC9-415D-A3C7-21F9975B0B41}">
      <dgm:prSet/>
      <dgm:spPr/>
      <dgm:t>
        <a:bodyPr/>
        <a:lstStyle/>
        <a:p>
          <a:endParaRPr lang="ru-RU"/>
        </a:p>
      </dgm:t>
    </dgm:pt>
    <dgm:pt modelId="{C2723D90-ED20-4A77-B53D-347ED4DC22BF}" type="sibTrans" cxnId="{D40D69C4-BFC9-415D-A3C7-21F9975B0B41}">
      <dgm:prSet/>
      <dgm:spPr/>
      <dgm:t>
        <a:bodyPr/>
        <a:lstStyle/>
        <a:p>
          <a:endParaRPr lang="ru-RU"/>
        </a:p>
      </dgm:t>
    </dgm:pt>
    <dgm:pt modelId="{C7B05AD0-87B7-4006-BFB6-9E7B1B4EBEB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 я могу применить свои уникальные таланты и навыки, чтобы служить другим людям?</a:t>
          </a:r>
          <a:endParaRPr lang="uk-UA">
            <a:solidFill>
              <a:schemeClr val="tx1"/>
            </a:solidFill>
          </a:endParaRPr>
        </a:p>
      </dgm:t>
    </dgm:pt>
    <dgm:pt modelId="{102BA3D5-F5F7-4660-99A9-E61C13E67194}" type="parTrans" cxnId="{A07EE21A-73C0-48E4-88C1-4223C4E3E4B1}">
      <dgm:prSet/>
      <dgm:spPr/>
      <dgm:t>
        <a:bodyPr/>
        <a:lstStyle/>
        <a:p>
          <a:endParaRPr lang="ru-RU"/>
        </a:p>
      </dgm:t>
    </dgm:pt>
    <dgm:pt modelId="{B5890A9F-1709-4D26-B8A7-390D6EB4AD5A}" type="sibTrans" cxnId="{A07EE21A-73C0-48E4-88C1-4223C4E3E4B1}">
      <dgm:prSet/>
      <dgm:spPr/>
      <dgm:t>
        <a:bodyPr/>
        <a:lstStyle/>
        <a:p>
          <a:endParaRPr lang="ru-RU"/>
        </a:p>
      </dgm:t>
    </dgm:pt>
    <dgm:pt modelId="{D8161D69-D466-40F2-B665-E83B97C6AE6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Какую роль играет духовность в моей жизни и как я могу использовать свои духовные практики для того, чтобы достичь своих целей и усилить свою духовность?</a:t>
          </a:r>
          <a:endParaRPr lang="uk-UA">
            <a:solidFill>
              <a:schemeClr val="tx1"/>
            </a:solidFill>
          </a:endParaRPr>
        </a:p>
      </dgm:t>
    </dgm:pt>
    <dgm:pt modelId="{D191655B-A3B7-4B23-B777-E99CC4D64087}" type="parTrans" cxnId="{193E2754-D967-4B59-86B0-6ECDD7A3EC1E}">
      <dgm:prSet/>
      <dgm:spPr/>
      <dgm:t>
        <a:bodyPr/>
        <a:lstStyle/>
        <a:p>
          <a:endParaRPr lang="ru-RU"/>
        </a:p>
      </dgm:t>
    </dgm:pt>
    <dgm:pt modelId="{D14F8DDB-698C-4569-9A59-817FBC63589D}" type="sibTrans" cxnId="{193E2754-D967-4B59-86B0-6ECDD7A3EC1E}">
      <dgm:prSet/>
      <dgm:spPr/>
      <dgm:t>
        <a:bodyPr/>
        <a:lstStyle/>
        <a:p>
          <a:endParaRPr lang="ru-RU"/>
        </a:p>
      </dgm:t>
    </dgm:pt>
    <dgm:pt modelId="{691A0004-C3A5-4D5A-82BC-AE459513BE32}" type="pres">
      <dgm:prSet presAssocID="{B823D12E-C97D-4649-8284-232A25E72BE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2C6B15-6DE3-47DA-BB15-A66F80844876}" type="pres">
      <dgm:prSet presAssocID="{E50E9B83-DD01-4104-B369-FF5BD6FF18E8}" presName="node" presStyleLbl="node1" presStyleIdx="0" presStyleCnt="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CC96AFB-AD2E-4980-87EB-15B5E94080A9}" type="pres">
      <dgm:prSet presAssocID="{0EF003F9-4869-498C-9EF9-8EF7FA996AA1}" presName="sibTrans" presStyleCnt="0"/>
      <dgm:spPr/>
    </dgm:pt>
    <dgm:pt modelId="{309E87F8-94A4-4E86-AEB7-6B0D3022CCA6}" type="pres">
      <dgm:prSet presAssocID="{A0CE495B-1829-45E6-9743-84E7748AB8EC}" presName="node" presStyleLbl="node1" presStyleIdx="1" presStyleCnt="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7B406513-E9EC-4F5C-810E-FAFAD3FFC714}" type="pres">
      <dgm:prSet presAssocID="{C2723D90-ED20-4A77-B53D-347ED4DC22BF}" presName="sibTrans" presStyleCnt="0"/>
      <dgm:spPr/>
    </dgm:pt>
    <dgm:pt modelId="{45320C77-6FD7-4916-B3C1-97134C5079CA}" type="pres">
      <dgm:prSet presAssocID="{C7B05AD0-87B7-4006-BFB6-9E7B1B4EBEBB}" presName="node" presStyleLbl="node1" presStyleIdx="2" presStyleCnt="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7C36301A-D81E-4D74-95A3-54BC8B2B86AE}" type="pres">
      <dgm:prSet presAssocID="{B5890A9F-1709-4D26-B8A7-390D6EB4AD5A}" presName="sibTrans" presStyleCnt="0"/>
      <dgm:spPr/>
    </dgm:pt>
    <dgm:pt modelId="{537DAF2D-25A7-4D59-A4E0-E49A61CF2CD2}" type="pres">
      <dgm:prSet presAssocID="{D8161D69-D466-40F2-B665-E83B97C6AE67}" presName="node" presStyleLbl="node1" presStyleIdx="3" presStyleCnt="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63D67906-8EBB-42BC-B858-124103F8F001}" type="presOf" srcId="{E50E9B83-DD01-4104-B369-FF5BD6FF18E8}" destId="{AA2C6B15-6DE3-47DA-BB15-A66F80844876}" srcOrd="0" destOrd="0" presId="urn:microsoft.com/office/officeart/2005/8/layout/default"/>
    <dgm:cxn modelId="{A07EE21A-73C0-48E4-88C1-4223C4E3E4B1}" srcId="{B823D12E-C97D-4649-8284-232A25E72BE7}" destId="{C7B05AD0-87B7-4006-BFB6-9E7B1B4EBEBB}" srcOrd="2" destOrd="0" parTransId="{102BA3D5-F5F7-4660-99A9-E61C13E67194}" sibTransId="{B5890A9F-1709-4D26-B8A7-390D6EB4AD5A}"/>
    <dgm:cxn modelId="{5F38AB73-B514-4EC8-9F92-77BC63B749A0}" type="presOf" srcId="{B823D12E-C97D-4649-8284-232A25E72BE7}" destId="{691A0004-C3A5-4D5A-82BC-AE459513BE32}" srcOrd="0" destOrd="0" presId="urn:microsoft.com/office/officeart/2005/8/layout/default"/>
    <dgm:cxn modelId="{193E2754-D967-4B59-86B0-6ECDD7A3EC1E}" srcId="{B823D12E-C97D-4649-8284-232A25E72BE7}" destId="{D8161D69-D466-40F2-B665-E83B97C6AE67}" srcOrd="3" destOrd="0" parTransId="{D191655B-A3B7-4B23-B777-E99CC4D64087}" sibTransId="{D14F8DDB-698C-4569-9A59-817FBC63589D}"/>
    <dgm:cxn modelId="{D40D69C4-BFC9-415D-A3C7-21F9975B0B41}" srcId="{B823D12E-C97D-4649-8284-232A25E72BE7}" destId="{A0CE495B-1829-45E6-9743-84E7748AB8EC}" srcOrd="1" destOrd="0" parTransId="{F3235FA1-E898-40AE-AA53-78E060972749}" sibTransId="{C2723D90-ED20-4A77-B53D-347ED4DC22BF}"/>
    <dgm:cxn modelId="{A18C444D-9964-44E0-8B19-A6AA1306BCFD}" type="presOf" srcId="{D8161D69-D466-40F2-B665-E83B97C6AE67}" destId="{537DAF2D-25A7-4D59-A4E0-E49A61CF2CD2}" srcOrd="0" destOrd="0" presId="urn:microsoft.com/office/officeart/2005/8/layout/default"/>
    <dgm:cxn modelId="{C8AEF6BC-98A7-4828-B3CC-0913C967D8A3}" type="presOf" srcId="{C7B05AD0-87B7-4006-BFB6-9E7B1B4EBEBB}" destId="{45320C77-6FD7-4916-B3C1-97134C5079CA}" srcOrd="0" destOrd="0" presId="urn:microsoft.com/office/officeart/2005/8/layout/default"/>
    <dgm:cxn modelId="{B4BA82B2-3C77-42EE-A053-CF2AEBFED410}" type="presOf" srcId="{A0CE495B-1829-45E6-9743-84E7748AB8EC}" destId="{309E87F8-94A4-4E86-AEB7-6B0D3022CCA6}" srcOrd="0" destOrd="0" presId="urn:microsoft.com/office/officeart/2005/8/layout/default"/>
    <dgm:cxn modelId="{615275CF-18EB-4747-BFE6-56DFCC55255F}" srcId="{B823D12E-C97D-4649-8284-232A25E72BE7}" destId="{E50E9B83-DD01-4104-B369-FF5BD6FF18E8}" srcOrd="0" destOrd="0" parTransId="{11527A0D-BD1E-4736-86E6-64BDC512201E}" sibTransId="{0EF003F9-4869-498C-9EF9-8EF7FA996AA1}"/>
    <dgm:cxn modelId="{1BA21808-382A-4FAF-B404-B497FD93EE2E}" type="presParOf" srcId="{691A0004-C3A5-4D5A-82BC-AE459513BE32}" destId="{AA2C6B15-6DE3-47DA-BB15-A66F80844876}" srcOrd="0" destOrd="0" presId="urn:microsoft.com/office/officeart/2005/8/layout/default"/>
    <dgm:cxn modelId="{92E7220D-B4EB-436A-A4C9-76566C06DC4D}" type="presParOf" srcId="{691A0004-C3A5-4D5A-82BC-AE459513BE32}" destId="{BCC96AFB-AD2E-4980-87EB-15B5E94080A9}" srcOrd="1" destOrd="0" presId="urn:microsoft.com/office/officeart/2005/8/layout/default"/>
    <dgm:cxn modelId="{1659D042-0F93-4F69-8802-4EDEF35DA103}" type="presParOf" srcId="{691A0004-C3A5-4D5A-82BC-AE459513BE32}" destId="{309E87F8-94A4-4E86-AEB7-6B0D3022CCA6}" srcOrd="2" destOrd="0" presId="urn:microsoft.com/office/officeart/2005/8/layout/default"/>
    <dgm:cxn modelId="{C68CD0D9-FBFB-4D4B-A5DF-0D8D68F6A922}" type="presParOf" srcId="{691A0004-C3A5-4D5A-82BC-AE459513BE32}" destId="{7B406513-E9EC-4F5C-810E-FAFAD3FFC714}" srcOrd="3" destOrd="0" presId="urn:microsoft.com/office/officeart/2005/8/layout/default"/>
    <dgm:cxn modelId="{39C2BABB-E8D9-4BA9-86AE-2551CDF9EDC3}" type="presParOf" srcId="{691A0004-C3A5-4D5A-82BC-AE459513BE32}" destId="{45320C77-6FD7-4916-B3C1-97134C5079CA}" srcOrd="4" destOrd="0" presId="urn:microsoft.com/office/officeart/2005/8/layout/default"/>
    <dgm:cxn modelId="{C0B4F713-531D-4358-B319-A2AB742241D7}" type="presParOf" srcId="{691A0004-C3A5-4D5A-82BC-AE459513BE32}" destId="{7C36301A-D81E-4D74-95A3-54BC8B2B86AE}" srcOrd="5" destOrd="0" presId="urn:microsoft.com/office/officeart/2005/8/layout/default"/>
    <dgm:cxn modelId="{43E9D6E0-0D26-46C4-BD08-223CD931F546}" type="presParOf" srcId="{691A0004-C3A5-4D5A-82BC-AE459513BE32}" destId="{537DAF2D-25A7-4D59-A4E0-E49A61CF2CD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CBF974A-7D8D-4D1F-92A9-56DA44A13A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359815-70F9-4AF0-9391-5F8F97BAC78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Оно помогает вам сосредоточиться на том, что важно для вас, и направляет вашу энергию в правильное русло.</a:t>
          </a:r>
          <a:endParaRPr lang="uk-UA">
            <a:solidFill>
              <a:schemeClr val="tx1"/>
            </a:solidFill>
          </a:endParaRPr>
        </a:p>
      </dgm:t>
    </dgm:pt>
    <dgm:pt modelId="{953955A0-C767-448A-A3D0-A71BA4710F83}" type="parTrans" cxnId="{9F73D294-0798-405E-85F0-5D3BC43842D5}">
      <dgm:prSet/>
      <dgm:spPr/>
      <dgm:t>
        <a:bodyPr/>
        <a:lstStyle/>
        <a:p>
          <a:endParaRPr lang="ru-RU"/>
        </a:p>
      </dgm:t>
    </dgm:pt>
    <dgm:pt modelId="{F3DD4109-77AB-4E92-BA06-4EC1BE095470}" type="sibTrans" cxnId="{9F73D294-0798-405E-85F0-5D3BC43842D5}">
      <dgm:prSet/>
      <dgm:spPr/>
      <dgm:t>
        <a:bodyPr/>
        <a:lstStyle/>
        <a:p>
          <a:endParaRPr lang="ru-RU"/>
        </a:p>
      </dgm:t>
    </dgm:pt>
    <dgm:pt modelId="{2A50B927-DB97-4BA8-B648-39FC715FE8E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Оно дает вам чувство направленности и смысла в жизни, что является ключевым фактором для достижения личного счастья и удовлетворенности.</a:t>
          </a:r>
          <a:endParaRPr lang="uk-UA">
            <a:solidFill>
              <a:schemeClr val="tx1"/>
            </a:solidFill>
          </a:endParaRPr>
        </a:p>
      </dgm:t>
    </dgm:pt>
    <dgm:pt modelId="{4D836213-4189-4615-8AB0-259B14F99139}" type="parTrans" cxnId="{AB616568-413E-4719-A80F-DBE164991DED}">
      <dgm:prSet/>
      <dgm:spPr/>
      <dgm:t>
        <a:bodyPr/>
        <a:lstStyle/>
        <a:p>
          <a:endParaRPr lang="ru-RU"/>
        </a:p>
      </dgm:t>
    </dgm:pt>
    <dgm:pt modelId="{7D249A85-475E-4D81-8ACB-C130235CB301}" type="sibTrans" cxnId="{AB616568-413E-4719-A80F-DBE164991DED}">
      <dgm:prSet/>
      <dgm:spPr/>
      <dgm:t>
        <a:bodyPr/>
        <a:lstStyle/>
        <a:p>
          <a:endParaRPr lang="ru-RU"/>
        </a:p>
      </dgm:t>
    </dgm:pt>
    <dgm:pt modelId="{E52816EB-B191-42AE-BD42-595D0B2E763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Оно позволяет вам использовать свои таланты и навыки на благо других людей и создавать положительные изменения в мире.</a:t>
          </a:r>
          <a:endParaRPr lang="uk-UA">
            <a:solidFill>
              <a:schemeClr val="tx1"/>
            </a:solidFill>
          </a:endParaRPr>
        </a:p>
      </dgm:t>
    </dgm:pt>
    <dgm:pt modelId="{1024BCB1-36DB-4635-9ECF-7D0563AD4575}" type="parTrans" cxnId="{FAA733AF-F093-4BC5-B7DE-7FD7ABA61288}">
      <dgm:prSet/>
      <dgm:spPr/>
      <dgm:t>
        <a:bodyPr/>
        <a:lstStyle/>
        <a:p>
          <a:endParaRPr lang="ru-RU"/>
        </a:p>
      </dgm:t>
    </dgm:pt>
    <dgm:pt modelId="{8297419F-2965-4645-B9D3-710BFBBA2B1D}" type="sibTrans" cxnId="{FAA733AF-F093-4BC5-B7DE-7FD7ABA61288}">
      <dgm:prSet/>
      <dgm:spPr/>
      <dgm:t>
        <a:bodyPr/>
        <a:lstStyle/>
        <a:p>
          <a:endParaRPr lang="ru-RU"/>
        </a:p>
      </dgm:t>
    </dgm:pt>
    <dgm:pt modelId="{419A465F-B935-4FCF-B4FF-06F5A6298EB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Оно помогает вам развивать свою духовность и приближаться к своим высшим потенциалам.</a:t>
          </a:r>
          <a:endParaRPr lang="uk-UA">
            <a:solidFill>
              <a:schemeClr val="tx1"/>
            </a:solidFill>
          </a:endParaRPr>
        </a:p>
      </dgm:t>
    </dgm:pt>
    <dgm:pt modelId="{5E94208A-B580-4858-B0BB-F56F7C152A12}" type="parTrans" cxnId="{77F3A732-0E41-448C-AFA8-620B844AFEF0}">
      <dgm:prSet/>
      <dgm:spPr/>
      <dgm:t>
        <a:bodyPr/>
        <a:lstStyle/>
        <a:p>
          <a:endParaRPr lang="ru-RU"/>
        </a:p>
      </dgm:t>
    </dgm:pt>
    <dgm:pt modelId="{B117AD0F-05C8-4AF3-B0C3-B4C1FAD9EB20}" type="sibTrans" cxnId="{77F3A732-0E41-448C-AFA8-620B844AFEF0}">
      <dgm:prSet/>
      <dgm:spPr/>
      <dgm:t>
        <a:bodyPr/>
        <a:lstStyle/>
        <a:p>
          <a:endParaRPr lang="ru-RU"/>
        </a:p>
      </dgm:t>
    </dgm:pt>
    <dgm:pt modelId="{18AFE88C-D01C-46C7-BCAC-F0F6140C67F7}" type="pres">
      <dgm:prSet presAssocID="{ACBF974A-7D8D-4D1F-92A9-56DA44A13AF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FBB1FC-4985-4077-A694-AE1ACE129E13}" type="pres">
      <dgm:prSet presAssocID="{94359815-70F9-4AF0-9391-5F8F97BAC78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07CA5-D54E-4B9E-A42F-020AE0B93F97}" type="pres">
      <dgm:prSet presAssocID="{F3DD4109-77AB-4E92-BA06-4EC1BE095470}" presName="spacer" presStyleCnt="0"/>
      <dgm:spPr/>
    </dgm:pt>
    <dgm:pt modelId="{59CD6B5A-C5F3-45D9-AEC3-53481C68DE85}" type="pres">
      <dgm:prSet presAssocID="{2A50B927-DB97-4BA8-B648-39FC715FE8E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3F217-6463-4424-9F50-B2D18EF9EA4E}" type="pres">
      <dgm:prSet presAssocID="{7D249A85-475E-4D81-8ACB-C130235CB301}" presName="spacer" presStyleCnt="0"/>
      <dgm:spPr/>
    </dgm:pt>
    <dgm:pt modelId="{692BEA53-D3EB-41F3-B273-EC851749A453}" type="pres">
      <dgm:prSet presAssocID="{E52816EB-B191-42AE-BD42-595D0B2E763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1D9189-4304-4701-91B6-C33AA447E2F9}" type="pres">
      <dgm:prSet presAssocID="{8297419F-2965-4645-B9D3-710BFBBA2B1D}" presName="spacer" presStyleCnt="0"/>
      <dgm:spPr/>
    </dgm:pt>
    <dgm:pt modelId="{D202F3BB-864C-4432-A28E-37C965449734}" type="pres">
      <dgm:prSet presAssocID="{419A465F-B935-4FCF-B4FF-06F5A6298EB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D49E76-7716-4F7B-92E0-9EC8DA6217CF}" type="presOf" srcId="{419A465F-B935-4FCF-B4FF-06F5A6298EBF}" destId="{D202F3BB-864C-4432-A28E-37C965449734}" srcOrd="0" destOrd="0" presId="urn:microsoft.com/office/officeart/2005/8/layout/vList2"/>
    <dgm:cxn modelId="{D91CC68B-1A32-4CE6-BDBB-62FA4DE85FFA}" type="presOf" srcId="{ACBF974A-7D8D-4D1F-92A9-56DA44A13AFD}" destId="{18AFE88C-D01C-46C7-BCAC-F0F6140C67F7}" srcOrd="0" destOrd="0" presId="urn:microsoft.com/office/officeart/2005/8/layout/vList2"/>
    <dgm:cxn modelId="{77F3A732-0E41-448C-AFA8-620B844AFEF0}" srcId="{ACBF974A-7D8D-4D1F-92A9-56DA44A13AFD}" destId="{419A465F-B935-4FCF-B4FF-06F5A6298EBF}" srcOrd="3" destOrd="0" parTransId="{5E94208A-B580-4858-B0BB-F56F7C152A12}" sibTransId="{B117AD0F-05C8-4AF3-B0C3-B4C1FAD9EB20}"/>
    <dgm:cxn modelId="{4F372CEF-7BF1-4D9F-BF4F-A4A543FE73AE}" type="presOf" srcId="{E52816EB-B191-42AE-BD42-595D0B2E7630}" destId="{692BEA53-D3EB-41F3-B273-EC851749A453}" srcOrd="0" destOrd="0" presId="urn:microsoft.com/office/officeart/2005/8/layout/vList2"/>
    <dgm:cxn modelId="{B8DF9D4A-B25D-46C2-ADC1-C7CF50B2D6EB}" type="presOf" srcId="{94359815-70F9-4AF0-9391-5F8F97BAC78C}" destId="{B7FBB1FC-4985-4077-A694-AE1ACE129E13}" srcOrd="0" destOrd="0" presId="urn:microsoft.com/office/officeart/2005/8/layout/vList2"/>
    <dgm:cxn modelId="{FAA733AF-F093-4BC5-B7DE-7FD7ABA61288}" srcId="{ACBF974A-7D8D-4D1F-92A9-56DA44A13AFD}" destId="{E52816EB-B191-42AE-BD42-595D0B2E7630}" srcOrd="2" destOrd="0" parTransId="{1024BCB1-36DB-4635-9ECF-7D0563AD4575}" sibTransId="{8297419F-2965-4645-B9D3-710BFBBA2B1D}"/>
    <dgm:cxn modelId="{9F73D294-0798-405E-85F0-5D3BC43842D5}" srcId="{ACBF974A-7D8D-4D1F-92A9-56DA44A13AFD}" destId="{94359815-70F9-4AF0-9391-5F8F97BAC78C}" srcOrd="0" destOrd="0" parTransId="{953955A0-C767-448A-A3D0-A71BA4710F83}" sibTransId="{F3DD4109-77AB-4E92-BA06-4EC1BE095470}"/>
    <dgm:cxn modelId="{AB616568-413E-4719-A80F-DBE164991DED}" srcId="{ACBF974A-7D8D-4D1F-92A9-56DA44A13AFD}" destId="{2A50B927-DB97-4BA8-B648-39FC715FE8E1}" srcOrd="1" destOrd="0" parTransId="{4D836213-4189-4615-8AB0-259B14F99139}" sibTransId="{7D249A85-475E-4D81-8ACB-C130235CB301}"/>
    <dgm:cxn modelId="{7DA40E11-BDA3-42CF-8966-4E751E5B72F7}" type="presOf" srcId="{2A50B927-DB97-4BA8-B648-39FC715FE8E1}" destId="{59CD6B5A-C5F3-45D9-AEC3-53481C68DE85}" srcOrd="0" destOrd="0" presId="urn:microsoft.com/office/officeart/2005/8/layout/vList2"/>
    <dgm:cxn modelId="{905F77A6-3A17-4D45-AF6C-BEC9E4B41F01}" type="presParOf" srcId="{18AFE88C-D01C-46C7-BCAC-F0F6140C67F7}" destId="{B7FBB1FC-4985-4077-A694-AE1ACE129E13}" srcOrd="0" destOrd="0" presId="urn:microsoft.com/office/officeart/2005/8/layout/vList2"/>
    <dgm:cxn modelId="{16317E40-DED0-4FAB-9F75-95A15D570BE3}" type="presParOf" srcId="{18AFE88C-D01C-46C7-BCAC-F0F6140C67F7}" destId="{96A07CA5-D54E-4B9E-A42F-020AE0B93F97}" srcOrd="1" destOrd="0" presId="urn:microsoft.com/office/officeart/2005/8/layout/vList2"/>
    <dgm:cxn modelId="{01B2C1B4-D4E6-44D5-88CD-9BD52EE2D1CE}" type="presParOf" srcId="{18AFE88C-D01C-46C7-BCAC-F0F6140C67F7}" destId="{59CD6B5A-C5F3-45D9-AEC3-53481C68DE85}" srcOrd="2" destOrd="0" presId="urn:microsoft.com/office/officeart/2005/8/layout/vList2"/>
    <dgm:cxn modelId="{B82BBA36-45B1-483A-99E9-72DC9893540E}" type="presParOf" srcId="{18AFE88C-D01C-46C7-BCAC-F0F6140C67F7}" destId="{AC43F217-6463-4424-9F50-B2D18EF9EA4E}" srcOrd="3" destOrd="0" presId="urn:microsoft.com/office/officeart/2005/8/layout/vList2"/>
    <dgm:cxn modelId="{BFA602D7-7B62-438E-A429-C55128E13D94}" type="presParOf" srcId="{18AFE88C-D01C-46C7-BCAC-F0F6140C67F7}" destId="{692BEA53-D3EB-41F3-B273-EC851749A453}" srcOrd="4" destOrd="0" presId="urn:microsoft.com/office/officeart/2005/8/layout/vList2"/>
    <dgm:cxn modelId="{FF907E49-25E2-49A8-8BA5-FB1CD1D5E323}" type="presParOf" srcId="{18AFE88C-D01C-46C7-BCAC-F0F6140C67F7}" destId="{331D9189-4304-4701-91B6-C33AA447E2F9}" srcOrd="5" destOrd="0" presId="urn:microsoft.com/office/officeart/2005/8/layout/vList2"/>
    <dgm:cxn modelId="{5FAB2F08-DA31-41DC-8259-370239003F96}" type="presParOf" srcId="{18AFE88C-D01C-46C7-BCAC-F0F6140C67F7}" destId="{D202F3BB-864C-4432-A28E-37C96544973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1F5A687-7A54-4EAF-8F1F-19AB51E908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EF7CEC-FEE3-4323-A999-04830230254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Изучите различные духовные традиции и практики, чтобы понять, какая из них соответствует вашим интересам и ценностям.</a:t>
          </a:r>
          <a:endParaRPr lang="uk-UA">
            <a:solidFill>
              <a:schemeClr val="tx1"/>
            </a:solidFill>
          </a:endParaRPr>
        </a:p>
      </dgm:t>
    </dgm:pt>
    <dgm:pt modelId="{739F6B1F-AD62-4E45-B49E-5537F62F0864}" type="parTrans" cxnId="{EC284DAA-D6E7-4694-9A89-853EB8E9B484}">
      <dgm:prSet/>
      <dgm:spPr/>
      <dgm:t>
        <a:bodyPr/>
        <a:lstStyle/>
        <a:p>
          <a:endParaRPr lang="ru-RU"/>
        </a:p>
      </dgm:t>
    </dgm:pt>
    <dgm:pt modelId="{3BE40DA1-3668-4AC0-9D25-451F5FE7AC66}" type="sibTrans" cxnId="{EC284DAA-D6E7-4694-9A89-853EB8E9B484}">
      <dgm:prSet/>
      <dgm:spPr/>
      <dgm:t>
        <a:bodyPr/>
        <a:lstStyle/>
        <a:p>
          <a:endParaRPr lang="ru-RU"/>
        </a:p>
      </dgm:t>
    </dgm:pt>
    <dgm:pt modelId="{0288EC6F-2BF7-43FB-B78B-4136771C7AB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Разработайте свою собственную духовную практику, которая будет соответствовать вашему уникальному стилю и нуждам.</a:t>
          </a:r>
          <a:endParaRPr lang="uk-UA">
            <a:solidFill>
              <a:schemeClr val="tx1"/>
            </a:solidFill>
          </a:endParaRPr>
        </a:p>
      </dgm:t>
    </dgm:pt>
    <dgm:pt modelId="{15342F49-8284-41F6-9157-3523B6872916}" type="parTrans" cxnId="{68A31EA9-2CFD-4E87-A67D-6B2C6CE8DF3C}">
      <dgm:prSet/>
      <dgm:spPr/>
      <dgm:t>
        <a:bodyPr/>
        <a:lstStyle/>
        <a:p>
          <a:endParaRPr lang="ru-RU"/>
        </a:p>
      </dgm:t>
    </dgm:pt>
    <dgm:pt modelId="{B8EC1CE8-047E-493F-86C3-08EF70729D4E}" type="sibTrans" cxnId="{68A31EA9-2CFD-4E87-A67D-6B2C6CE8DF3C}">
      <dgm:prSet/>
      <dgm:spPr/>
      <dgm:t>
        <a:bodyPr/>
        <a:lstStyle/>
        <a:p>
          <a:endParaRPr lang="ru-RU"/>
        </a:p>
      </dgm:t>
    </dgm:pt>
    <dgm:pt modelId="{FFCF7684-FECC-4277-A2A3-ECA1A9FD6C6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Общайтесь с другими духовно развитыми людьми, чтобы получить идеи и вдохновение для вашего собственного развития</a:t>
          </a:r>
          <a:endParaRPr lang="uk-UA">
            <a:solidFill>
              <a:schemeClr val="tx1"/>
            </a:solidFill>
          </a:endParaRPr>
        </a:p>
      </dgm:t>
    </dgm:pt>
    <dgm:pt modelId="{054D1C49-8E56-44DC-B1B1-D85FC87108ED}" type="parTrans" cxnId="{7C7B1E94-D632-41A8-BFD5-F37F82537804}">
      <dgm:prSet/>
      <dgm:spPr/>
      <dgm:t>
        <a:bodyPr/>
        <a:lstStyle/>
        <a:p>
          <a:endParaRPr lang="ru-RU"/>
        </a:p>
      </dgm:t>
    </dgm:pt>
    <dgm:pt modelId="{16B2B45A-D1CA-403C-8C9A-4DB72CA3507F}" type="sibTrans" cxnId="{7C7B1E94-D632-41A8-BFD5-F37F82537804}">
      <dgm:prSet/>
      <dgm:spPr/>
      <dgm:t>
        <a:bodyPr/>
        <a:lstStyle/>
        <a:p>
          <a:endParaRPr lang="ru-RU"/>
        </a:p>
      </dgm:t>
    </dgm:pt>
    <dgm:pt modelId="{D2DC5BB1-6D2A-4DBA-BADF-3E8447633C64}" type="pres">
      <dgm:prSet presAssocID="{B1F5A687-7A54-4EAF-8F1F-19AB51E908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2103FD-A08D-40C2-A906-DC22B73793CF}" type="pres">
      <dgm:prSet presAssocID="{16EF7CEC-FEE3-4323-A999-04830230254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E4D77-F2FF-4614-B9E4-F5A8ADC85173}" type="pres">
      <dgm:prSet presAssocID="{3BE40DA1-3668-4AC0-9D25-451F5FE7AC66}" presName="spacer" presStyleCnt="0"/>
      <dgm:spPr/>
    </dgm:pt>
    <dgm:pt modelId="{F788948E-F2AF-4FFF-8CFB-075A6D1003CF}" type="pres">
      <dgm:prSet presAssocID="{0288EC6F-2BF7-43FB-B78B-4136771C7AB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297DB-0772-4319-96D7-9544E9F67537}" type="pres">
      <dgm:prSet presAssocID="{B8EC1CE8-047E-493F-86C3-08EF70729D4E}" presName="spacer" presStyleCnt="0"/>
      <dgm:spPr/>
    </dgm:pt>
    <dgm:pt modelId="{AAC2704A-390C-48E2-ADFA-3532727D6E7A}" type="pres">
      <dgm:prSet presAssocID="{FFCF7684-FECC-4277-A2A3-ECA1A9FD6C6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A86B3B-535A-4CB7-BE87-414B70762524}" type="presOf" srcId="{FFCF7684-FECC-4277-A2A3-ECA1A9FD6C6C}" destId="{AAC2704A-390C-48E2-ADFA-3532727D6E7A}" srcOrd="0" destOrd="0" presId="urn:microsoft.com/office/officeart/2005/8/layout/vList2"/>
    <dgm:cxn modelId="{FF311E97-AFE1-4BC3-9DD3-334345440980}" type="presOf" srcId="{0288EC6F-2BF7-43FB-B78B-4136771C7AB3}" destId="{F788948E-F2AF-4FFF-8CFB-075A6D1003CF}" srcOrd="0" destOrd="0" presId="urn:microsoft.com/office/officeart/2005/8/layout/vList2"/>
    <dgm:cxn modelId="{7C7B1E94-D632-41A8-BFD5-F37F82537804}" srcId="{B1F5A687-7A54-4EAF-8F1F-19AB51E908C0}" destId="{FFCF7684-FECC-4277-A2A3-ECA1A9FD6C6C}" srcOrd="2" destOrd="0" parTransId="{054D1C49-8E56-44DC-B1B1-D85FC87108ED}" sibTransId="{16B2B45A-D1CA-403C-8C9A-4DB72CA3507F}"/>
    <dgm:cxn modelId="{EC284DAA-D6E7-4694-9A89-853EB8E9B484}" srcId="{B1F5A687-7A54-4EAF-8F1F-19AB51E908C0}" destId="{16EF7CEC-FEE3-4323-A999-048302302544}" srcOrd="0" destOrd="0" parTransId="{739F6B1F-AD62-4E45-B49E-5537F62F0864}" sibTransId="{3BE40DA1-3668-4AC0-9D25-451F5FE7AC66}"/>
    <dgm:cxn modelId="{95BB3FDE-6382-47F6-884A-883C8604D444}" type="presOf" srcId="{B1F5A687-7A54-4EAF-8F1F-19AB51E908C0}" destId="{D2DC5BB1-6D2A-4DBA-BADF-3E8447633C64}" srcOrd="0" destOrd="0" presId="urn:microsoft.com/office/officeart/2005/8/layout/vList2"/>
    <dgm:cxn modelId="{8C70BD89-ED04-48D2-8E0E-9BE1B46EB231}" type="presOf" srcId="{16EF7CEC-FEE3-4323-A999-048302302544}" destId="{F52103FD-A08D-40C2-A906-DC22B73793CF}" srcOrd="0" destOrd="0" presId="urn:microsoft.com/office/officeart/2005/8/layout/vList2"/>
    <dgm:cxn modelId="{68A31EA9-2CFD-4E87-A67D-6B2C6CE8DF3C}" srcId="{B1F5A687-7A54-4EAF-8F1F-19AB51E908C0}" destId="{0288EC6F-2BF7-43FB-B78B-4136771C7AB3}" srcOrd="1" destOrd="0" parTransId="{15342F49-8284-41F6-9157-3523B6872916}" sibTransId="{B8EC1CE8-047E-493F-86C3-08EF70729D4E}"/>
    <dgm:cxn modelId="{A850FFDE-1F0F-47FF-A93F-EFB20DCB6C76}" type="presParOf" srcId="{D2DC5BB1-6D2A-4DBA-BADF-3E8447633C64}" destId="{F52103FD-A08D-40C2-A906-DC22B73793CF}" srcOrd="0" destOrd="0" presId="urn:microsoft.com/office/officeart/2005/8/layout/vList2"/>
    <dgm:cxn modelId="{D2B243A8-03F9-4FD5-8659-23BE6BD1EAA3}" type="presParOf" srcId="{D2DC5BB1-6D2A-4DBA-BADF-3E8447633C64}" destId="{F26E4D77-F2FF-4614-B9E4-F5A8ADC85173}" srcOrd="1" destOrd="0" presId="urn:microsoft.com/office/officeart/2005/8/layout/vList2"/>
    <dgm:cxn modelId="{CD52B2B9-5335-4F88-9FA2-05EF96E0352D}" type="presParOf" srcId="{D2DC5BB1-6D2A-4DBA-BADF-3E8447633C64}" destId="{F788948E-F2AF-4FFF-8CFB-075A6D1003CF}" srcOrd="2" destOrd="0" presId="urn:microsoft.com/office/officeart/2005/8/layout/vList2"/>
    <dgm:cxn modelId="{1FE26C36-D38B-41A5-9AE7-BF43F69E85F8}" type="presParOf" srcId="{D2DC5BB1-6D2A-4DBA-BADF-3E8447633C64}" destId="{956297DB-0772-4319-96D7-9544E9F67537}" srcOrd="3" destOrd="0" presId="urn:microsoft.com/office/officeart/2005/8/layout/vList2"/>
    <dgm:cxn modelId="{B55DB2E6-CB65-4EE0-A8AD-7ACA02A3C6B2}" type="presParOf" srcId="{D2DC5BB1-6D2A-4DBA-BADF-3E8447633C64}" destId="{AAC2704A-390C-48E2-ADFA-3532727D6E7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E4DE88B-D381-455F-8523-802A5D6E003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09C5A7-3D80-4CA8-8277-BF86550F83F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свои ценности и убеждения. Прежде чем начинать работу над своим духовным развитием, необходимо понимать свои ценности и убеждения. Это поможет вам определить, что именно вы хотите достичь.</a:t>
          </a:r>
          <a:endParaRPr lang="uk-UA">
            <a:solidFill>
              <a:schemeClr val="tx1"/>
            </a:solidFill>
          </a:endParaRPr>
        </a:p>
      </dgm:t>
    </dgm:pt>
    <dgm:pt modelId="{A066F3E6-0312-43BB-916C-D0DDD173885D}" type="parTrans" cxnId="{A49A5935-D5E8-4464-89F8-63576E0D8D61}">
      <dgm:prSet/>
      <dgm:spPr/>
      <dgm:t>
        <a:bodyPr/>
        <a:lstStyle/>
        <a:p>
          <a:endParaRPr lang="ru-RU"/>
        </a:p>
      </dgm:t>
    </dgm:pt>
    <dgm:pt modelId="{DD07D98A-1CB6-4DA7-B6C3-0DCA442E4B14}" type="sibTrans" cxnId="{A49A5935-D5E8-4464-89F8-63576E0D8D61}">
      <dgm:prSet/>
      <dgm:spPr/>
      <dgm:t>
        <a:bodyPr/>
        <a:lstStyle/>
        <a:p>
          <a:endParaRPr lang="ru-RU"/>
        </a:p>
      </dgm:t>
    </dgm:pt>
    <dgm:pt modelId="{6EDA7986-1C76-48CC-A3A5-A095178F98E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Исследуйте различные пути духовного развития. Существует множество способов улучшить свою духовную жизнь, включая медитацию, йогу, чтение священных текстов, участие в религиозных обрядах и т.д. Ознакомьтесь с различными методами и определите, что наиболее подходит для вас.</a:t>
          </a:r>
          <a:endParaRPr lang="uk-UA">
            <a:solidFill>
              <a:schemeClr val="tx1"/>
            </a:solidFill>
          </a:endParaRPr>
        </a:p>
      </dgm:t>
    </dgm:pt>
    <dgm:pt modelId="{82D5C511-216A-4EF8-B684-9A09A246F32E}" type="parTrans" cxnId="{E325C793-C517-4EB0-8172-5E814F03EB24}">
      <dgm:prSet/>
      <dgm:spPr/>
      <dgm:t>
        <a:bodyPr/>
        <a:lstStyle/>
        <a:p>
          <a:endParaRPr lang="ru-RU"/>
        </a:p>
      </dgm:t>
    </dgm:pt>
    <dgm:pt modelId="{0054FCB0-511B-4717-8294-9A25A5C01364}" type="sibTrans" cxnId="{E325C793-C517-4EB0-8172-5E814F03EB24}">
      <dgm:prSet/>
      <dgm:spPr/>
      <dgm:t>
        <a:bodyPr/>
        <a:lstStyle/>
        <a:p>
          <a:endParaRPr lang="ru-RU"/>
        </a:p>
      </dgm:t>
    </dgm:pt>
    <dgm:pt modelId="{ABACEA8B-38EF-4680-9003-ACF1E2A8911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Создайте конкретные цели. Определите, что именно вы хотите достичь в своей духовной жизни, и создайте конкретные цели, которые помогут вам это достичь. Например, если вы хотите начать медитировать, установите цель медитировать каждый день в течение 15 минут.</a:t>
          </a:r>
          <a:endParaRPr lang="uk-UA">
            <a:solidFill>
              <a:schemeClr val="tx1"/>
            </a:solidFill>
          </a:endParaRPr>
        </a:p>
      </dgm:t>
    </dgm:pt>
    <dgm:pt modelId="{3764142E-F500-47BB-BF39-2F89F6B2E45A}" type="parTrans" cxnId="{E36373E3-4802-4413-BAC5-979C0CC1815E}">
      <dgm:prSet/>
      <dgm:spPr/>
      <dgm:t>
        <a:bodyPr/>
        <a:lstStyle/>
        <a:p>
          <a:endParaRPr lang="ru-RU"/>
        </a:p>
      </dgm:t>
    </dgm:pt>
    <dgm:pt modelId="{66CAC6EE-647C-43CC-A7FE-824D499301DE}" type="sibTrans" cxnId="{E36373E3-4802-4413-BAC5-979C0CC1815E}">
      <dgm:prSet/>
      <dgm:spPr/>
      <dgm:t>
        <a:bodyPr/>
        <a:lstStyle/>
        <a:p>
          <a:endParaRPr lang="ru-RU"/>
        </a:p>
      </dgm:t>
    </dgm:pt>
    <dgm:pt modelId="{35C69824-28A1-4046-9779-F4FC131DA3B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Разработайте план действий. Определите, как вы будете работать над своими целями и какие шаги необходимо предпринять для их достижения. Разработайте план действий, который включает конкретные действия, сроки и ответственных лиц.</a:t>
          </a:r>
          <a:endParaRPr lang="uk-UA">
            <a:solidFill>
              <a:schemeClr val="tx1"/>
            </a:solidFill>
          </a:endParaRPr>
        </a:p>
      </dgm:t>
    </dgm:pt>
    <dgm:pt modelId="{13A2B734-B08E-45BE-AAA1-FEE46B2B3D96}" type="parTrans" cxnId="{F4429FDA-2A24-47C2-BC13-01B5C2C66351}">
      <dgm:prSet/>
      <dgm:spPr/>
      <dgm:t>
        <a:bodyPr/>
        <a:lstStyle/>
        <a:p>
          <a:endParaRPr lang="ru-RU"/>
        </a:p>
      </dgm:t>
    </dgm:pt>
    <dgm:pt modelId="{9CB086DE-383C-4443-978D-A61F480B7642}" type="sibTrans" cxnId="{F4429FDA-2A24-47C2-BC13-01B5C2C66351}">
      <dgm:prSet/>
      <dgm:spPr/>
      <dgm:t>
        <a:bodyPr/>
        <a:lstStyle/>
        <a:p>
          <a:endParaRPr lang="ru-RU"/>
        </a:p>
      </dgm:t>
    </dgm:pt>
    <dgm:pt modelId="{2AD428DB-8CFB-4042-A437-DA2347CE643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Оценивайте свой прогресс. Регулярно оценивайте свой прогресс и корректируйте свой план действий при необходимости. Если вы заметили, что какие-то действия не работают для вас, не бойтесь искать новые пути достижения целей.</a:t>
          </a:r>
          <a:endParaRPr lang="uk-UA">
            <a:solidFill>
              <a:schemeClr val="tx1"/>
            </a:solidFill>
          </a:endParaRPr>
        </a:p>
      </dgm:t>
    </dgm:pt>
    <dgm:pt modelId="{0343E973-2A81-4BFF-9ACD-42C179E2A6F9}" type="parTrans" cxnId="{4C094D53-0CEF-4F68-AA36-18C4F4865669}">
      <dgm:prSet/>
      <dgm:spPr/>
      <dgm:t>
        <a:bodyPr/>
        <a:lstStyle/>
        <a:p>
          <a:endParaRPr lang="ru-RU"/>
        </a:p>
      </dgm:t>
    </dgm:pt>
    <dgm:pt modelId="{47DF070B-EB3C-47AF-A46A-0D4E753CBDAE}" type="sibTrans" cxnId="{4C094D53-0CEF-4F68-AA36-18C4F4865669}">
      <dgm:prSet/>
      <dgm:spPr/>
      <dgm:t>
        <a:bodyPr/>
        <a:lstStyle/>
        <a:p>
          <a:endParaRPr lang="ru-RU"/>
        </a:p>
      </dgm:t>
    </dgm:pt>
    <dgm:pt modelId="{6BB4E226-3FD8-4F56-B268-49E2332C8CA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Не забывайте про самооценку и самоприятие. Духовное развитие связано с личностным ростом, поэтому важно уделять внимание своей самооценке и самоприятию. Регулярно проводите самооценку, анализируйте свои действия и работайте над своими негативными качествами</a:t>
          </a:r>
          <a:endParaRPr lang="uk-UA">
            <a:solidFill>
              <a:schemeClr val="tx1"/>
            </a:solidFill>
          </a:endParaRPr>
        </a:p>
      </dgm:t>
    </dgm:pt>
    <dgm:pt modelId="{57C41D71-776B-4D55-A6C7-B635D55EC091}" type="parTrans" cxnId="{D44B15F9-5844-4FBB-9633-97F3E0184914}">
      <dgm:prSet/>
      <dgm:spPr/>
      <dgm:t>
        <a:bodyPr/>
        <a:lstStyle/>
        <a:p>
          <a:endParaRPr lang="ru-RU"/>
        </a:p>
      </dgm:t>
    </dgm:pt>
    <dgm:pt modelId="{912EA254-C009-44CC-8FAC-58FD734130A3}" type="sibTrans" cxnId="{D44B15F9-5844-4FBB-9633-97F3E0184914}">
      <dgm:prSet/>
      <dgm:spPr/>
      <dgm:t>
        <a:bodyPr/>
        <a:lstStyle/>
        <a:p>
          <a:endParaRPr lang="ru-RU"/>
        </a:p>
      </dgm:t>
    </dgm:pt>
    <dgm:pt modelId="{A6117D84-B6C0-446C-928A-642854CD0E8E}" type="pres">
      <dgm:prSet presAssocID="{CE4DE88B-D381-455F-8523-802A5D6E003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A2FC9D-C5E2-408B-9CA3-FD13D3D46F7F}" type="pres">
      <dgm:prSet presAssocID="{7309C5A7-3D80-4CA8-8277-BF86550F83F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22194B-979C-443F-8716-FDF0CBA20549}" type="pres">
      <dgm:prSet presAssocID="{DD07D98A-1CB6-4DA7-B6C3-0DCA442E4B14}" presName="sibTrans" presStyleCnt="0"/>
      <dgm:spPr/>
    </dgm:pt>
    <dgm:pt modelId="{E808197F-6288-4613-A7BA-7A567A0E1B36}" type="pres">
      <dgm:prSet presAssocID="{6EDA7986-1C76-48CC-A3A5-A095178F98E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4CD7FE-129E-4C0D-9A5E-A2AD3CF3DEE5}" type="pres">
      <dgm:prSet presAssocID="{0054FCB0-511B-4717-8294-9A25A5C01364}" presName="sibTrans" presStyleCnt="0"/>
      <dgm:spPr/>
    </dgm:pt>
    <dgm:pt modelId="{1715F539-06AE-4454-BC5B-47069AACD494}" type="pres">
      <dgm:prSet presAssocID="{ABACEA8B-38EF-4680-9003-ACF1E2A8911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18747-A05B-4C07-A640-3F112609B398}" type="pres">
      <dgm:prSet presAssocID="{66CAC6EE-647C-43CC-A7FE-824D499301DE}" presName="sibTrans" presStyleCnt="0"/>
      <dgm:spPr/>
    </dgm:pt>
    <dgm:pt modelId="{60FEC85F-FECF-43C5-9AAA-B173CBA230DB}" type="pres">
      <dgm:prSet presAssocID="{35C69824-28A1-4046-9779-F4FC131DA3B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CC039-7D6F-4C66-AC87-8D27A3AA60CF}" type="pres">
      <dgm:prSet presAssocID="{9CB086DE-383C-4443-978D-A61F480B7642}" presName="sibTrans" presStyleCnt="0"/>
      <dgm:spPr/>
    </dgm:pt>
    <dgm:pt modelId="{B77C8CFC-DCBC-483C-947F-B85F5D903C4E}" type="pres">
      <dgm:prSet presAssocID="{2AD428DB-8CFB-4042-A437-DA2347CE643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27FC1-E33B-4FF8-AAEB-5D1DB5588014}" type="pres">
      <dgm:prSet presAssocID="{47DF070B-EB3C-47AF-A46A-0D4E753CBDAE}" presName="sibTrans" presStyleCnt="0"/>
      <dgm:spPr/>
    </dgm:pt>
    <dgm:pt modelId="{0C27C604-6746-426D-ACEC-55F3DC260A75}" type="pres">
      <dgm:prSet presAssocID="{6BB4E226-3FD8-4F56-B268-49E2332C8CA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D175B6-95CE-4459-A07B-743ACC69D288}" type="presOf" srcId="{35C69824-28A1-4046-9779-F4FC131DA3B3}" destId="{60FEC85F-FECF-43C5-9AAA-B173CBA230DB}" srcOrd="0" destOrd="0" presId="urn:microsoft.com/office/officeart/2005/8/layout/hList6"/>
    <dgm:cxn modelId="{EBDCAC8D-7426-447E-81F8-499FF4D8B0AA}" type="presOf" srcId="{2AD428DB-8CFB-4042-A437-DA2347CE6439}" destId="{B77C8CFC-DCBC-483C-947F-B85F5D903C4E}" srcOrd="0" destOrd="0" presId="urn:microsoft.com/office/officeart/2005/8/layout/hList6"/>
    <dgm:cxn modelId="{4C094D53-0CEF-4F68-AA36-18C4F4865669}" srcId="{CE4DE88B-D381-455F-8523-802A5D6E003F}" destId="{2AD428DB-8CFB-4042-A437-DA2347CE6439}" srcOrd="4" destOrd="0" parTransId="{0343E973-2A81-4BFF-9ACD-42C179E2A6F9}" sibTransId="{47DF070B-EB3C-47AF-A46A-0D4E753CBDAE}"/>
    <dgm:cxn modelId="{EAEA49E6-88E5-4E9B-8BAA-D408E85849DF}" type="presOf" srcId="{ABACEA8B-38EF-4680-9003-ACF1E2A89111}" destId="{1715F539-06AE-4454-BC5B-47069AACD494}" srcOrd="0" destOrd="0" presId="urn:microsoft.com/office/officeart/2005/8/layout/hList6"/>
    <dgm:cxn modelId="{EB637735-0214-4984-8357-6A70CA86D3CD}" type="presOf" srcId="{6BB4E226-3FD8-4F56-B268-49E2332C8CA1}" destId="{0C27C604-6746-426D-ACEC-55F3DC260A75}" srcOrd="0" destOrd="0" presId="urn:microsoft.com/office/officeart/2005/8/layout/hList6"/>
    <dgm:cxn modelId="{EA35F68E-651A-4076-A3B6-A302A76729C2}" type="presOf" srcId="{CE4DE88B-D381-455F-8523-802A5D6E003F}" destId="{A6117D84-B6C0-446C-928A-642854CD0E8E}" srcOrd="0" destOrd="0" presId="urn:microsoft.com/office/officeart/2005/8/layout/hList6"/>
    <dgm:cxn modelId="{D44B15F9-5844-4FBB-9633-97F3E0184914}" srcId="{CE4DE88B-D381-455F-8523-802A5D6E003F}" destId="{6BB4E226-3FD8-4F56-B268-49E2332C8CA1}" srcOrd="5" destOrd="0" parTransId="{57C41D71-776B-4D55-A6C7-B635D55EC091}" sibTransId="{912EA254-C009-44CC-8FAC-58FD734130A3}"/>
    <dgm:cxn modelId="{E325C793-C517-4EB0-8172-5E814F03EB24}" srcId="{CE4DE88B-D381-455F-8523-802A5D6E003F}" destId="{6EDA7986-1C76-48CC-A3A5-A095178F98EF}" srcOrd="1" destOrd="0" parTransId="{82D5C511-216A-4EF8-B684-9A09A246F32E}" sibTransId="{0054FCB0-511B-4717-8294-9A25A5C01364}"/>
    <dgm:cxn modelId="{F4429FDA-2A24-47C2-BC13-01B5C2C66351}" srcId="{CE4DE88B-D381-455F-8523-802A5D6E003F}" destId="{35C69824-28A1-4046-9779-F4FC131DA3B3}" srcOrd="3" destOrd="0" parTransId="{13A2B734-B08E-45BE-AAA1-FEE46B2B3D96}" sibTransId="{9CB086DE-383C-4443-978D-A61F480B7642}"/>
    <dgm:cxn modelId="{234512BD-E7E8-42C0-9237-5E7BFD3534B3}" type="presOf" srcId="{6EDA7986-1C76-48CC-A3A5-A095178F98EF}" destId="{E808197F-6288-4613-A7BA-7A567A0E1B36}" srcOrd="0" destOrd="0" presId="urn:microsoft.com/office/officeart/2005/8/layout/hList6"/>
    <dgm:cxn modelId="{F5AB039E-C849-438B-92F3-DF8CBC26671E}" type="presOf" srcId="{7309C5A7-3D80-4CA8-8277-BF86550F83F7}" destId="{ECA2FC9D-C5E2-408B-9CA3-FD13D3D46F7F}" srcOrd="0" destOrd="0" presId="urn:microsoft.com/office/officeart/2005/8/layout/hList6"/>
    <dgm:cxn modelId="{A49A5935-D5E8-4464-89F8-63576E0D8D61}" srcId="{CE4DE88B-D381-455F-8523-802A5D6E003F}" destId="{7309C5A7-3D80-4CA8-8277-BF86550F83F7}" srcOrd="0" destOrd="0" parTransId="{A066F3E6-0312-43BB-916C-D0DDD173885D}" sibTransId="{DD07D98A-1CB6-4DA7-B6C3-0DCA442E4B14}"/>
    <dgm:cxn modelId="{E36373E3-4802-4413-BAC5-979C0CC1815E}" srcId="{CE4DE88B-D381-455F-8523-802A5D6E003F}" destId="{ABACEA8B-38EF-4680-9003-ACF1E2A89111}" srcOrd="2" destOrd="0" parTransId="{3764142E-F500-47BB-BF39-2F89F6B2E45A}" sibTransId="{66CAC6EE-647C-43CC-A7FE-824D499301DE}"/>
    <dgm:cxn modelId="{1387F115-D59F-42C8-BDA9-B6B7785E3DAB}" type="presParOf" srcId="{A6117D84-B6C0-446C-928A-642854CD0E8E}" destId="{ECA2FC9D-C5E2-408B-9CA3-FD13D3D46F7F}" srcOrd="0" destOrd="0" presId="urn:microsoft.com/office/officeart/2005/8/layout/hList6"/>
    <dgm:cxn modelId="{BB13DFA2-184E-44E3-9782-2651A3648B19}" type="presParOf" srcId="{A6117D84-B6C0-446C-928A-642854CD0E8E}" destId="{6522194B-979C-443F-8716-FDF0CBA20549}" srcOrd="1" destOrd="0" presId="urn:microsoft.com/office/officeart/2005/8/layout/hList6"/>
    <dgm:cxn modelId="{7D89FD3B-C398-4B6C-8C1D-B8B6EE40E189}" type="presParOf" srcId="{A6117D84-B6C0-446C-928A-642854CD0E8E}" destId="{E808197F-6288-4613-A7BA-7A567A0E1B36}" srcOrd="2" destOrd="0" presId="urn:microsoft.com/office/officeart/2005/8/layout/hList6"/>
    <dgm:cxn modelId="{2BD49315-7EFD-45BA-A2E7-FF2896F3E9ED}" type="presParOf" srcId="{A6117D84-B6C0-446C-928A-642854CD0E8E}" destId="{3E4CD7FE-129E-4C0D-9A5E-A2AD3CF3DEE5}" srcOrd="3" destOrd="0" presId="urn:microsoft.com/office/officeart/2005/8/layout/hList6"/>
    <dgm:cxn modelId="{0CB8E937-D171-45B3-830E-F45B17DB1D00}" type="presParOf" srcId="{A6117D84-B6C0-446C-928A-642854CD0E8E}" destId="{1715F539-06AE-4454-BC5B-47069AACD494}" srcOrd="4" destOrd="0" presId="urn:microsoft.com/office/officeart/2005/8/layout/hList6"/>
    <dgm:cxn modelId="{9A6DF353-0FC0-4C1E-9FB5-768ABC934D2D}" type="presParOf" srcId="{A6117D84-B6C0-446C-928A-642854CD0E8E}" destId="{B4818747-A05B-4C07-A640-3F112609B398}" srcOrd="5" destOrd="0" presId="urn:microsoft.com/office/officeart/2005/8/layout/hList6"/>
    <dgm:cxn modelId="{82229054-96C3-4EC3-859C-79615FB61AC1}" type="presParOf" srcId="{A6117D84-B6C0-446C-928A-642854CD0E8E}" destId="{60FEC85F-FECF-43C5-9AAA-B173CBA230DB}" srcOrd="6" destOrd="0" presId="urn:microsoft.com/office/officeart/2005/8/layout/hList6"/>
    <dgm:cxn modelId="{5948483A-7EEE-49B2-8A44-412272C16452}" type="presParOf" srcId="{A6117D84-B6C0-446C-928A-642854CD0E8E}" destId="{D79CC039-7D6F-4C66-AC87-8D27A3AA60CF}" srcOrd="7" destOrd="0" presId="urn:microsoft.com/office/officeart/2005/8/layout/hList6"/>
    <dgm:cxn modelId="{DC22D7EF-AE8D-45AF-A1A1-A9C6B6970D30}" type="presParOf" srcId="{A6117D84-B6C0-446C-928A-642854CD0E8E}" destId="{B77C8CFC-DCBC-483C-947F-B85F5D903C4E}" srcOrd="8" destOrd="0" presId="urn:microsoft.com/office/officeart/2005/8/layout/hList6"/>
    <dgm:cxn modelId="{7FEF2B4B-642D-417C-BE68-AF888E66D8FE}" type="presParOf" srcId="{A6117D84-B6C0-446C-928A-642854CD0E8E}" destId="{A1F27FC1-E33B-4FF8-AAEB-5D1DB5588014}" srcOrd="9" destOrd="0" presId="urn:microsoft.com/office/officeart/2005/8/layout/hList6"/>
    <dgm:cxn modelId="{82CFA6C1-3C70-4A8C-A738-5FF0A4BB1B39}" type="presParOf" srcId="{A6117D84-B6C0-446C-928A-642854CD0E8E}" destId="{0C27C604-6746-426D-ACEC-55F3DC260A75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7C87F2A-8069-4C41-9BD4-DECC7C75976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B5901B-C383-48F9-A25E-16C4185CD06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свои ценности: знание своих ценностей поможет вам принимать решения, которые соответствуют вашим целям и жизненному пути.</a:t>
          </a:r>
          <a:endParaRPr lang="uk-UA">
            <a:solidFill>
              <a:schemeClr val="tx1"/>
            </a:solidFill>
          </a:endParaRPr>
        </a:p>
      </dgm:t>
    </dgm:pt>
    <dgm:pt modelId="{503EEF24-596B-45D4-9208-100CFACAE42E}" type="parTrans" cxnId="{06AFB6D6-9445-44AD-8FAE-362979436890}">
      <dgm:prSet/>
      <dgm:spPr/>
      <dgm:t>
        <a:bodyPr/>
        <a:lstStyle/>
        <a:p>
          <a:endParaRPr lang="ru-RU"/>
        </a:p>
      </dgm:t>
    </dgm:pt>
    <dgm:pt modelId="{9154FFAD-0074-420E-A362-D497F72B30C7}" type="sibTrans" cxnId="{06AFB6D6-9445-44AD-8FAE-362979436890}">
      <dgm:prSet/>
      <dgm:spPr/>
      <dgm:t>
        <a:bodyPr/>
        <a:lstStyle/>
        <a:p>
          <a:endParaRPr lang="ru-RU"/>
        </a:p>
      </dgm:t>
    </dgm:pt>
    <dgm:pt modelId="{4F1D56B3-CFD6-479F-94B8-B9B4EDB27EE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все возможные варианты: прежде чем принимать решение, необходимо проанализировать все возможные варианты и их последствия.</a:t>
          </a:r>
          <a:endParaRPr lang="uk-UA">
            <a:solidFill>
              <a:schemeClr val="tx1"/>
            </a:solidFill>
          </a:endParaRPr>
        </a:p>
      </dgm:t>
    </dgm:pt>
    <dgm:pt modelId="{C4221FD6-8583-46F0-B1D3-93EDA6081AE4}" type="parTrans" cxnId="{1554F651-8F2E-45FD-B389-2BB145F4EEDF}">
      <dgm:prSet/>
      <dgm:spPr/>
      <dgm:t>
        <a:bodyPr/>
        <a:lstStyle/>
        <a:p>
          <a:endParaRPr lang="ru-RU"/>
        </a:p>
      </dgm:t>
    </dgm:pt>
    <dgm:pt modelId="{B5526599-0BB1-48B4-B0E9-1E4CE9CBDDF4}" type="sibTrans" cxnId="{1554F651-8F2E-45FD-B389-2BB145F4EEDF}">
      <dgm:prSet/>
      <dgm:spPr/>
      <dgm:t>
        <a:bodyPr/>
        <a:lstStyle/>
        <a:p>
          <a:endParaRPr lang="ru-RU"/>
        </a:p>
      </dgm:t>
    </dgm:pt>
    <dgm:pt modelId="{B02FB941-94AA-4F68-BF82-4958F2CF343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Убедитесь, что решение соответствует вашим целям: если вы принимаете решение, которое не соответствует вашим целям, то это может негативно повлиять на ваше колесо жизни.</a:t>
          </a:r>
          <a:endParaRPr lang="uk-UA">
            <a:solidFill>
              <a:schemeClr val="tx1"/>
            </a:solidFill>
          </a:endParaRPr>
        </a:p>
      </dgm:t>
    </dgm:pt>
    <dgm:pt modelId="{6E8C7986-94C1-4EDD-9884-9E0F8E2F57BC}" type="parTrans" cxnId="{BE33F3F6-219C-4EA4-8BE8-B34A31572C50}">
      <dgm:prSet/>
      <dgm:spPr/>
      <dgm:t>
        <a:bodyPr/>
        <a:lstStyle/>
        <a:p>
          <a:endParaRPr lang="ru-RU"/>
        </a:p>
      </dgm:t>
    </dgm:pt>
    <dgm:pt modelId="{A5D787AF-4D0D-4306-B236-27DE4F829193}" type="sibTrans" cxnId="{BE33F3F6-219C-4EA4-8BE8-B34A31572C50}">
      <dgm:prSet/>
      <dgm:spPr/>
      <dgm:t>
        <a:bodyPr/>
        <a:lstStyle/>
        <a:p>
          <a:endParaRPr lang="ru-RU"/>
        </a:p>
      </dgm:t>
    </dgm:pt>
    <dgm:pt modelId="{7BF03AB8-154A-49EC-8F1D-65894CD1FFB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Примите решение с уверенностью: когда вы принимаете решение, нужно делать это с уверенностью и решительностью, чтобы достичь своих целей и улучшить свою жизнь.</a:t>
          </a:r>
          <a:endParaRPr lang="uk-UA">
            <a:solidFill>
              <a:schemeClr val="tx1"/>
            </a:solidFill>
          </a:endParaRPr>
        </a:p>
      </dgm:t>
    </dgm:pt>
    <dgm:pt modelId="{4B808901-1C10-4529-BDE1-8EEDCCFEB4B4}" type="parTrans" cxnId="{7313611C-F849-464F-986E-DB5206C3364C}">
      <dgm:prSet/>
      <dgm:spPr/>
      <dgm:t>
        <a:bodyPr/>
        <a:lstStyle/>
        <a:p>
          <a:endParaRPr lang="ru-RU"/>
        </a:p>
      </dgm:t>
    </dgm:pt>
    <dgm:pt modelId="{E6C5E288-9904-4BB2-BB54-21C7812F0E32}" type="sibTrans" cxnId="{7313611C-F849-464F-986E-DB5206C3364C}">
      <dgm:prSet/>
      <dgm:spPr/>
      <dgm:t>
        <a:bodyPr/>
        <a:lstStyle/>
        <a:p>
          <a:endParaRPr lang="ru-RU"/>
        </a:p>
      </dgm:t>
    </dgm:pt>
    <dgm:pt modelId="{04D2263B-0FF7-4DFD-BB54-482EE180D60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Поставьте себя на место своего будущего "Я": когда вы принимаете решение, задайте себе вопрос, как это повлияет на вашу жизнь через 1 год, 5 лет, 10 лет и так далее. Это поможет вам принимать решения, которые будут соответствовать вашим долгосрочным целям.</a:t>
          </a:r>
          <a:endParaRPr lang="uk-UA">
            <a:solidFill>
              <a:schemeClr val="tx1"/>
            </a:solidFill>
          </a:endParaRPr>
        </a:p>
      </dgm:t>
    </dgm:pt>
    <dgm:pt modelId="{4552241F-A410-4153-B3F8-1A43A5B4DB7E}" type="parTrans" cxnId="{3BE2F940-A5FD-475E-B575-B196EDFD04F9}">
      <dgm:prSet/>
      <dgm:spPr/>
      <dgm:t>
        <a:bodyPr/>
        <a:lstStyle/>
        <a:p>
          <a:endParaRPr lang="ru-RU"/>
        </a:p>
      </dgm:t>
    </dgm:pt>
    <dgm:pt modelId="{84A49B6B-2B02-4DD5-A96D-AB1C4B091211}" type="sibTrans" cxnId="{3BE2F940-A5FD-475E-B575-B196EDFD04F9}">
      <dgm:prSet/>
      <dgm:spPr/>
      <dgm:t>
        <a:bodyPr/>
        <a:lstStyle/>
        <a:p>
          <a:endParaRPr lang="ru-RU"/>
        </a:p>
      </dgm:t>
    </dgm:pt>
    <dgm:pt modelId="{416F1747-7531-4472-A01E-BC9E435D1AF2}" type="pres">
      <dgm:prSet presAssocID="{E7C87F2A-8069-4C41-9BD4-DECC7C75976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FC9571-AF6E-44F7-885B-DE8FD393F653}" type="pres">
      <dgm:prSet presAssocID="{E3B5901B-C383-48F9-A25E-16C4185CD06B}" presName="node" presStyleLbl="node1" presStyleIdx="0" presStyleCnt="5">
        <dgm:presLayoutVars>
          <dgm:bulletEnabled val="1"/>
        </dgm:presLayoutVars>
      </dgm:prSet>
      <dgm:spPr>
        <a:prstGeom prst="diamond">
          <a:avLst/>
        </a:prstGeom>
      </dgm:spPr>
      <dgm:t>
        <a:bodyPr/>
        <a:lstStyle/>
        <a:p>
          <a:endParaRPr lang="ru-RU"/>
        </a:p>
      </dgm:t>
    </dgm:pt>
    <dgm:pt modelId="{54B4438C-F1CA-4B13-8A07-503A0F887E45}" type="pres">
      <dgm:prSet presAssocID="{9154FFAD-0074-420E-A362-D497F72B30C7}" presName="sibTrans" presStyleCnt="0"/>
      <dgm:spPr/>
    </dgm:pt>
    <dgm:pt modelId="{33CD087B-D009-4069-901E-C210CD7AD4DA}" type="pres">
      <dgm:prSet presAssocID="{4F1D56B3-CFD6-479F-94B8-B9B4EDB27EE4}" presName="node" presStyleLbl="node1" presStyleIdx="1" presStyleCnt="5">
        <dgm:presLayoutVars>
          <dgm:bulletEnabled val="1"/>
        </dgm:presLayoutVars>
      </dgm:prSet>
      <dgm:spPr>
        <a:prstGeom prst="diamond">
          <a:avLst/>
        </a:prstGeom>
      </dgm:spPr>
      <dgm:t>
        <a:bodyPr/>
        <a:lstStyle/>
        <a:p>
          <a:endParaRPr lang="ru-RU"/>
        </a:p>
      </dgm:t>
    </dgm:pt>
    <dgm:pt modelId="{1A5D212E-397E-470B-86A8-B39E20FE10C6}" type="pres">
      <dgm:prSet presAssocID="{B5526599-0BB1-48B4-B0E9-1E4CE9CBDDF4}" presName="sibTrans" presStyleCnt="0"/>
      <dgm:spPr/>
    </dgm:pt>
    <dgm:pt modelId="{168A4F0E-46DE-49B3-986B-9311FDD1D808}" type="pres">
      <dgm:prSet presAssocID="{B02FB941-94AA-4F68-BF82-4958F2CF343A}" presName="node" presStyleLbl="node1" presStyleIdx="2" presStyleCnt="5">
        <dgm:presLayoutVars>
          <dgm:bulletEnabled val="1"/>
        </dgm:presLayoutVars>
      </dgm:prSet>
      <dgm:spPr>
        <a:prstGeom prst="diamond">
          <a:avLst/>
        </a:prstGeom>
      </dgm:spPr>
      <dgm:t>
        <a:bodyPr/>
        <a:lstStyle/>
        <a:p>
          <a:endParaRPr lang="ru-RU"/>
        </a:p>
      </dgm:t>
    </dgm:pt>
    <dgm:pt modelId="{B519779C-FEAD-40E6-9AEF-5BFF28A4FDC2}" type="pres">
      <dgm:prSet presAssocID="{A5D787AF-4D0D-4306-B236-27DE4F829193}" presName="sibTrans" presStyleCnt="0"/>
      <dgm:spPr/>
    </dgm:pt>
    <dgm:pt modelId="{7B4C58BF-F9D0-482A-B20C-E290B067AB25}" type="pres">
      <dgm:prSet presAssocID="{7BF03AB8-154A-49EC-8F1D-65894CD1FFBC}" presName="node" presStyleLbl="node1" presStyleIdx="3" presStyleCnt="5">
        <dgm:presLayoutVars>
          <dgm:bulletEnabled val="1"/>
        </dgm:presLayoutVars>
      </dgm:prSet>
      <dgm:spPr>
        <a:prstGeom prst="diamond">
          <a:avLst/>
        </a:prstGeom>
      </dgm:spPr>
      <dgm:t>
        <a:bodyPr/>
        <a:lstStyle/>
        <a:p>
          <a:endParaRPr lang="ru-RU"/>
        </a:p>
      </dgm:t>
    </dgm:pt>
    <dgm:pt modelId="{E02638AB-AF6F-4A51-937F-B93B1331B1DD}" type="pres">
      <dgm:prSet presAssocID="{E6C5E288-9904-4BB2-BB54-21C7812F0E32}" presName="sibTrans" presStyleCnt="0"/>
      <dgm:spPr/>
    </dgm:pt>
    <dgm:pt modelId="{8E411AEA-BE3F-4288-AABA-A3E6654CB517}" type="pres">
      <dgm:prSet presAssocID="{04D2263B-0FF7-4DFD-BB54-482EE180D608}" presName="node" presStyleLbl="node1" presStyleIdx="4" presStyleCnt="5">
        <dgm:presLayoutVars>
          <dgm:bulletEnabled val="1"/>
        </dgm:presLayoutVars>
      </dgm:prSet>
      <dgm:spPr>
        <a:prstGeom prst="diamond">
          <a:avLst/>
        </a:prstGeom>
      </dgm:spPr>
      <dgm:t>
        <a:bodyPr/>
        <a:lstStyle/>
        <a:p>
          <a:endParaRPr lang="ru-RU"/>
        </a:p>
      </dgm:t>
    </dgm:pt>
  </dgm:ptLst>
  <dgm:cxnLst>
    <dgm:cxn modelId="{C25383C1-D9F0-4E22-8A84-483FF9AC136D}" type="presOf" srcId="{E7C87F2A-8069-4C41-9BD4-DECC7C75976D}" destId="{416F1747-7531-4472-A01E-BC9E435D1AF2}" srcOrd="0" destOrd="0" presId="urn:microsoft.com/office/officeart/2005/8/layout/default"/>
    <dgm:cxn modelId="{F1B7DA57-AD95-4D61-B026-F448C5B47520}" type="presOf" srcId="{7BF03AB8-154A-49EC-8F1D-65894CD1FFBC}" destId="{7B4C58BF-F9D0-482A-B20C-E290B067AB25}" srcOrd="0" destOrd="0" presId="urn:microsoft.com/office/officeart/2005/8/layout/default"/>
    <dgm:cxn modelId="{ECC1C3B4-217E-490D-9304-5C357260587D}" type="presOf" srcId="{04D2263B-0FF7-4DFD-BB54-482EE180D608}" destId="{8E411AEA-BE3F-4288-AABA-A3E6654CB517}" srcOrd="0" destOrd="0" presId="urn:microsoft.com/office/officeart/2005/8/layout/default"/>
    <dgm:cxn modelId="{627E2D7A-30A6-4FAD-A31B-2770863BAD7F}" type="presOf" srcId="{E3B5901B-C383-48F9-A25E-16C4185CD06B}" destId="{D4FC9571-AF6E-44F7-885B-DE8FD393F653}" srcOrd="0" destOrd="0" presId="urn:microsoft.com/office/officeart/2005/8/layout/default"/>
    <dgm:cxn modelId="{1554F651-8F2E-45FD-B389-2BB145F4EEDF}" srcId="{E7C87F2A-8069-4C41-9BD4-DECC7C75976D}" destId="{4F1D56B3-CFD6-479F-94B8-B9B4EDB27EE4}" srcOrd="1" destOrd="0" parTransId="{C4221FD6-8583-46F0-B1D3-93EDA6081AE4}" sibTransId="{B5526599-0BB1-48B4-B0E9-1E4CE9CBDDF4}"/>
    <dgm:cxn modelId="{7313611C-F849-464F-986E-DB5206C3364C}" srcId="{E7C87F2A-8069-4C41-9BD4-DECC7C75976D}" destId="{7BF03AB8-154A-49EC-8F1D-65894CD1FFBC}" srcOrd="3" destOrd="0" parTransId="{4B808901-1C10-4529-BDE1-8EEDCCFEB4B4}" sibTransId="{E6C5E288-9904-4BB2-BB54-21C7812F0E32}"/>
    <dgm:cxn modelId="{B70B159C-7FA5-4D61-BA88-E4C2CCDC87DE}" type="presOf" srcId="{B02FB941-94AA-4F68-BF82-4958F2CF343A}" destId="{168A4F0E-46DE-49B3-986B-9311FDD1D808}" srcOrd="0" destOrd="0" presId="urn:microsoft.com/office/officeart/2005/8/layout/default"/>
    <dgm:cxn modelId="{06AFB6D6-9445-44AD-8FAE-362979436890}" srcId="{E7C87F2A-8069-4C41-9BD4-DECC7C75976D}" destId="{E3B5901B-C383-48F9-A25E-16C4185CD06B}" srcOrd="0" destOrd="0" parTransId="{503EEF24-596B-45D4-9208-100CFACAE42E}" sibTransId="{9154FFAD-0074-420E-A362-D497F72B30C7}"/>
    <dgm:cxn modelId="{BE33F3F6-219C-4EA4-8BE8-B34A31572C50}" srcId="{E7C87F2A-8069-4C41-9BD4-DECC7C75976D}" destId="{B02FB941-94AA-4F68-BF82-4958F2CF343A}" srcOrd="2" destOrd="0" parTransId="{6E8C7986-94C1-4EDD-9884-9E0F8E2F57BC}" sibTransId="{A5D787AF-4D0D-4306-B236-27DE4F829193}"/>
    <dgm:cxn modelId="{465A421A-31A1-4E4C-AADA-BAC97AB4F79E}" type="presOf" srcId="{4F1D56B3-CFD6-479F-94B8-B9B4EDB27EE4}" destId="{33CD087B-D009-4069-901E-C210CD7AD4DA}" srcOrd="0" destOrd="0" presId="urn:microsoft.com/office/officeart/2005/8/layout/default"/>
    <dgm:cxn modelId="{3BE2F940-A5FD-475E-B575-B196EDFD04F9}" srcId="{E7C87F2A-8069-4C41-9BD4-DECC7C75976D}" destId="{04D2263B-0FF7-4DFD-BB54-482EE180D608}" srcOrd="4" destOrd="0" parTransId="{4552241F-A410-4153-B3F8-1A43A5B4DB7E}" sibTransId="{84A49B6B-2B02-4DD5-A96D-AB1C4B091211}"/>
    <dgm:cxn modelId="{07221EA8-0F24-4F10-8C41-6DBEB4ABF39B}" type="presParOf" srcId="{416F1747-7531-4472-A01E-BC9E435D1AF2}" destId="{D4FC9571-AF6E-44F7-885B-DE8FD393F653}" srcOrd="0" destOrd="0" presId="urn:microsoft.com/office/officeart/2005/8/layout/default"/>
    <dgm:cxn modelId="{97EADB0E-B3E7-4AEE-9F29-58E799057D01}" type="presParOf" srcId="{416F1747-7531-4472-A01E-BC9E435D1AF2}" destId="{54B4438C-F1CA-4B13-8A07-503A0F887E45}" srcOrd="1" destOrd="0" presId="urn:microsoft.com/office/officeart/2005/8/layout/default"/>
    <dgm:cxn modelId="{52FF495C-F3A1-4359-8989-E29878E63D29}" type="presParOf" srcId="{416F1747-7531-4472-A01E-BC9E435D1AF2}" destId="{33CD087B-D009-4069-901E-C210CD7AD4DA}" srcOrd="2" destOrd="0" presId="urn:microsoft.com/office/officeart/2005/8/layout/default"/>
    <dgm:cxn modelId="{1C00F4DA-029D-43F4-A955-58361BFB0C88}" type="presParOf" srcId="{416F1747-7531-4472-A01E-BC9E435D1AF2}" destId="{1A5D212E-397E-470B-86A8-B39E20FE10C6}" srcOrd="3" destOrd="0" presId="urn:microsoft.com/office/officeart/2005/8/layout/default"/>
    <dgm:cxn modelId="{0E25905B-2E32-40EB-8D13-4D7FDF4DCCDF}" type="presParOf" srcId="{416F1747-7531-4472-A01E-BC9E435D1AF2}" destId="{168A4F0E-46DE-49B3-986B-9311FDD1D808}" srcOrd="4" destOrd="0" presId="urn:microsoft.com/office/officeart/2005/8/layout/default"/>
    <dgm:cxn modelId="{81CD229B-E88E-43C2-802E-C57E40EF7D2A}" type="presParOf" srcId="{416F1747-7531-4472-A01E-BC9E435D1AF2}" destId="{B519779C-FEAD-40E6-9AEF-5BFF28A4FDC2}" srcOrd="5" destOrd="0" presId="urn:microsoft.com/office/officeart/2005/8/layout/default"/>
    <dgm:cxn modelId="{325A39D9-A751-4AB8-8271-CA5B70C2D9FA}" type="presParOf" srcId="{416F1747-7531-4472-A01E-BC9E435D1AF2}" destId="{7B4C58BF-F9D0-482A-B20C-E290B067AB25}" srcOrd="6" destOrd="0" presId="urn:microsoft.com/office/officeart/2005/8/layout/default"/>
    <dgm:cxn modelId="{7A5A62D5-51CF-4809-9315-123844EA5A20}" type="presParOf" srcId="{416F1747-7531-4472-A01E-BC9E435D1AF2}" destId="{E02638AB-AF6F-4A51-937F-B93B1331B1DD}" srcOrd="7" destOrd="0" presId="urn:microsoft.com/office/officeart/2005/8/layout/default"/>
    <dgm:cxn modelId="{BAF2DA70-9DDF-41B8-9EB6-092F092134AD}" type="presParOf" srcId="{416F1747-7531-4472-A01E-BC9E435D1AF2}" destId="{8E411AEA-BE3F-4288-AABA-A3E6654CB51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C1B56E9-02F6-4F36-85C0-678F99D382F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CD6B86-21AB-4329-A46B-C7303EA1BFC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свои приоритеты. Определите, что наиболее важно для вас в каждой сфере жизни, и выделите время на эти задачи.</a:t>
          </a:r>
          <a:endParaRPr lang="uk-UA">
            <a:solidFill>
              <a:schemeClr val="tx1"/>
            </a:solidFill>
          </a:endParaRPr>
        </a:p>
      </dgm:t>
    </dgm:pt>
    <dgm:pt modelId="{517DBE71-F173-433B-850D-57E371432015}" type="parTrans" cxnId="{7665669A-F0EE-4E9E-93DF-0E3D1FE4330D}">
      <dgm:prSet/>
      <dgm:spPr/>
      <dgm:t>
        <a:bodyPr/>
        <a:lstStyle/>
        <a:p>
          <a:endParaRPr lang="ru-RU"/>
        </a:p>
      </dgm:t>
    </dgm:pt>
    <dgm:pt modelId="{E69DC3B8-348A-42F5-9E43-4B69DD57083A}" type="sibTrans" cxnId="{7665669A-F0EE-4E9E-93DF-0E3D1FE4330D}">
      <dgm:prSet/>
      <dgm:spPr/>
      <dgm:t>
        <a:bodyPr/>
        <a:lstStyle/>
        <a:p>
          <a:endParaRPr lang="ru-RU"/>
        </a:p>
      </dgm:t>
    </dgm:pt>
    <dgm:pt modelId="{D9B89722-605A-4E6C-99D8-F21FF8CEFAA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Создайте план. Разработайте план действий для достижения своих целей в каждой сфере жизни. Например, если ваша цель - улучшить свое здоровье, вы можете разработать план занятий спортом и правильного питания.</a:t>
          </a:r>
          <a:endParaRPr lang="uk-UA">
            <a:solidFill>
              <a:schemeClr val="tx1"/>
            </a:solidFill>
          </a:endParaRPr>
        </a:p>
      </dgm:t>
    </dgm:pt>
    <dgm:pt modelId="{3D401EA7-586E-44C5-855C-4C5B0EF93C15}" type="parTrans" cxnId="{B46CE89F-E0CA-4344-9B54-A69C9B0CB228}">
      <dgm:prSet/>
      <dgm:spPr/>
      <dgm:t>
        <a:bodyPr/>
        <a:lstStyle/>
        <a:p>
          <a:endParaRPr lang="ru-RU"/>
        </a:p>
      </dgm:t>
    </dgm:pt>
    <dgm:pt modelId="{83F3CE0D-692B-4408-A71B-1183AFF71E98}" type="sibTrans" cxnId="{B46CE89F-E0CA-4344-9B54-A69C9B0CB228}">
      <dgm:prSet/>
      <dgm:spPr/>
      <dgm:t>
        <a:bodyPr/>
        <a:lstStyle/>
        <a:p>
          <a:endParaRPr lang="ru-RU"/>
        </a:p>
      </dgm:t>
    </dgm:pt>
    <dgm:pt modelId="{621EF1E7-3866-4E97-A6C5-47714B7C0B7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Используйте матрицу времени. Оцените свои задачи по матрице времени, чтобы понять, какие из них являются наиболее важными и срочными, и сконцентрируйтесь на выполнении этих задач.</a:t>
          </a:r>
          <a:endParaRPr lang="uk-UA">
            <a:solidFill>
              <a:schemeClr val="tx1"/>
            </a:solidFill>
          </a:endParaRPr>
        </a:p>
      </dgm:t>
    </dgm:pt>
    <dgm:pt modelId="{85EDF7BE-9850-4D26-9864-702B02F3371E}" type="parTrans" cxnId="{A31A1721-F9C6-4165-A9BF-36FFF7CEFEA5}">
      <dgm:prSet/>
      <dgm:spPr/>
      <dgm:t>
        <a:bodyPr/>
        <a:lstStyle/>
        <a:p>
          <a:endParaRPr lang="ru-RU"/>
        </a:p>
      </dgm:t>
    </dgm:pt>
    <dgm:pt modelId="{C17224E4-A3B3-41B2-B5B9-5BBD254833D0}" type="sibTrans" cxnId="{A31A1721-F9C6-4165-A9BF-36FFF7CEFEA5}">
      <dgm:prSet/>
      <dgm:spPr/>
      <dgm:t>
        <a:bodyPr/>
        <a:lstStyle/>
        <a:p>
          <a:endParaRPr lang="ru-RU"/>
        </a:p>
      </dgm:t>
    </dgm:pt>
    <dgm:pt modelId="{78B0726C-7F98-45ED-B6CE-72DA26A24A5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Используйте техники планирования времени. Используйте техники планирования времени, такие как метод «Pomodoro», чтобы сфокусироваться на задачах в течение определенного периода времени.</a:t>
          </a:r>
          <a:endParaRPr lang="uk-UA">
            <a:solidFill>
              <a:schemeClr val="tx1"/>
            </a:solidFill>
          </a:endParaRPr>
        </a:p>
      </dgm:t>
    </dgm:pt>
    <dgm:pt modelId="{9F71DA06-718D-4FC1-AA9C-415DB49F8504}" type="parTrans" cxnId="{804AD70C-72B8-441A-8D32-9A502FC12A32}">
      <dgm:prSet/>
      <dgm:spPr/>
      <dgm:t>
        <a:bodyPr/>
        <a:lstStyle/>
        <a:p>
          <a:endParaRPr lang="ru-RU"/>
        </a:p>
      </dgm:t>
    </dgm:pt>
    <dgm:pt modelId="{018FC88E-8212-4666-BA19-8E1B9F3F6FA5}" type="sibTrans" cxnId="{804AD70C-72B8-441A-8D32-9A502FC12A32}">
      <dgm:prSet/>
      <dgm:spPr/>
      <dgm:t>
        <a:bodyPr/>
        <a:lstStyle/>
        <a:p>
          <a:endParaRPr lang="ru-RU"/>
        </a:p>
      </dgm:t>
    </dgm:pt>
    <dgm:pt modelId="{4BF06069-36F4-4BE7-AFF5-AE0C53773EF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Управляйте своими привычками. Разработайте хорошие привычки, чтобы избежать траты времени на бесполезные задачи. Например, попробуйте выйти из социальных сетей на несколько часов в день, чтобы сконцентрироваться на работе или других задачах.</a:t>
          </a:r>
          <a:endParaRPr lang="uk-UA">
            <a:solidFill>
              <a:schemeClr val="tx1"/>
            </a:solidFill>
          </a:endParaRPr>
        </a:p>
      </dgm:t>
    </dgm:pt>
    <dgm:pt modelId="{82A97C05-C471-4658-B7E2-B83FB09F17E6}" type="parTrans" cxnId="{7C2078DD-8B58-4B8B-9588-2EEF075C8F69}">
      <dgm:prSet/>
      <dgm:spPr/>
      <dgm:t>
        <a:bodyPr/>
        <a:lstStyle/>
        <a:p>
          <a:endParaRPr lang="ru-RU"/>
        </a:p>
      </dgm:t>
    </dgm:pt>
    <dgm:pt modelId="{E3E01B43-6959-4431-A206-53D40107F334}" type="sibTrans" cxnId="{7C2078DD-8B58-4B8B-9588-2EEF075C8F69}">
      <dgm:prSet/>
      <dgm:spPr/>
      <dgm:t>
        <a:bodyPr/>
        <a:lstStyle/>
        <a:p>
          <a:endParaRPr lang="ru-RU"/>
        </a:p>
      </dgm:t>
    </dgm:pt>
    <dgm:pt modelId="{48309607-E892-4546-8145-D614C2ED0603}" type="pres">
      <dgm:prSet presAssocID="{3C1B56E9-02F6-4F36-85C0-678F99D382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5A456B-5A3C-4E49-9124-8B53AFA5E71E}" type="pres">
      <dgm:prSet presAssocID="{B7CD6B86-21AB-4329-A46B-C7303EA1BFCE}" presName="node" presStyleLbl="node1" presStyleIdx="0" presStyleCnt="5">
        <dgm:presLayoutVars>
          <dgm:bulletEnabled val="1"/>
        </dgm:presLayoutVars>
      </dgm:prSet>
      <dgm:spPr>
        <a:prstGeom prst="trapezoid">
          <a:avLst/>
        </a:prstGeom>
      </dgm:spPr>
      <dgm:t>
        <a:bodyPr/>
        <a:lstStyle/>
        <a:p>
          <a:endParaRPr lang="ru-RU"/>
        </a:p>
      </dgm:t>
    </dgm:pt>
    <dgm:pt modelId="{4F8BB5F4-D166-4C50-B5CB-380806AABF6D}" type="pres">
      <dgm:prSet presAssocID="{E69DC3B8-348A-42F5-9E43-4B69DD57083A}" presName="sibTrans" presStyleCnt="0"/>
      <dgm:spPr/>
    </dgm:pt>
    <dgm:pt modelId="{1EFF2477-5282-422F-926D-FB04B4742C50}" type="pres">
      <dgm:prSet presAssocID="{D9B89722-605A-4E6C-99D8-F21FF8CEFAAF}" presName="node" presStyleLbl="node1" presStyleIdx="1" presStyleCnt="5">
        <dgm:presLayoutVars>
          <dgm:bulletEnabled val="1"/>
        </dgm:presLayoutVars>
      </dgm:prSet>
      <dgm:spPr>
        <a:prstGeom prst="trapezoid">
          <a:avLst/>
        </a:prstGeom>
      </dgm:spPr>
      <dgm:t>
        <a:bodyPr/>
        <a:lstStyle/>
        <a:p>
          <a:endParaRPr lang="ru-RU"/>
        </a:p>
      </dgm:t>
    </dgm:pt>
    <dgm:pt modelId="{A9A80154-1D66-4A82-B66D-E0BDE11AF0E1}" type="pres">
      <dgm:prSet presAssocID="{83F3CE0D-692B-4408-A71B-1183AFF71E98}" presName="sibTrans" presStyleCnt="0"/>
      <dgm:spPr/>
    </dgm:pt>
    <dgm:pt modelId="{414A4913-F0B4-491C-BC54-A6FB4B6714F4}" type="pres">
      <dgm:prSet presAssocID="{621EF1E7-3866-4E97-A6C5-47714B7C0B73}" presName="node" presStyleLbl="node1" presStyleIdx="2" presStyleCnt="5">
        <dgm:presLayoutVars>
          <dgm:bulletEnabled val="1"/>
        </dgm:presLayoutVars>
      </dgm:prSet>
      <dgm:spPr>
        <a:prstGeom prst="trapezoid">
          <a:avLst/>
        </a:prstGeom>
      </dgm:spPr>
      <dgm:t>
        <a:bodyPr/>
        <a:lstStyle/>
        <a:p>
          <a:endParaRPr lang="ru-RU"/>
        </a:p>
      </dgm:t>
    </dgm:pt>
    <dgm:pt modelId="{EEAD266E-D838-4940-898D-619619DEB8B5}" type="pres">
      <dgm:prSet presAssocID="{C17224E4-A3B3-41B2-B5B9-5BBD254833D0}" presName="sibTrans" presStyleCnt="0"/>
      <dgm:spPr/>
    </dgm:pt>
    <dgm:pt modelId="{7DEFE365-198B-4523-9561-05E743926B65}" type="pres">
      <dgm:prSet presAssocID="{78B0726C-7F98-45ED-B6CE-72DA26A24A57}" presName="node" presStyleLbl="node1" presStyleIdx="3" presStyleCnt="5">
        <dgm:presLayoutVars>
          <dgm:bulletEnabled val="1"/>
        </dgm:presLayoutVars>
      </dgm:prSet>
      <dgm:spPr>
        <a:prstGeom prst="trapezoid">
          <a:avLst/>
        </a:prstGeom>
      </dgm:spPr>
      <dgm:t>
        <a:bodyPr/>
        <a:lstStyle/>
        <a:p>
          <a:endParaRPr lang="ru-RU"/>
        </a:p>
      </dgm:t>
    </dgm:pt>
    <dgm:pt modelId="{4FEDE96D-10FE-41BE-AE9D-15E087AB39FE}" type="pres">
      <dgm:prSet presAssocID="{018FC88E-8212-4666-BA19-8E1B9F3F6FA5}" presName="sibTrans" presStyleCnt="0"/>
      <dgm:spPr/>
    </dgm:pt>
    <dgm:pt modelId="{62C7FFAD-68A1-47AE-A2AE-8D19A32E6192}" type="pres">
      <dgm:prSet presAssocID="{4BF06069-36F4-4BE7-AFF5-AE0C53773EFF}" presName="node" presStyleLbl="node1" presStyleIdx="4" presStyleCnt="5">
        <dgm:presLayoutVars>
          <dgm:bulletEnabled val="1"/>
        </dgm:presLayoutVars>
      </dgm:prSet>
      <dgm:spPr>
        <a:prstGeom prst="trapezoid">
          <a:avLst/>
        </a:prstGeom>
      </dgm:spPr>
      <dgm:t>
        <a:bodyPr/>
        <a:lstStyle/>
        <a:p>
          <a:endParaRPr lang="ru-RU"/>
        </a:p>
      </dgm:t>
    </dgm:pt>
  </dgm:ptLst>
  <dgm:cxnLst>
    <dgm:cxn modelId="{7665669A-F0EE-4E9E-93DF-0E3D1FE4330D}" srcId="{3C1B56E9-02F6-4F36-85C0-678F99D382FF}" destId="{B7CD6B86-21AB-4329-A46B-C7303EA1BFCE}" srcOrd="0" destOrd="0" parTransId="{517DBE71-F173-433B-850D-57E371432015}" sibTransId="{E69DC3B8-348A-42F5-9E43-4B69DD57083A}"/>
    <dgm:cxn modelId="{804AD70C-72B8-441A-8D32-9A502FC12A32}" srcId="{3C1B56E9-02F6-4F36-85C0-678F99D382FF}" destId="{78B0726C-7F98-45ED-B6CE-72DA26A24A57}" srcOrd="3" destOrd="0" parTransId="{9F71DA06-718D-4FC1-AA9C-415DB49F8504}" sibTransId="{018FC88E-8212-4666-BA19-8E1B9F3F6FA5}"/>
    <dgm:cxn modelId="{DB11FD8E-A742-493A-A559-B5C8303EBAF2}" type="presOf" srcId="{B7CD6B86-21AB-4329-A46B-C7303EA1BFCE}" destId="{445A456B-5A3C-4E49-9124-8B53AFA5E71E}" srcOrd="0" destOrd="0" presId="urn:microsoft.com/office/officeart/2005/8/layout/default"/>
    <dgm:cxn modelId="{E46F839C-A327-4DB3-B0C6-99DCE86D9D20}" type="presOf" srcId="{621EF1E7-3866-4E97-A6C5-47714B7C0B73}" destId="{414A4913-F0B4-491C-BC54-A6FB4B6714F4}" srcOrd="0" destOrd="0" presId="urn:microsoft.com/office/officeart/2005/8/layout/default"/>
    <dgm:cxn modelId="{7C2078DD-8B58-4B8B-9588-2EEF075C8F69}" srcId="{3C1B56E9-02F6-4F36-85C0-678F99D382FF}" destId="{4BF06069-36F4-4BE7-AFF5-AE0C53773EFF}" srcOrd="4" destOrd="0" parTransId="{82A97C05-C471-4658-B7E2-B83FB09F17E6}" sibTransId="{E3E01B43-6959-4431-A206-53D40107F334}"/>
    <dgm:cxn modelId="{B46CE89F-E0CA-4344-9B54-A69C9B0CB228}" srcId="{3C1B56E9-02F6-4F36-85C0-678F99D382FF}" destId="{D9B89722-605A-4E6C-99D8-F21FF8CEFAAF}" srcOrd="1" destOrd="0" parTransId="{3D401EA7-586E-44C5-855C-4C5B0EF93C15}" sibTransId="{83F3CE0D-692B-4408-A71B-1183AFF71E98}"/>
    <dgm:cxn modelId="{8AB6A2A8-AAC7-429E-ADD9-D03E2EE8AD55}" type="presOf" srcId="{3C1B56E9-02F6-4F36-85C0-678F99D382FF}" destId="{48309607-E892-4546-8145-D614C2ED0603}" srcOrd="0" destOrd="0" presId="urn:microsoft.com/office/officeart/2005/8/layout/default"/>
    <dgm:cxn modelId="{F833FC77-FC5B-468E-B336-149D64B48961}" type="presOf" srcId="{D9B89722-605A-4E6C-99D8-F21FF8CEFAAF}" destId="{1EFF2477-5282-422F-926D-FB04B4742C50}" srcOrd="0" destOrd="0" presId="urn:microsoft.com/office/officeart/2005/8/layout/default"/>
    <dgm:cxn modelId="{9995DDEF-D4AB-46C6-B9A8-0C0B8D1260B6}" type="presOf" srcId="{4BF06069-36F4-4BE7-AFF5-AE0C53773EFF}" destId="{62C7FFAD-68A1-47AE-A2AE-8D19A32E6192}" srcOrd="0" destOrd="0" presId="urn:microsoft.com/office/officeart/2005/8/layout/default"/>
    <dgm:cxn modelId="{CF6FF437-A535-4EFC-8469-D70B3B01623D}" type="presOf" srcId="{78B0726C-7F98-45ED-B6CE-72DA26A24A57}" destId="{7DEFE365-198B-4523-9561-05E743926B65}" srcOrd="0" destOrd="0" presId="urn:microsoft.com/office/officeart/2005/8/layout/default"/>
    <dgm:cxn modelId="{A31A1721-F9C6-4165-A9BF-36FFF7CEFEA5}" srcId="{3C1B56E9-02F6-4F36-85C0-678F99D382FF}" destId="{621EF1E7-3866-4E97-A6C5-47714B7C0B73}" srcOrd="2" destOrd="0" parTransId="{85EDF7BE-9850-4D26-9864-702B02F3371E}" sibTransId="{C17224E4-A3B3-41B2-B5B9-5BBD254833D0}"/>
    <dgm:cxn modelId="{E89A8BC3-AB97-4A84-9574-567343145BB3}" type="presParOf" srcId="{48309607-E892-4546-8145-D614C2ED0603}" destId="{445A456B-5A3C-4E49-9124-8B53AFA5E71E}" srcOrd="0" destOrd="0" presId="urn:microsoft.com/office/officeart/2005/8/layout/default"/>
    <dgm:cxn modelId="{5504204B-485E-438A-BFC0-646BB23B46DB}" type="presParOf" srcId="{48309607-E892-4546-8145-D614C2ED0603}" destId="{4F8BB5F4-D166-4C50-B5CB-380806AABF6D}" srcOrd="1" destOrd="0" presId="urn:microsoft.com/office/officeart/2005/8/layout/default"/>
    <dgm:cxn modelId="{AA0718EE-0328-4B5E-94C5-D7A137909E21}" type="presParOf" srcId="{48309607-E892-4546-8145-D614C2ED0603}" destId="{1EFF2477-5282-422F-926D-FB04B4742C50}" srcOrd="2" destOrd="0" presId="urn:microsoft.com/office/officeart/2005/8/layout/default"/>
    <dgm:cxn modelId="{901EF33D-54B8-40EF-AEF3-811859E71B91}" type="presParOf" srcId="{48309607-E892-4546-8145-D614C2ED0603}" destId="{A9A80154-1D66-4A82-B66D-E0BDE11AF0E1}" srcOrd="3" destOrd="0" presId="urn:microsoft.com/office/officeart/2005/8/layout/default"/>
    <dgm:cxn modelId="{33AE7919-59B0-4741-8688-1D3A68719216}" type="presParOf" srcId="{48309607-E892-4546-8145-D614C2ED0603}" destId="{414A4913-F0B4-491C-BC54-A6FB4B6714F4}" srcOrd="4" destOrd="0" presId="urn:microsoft.com/office/officeart/2005/8/layout/default"/>
    <dgm:cxn modelId="{84C00271-1769-4338-9A37-A1946660363C}" type="presParOf" srcId="{48309607-E892-4546-8145-D614C2ED0603}" destId="{EEAD266E-D838-4940-898D-619619DEB8B5}" srcOrd="5" destOrd="0" presId="urn:microsoft.com/office/officeart/2005/8/layout/default"/>
    <dgm:cxn modelId="{1E65269F-7803-46FE-8925-4BF22813565B}" type="presParOf" srcId="{48309607-E892-4546-8145-D614C2ED0603}" destId="{7DEFE365-198B-4523-9561-05E743926B65}" srcOrd="6" destOrd="0" presId="urn:microsoft.com/office/officeart/2005/8/layout/default"/>
    <dgm:cxn modelId="{899D5888-153F-48DB-9D21-84326B050C7A}" type="presParOf" srcId="{48309607-E892-4546-8145-D614C2ED0603}" destId="{4FEDE96D-10FE-41BE-AE9D-15E087AB39FE}" srcOrd="7" destOrd="0" presId="urn:microsoft.com/office/officeart/2005/8/layout/default"/>
    <dgm:cxn modelId="{2B989857-5A42-4F23-8857-51B3BE26D384}" type="presParOf" srcId="{48309607-E892-4546-8145-D614C2ED0603}" destId="{62C7FFAD-68A1-47AE-A2AE-8D19A32E619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8FB228F8-764F-439D-BB8C-EE59DA34D2B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5A09FD-1B5A-4AEA-BD94-7BFA37D9A2F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свои приоритеты. Определите, какие сферы жизни для вас наиболее важны. Например, для кого-то самой важной сферой может быть семья, для кого-то карьера или здоровье. Поставьте перед собой цели в каждой сфере и распределите свое время и усилия в соответствии с приоритетами.</a:t>
          </a:r>
          <a:endParaRPr lang="uk-UA">
            <a:solidFill>
              <a:schemeClr val="tx1"/>
            </a:solidFill>
          </a:endParaRPr>
        </a:p>
      </dgm:t>
    </dgm:pt>
    <dgm:pt modelId="{1D090E64-52D3-4C92-B626-D0E7DF892E90}" type="parTrans" cxnId="{D43AB24C-2769-42FB-A068-C712865ACEDC}">
      <dgm:prSet/>
      <dgm:spPr/>
      <dgm:t>
        <a:bodyPr/>
        <a:lstStyle/>
        <a:p>
          <a:endParaRPr lang="ru-RU"/>
        </a:p>
      </dgm:t>
    </dgm:pt>
    <dgm:pt modelId="{4E8F2989-0574-4FFC-993E-967F5612164E}" type="sibTrans" cxnId="{D43AB24C-2769-42FB-A068-C712865ACEDC}">
      <dgm:prSet/>
      <dgm:spPr/>
      <dgm:t>
        <a:bodyPr/>
        <a:lstStyle/>
        <a:p>
          <a:endParaRPr lang="ru-RU"/>
        </a:p>
      </dgm:t>
    </dgm:pt>
    <dgm:pt modelId="{DC309715-E9C9-449E-AB6F-9181530A3A3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Планируйте свое время. Составьте план на день, неделю или месяц, чтобы уделять достаточно времени каждой сфере жизни. Включите в план как рабочие, так и личные дела.</a:t>
          </a:r>
          <a:endParaRPr lang="uk-UA" dirty="0">
            <a:solidFill>
              <a:schemeClr val="tx1"/>
            </a:solidFill>
          </a:endParaRPr>
        </a:p>
      </dgm:t>
    </dgm:pt>
    <dgm:pt modelId="{87EDF156-2B5B-4920-8678-32D1F3DF21BF}" type="parTrans" cxnId="{01ADDE23-FA0E-4030-B348-F94541E066B4}">
      <dgm:prSet/>
      <dgm:spPr/>
      <dgm:t>
        <a:bodyPr/>
        <a:lstStyle/>
        <a:p>
          <a:endParaRPr lang="ru-RU"/>
        </a:p>
      </dgm:t>
    </dgm:pt>
    <dgm:pt modelId="{FA6F5D54-F235-4F29-B0D6-148E634A6D69}" type="sibTrans" cxnId="{01ADDE23-FA0E-4030-B348-F94541E066B4}">
      <dgm:prSet/>
      <dgm:spPr/>
      <dgm:t>
        <a:bodyPr/>
        <a:lstStyle/>
        <a:p>
          <a:endParaRPr lang="ru-RU"/>
        </a:p>
      </dgm:t>
    </dgm:pt>
    <dgm:pt modelId="{46CAEE9E-12AE-43BB-A8F9-7CF79FA2D28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Управляйте своим временем. Изучите свои привычки и определите, как вы тратите свое время. Найдите способы сократить время, которое вы тратите на ненужные вещи, чтобы иметь больше времени для более важных дел.</a:t>
          </a:r>
          <a:endParaRPr lang="uk-UA">
            <a:solidFill>
              <a:schemeClr val="tx1"/>
            </a:solidFill>
          </a:endParaRPr>
        </a:p>
      </dgm:t>
    </dgm:pt>
    <dgm:pt modelId="{80FC03D5-0657-4034-8432-2A3A5874C0A9}" type="parTrans" cxnId="{3A5AD558-017D-4D92-A70C-6AAAC38311DE}">
      <dgm:prSet/>
      <dgm:spPr/>
      <dgm:t>
        <a:bodyPr/>
        <a:lstStyle/>
        <a:p>
          <a:endParaRPr lang="ru-RU"/>
        </a:p>
      </dgm:t>
    </dgm:pt>
    <dgm:pt modelId="{24600A07-13F9-48B0-8CCD-2CF7C5C882DB}" type="sibTrans" cxnId="{3A5AD558-017D-4D92-A70C-6AAAC38311DE}">
      <dgm:prSet/>
      <dgm:spPr/>
      <dgm:t>
        <a:bodyPr/>
        <a:lstStyle/>
        <a:p>
          <a:endParaRPr lang="ru-RU"/>
        </a:p>
      </dgm:t>
    </dgm:pt>
    <dgm:pt modelId="{3DA84657-106D-4D40-AC1D-4D17968C9B1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Установите границы. Установите границы между своей работой и личной жизнью, чтобы избежать перегрузки и балансировать свои потребности. Не забывайте уделять достаточно времени себе и своему отдыху.</a:t>
          </a:r>
          <a:endParaRPr lang="uk-UA">
            <a:solidFill>
              <a:schemeClr val="tx1"/>
            </a:solidFill>
          </a:endParaRPr>
        </a:p>
      </dgm:t>
    </dgm:pt>
    <dgm:pt modelId="{6671B1F0-37E9-4FBC-893C-85A72FCB5E49}" type="parTrans" cxnId="{CD85777B-DE6E-4EEF-B04D-4D5E9ABD7990}">
      <dgm:prSet/>
      <dgm:spPr/>
      <dgm:t>
        <a:bodyPr/>
        <a:lstStyle/>
        <a:p>
          <a:endParaRPr lang="ru-RU"/>
        </a:p>
      </dgm:t>
    </dgm:pt>
    <dgm:pt modelId="{F17F4492-16CB-4EF7-908D-06669C1FBB77}" type="sibTrans" cxnId="{CD85777B-DE6E-4EEF-B04D-4D5E9ABD7990}">
      <dgm:prSet/>
      <dgm:spPr/>
      <dgm:t>
        <a:bodyPr/>
        <a:lstStyle/>
        <a:p>
          <a:endParaRPr lang="ru-RU"/>
        </a:p>
      </dgm:t>
    </dgm:pt>
    <dgm:pt modelId="{B7E4AC15-62AF-484B-AF85-CFCCD5D38517}" type="pres">
      <dgm:prSet presAssocID="{8FB228F8-764F-439D-BB8C-EE59DA34D2B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03311C-4620-4663-ABC8-A1A63E31F77F}" type="pres">
      <dgm:prSet presAssocID="{975A09FD-1B5A-4AEA-BD94-7BFA37D9A2FE}" presName="node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55AA279-119D-4C7D-94B2-6E53CEF4E786}" type="pres">
      <dgm:prSet presAssocID="{4E8F2989-0574-4FFC-993E-967F5612164E}" presName="sibTrans" presStyleCnt="0"/>
      <dgm:spPr/>
    </dgm:pt>
    <dgm:pt modelId="{F851FEB3-1FAB-4CCF-91F9-44CE3751D5A8}" type="pres">
      <dgm:prSet presAssocID="{DC309715-E9C9-449E-AB6F-9181530A3A3C}" presName="node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0D6DB04-DE48-4A36-8FBE-87074F401D96}" type="pres">
      <dgm:prSet presAssocID="{FA6F5D54-F235-4F29-B0D6-148E634A6D69}" presName="sibTrans" presStyleCnt="0"/>
      <dgm:spPr/>
    </dgm:pt>
    <dgm:pt modelId="{850391AC-8DE3-4192-B920-CEC9C1C3397B}" type="pres">
      <dgm:prSet presAssocID="{46CAEE9E-12AE-43BB-A8F9-7CF79FA2D288}" presName="node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D4E3DE5-333A-4752-BB08-9B887E977D5E}" type="pres">
      <dgm:prSet presAssocID="{24600A07-13F9-48B0-8CCD-2CF7C5C882DB}" presName="sibTrans" presStyleCnt="0"/>
      <dgm:spPr/>
    </dgm:pt>
    <dgm:pt modelId="{5BAF1B1D-0B3E-4F6D-8D78-9DCEB827A62D}" type="pres">
      <dgm:prSet presAssocID="{3DA84657-106D-4D40-AC1D-4D17968C9B13}" presName="node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28ABE39-BC9A-4769-91C9-83F00F68FA8B}" type="presOf" srcId="{46CAEE9E-12AE-43BB-A8F9-7CF79FA2D288}" destId="{850391AC-8DE3-4192-B920-CEC9C1C3397B}" srcOrd="0" destOrd="0" presId="urn:microsoft.com/office/officeart/2005/8/layout/default"/>
    <dgm:cxn modelId="{F5F51585-2A0F-4FA5-A507-F54A454B37A5}" type="presOf" srcId="{3DA84657-106D-4D40-AC1D-4D17968C9B13}" destId="{5BAF1B1D-0B3E-4F6D-8D78-9DCEB827A62D}" srcOrd="0" destOrd="0" presId="urn:microsoft.com/office/officeart/2005/8/layout/default"/>
    <dgm:cxn modelId="{D43AB24C-2769-42FB-A068-C712865ACEDC}" srcId="{8FB228F8-764F-439D-BB8C-EE59DA34D2BD}" destId="{975A09FD-1B5A-4AEA-BD94-7BFA37D9A2FE}" srcOrd="0" destOrd="0" parTransId="{1D090E64-52D3-4C92-B626-D0E7DF892E90}" sibTransId="{4E8F2989-0574-4FFC-993E-967F5612164E}"/>
    <dgm:cxn modelId="{01ADDE23-FA0E-4030-B348-F94541E066B4}" srcId="{8FB228F8-764F-439D-BB8C-EE59DA34D2BD}" destId="{DC309715-E9C9-449E-AB6F-9181530A3A3C}" srcOrd="1" destOrd="0" parTransId="{87EDF156-2B5B-4920-8678-32D1F3DF21BF}" sibTransId="{FA6F5D54-F235-4F29-B0D6-148E634A6D69}"/>
    <dgm:cxn modelId="{CD85777B-DE6E-4EEF-B04D-4D5E9ABD7990}" srcId="{8FB228F8-764F-439D-BB8C-EE59DA34D2BD}" destId="{3DA84657-106D-4D40-AC1D-4D17968C9B13}" srcOrd="3" destOrd="0" parTransId="{6671B1F0-37E9-4FBC-893C-85A72FCB5E49}" sibTransId="{F17F4492-16CB-4EF7-908D-06669C1FBB77}"/>
    <dgm:cxn modelId="{6E77CC2B-B7CD-43FB-8F7A-1101A33584BF}" type="presOf" srcId="{DC309715-E9C9-449E-AB6F-9181530A3A3C}" destId="{F851FEB3-1FAB-4CCF-91F9-44CE3751D5A8}" srcOrd="0" destOrd="0" presId="urn:microsoft.com/office/officeart/2005/8/layout/default"/>
    <dgm:cxn modelId="{31A22053-5902-46BD-8A43-0414B68971D7}" type="presOf" srcId="{8FB228F8-764F-439D-BB8C-EE59DA34D2BD}" destId="{B7E4AC15-62AF-484B-AF85-CFCCD5D38517}" srcOrd="0" destOrd="0" presId="urn:microsoft.com/office/officeart/2005/8/layout/default"/>
    <dgm:cxn modelId="{3A5AD558-017D-4D92-A70C-6AAAC38311DE}" srcId="{8FB228F8-764F-439D-BB8C-EE59DA34D2BD}" destId="{46CAEE9E-12AE-43BB-A8F9-7CF79FA2D288}" srcOrd="2" destOrd="0" parTransId="{80FC03D5-0657-4034-8432-2A3A5874C0A9}" sibTransId="{24600A07-13F9-48B0-8CCD-2CF7C5C882DB}"/>
    <dgm:cxn modelId="{0D246F02-BCD0-4459-B198-81DFBB31A781}" type="presOf" srcId="{975A09FD-1B5A-4AEA-BD94-7BFA37D9A2FE}" destId="{2603311C-4620-4663-ABC8-A1A63E31F77F}" srcOrd="0" destOrd="0" presId="urn:microsoft.com/office/officeart/2005/8/layout/default"/>
    <dgm:cxn modelId="{A34117F7-A29A-43FB-A56E-B599815B730F}" type="presParOf" srcId="{B7E4AC15-62AF-484B-AF85-CFCCD5D38517}" destId="{2603311C-4620-4663-ABC8-A1A63E31F77F}" srcOrd="0" destOrd="0" presId="urn:microsoft.com/office/officeart/2005/8/layout/default"/>
    <dgm:cxn modelId="{D7BAC0EC-7E29-418A-92EC-CE03BFB0477B}" type="presParOf" srcId="{B7E4AC15-62AF-484B-AF85-CFCCD5D38517}" destId="{A55AA279-119D-4C7D-94B2-6E53CEF4E786}" srcOrd="1" destOrd="0" presId="urn:microsoft.com/office/officeart/2005/8/layout/default"/>
    <dgm:cxn modelId="{DDA429BB-408C-45C1-A730-0D020CE0D0D9}" type="presParOf" srcId="{B7E4AC15-62AF-484B-AF85-CFCCD5D38517}" destId="{F851FEB3-1FAB-4CCF-91F9-44CE3751D5A8}" srcOrd="2" destOrd="0" presId="urn:microsoft.com/office/officeart/2005/8/layout/default"/>
    <dgm:cxn modelId="{5D14BB01-34DB-49A5-94CF-96EA993D5C64}" type="presParOf" srcId="{B7E4AC15-62AF-484B-AF85-CFCCD5D38517}" destId="{20D6DB04-DE48-4A36-8FBE-87074F401D96}" srcOrd="3" destOrd="0" presId="urn:microsoft.com/office/officeart/2005/8/layout/default"/>
    <dgm:cxn modelId="{C29B5A28-7201-4599-AF08-DDD8488F95D5}" type="presParOf" srcId="{B7E4AC15-62AF-484B-AF85-CFCCD5D38517}" destId="{850391AC-8DE3-4192-B920-CEC9C1C3397B}" srcOrd="4" destOrd="0" presId="urn:microsoft.com/office/officeart/2005/8/layout/default"/>
    <dgm:cxn modelId="{B06D88B4-1E0B-4902-AA68-B73D3AC19D82}" type="presParOf" srcId="{B7E4AC15-62AF-484B-AF85-CFCCD5D38517}" destId="{CD4E3DE5-333A-4752-BB08-9B887E977D5E}" srcOrd="5" destOrd="0" presId="urn:microsoft.com/office/officeart/2005/8/layout/default"/>
    <dgm:cxn modelId="{178EB975-E02A-41C5-B52E-30E1D8E9F99D}" type="presParOf" srcId="{B7E4AC15-62AF-484B-AF85-CFCCD5D38517}" destId="{5BAF1B1D-0B3E-4F6D-8D78-9DCEB827A62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56C3F5-4C87-4483-9B63-156659D63D0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5D1F8C-6DFA-4BA6-9B28-2EC44097849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Ориентация на желаемый результат: </a:t>
          </a:r>
          <a:r>
            <a:rPr lang="ru-RU" dirty="0">
              <a:solidFill>
                <a:schemeClr val="tx1"/>
              </a:solidFill>
            </a:rPr>
            <a:t>Определяя цели в каждой сфере жизни, вы можете более четко определить, куда вы хотите двигаться и какую жизнь вы хотите проживать. Цели помогают сфокусироваться на том, что вам действительно важно и на чем нужно сосредоточить свои усилия.</a:t>
          </a:r>
          <a:endParaRPr lang="uk-UA" dirty="0">
            <a:solidFill>
              <a:schemeClr val="tx1"/>
            </a:solidFill>
          </a:endParaRPr>
        </a:p>
      </dgm:t>
    </dgm:pt>
    <dgm:pt modelId="{1B5D5FC5-DAFB-4D54-BE30-59A5B2576E26}" type="parTrans" cxnId="{74F7EB5E-43F3-40DE-952D-A1C541324AB0}">
      <dgm:prSet/>
      <dgm:spPr/>
      <dgm:t>
        <a:bodyPr/>
        <a:lstStyle/>
        <a:p>
          <a:endParaRPr lang="ru-RU"/>
        </a:p>
      </dgm:t>
    </dgm:pt>
    <dgm:pt modelId="{3313005E-4DB9-4BE8-9DD2-B166547009C8}" type="sibTrans" cxnId="{74F7EB5E-43F3-40DE-952D-A1C541324AB0}">
      <dgm:prSet/>
      <dgm:spPr/>
      <dgm:t>
        <a:bodyPr/>
        <a:lstStyle/>
        <a:p>
          <a:endParaRPr lang="ru-RU"/>
        </a:p>
      </dgm:t>
    </dgm:pt>
    <dgm:pt modelId="{73A9759B-980F-4D4C-B20D-9930627FD3D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Мотивация: </a:t>
          </a:r>
          <a:r>
            <a:rPr lang="ru-RU" dirty="0">
              <a:solidFill>
                <a:schemeClr val="tx1"/>
              </a:solidFill>
            </a:rPr>
            <a:t>Определение целей в каждой сфере жизни может дать вам мотивацию и энергию, необходимые для достижения желаемых результатов. Когда у вас есть четкая цель, которую вы хотите достигнуть, вы можете лучше понимать, что вам нужно делать, чтобы ее достичь, и какие шаги необходимо предпринять.</a:t>
          </a:r>
          <a:endParaRPr lang="uk-UA" dirty="0">
            <a:solidFill>
              <a:schemeClr val="tx1"/>
            </a:solidFill>
          </a:endParaRPr>
        </a:p>
      </dgm:t>
    </dgm:pt>
    <dgm:pt modelId="{94247595-7DE6-4616-82D6-32E6BC57881B}" type="parTrans" cxnId="{C90D802B-B374-459C-9B26-F6A3197A31ED}">
      <dgm:prSet/>
      <dgm:spPr/>
      <dgm:t>
        <a:bodyPr/>
        <a:lstStyle/>
        <a:p>
          <a:endParaRPr lang="ru-RU"/>
        </a:p>
      </dgm:t>
    </dgm:pt>
    <dgm:pt modelId="{01F7984E-5A32-4B67-AB28-98D64C1D82E1}" type="sibTrans" cxnId="{C90D802B-B374-459C-9B26-F6A3197A31ED}">
      <dgm:prSet/>
      <dgm:spPr/>
      <dgm:t>
        <a:bodyPr/>
        <a:lstStyle/>
        <a:p>
          <a:endParaRPr lang="ru-RU"/>
        </a:p>
      </dgm:t>
    </dgm:pt>
    <dgm:pt modelId="{CC4578A1-C7DE-4F97-94A6-01A6E7E3798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Развитие личности: </a:t>
          </a:r>
          <a:r>
            <a:rPr lang="ru-RU" dirty="0">
              <a:solidFill>
                <a:schemeClr val="tx1"/>
              </a:solidFill>
            </a:rPr>
            <a:t>Определение целей в каждой сфере жизни помогает вам развиваться и расти как личность. Каждый раз, когда вы ставите перед собой новую цель, вы вынуждены расти и развиваться, чтобы достичь ее.</a:t>
          </a:r>
          <a:endParaRPr lang="uk-UA" dirty="0">
            <a:solidFill>
              <a:schemeClr val="tx1"/>
            </a:solidFill>
          </a:endParaRPr>
        </a:p>
      </dgm:t>
    </dgm:pt>
    <dgm:pt modelId="{D6F4A314-582B-4E3A-B272-EFE3C13D7E82}" type="parTrans" cxnId="{3474B273-71C6-4EF2-B843-8C6655BBA141}">
      <dgm:prSet/>
      <dgm:spPr/>
      <dgm:t>
        <a:bodyPr/>
        <a:lstStyle/>
        <a:p>
          <a:endParaRPr lang="ru-RU"/>
        </a:p>
      </dgm:t>
    </dgm:pt>
    <dgm:pt modelId="{E4969CDB-6B75-4276-A47A-C28F3BF10232}" type="sibTrans" cxnId="{3474B273-71C6-4EF2-B843-8C6655BBA141}">
      <dgm:prSet/>
      <dgm:spPr/>
      <dgm:t>
        <a:bodyPr/>
        <a:lstStyle/>
        <a:p>
          <a:endParaRPr lang="ru-RU"/>
        </a:p>
      </dgm:t>
    </dgm:pt>
    <dgm:pt modelId="{6093EECF-4B08-4D81-ABE8-01EC91919F9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Улучшение качества жизни: </a:t>
          </a:r>
          <a:r>
            <a:rPr lang="ru-RU" dirty="0">
              <a:solidFill>
                <a:schemeClr val="tx1"/>
              </a:solidFill>
            </a:rPr>
            <a:t>Определение целей в каждой сфере жизни помогает улучшить качество жизни. Когда у вас есть четкие цели, вы можете лучше понимать, что вам нужно делать, чтобы улучшить свою жизнь, и какие шаги необходимо предпринять, чтобы достичь желаемых результатов.</a:t>
          </a:r>
          <a:endParaRPr lang="uk-UA" dirty="0">
            <a:solidFill>
              <a:schemeClr val="tx1"/>
            </a:solidFill>
          </a:endParaRPr>
        </a:p>
      </dgm:t>
    </dgm:pt>
    <dgm:pt modelId="{8BAB0949-FF24-4F9F-994C-289802B8A882}" type="parTrans" cxnId="{C6ECFB45-5762-4E9A-B9BB-1C2891BBD490}">
      <dgm:prSet/>
      <dgm:spPr/>
      <dgm:t>
        <a:bodyPr/>
        <a:lstStyle/>
        <a:p>
          <a:endParaRPr lang="ru-RU"/>
        </a:p>
      </dgm:t>
    </dgm:pt>
    <dgm:pt modelId="{7643B655-DFE3-4BB2-A2D2-64FBA491DF22}" type="sibTrans" cxnId="{C6ECFB45-5762-4E9A-B9BB-1C2891BBD490}">
      <dgm:prSet/>
      <dgm:spPr/>
      <dgm:t>
        <a:bodyPr/>
        <a:lstStyle/>
        <a:p>
          <a:endParaRPr lang="ru-RU"/>
        </a:p>
      </dgm:t>
    </dgm:pt>
    <dgm:pt modelId="{FB6A15A4-5824-4BC6-934B-B5694F94FD7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Улучшение баланса: </a:t>
          </a:r>
          <a:r>
            <a:rPr lang="ru-RU" dirty="0">
              <a:solidFill>
                <a:schemeClr val="tx1"/>
              </a:solidFill>
            </a:rPr>
            <a:t>Определение целей в каждой сфере жизни помогает улучшить баланс между различными сферами жизни. Когда у вас есть цели в каждой сфере жизни, вы можете лучше понимать, какие сферы нуждаются в большем внимании и усилиях, и какие уже в хорошем состоянии.</a:t>
          </a:r>
          <a:endParaRPr lang="uk-UA" dirty="0">
            <a:solidFill>
              <a:schemeClr val="tx1"/>
            </a:solidFill>
          </a:endParaRPr>
        </a:p>
      </dgm:t>
    </dgm:pt>
    <dgm:pt modelId="{817B2FE4-137C-4F7C-AD9D-D861B1DC3F34}" type="parTrans" cxnId="{E2689AC3-36FD-49BB-88A6-A2159BC15555}">
      <dgm:prSet/>
      <dgm:spPr/>
      <dgm:t>
        <a:bodyPr/>
        <a:lstStyle/>
        <a:p>
          <a:endParaRPr lang="ru-RU"/>
        </a:p>
      </dgm:t>
    </dgm:pt>
    <dgm:pt modelId="{7A34E9DC-AF3B-48B9-A106-007CAB602B08}" type="sibTrans" cxnId="{E2689AC3-36FD-49BB-88A6-A2159BC15555}">
      <dgm:prSet/>
      <dgm:spPr/>
      <dgm:t>
        <a:bodyPr/>
        <a:lstStyle/>
        <a:p>
          <a:endParaRPr lang="ru-RU"/>
        </a:p>
      </dgm:t>
    </dgm:pt>
    <dgm:pt modelId="{64CCF0DD-31F1-4CF6-9DEB-C513B1D1BE51}" type="pres">
      <dgm:prSet presAssocID="{EB56C3F5-4C87-4483-9B63-156659D63D0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10D360-6E68-4804-9A8D-B22EB54A91C5}" type="pres">
      <dgm:prSet presAssocID="{2C5D1F8C-6DFA-4BA6-9B28-2EC44097849C}" presName="node" presStyleLbl="node1" presStyleIdx="0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268BB6BD-E0A9-4BEA-97CB-7D374F326621}" type="pres">
      <dgm:prSet presAssocID="{3313005E-4DB9-4BE8-9DD2-B166547009C8}" presName="sibTrans" presStyleCnt="0"/>
      <dgm:spPr/>
    </dgm:pt>
    <dgm:pt modelId="{2774F558-3BB5-46E5-8DB6-E7C30E197A6F}" type="pres">
      <dgm:prSet presAssocID="{73A9759B-980F-4D4C-B20D-9930627FD3D8}" presName="node" presStyleLbl="node1" presStyleIdx="1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4B0D9501-0DDB-49E1-A21C-9DDE11423793}" type="pres">
      <dgm:prSet presAssocID="{01F7984E-5A32-4B67-AB28-98D64C1D82E1}" presName="sibTrans" presStyleCnt="0"/>
      <dgm:spPr/>
    </dgm:pt>
    <dgm:pt modelId="{758C5E1D-BD88-44FE-83B7-A68181DD7886}" type="pres">
      <dgm:prSet presAssocID="{CC4578A1-C7DE-4F97-94A6-01A6E7E3798A}" presName="node" presStyleLbl="node1" presStyleIdx="2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889BCCBD-12BE-440A-9DD4-7CED87FF4207}" type="pres">
      <dgm:prSet presAssocID="{E4969CDB-6B75-4276-A47A-C28F3BF10232}" presName="sibTrans" presStyleCnt="0"/>
      <dgm:spPr/>
    </dgm:pt>
    <dgm:pt modelId="{386440B6-FB12-4BAC-9A03-763B0AC26797}" type="pres">
      <dgm:prSet presAssocID="{6093EECF-4B08-4D81-ABE8-01EC91919F97}" presName="node" presStyleLbl="node1" presStyleIdx="3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83BA6F5F-3743-4885-A02D-BB9CAE91AC7E}" type="pres">
      <dgm:prSet presAssocID="{7643B655-DFE3-4BB2-A2D2-64FBA491DF22}" presName="sibTrans" presStyleCnt="0"/>
      <dgm:spPr/>
    </dgm:pt>
    <dgm:pt modelId="{7377A0E4-DA42-47D2-8D57-EEC353F5DEAB}" type="pres">
      <dgm:prSet presAssocID="{FB6A15A4-5824-4BC6-934B-B5694F94FD7B}" presName="node" presStyleLbl="node1" presStyleIdx="4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</dgm:ptLst>
  <dgm:cxnLst>
    <dgm:cxn modelId="{C6ECFB45-5762-4E9A-B9BB-1C2891BBD490}" srcId="{EB56C3F5-4C87-4483-9B63-156659D63D0D}" destId="{6093EECF-4B08-4D81-ABE8-01EC91919F97}" srcOrd="3" destOrd="0" parTransId="{8BAB0949-FF24-4F9F-994C-289802B8A882}" sibTransId="{7643B655-DFE3-4BB2-A2D2-64FBA491DF22}"/>
    <dgm:cxn modelId="{3474B273-71C6-4EF2-B843-8C6655BBA141}" srcId="{EB56C3F5-4C87-4483-9B63-156659D63D0D}" destId="{CC4578A1-C7DE-4F97-94A6-01A6E7E3798A}" srcOrd="2" destOrd="0" parTransId="{D6F4A314-582B-4E3A-B272-EFE3C13D7E82}" sibTransId="{E4969CDB-6B75-4276-A47A-C28F3BF10232}"/>
    <dgm:cxn modelId="{C90D802B-B374-459C-9B26-F6A3197A31ED}" srcId="{EB56C3F5-4C87-4483-9B63-156659D63D0D}" destId="{73A9759B-980F-4D4C-B20D-9930627FD3D8}" srcOrd="1" destOrd="0" parTransId="{94247595-7DE6-4616-82D6-32E6BC57881B}" sibTransId="{01F7984E-5A32-4B67-AB28-98D64C1D82E1}"/>
    <dgm:cxn modelId="{485DCE39-9E45-43A0-BB5E-41BC7D59CEAC}" type="presOf" srcId="{6093EECF-4B08-4D81-ABE8-01EC91919F97}" destId="{386440B6-FB12-4BAC-9A03-763B0AC26797}" srcOrd="0" destOrd="0" presId="urn:microsoft.com/office/officeart/2005/8/layout/default"/>
    <dgm:cxn modelId="{727A5833-22EF-4186-ACCA-348515ABBB5E}" type="presOf" srcId="{EB56C3F5-4C87-4483-9B63-156659D63D0D}" destId="{64CCF0DD-31F1-4CF6-9DEB-C513B1D1BE51}" srcOrd="0" destOrd="0" presId="urn:microsoft.com/office/officeart/2005/8/layout/default"/>
    <dgm:cxn modelId="{9FDA31D3-0252-4436-B7DE-9D3D1C61542F}" type="presOf" srcId="{FB6A15A4-5824-4BC6-934B-B5694F94FD7B}" destId="{7377A0E4-DA42-47D2-8D57-EEC353F5DEAB}" srcOrd="0" destOrd="0" presId="urn:microsoft.com/office/officeart/2005/8/layout/default"/>
    <dgm:cxn modelId="{25E0A836-AC65-4E47-B535-B90AE0155781}" type="presOf" srcId="{2C5D1F8C-6DFA-4BA6-9B28-2EC44097849C}" destId="{1D10D360-6E68-4804-9A8D-B22EB54A91C5}" srcOrd="0" destOrd="0" presId="urn:microsoft.com/office/officeart/2005/8/layout/default"/>
    <dgm:cxn modelId="{74F7EB5E-43F3-40DE-952D-A1C541324AB0}" srcId="{EB56C3F5-4C87-4483-9B63-156659D63D0D}" destId="{2C5D1F8C-6DFA-4BA6-9B28-2EC44097849C}" srcOrd="0" destOrd="0" parTransId="{1B5D5FC5-DAFB-4D54-BE30-59A5B2576E26}" sibTransId="{3313005E-4DB9-4BE8-9DD2-B166547009C8}"/>
    <dgm:cxn modelId="{E2689AC3-36FD-49BB-88A6-A2159BC15555}" srcId="{EB56C3F5-4C87-4483-9B63-156659D63D0D}" destId="{FB6A15A4-5824-4BC6-934B-B5694F94FD7B}" srcOrd="4" destOrd="0" parTransId="{817B2FE4-137C-4F7C-AD9D-D861B1DC3F34}" sibTransId="{7A34E9DC-AF3B-48B9-A106-007CAB602B08}"/>
    <dgm:cxn modelId="{CD909432-F31C-4511-A290-62B6DAFBE9E7}" type="presOf" srcId="{73A9759B-980F-4D4C-B20D-9930627FD3D8}" destId="{2774F558-3BB5-46E5-8DB6-E7C30E197A6F}" srcOrd="0" destOrd="0" presId="urn:microsoft.com/office/officeart/2005/8/layout/default"/>
    <dgm:cxn modelId="{9C3DCBFB-1B72-44C3-885B-5EE272EED560}" type="presOf" srcId="{CC4578A1-C7DE-4F97-94A6-01A6E7E3798A}" destId="{758C5E1D-BD88-44FE-83B7-A68181DD7886}" srcOrd="0" destOrd="0" presId="urn:microsoft.com/office/officeart/2005/8/layout/default"/>
    <dgm:cxn modelId="{A1F4AA73-AEFE-4864-BD6E-C72E11F2DE90}" type="presParOf" srcId="{64CCF0DD-31F1-4CF6-9DEB-C513B1D1BE51}" destId="{1D10D360-6E68-4804-9A8D-B22EB54A91C5}" srcOrd="0" destOrd="0" presId="urn:microsoft.com/office/officeart/2005/8/layout/default"/>
    <dgm:cxn modelId="{BEBDB304-8173-49CE-A8CA-04EEA5FE8C13}" type="presParOf" srcId="{64CCF0DD-31F1-4CF6-9DEB-C513B1D1BE51}" destId="{268BB6BD-E0A9-4BEA-97CB-7D374F326621}" srcOrd="1" destOrd="0" presId="urn:microsoft.com/office/officeart/2005/8/layout/default"/>
    <dgm:cxn modelId="{C6BBC663-5829-4062-A447-6F216742AD44}" type="presParOf" srcId="{64CCF0DD-31F1-4CF6-9DEB-C513B1D1BE51}" destId="{2774F558-3BB5-46E5-8DB6-E7C30E197A6F}" srcOrd="2" destOrd="0" presId="urn:microsoft.com/office/officeart/2005/8/layout/default"/>
    <dgm:cxn modelId="{6A7D0859-B69C-4839-9CCA-F20591891E6C}" type="presParOf" srcId="{64CCF0DD-31F1-4CF6-9DEB-C513B1D1BE51}" destId="{4B0D9501-0DDB-49E1-A21C-9DDE11423793}" srcOrd="3" destOrd="0" presId="urn:microsoft.com/office/officeart/2005/8/layout/default"/>
    <dgm:cxn modelId="{6F4BC28D-9AB7-48DD-9BAF-B3C1180D156A}" type="presParOf" srcId="{64CCF0DD-31F1-4CF6-9DEB-C513B1D1BE51}" destId="{758C5E1D-BD88-44FE-83B7-A68181DD7886}" srcOrd="4" destOrd="0" presId="urn:microsoft.com/office/officeart/2005/8/layout/default"/>
    <dgm:cxn modelId="{B8C6CB67-7905-4DDA-907C-8CE0C479B316}" type="presParOf" srcId="{64CCF0DD-31F1-4CF6-9DEB-C513B1D1BE51}" destId="{889BCCBD-12BE-440A-9DD4-7CED87FF4207}" srcOrd="5" destOrd="0" presId="urn:microsoft.com/office/officeart/2005/8/layout/default"/>
    <dgm:cxn modelId="{C20576EE-3A16-4A99-8DF7-3CA9C91B8B71}" type="presParOf" srcId="{64CCF0DD-31F1-4CF6-9DEB-C513B1D1BE51}" destId="{386440B6-FB12-4BAC-9A03-763B0AC26797}" srcOrd="6" destOrd="0" presId="urn:microsoft.com/office/officeart/2005/8/layout/default"/>
    <dgm:cxn modelId="{FBEA11D8-55C2-41A8-8545-0677AB1826C2}" type="presParOf" srcId="{64CCF0DD-31F1-4CF6-9DEB-C513B1D1BE51}" destId="{83BA6F5F-3743-4885-A02D-BB9CAE91AC7E}" srcOrd="7" destOrd="0" presId="urn:microsoft.com/office/officeart/2005/8/layout/default"/>
    <dgm:cxn modelId="{40873BDA-B580-40BF-BEF3-58F50BED13CF}" type="presParOf" srcId="{64CCF0DD-31F1-4CF6-9DEB-C513B1D1BE51}" destId="{7377A0E4-DA42-47D2-8D57-EEC353F5DEA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AE9A6E99-6AB5-4AF7-8367-992BB111BF5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BAF720-7B5C-4C37-853F-3766259E59DD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dirty="0">
              <a:solidFill>
                <a:schemeClr val="tx1"/>
              </a:solidFill>
            </a:rPr>
            <a:t>Краткое повторение основных идей и принципов, изученных на тренинге</a:t>
          </a:r>
          <a:endParaRPr lang="uk-UA" dirty="0">
            <a:solidFill>
              <a:schemeClr val="tx1"/>
            </a:solidFill>
          </a:endParaRPr>
        </a:p>
      </dgm:t>
    </dgm:pt>
    <dgm:pt modelId="{BFD9F51E-659F-4215-9DB7-6AC1E8B6938A}" type="parTrans" cxnId="{8F2D2E3B-9DA8-4B7C-9D80-9F09B1714C1C}">
      <dgm:prSet/>
      <dgm:spPr/>
      <dgm:t>
        <a:bodyPr/>
        <a:lstStyle/>
        <a:p>
          <a:endParaRPr lang="ru-RU"/>
        </a:p>
      </dgm:t>
    </dgm:pt>
    <dgm:pt modelId="{6BA6421D-7350-4112-B779-1394249C64DB}" type="sibTrans" cxnId="{8F2D2E3B-9DA8-4B7C-9D80-9F09B1714C1C}">
      <dgm:prSet/>
      <dgm:spPr/>
      <dgm:t>
        <a:bodyPr/>
        <a:lstStyle/>
        <a:p>
          <a:endParaRPr lang="ru-RU"/>
        </a:p>
      </dgm:t>
    </dgm:pt>
    <dgm:pt modelId="{048027F9-E49F-4892-BF5B-B1FFB7C925B5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dirty="0">
              <a:solidFill>
                <a:schemeClr val="tx1"/>
              </a:solidFill>
            </a:rPr>
            <a:t>Подведение итогов и обзор ключевых навыков управления жизнью</a:t>
          </a:r>
          <a:endParaRPr lang="uk-UA" dirty="0">
            <a:solidFill>
              <a:schemeClr val="tx1"/>
            </a:solidFill>
          </a:endParaRPr>
        </a:p>
      </dgm:t>
    </dgm:pt>
    <dgm:pt modelId="{B3C60051-48C0-45E4-B41C-7439DB129382}" type="parTrans" cxnId="{1C468A88-B710-47C1-8618-6E36D22BF860}">
      <dgm:prSet/>
      <dgm:spPr/>
      <dgm:t>
        <a:bodyPr/>
        <a:lstStyle/>
        <a:p>
          <a:endParaRPr lang="ru-RU"/>
        </a:p>
      </dgm:t>
    </dgm:pt>
    <dgm:pt modelId="{70F8C05C-B58D-4783-8BE4-20685D7B36DA}" type="sibTrans" cxnId="{1C468A88-B710-47C1-8618-6E36D22BF860}">
      <dgm:prSet/>
      <dgm:spPr/>
      <dgm:t>
        <a:bodyPr/>
        <a:lstStyle/>
        <a:p>
          <a:endParaRPr lang="ru-RU"/>
        </a:p>
      </dgm:t>
    </dgm:pt>
    <dgm:pt modelId="{50D09400-BEA3-46BE-9097-5115A9AC3FE0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dirty="0">
              <a:solidFill>
                <a:schemeClr val="tx1"/>
              </a:solidFill>
            </a:rPr>
            <a:t>Обсуждение достигнутых результатов в разных сферах жизни</a:t>
          </a:r>
          <a:endParaRPr lang="uk-UA" dirty="0">
            <a:solidFill>
              <a:schemeClr val="tx1"/>
            </a:solidFill>
          </a:endParaRPr>
        </a:p>
      </dgm:t>
    </dgm:pt>
    <dgm:pt modelId="{2FD4BF53-23AF-466E-8EC6-9943F7B1C8A3}" type="parTrans" cxnId="{CA18298D-15B4-419D-80B2-02B6AFA75228}">
      <dgm:prSet/>
      <dgm:spPr/>
      <dgm:t>
        <a:bodyPr/>
        <a:lstStyle/>
        <a:p>
          <a:endParaRPr lang="ru-RU"/>
        </a:p>
      </dgm:t>
    </dgm:pt>
    <dgm:pt modelId="{07BB5E7F-9A04-4708-BB8F-F9576C940687}" type="sibTrans" cxnId="{CA18298D-15B4-419D-80B2-02B6AFA75228}">
      <dgm:prSet/>
      <dgm:spPr/>
      <dgm:t>
        <a:bodyPr/>
        <a:lstStyle/>
        <a:p>
          <a:endParaRPr lang="ru-RU"/>
        </a:p>
      </dgm:t>
    </dgm:pt>
    <dgm:pt modelId="{80C302FC-8BA9-4626-8977-FE50C66790DE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dirty="0">
              <a:solidFill>
                <a:schemeClr val="tx1"/>
              </a:solidFill>
            </a:rPr>
            <a:t>Оценка прогресса по достижению поставленных целей</a:t>
          </a:r>
          <a:endParaRPr lang="uk-UA" dirty="0">
            <a:solidFill>
              <a:schemeClr val="tx1"/>
            </a:solidFill>
          </a:endParaRPr>
        </a:p>
      </dgm:t>
    </dgm:pt>
    <dgm:pt modelId="{30CBDF90-4CB6-43F2-9DA3-811085158894}" type="parTrans" cxnId="{5CB5B2B7-6501-411A-934E-0B14FD2E2F7D}">
      <dgm:prSet/>
      <dgm:spPr/>
      <dgm:t>
        <a:bodyPr/>
        <a:lstStyle/>
        <a:p>
          <a:endParaRPr lang="ru-RU"/>
        </a:p>
      </dgm:t>
    </dgm:pt>
    <dgm:pt modelId="{A4035D7B-F427-4425-9D92-BAF6FF5EA812}" type="sibTrans" cxnId="{5CB5B2B7-6501-411A-934E-0B14FD2E2F7D}">
      <dgm:prSet/>
      <dgm:spPr/>
      <dgm:t>
        <a:bodyPr/>
        <a:lstStyle/>
        <a:p>
          <a:endParaRPr lang="ru-RU"/>
        </a:p>
      </dgm:t>
    </dgm:pt>
    <dgm:pt modelId="{44D03AE9-D8CE-40B1-ADB6-57BAFEAB55EE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dirty="0">
              <a:solidFill>
                <a:schemeClr val="tx1"/>
              </a:solidFill>
            </a:rPr>
            <a:t>Размышления над тем, что было особенно значимым в ходе тренинга</a:t>
          </a:r>
          <a:endParaRPr lang="uk-UA" dirty="0">
            <a:solidFill>
              <a:schemeClr val="tx1"/>
            </a:solidFill>
          </a:endParaRPr>
        </a:p>
      </dgm:t>
    </dgm:pt>
    <dgm:pt modelId="{BB1F1CF4-0412-42F2-81F5-BD4655524C6E}" type="parTrans" cxnId="{011DB22F-62B5-4487-9A1D-604942526D02}">
      <dgm:prSet/>
      <dgm:spPr/>
      <dgm:t>
        <a:bodyPr/>
        <a:lstStyle/>
        <a:p>
          <a:endParaRPr lang="ru-RU"/>
        </a:p>
      </dgm:t>
    </dgm:pt>
    <dgm:pt modelId="{8D361370-6B19-4462-90C9-8DBD0B8574A5}" type="sibTrans" cxnId="{011DB22F-62B5-4487-9A1D-604942526D02}">
      <dgm:prSet/>
      <dgm:spPr/>
      <dgm:t>
        <a:bodyPr/>
        <a:lstStyle/>
        <a:p>
          <a:endParaRPr lang="ru-RU"/>
        </a:p>
      </dgm:t>
    </dgm:pt>
    <dgm:pt modelId="{597E708C-3A2C-4CF1-AD78-D094CC5D732C}" type="pres">
      <dgm:prSet presAssocID="{AE9A6E99-6AB5-4AF7-8367-992BB111BF5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79F1FB-4237-4D5A-A3E7-CA7A4A7A94EE}" type="pres">
      <dgm:prSet presAssocID="{CCBAF720-7B5C-4C37-853F-3766259E59DD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9A2C8612-FD8B-439A-9F9E-E21B2DD1F014}" type="pres">
      <dgm:prSet presAssocID="{6BA6421D-7350-4112-B779-1394249C64DB}" presName="sibTrans" presStyleCnt="0"/>
      <dgm:spPr/>
    </dgm:pt>
    <dgm:pt modelId="{FE99CFA5-3CF3-4B69-8286-082364EA7619}" type="pres">
      <dgm:prSet presAssocID="{048027F9-E49F-4892-BF5B-B1FFB7C925B5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C87EE343-49C5-4F8E-AC49-DE6EDEE8E482}" type="pres">
      <dgm:prSet presAssocID="{70F8C05C-B58D-4783-8BE4-20685D7B36DA}" presName="sibTrans" presStyleCnt="0"/>
      <dgm:spPr/>
    </dgm:pt>
    <dgm:pt modelId="{1B864F15-1F21-4E80-AD65-4243D64CA4E8}" type="pres">
      <dgm:prSet presAssocID="{50D09400-BEA3-46BE-9097-5115A9AC3FE0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83B1889-700A-4230-8978-17378AA5831C}" type="pres">
      <dgm:prSet presAssocID="{07BB5E7F-9A04-4708-BB8F-F9576C940687}" presName="sibTrans" presStyleCnt="0"/>
      <dgm:spPr/>
    </dgm:pt>
    <dgm:pt modelId="{DBA50985-3122-4396-BF22-5398171FBD1B}" type="pres">
      <dgm:prSet presAssocID="{80C302FC-8BA9-4626-8977-FE50C66790DE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AC55CF60-CEF7-48E2-97F7-0315F77BB558}" type="pres">
      <dgm:prSet presAssocID="{A4035D7B-F427-4425-9D92-BAF6FF5EA812}" presName="sibTrans" presStyleCnt="0"/>
      <dgm:spPr/>
    </dgm:pt>
    <dgm:pt modelId="{609F38FF-5F70-41AB-BF7C-B5847E3A69D7}" type="pres">
      <dgm:prSet presAssocID="{44D03AE9-D8CE-40B1-ADB6-57BAFEAB55EE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6912EC33-551C-4C1A-BA7A-9C7462DDFD82}" type="presOf" srcId="{80C302FC-8BA9-4626-8977-FE50C66790DE}" destId="{DBA50985-3122-4396-BF22-5398171FBD1B}" srcOrd="0" destOrd="0" presId="urn:microsoft.com/office/officeart/2005/8/layout/default"/>
    <dgm:cxn modelId="{5CB5B2B7-6501-411A-934E-0B14FD2E2F7D}" srcId="{AE9A6E99-6AB5-4AF7-8367-992BB111BF5E}" destId="{80C302FC-8BA9-4626-8977-FE50C66790DE}" srcOrd="3" destOrd="0" parTransId="{30CBDF90-4CB6-43F2-9DA3-811085158894}" sibTransId="{A4035D7B-F427-4425-9D92-BAF6FF5EA812}"/>
    <dgm:cxn modelId="{D2C2DFF8-378D-4050-B1CA-F6A807F0AF1A}" type="presOf" srcId="{50D09400-BEA3-46BE-9097-5115A9AC3FE0}" destId="{1B864F15-1F21-4E80-AD65-4243D64CA4E8}" srcOrd="0" destOrd="0" presId="urn:microsoft.com/office/officeart/2005/8/layout/default"/>
    <dgm:cxn modelId="{CF81E75C-C9B7-4554-B298-F676C6026BF9}" type="presOf" srcId="{048027F9-E49F-4892-BF5B-B1FFB7C925B5}" destId="{FE99CFA5-3CF3-4B69-8286-082364EA7619}" srcOrd="0" destOrd="0" presId="urn:microsoft.com/office/officeart/2005/8/layout/default"/>
    <dgm:cxn modelId="{8F2D2E3B-9DA8-4B7C-9D80-9F09B1714C1C}" srcId="{AE9A6E99-6AB5-4AF7-8367-992BB111BF5E}" destId="{CCBAF720-7B5C-4C37-853F-3766259E59DD}" srcOrd="0" destOrd="0" parTransId="{BFD9F51E-659F-4215-9DB7-6AC1E8B6938A}" sibTransId="{6BA6421D-7350-4112-B779-1394249C64DB}"/>
    <dgm:cxn modelId="{11AFE5BB-0E6C-4FB4-8BB5-EFE362567D27}" type="presOf" srcId="{CCBAF720-7B5C-4C37-853F-3766259E59DD}" destId="{F179F1FB-4237-4D5A-A3E7-CA7A4A7A94EE}" srcOrd="0" destOrd="0" presId="urn:microsoft.com/office/officeart/2005/8/layout/default"/>
    <dgm:cxn modelId="{1C468A88-B710-47C1-8618-6E36D22BF860}" srcId="{AE9A6E99-6AB5-4AF7-8367-992BB111BF5E}" destId="{048027F9-E49F-4892-BF5B-B1FFB7C925B5}" srcOrd="1" destOrd="0" parTransId="{B3C60051-48C0-45E4-B41C-7439DB129382}" sibTransId="{70F8C05C-B58D-4783-8BE4-20685D7B36DA}"/>
    <dgm:cxn modelId="{011DB22F-62B5-4487-9A1D-604942526D02}" srcId="{AE9A6E99-6AB5-4AF7-8367-992BB111BF5E}" destId="{44D03AE9-D8CE-40B1-ADB6-57BAFEAB55EE}" srcOrd="4" destOrd="0" parTransId="{BB1F1CF4-0412-42F2-81F5-BD4655524C6E}" sibTransId="{8D361370-6B19-4462-90C9-8DBD0B8574A5}"/>
    <dgm:cxn modelId="{CA18298D-15B4-419D-80B2-02B6AFA75228}" srcId="{AE9A6E99-6AB5-4AF7-8367-992BB111BF5E}" destId="{50D09400-BEA3-46BE-9097-5115A9AC3FE0}" srcOrd="2" destOrd="0" parTransId="{2FD4BF53-23AF-466E-8EC6-9943F7B1C8A3}" sibTransId="{07BB5E7F-9A04-4708-BB8F-F9576C940687}"/>
    <dgm:cxn modelId="{FA7BA657-F14E-489B-AD0D-33FC55BA08C8}" type="presOf" srcId="{44D03AE9-D8CE-40B1-ADB6-57BAFEAB55EE}" destId="{609F38FF-5F70-41AB-BF7C-B5847E3A69D7}" srcOrd="0" destOrd="0" presId="urn:microsoft.com/office/officeart/2005/8/layout/default"/>
    <dgm:cxn modelId="{7C4082DB-8DF3-4436-8EBB-7990E0D09F40}" type="presOf" srcId="{AE9A6E99-6AB5-4AF7-8367-992BB111BF5E}" destId="{597E708C-3A2C-4CF1-AD78-D094CC5D732C}" srcOrd="0" destOrd="0" presId="urn:microsoft.com/office/officeart/2005/8/layout/default"/>
    <dgm:cxn modelId="{0F401866-3DC6-4CA5-9001-FFF20BEDDF2B}" type="presParOf" srcId="{597E708C-3A2C-4CF1-AD78-D094CC5D732C}" destId="{F179F1FB-4237-4D5A-A3E7-CA7A4A7A94EE}" srcOrd="0" destOrd="0" presId="urn:microsoft.com/office/officeart/2005/8/layout/default"/>
    <dgm:cxn modelId="{6EAB3F76-7CCA-4C3A-B073-4AF8EE76F914}" type="presParOf" srcId="{597E708C-3A2C-4CF1-AD78-D094CC5D732C}" destId="{9A2C8612-FD8B-439A-9F9E-E21B2DD1F014}" srcOrd="1" destOrd="0" presId="urn:microsoft.com/office/officeart/2005/8/layout/default"/>
    <dgm:cxn modelId="{8AF0654C-C138-4D01-BB6B-8B710E5384EE}" type="presParOf" srcId="{597E708C-3A2C-4CF1-AD78-D094CC5D732C}" destId="{FE99CFA5-3CF3-4B69-8286-082364EA7619}" srcOrd="2" destOrd="0" presId="urn:microsoft.com/office/officeart/2005/8/layout/default"/>
    <dgm:cxn modelId="{C7B0AE03-A040-48EC-90ED-B2C32359AF73}" type="presParOf" srcId="{597E708C-3A2C-4CF1-AD78-D094CC5D732C}" destId="{C87EE343-49C5-4F8E-AC49-DE6EDEE8E482}" srcOrd="3" destOrd="0" presId="urn:microsoft.com/office/officeart/2005/8/layout/default"/>
    <dgm:cxn modelId="{7472C6A0-76D5-4944-97BF-C727AA35CB3B}" type="presParOf" srcId="{597E708C-3A2C-4CF1-AD78-D094CC5D732C}" destId="{1B864F15-1F21-4E80-AD65-4243D64CA4E8}" srcOrd="4" destOrd="0" presId="urn:microsoft.com/office/officeart/2005/8/layout/default"/>
    <dgm:cxn modelId="{DB223C14-BE91-4138-880A-1D29603EC7C9}" type="presParOf" srcId="{597E708C-3A2C-4CF1-AD78-D094CC5D732C}" destId="{283B1889-700A-4230-8978-17378AA5831C}" srcOrd="5" destOrd="0" presId="urn:microsoft.com/office/officeart/2005/8/layout/default"/>
    <dgm:cxn modelId="{4DAE84A8-D113-42DD-A216-B095AE541AA4}" type="presParOf" srcId="{597E708C-3A2C-4CF1-AD78-D094CC5D732C}" destId="{DBA50985-3122-4396-BF22-5398171FBD1B}" srcOrd="6" destOrd="0" presId="urn:microsoft.com/office/officeart/2005/8/layout/default"/>
    <dgm:cxn modelId="{125BF161-4709-4A68-94D5-27FAD8FA011C}" type="presParOf" srcId="{597E708C-3A2C-4CF1-AD78-D094CC5D732C}" destId="{AC55CF60-CEF7-48E2-97F7-0315F77BB558}" srcOrd="7" destOrd="0" presId="urn:microsoft.com/office/officeart/2005/8/layout/default"/>
    <dgm:cxn modelId="{5E84DA0B-61C5-49F3-BD30-E22B3B812810}" type="presParOf" srcId="{597E708C-3A2C-4CF1-AD78-D094CC5D732C}" destId="{609F38FF-5F70-41AB-BF7C-B5847E3A69D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3ED768-5B20-456D-8A8D-E0A9640FD1A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CAEDAF-4FA4-4413-AFF9-48FEFE63092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область жизни, в которой вы хотите улучшиться или достичь определенного результата.</a:t>
          </a:r>
          <a:endParaRPr lang="uk-UA">
            <a:solidFill>
              <a:schemeClr val="tx1"/>
            </a:solidFill>
          </a:endParaRPr>
        </a:p>
      </dgm:t>
    </dgm:pt>
    <dgm:pt modelId="{EB30605C-C802-4598-80B9-8FB831FB7331}" type="parTrans" cxnId="{82C4F7B9-BB50-4635-9C31-237BF8F84AD4}">
      <dgm:prSet/>
      <dgm:spPr/>
      <dgm:t>
        <a:bodyPr/>
        <a:lstStyle/>
        <a:p>
          <a:endParaRPr lang="ru-RU"/>
        </a:p>
      </dgm:t>
    </dgm:pt>
    <dgm:pt modelId="{2A88DA62-FC9E-4AD1-B54A-26DF10AF815C}" type="sibTrans" cxnId="{82C4F7B9-BB50-4635-9C31-237BF8F84AD4}">
      <dgm:prSet/>
      <dgm:spPr/>
      <dgm:t>
        <a:bodyPr/>
        <a:lstStyle/>
        <a:p>
          <a:endParaRPr lang="ru-RU"/>
        </a:p>
      </dgm:t>
    </dgm:pt>
    <dgm:pt modelId="{5DD39A9D-6A8B-4C6D-80F0-04C3AE84BB1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Определите желаемый результат. Это должно быть конкретное достижение, которого вы хотите добиться.</a:t>
          </a:r>
          <a:endParaRPr lang="uk-UA" dirty="0">
            <a:solidFill>
              <a:schemeClr val="tx1"/>
            </a:solidFill>
          </a:endParaRPr>
        </a:p>
      </dgm:t>
    </dgm:pt>
    <dgm:pt modelId="{2DF70B5B-8C75-4898-BF4B-7C4FE1064297}" type="parTrans" cxnId="{DE3E8020-A699-4DC5-9841-05E183240B59}">
      <dgm:prSet/>
      <dgm:spPr/>
      <dgm:t>
        <a:bodyPr/>
        <a:lstStyle/>
        <a:p>
          <a:endParaRPr lang="ru-RU"/>
        </a:p>
      </dgm:t>
    </dgm:pt>
    <dgm:pt modelId="{562392D7-ABEA-4E6B-ACCC-DB58CF42E540}" type="sibTrans" cxnId="{DE3E8020-A699-4DC5-9841-05E183240B59}">
      <dgm:prSet/>
      <dgm:spPr/>
      <dgm:t>
        <a:bodyPr/>
        <a:lstStyle/>
        <a:p>
          <a:endParaRPr lang="ru-RU"/>
        </a:p>
      </dgm:t>
    </dgm:pt>
    <dgm:pt modelId="{2B39E223-3D48-456E-B8CD-ADF5EE3F162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Сформулируйте цель ясно и конкретно. Используйте четкие слова, чтобы описать, что вы хотите достичь.</a:t>
          </a:r>
          <a:endParaRPr lang="uk-UA">
            <a:solidFill>
              <a:schemeClr val="tx1"/>
            </a:solidFill>
          </a:endParaRPr>
        </a:p>
      </dgm:t>
    </dgm:pt>
    <dgm:pt modelId="{E04AA15C-F2A6-4A9C-B5C1-ED8A342C5DDB}" type="parTrans" cxnId="{974F8F8B-CC3E-40D8-A957-CB1BC594EAE7}">
      <dgm:prSet/>
      <dgm:spPr/>
      <dgm:t>
        <a:bodyPr/>
        <a:lstStyle/>
        <a:p>
          <a:endParaRPr lang="ru-RU"/>
        </a:p>
      </dgm:t>
    </dgm:pt>
    <dgm:pt modelId="{0F46229F-56E7-47A0-9130-FF95AD4D8685}" type="sibTrans" cxnId="{974F8F8B-CC3E-40D8-A957-CB1BC594EAE7}">
      <dgm:prSet/>
      <dgm:spPr/>
      <dgm:t>
        <a:bodyPr/>
        <a:lstStyle/>
        <a:p>
          <a:endParaRPr lang="ru-RU"/>
        </a:p>
      </dgm:t>
    </dgm:pt>
    <dgm:pt modelId="{DBCBA2F6-3A90-41B3-9E02-5721E121AE8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Сделайте свои цели измеримыми. Определите конкретный критерий, который позволит вам определить, достигнута ли ваша цель.</a:t>
          </a:r>
          <a:endParaRPr lang="uk-UA">
            <a:solidFill>
              <a:schemeClr val="tx1"/>
            </a:solidFill>
          </a:endParaRPr>
        </a:p>
      </dgm:t>
    </dgm:pt>
    <dgm:pt modelId="{872568BE-59E7-4AA4-841D-682DD4C0777C}" type="parTrans" cxnId="{2BF6A6D2-6C19-4F90-8FAC-1C581D5054D2}">
      <dgm:prSet/>
      <dgm:spPr/>
      <dgm:t>
        <a:bodyPr/>
        <a:lstStyle/>
        <a:p>
          <a:endParaRPr lang="ru-RU"/>
        </a:p>
      </dgm:t>
    </dgm:pt>
    <dgm:pt modelId="{EBA8775C-69A9-449F-995E-00B558376A11}" type="sibTrans" cxnId="{2BF6A6D2-6C19-4F90-8FAC-1C581D5054D2}">
      <dgm:prSet/>
      <dgm:spPr/>
      <dgm:t>
        <a:bodyPr/>
        <a:lstStyle/>
        <a:p>
          <a:endParaRPr lang="ru-RU"/>
        </a:p>
      </dgm:t>
    </dgm:pt>
    <dgm:pt modelId="{32DE9F65-3FCA-4193-AD06-9C5AD06F195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Установите сроки. Определите конкретный срок, в течение которого вы хотите достичь своей цели.</a:t>
          </a:r>
          <a:endParaRPr lang="uk-UA">
            <a:solidFill>
              <a:schemeClr val="tx1"/>
            </a:solidFill>
          </a:endParaRPr>
        </a:p>
      </dgm:t>
    </dgm:pt>
    <dgm:pt modelId="{ECFA9704-86C1-4A1A-8FE0-BEB137294AF8}" type="parTrans" cxnId="{54965A06-98C2-4214-81A1-3D606B2079C0}">
      <dgm:prSet/>
      <dgm:spPr/>
      <dgm:t>
        <a:bodyPr/>
        <a:lstStyle/>
        <a:p>
          <a:endParaRPr lang="ru-RU"/>
        </a:p>
      </dgm:t>
    </dgm:pt>
    <dgm:pt modelId="{923346D7-8E05-47E3-AD03-CB4262E61B0D}" type="sibTrans" cxnId="{54965A06-98C2-4214-81A1-3D606B2079C0}">
      <dgm:prSet/>
      <dgm:spPr/>
      <dgm:t>
        <a:bodyPr/>
        <a:lstStyle/>
        <a:p>
          <a:endParaRPr lang="ru-RU"/>
        </a:p>
      </dgm:t>
    </dgm:pt>
    <dgm:pt modelId="{EB2626D6-3AA5-4EDC-AE90-FA994FB678D4}" type="pres">
      <dgm:prSet presAssocID="{333ED768-5B20-456D-8A8D-E0A9640FD1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2D61EA-EC45-4F37-9CEF-7955F61CEA0F}" type="pres">
      <dgm:prSet presAssocID="{0BCAEDAF-4FA4-4413-AFF9-48FEFE630924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A173652-212D-4D69-A21D-249A38CBB243}" type="pres">
      <dgm:prSet presAssocID="{2A88DA62-FC9E-4AD1-B54A-26DF10AF815C}" presName="sibTrans" presStyleCnt="0"/>
      <dgm:spPr/>
    </dgm:pt>
    <dgm:pt modelId="{E57E7645-7DC8-4FB0-BC8B-EE28A9A57D2A}" type="pres">
      <dgm:prSet presAssocID="{5DD39A9D-6A8B-4C6D-80F0-04C3AE84BB18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4ADC670-13DB-4A29-A465-BF824483AF6E}" type="pres">
      <dgm:prSet presAssocID="{562392D7-ABEA-4E6B-ACCC-DB58CF42E540}" presName="sibTrans" presStyleCnt="0"/>
      <dgm:spPr/>
    </dgm:pt>
    <dgm:pt modelId="{D6FB91E1-54EC-4039-9DA5-7B67065158FC}" type="pres">
      <dgm:prSet presAssocID="{2B39E223-3D48-456E-B8CD-ADF5EE3F1624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ABB51B81-E12D-4D33-BEA6-1A91C7ACAD9C}" type="pres">
      <dgm:prSet presAssocID="{0F46229F-56E7-47A0-9130-FF95AD4D8685}" presName="sibTrans" presStyleCnt="0"/>
      <dgm:spPr/>
    </dgm:pt>
    <dgm:pt modelId="{AC50256A-4B0A-47BD-879B-0EBAF3421B80}" type="pres">
      <dgm:prSet presAssocID="{DBCBA2F6-3A90-41B3-9E02-5721E121AE8A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5A4EBDC-B77C-49DD-BD93-11FAD7DF16CA}" type="pres">
      <dgm:prSet presAssocID="{EBA8775C-69A9-449F-995E-00B558376A11}" presName="sibTrans" presStyleCnt="0"/>
      <dgm:spPr/>
    </dgm:pt>
    <dgm:pt modelId="{8FAD41A5-F29C-4D79-AECC-74D96DC874B5}" type="pres">
      <dgm:prSet presAssocID="{32DE9F65-3FCA-4193-AD06-9C5AD06F195B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2BF6A6D2-6C19-4F90-8FAC-1C581D5054D2}" srcId="{333ED768-5B20-456D-8A8D-E0A9640FD1A4}" destId="{DBCBA2F6-3A90-41B3-9E02-5721E121AE8A}" srcOrd="3" destOrd="0" parTransId="{872568BE-59E7-4AA4-841D-682DD4C0777C}" sibTransId="{EBA8775C-69A9-449F-995E-00B558376A11}"/>
    <dgm:cxn modelId="{BFB4B0DC-8D07-461D-98EF-55E56B33E6BC}" type="presOf" srcId="{0BCAEDAF-4FA4-4413-AFF9-48FEFE630924}" destId="{3D2D61EA-EC45-4F37-9CEF-7955F61CEA0F}" srcOrd="0" destOrd="0" presId="urn:microsoft.com/office/officeart/2005/8/layout/default"/>
    <dgm:cxn modelId="{78F79E7C-38C1-43B5-A12E-D47ED47764F8}" type="presOf" srcId="{DBCBA2F6-3A90-41B3-9E02-5721E121AE8A}" destId="{AC50256A-4B0A-47BD-879B-0EBAF3421B80}" srcOrd="0" destOrd="0" presId="urn:microsoft.com/office/officeart/2005/8/layout/default"/>
    <dgm:cxn modelId="{DE3E8020-A699-4DC5-9841-05E183240B59}" srcId="{333ED768-5B20-456D-8A8D-E0A9640FD1A4}" destId="{5DD39A9D-6A8B-4C6D-80F0-04C3AE84BB18}" srcOrd="1" destOrd="0" parTransId="{2DF70B5B-8C75-4898-BF4B-7C4FE1064297}" sibTransId="{562392D7-ABEA-4E6B-ACCC-DB58CF42E540}"/>
    <dgm:cxn modelId="{54965A06-98C2-4214-81A1-3D606B2079C0}" srcId="{333ED768-5B20-456D-8A8D-E0A9640FD1A4}" destId="{32DE9F65-3FCA-4193-AD06-9C5AD06F195B}" srcOrd="4" destOrd="0" parTransId="{ECFA9704-86C1-4A1A-8FE0-BEB137294AF8}" sibTransId="{923346D7-8E05-47E3-AD03-CB4262E61B0D}"/>
    <dgm:cxn modelId="{BCC9B684-9F55-478F-9CFB-808460101B13}" type="presOf" srcId="{5DD39A9D-6A8B-4C6D-80F0-04C3AE84BB18}" destId="{E57E7645-7DC8-4FB0-BC8B-EE28A9A57D2A}" srcOrd="0" destOrd="0" presId="urn:microsoft.com/office/officeart/2005/8/layout/default"/>
    <dgm:cxn modelId="{81590ED3-508C-44DF-8850-388D41635164}" type="presOf" srcId="{32DE9F65-3FCA-4193-AD06-9C5AD06F195B}" destId="{8FAD41A5-F29C-4D79-AECC-74D96DC874B5}" srcOrd="0" destOrd="0" presId="urn:microsoft.com/office/officeart/2005/8/layout/default"/>
    <dgm:cxn modelId="{0EA19F19-A4C8-47D9-BEFE-1F164540E8E6}" type="presOf" srcId="{2B39E223-3D48-456E-B8CD-ADF5EE3F1624}" destId="{D6FB91E1-54EC-4039-9DA5-7B67065158FC}" srcOrd="0" destOrd="0" presId="urn:microsoft.com/office/officeart/2005/8/layout/default"/>
    <dgm:cxn modelId="{F71B46BF-EE4A-46B7-865E-CCCE860BA183}" type="presOf" srcId="{333ED768-5B20-456D-8A8D-E0A9640FD1A4}" destId="{EB2626D6-3AA5-4EDC-AE90-FA994FB678D4}" srcOrd="0" destOrd="0" presId="urn:microsoft.com/office/officeart/2005/8/layout/default"/>
    <dgm:cxn modelId="{974F8F8B-CC3E-40D8-A957-CB1BC594EAE7}" srcId="{333ED768-5B20-456D-8A8D-E0A9640FD1A4}" destId="{2B39E223-3D48-456E-B8CD-ADF5EE3F1624}" srcOrd="2" destOrd="0" parTransId="{E04AA15C-F2A6-4A9C-B5C1-ED8A342C5DDB}" sibTransId="{0F46229F-56E7-47A0-9130-FF95AD4D8685}"/>
    <dgm:cxn modelId="{82C4F7B9-BB50-4635-9C31-237BF8F84AD4}" srcId="{333ED768-5B20-456D-8A8D-E0A9640FD1A4}" destId="{0BCAEDAF-4FA4-4413-AFF9-48FEFE630924}" srcOrd="0" destOrd="0" parTransId="{EB30605C-C802-4598-80B9-8FB831FB7331}" sibTransId="{2A88DA62-FC9E-4AD1-B54A-26DF10AF815C}"/>
    <dgm:cxn modelId="{316469A5-B8C9-4429-BFDC-87403E89CE92}" type="presParOf" srcId="{EB2626D6-3AA5-4EDC-AE90-FA994FB678D4}" destId="{3D2D61EA-EC45-4F37-9CEF-7955F61CEA0F}" srcOrd="0" destOrd="0" presId="urn:microsoft.com/office/officeart/2005/8/layout/default"/>
    <dgm:cxn modelId="{68E5A746-FA7B-4EEA-B169-E40EB84D078D}" type="presParOf" srcId="{EB2626D6-3AA5-4EDC-AE90-FA994FB678D4}" destId="{BA173652-212D-4D69-A21D-249A38CBB243}" srcOrd="1" destOrd="0" presId="urn:microsoft.com/office/officeart/2005/8/layout/default"/>
    <dgm:cxn modelId="{A9BADB67-6702-4357-8396-F3CA6085ECE5}" type="presParOf" srcId="{EB2626D6-3AA5-4EDC-AE90-FA994FB678D4}" destId="{E57E7645-7DC8-4FB0-BC8B-EE28A9A57D2A}" srcOrd="2" destOrd="0" presId="urn:microsoft.com/office/officeart/2005/8/layout/default"/>
    <dgm:cxn modelId="{A725412D-795B-45EA-A20D-114C68F4A8ED}" type="presParOf" srcId="{EB2626D6-3AA5-4EDC-AE90-FA994FB678D4}" destId="{84ADC670-13DB-4A29-A465-BF824483AF6E}" srcOrd="3" destOrd="0" presId="urn:microsoft.com/office/officeart/2005/8/layout/default"/>
    <dgm:cxn modelId="{7314A88B-0023-48D6-AFCA-91DB3F39BACF}" type="presParOf" srcId="{EB2626D6-3AA5-4EDC-AE90-FA994FB678D4}" destId="{D6FB91E1-54EC-4039-9DA5-7B67065158FC}" srcOrd="4" destOrd="0" presId="urn:microsoft.com/office/officeart/2005/8/layout/default"/>
    <dgm:cxn modelId="{820F81CA-CC95-4596-A857-A9FB102D2ACA}" type="presParOf" srcId="{EB2626D6-3AA5-4EDC-AE90-FA994FB678D4}" destId="{ABB51B81-E12D-4D33-BEA6-1A91C7ACAD9C}" srcOrd="5" destOrd="0" presId="urn:microsoft.com/office/officeart/2005/8/layout/default"/>
    <dgm:cxn modelId="{669D9EE8-2758-4D89-9113-8C0865180930}" type="presParOf" srcId="{EB2626D6-3AA5-4EDC-AE90-FA994FB678D4}" destId="{AC50256A-4B0A-47BD-879B-0EBAF3421B80}" srcOrd="6" destOrd="0" presId="urn:microsoft.com/office/officeart/2005/8/layout/default"/>
    <dgm:cxn modelId="{0D85C7F2-0473-4796-91C9-2E8EE35820BA}" type="presParOf" srcId="{EB2626D6-3AA5-4EDC-AE90-FA994FB678D4}" destId="{85A4EBDC-B77C-49DD-BD93-11FAD7DF16CA}" srcOrd="7" destOrd="0" presId="urn:microsoft.com/office/officeart/2005/8/layout/default"/>
    <dgm:cxn modelId="{547875B6-D522-4602-8603-EAAF7B1007FC}" type="presParOf" srcId="{EB2626D6-3AA5-4EDC-AE90-FA994FB678D4}" destId="{8FAD41A5-F29C-4D79-AECC-74D96DC874B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38C5D3-4A0E-4352-9ED0-3307BB0C9DA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2DAAC8-D6D9-4A01-8CE0-DB3FF817755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Определить свои цели и задачи: </a:t>
          </a:r>
          <a:r>
            <a:rPr lang="ru-RU" dirty="0">
              <a:solidFill>
                <a:schemeClr val="tx1"/>
              </a:solidFill>
            </a:rPr>
            <a:t>прежде чем начать оценивать свое текущее положение в сфере карьеры и профессионального развития, важно определить свои долгосрочные и краткосрочные цели и задачи. Например, вы можете задать себе вопросы, какие компетенции я хочу развивать, к какой должности стремлюсь, какие задачи я хочу решать в своей работе.</a:t>
          </a:r>
          <a:endParaRPr lang="uk-UA" dirty="0">
            <a:solidFill>
              <a:schemeClr val="tx1"/>
            </a:solidFill>
          </a:endParaRPr>
        </a:p>
      </dgm:t>
    </dgm:pt>
    <dgm:pt modelId="{9DF9E1E6-F752-45CF-8549-DF62627CE86B}" type="parTrans" cxnId="{3D7645B7-07E0-4BB0-861F-03E08EC0C6AA}">
      <dgm:prSet/>
      <dgm:spPr/>
      <dgm:t>
        <a:bodyPr/>
        <a:lstStyle/>
        <a:p>
          <a:endParaRPr lang="ru-RU"/>
        </a:p>
      </dgm:t>
    </dgm:pt>
    <dgm:pt modelId="{59FA100F-7CA5-4118-B416-2128ED8F0DE3}" type="sibTrans" cxnId="{3D7645B7-07E0-4BB0-861F-03E08EC0C6AA}">
      <dgm:prSet/>
      <dgm:spPr/>
      <dgm:t>
        <a:bodyPr/>
        <a:lstStyle/>
        <a:p>
          <a:endParaRPr lang="ru-RU"/>
        </a:p>
      </dgm:t>
    </dgm:pt>
    <dgm:pt modelId="{C2C7D527-28A5-40DF-B77C-04425C519A6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Оценить свои текущие достижения</a:t>
          </a:r>
          <a:r>
            <a:rPr lang="ru-RU" dirty="0">
              <a:solidFill>
                <a:schemeClr val="tx1"/>
              </a:solidFill>
            </a:rPr>
            <a:t>: следующим шагом является оценка своих текущих достижений и профессиональных компетенций. Рекомендуется составить список своих профессиональных достижений и навыков, которые вы получили на текущей работе.</a:t>
          </a:r>
          <a:endParaRPr lang="uk-UA" dirty="0">
            <a:solidFill>
              <a:schemeClr val="tx1"/>
            </a:solidFill>
          </a:endParaRPr>
        </a:p>
      </dgm:t>
    </dgm:pt>
    <dgm:pt modelId="{4C18E534-11DE-4991-8CAD-30C8FE7BBB85}" type="parTrans" cxnId="{140AD0B4-844E-4CB5-8DF3-3A597DE11BC8}">
      <dgm:prSet/>
      <dgm:spPr/>
      <dgm:t>
        <a:bodyPr/>
        <a:lstStyle/>
        <a:p>
          <a:endParaRPr lang="ru-RU"/>
        </a:p>
      </dgm:t>
    </dgm:pt>
    <dgm:pt modelId="{4B09D665-0926-4D96-9EDB-1470B35E674C}" type="sibTrans" cxnId="{140AD0B4-844E-4CB5-8DF3-3A597DE11BC8}">
      <dgm:prSet/>
      <dgm:spPr/>
      <dgm:t>
        <a:bodyPr/>
        <a:lstStyle/>
        <a:p>
          <a:endParaRPr lang="ru-RU"/>
        </a:p>
      </dgm:t>
    </dgm:pt>
    <dgm:pt modelId="{903AF005-7CA5-4FE3-A144-4606BF815C6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Оценить свой текущий уровень компетенций: </a:t>
          </a:r>
          <a:r>
            <a:rPr lang="ru-RU" dirty="0">
              <a:solidFill>
                <a:schemeClr val="tx1"/>
              </a:solidFill>
            </a:rPr>
            <a:t>для оценки своего текущего уровня компетенций можно использовать различные методы, такие как самооценка, оценка коллегами и руководством, а также прохождение специальных тестов и тренингов.</a:t>
          </a:r>
          <a:endParaRPr lang="uk-UA" dirty="0">
            <a:solidFill>
              <a:schemeClr val="tx1"/>
            </a:solidFill>
          </a:endParaRPr>
        </a:p>
      </dgm:t>
    </dgm:pt>
    <dgm:pt modelId="{621B45AD-F752-4C6A-B23C-BD1D0F351F0B}" type="parTrans" cxnId="{EDB19AD3-D00C-493E-9004-050B070DBEC6}">
      <dgm:prSet/>
      <dgm:spPr/>
      <dgm:t>
        <a:bodyPr/>
        <a:lstStyle/>
        <a:p>
          <a:endParaRPr lang="ru-RU"/>
        </a:p>
      </dgm:t>
    </dgm:pt>
    <dgm:pt modelId="{62A44D94-825C-449F-A4B6-3151A93BFA3E}" type="sibTrans" cxnId="{EDB19AD3-D00C-493E-9004-050B070DBEC6}">
      <dgm:prSet/>
      <dgm:spPr/>
      <dgm:t>
        <a:bodyPr/>
        <a:lstStyle/>
        <a:p>
          <a:endParaRPr lang="ru-RU"/>
        </a:p>
      </dgm:t>
    </dgm:pt>
    <dgm:pt modelId="{1BF6EEDC-7F27-46F2-9596-F876A9A585A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Изучить требования рынка труда: </a:t>
          </a:r>
          <a:r>
            <a:rPr lang="ru-RU" dirty="0">
              <a:solidFill>
                <a:schemeClr val="tx1"/>
              </a:solidFill>
            </a:rPr>
            <a:t>необходимо изучить требования рынка труда в своей области и определить, насколько соответствуют вашему текущему уровню компетенций и достижениям.</a:t>
          </a:r>
          <a:endParaRPr lang="uk-UA" dirty="0">
            <a:solidFill>
              <a:schemeClr val="tx1"/>
            </a:solidFill>
          </a:endParaRPr>
        </a:p>
      </dgm:t>
    </dgm:pt>
    <dgm:pt modelId="{0C7EC2AD-E604-4802-A1F0-C3F5B0F63B70}" type="parTrans" cxnId="{36CDB798-EBD3-4FC7-8DAF-4F361D5A9463}">
      <dgm:prSet/>
      <dgm:spPr/>
      <dgm:t>
        <a:bodyPr/>
        <a:lstStyle/>
        <a:p>
          <a:endParaRPr lang="ru-RU"/>
        </a:p>
      </dgm:t>
    </dgm:pt>
    <dgm:pt modelId="{D1B29A8B-D113-48EB-8C7A-C0012E55D08D}" type="sibTrans" cxnId="{36CDB798-EBD3-4FC7-8DAF-4F361D5A9463}">
      <dgm:prSet/>
      <dgm:spPr/>
      <dgm:t>
        <a:bodyPr/>
        <a:lstStyle/>
        <a:p>
          <a:endParaRPr lang="ru-RU"/>
        </a:p>
      </dgm:t>
    </dgm:pt>
    <dgm:pt modelId="{545EFB8F-FD6F-4BBB-BD0D-6EB3162CD96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Составить план развития: </a:t>
          </a:r>
          <a:r>
            <a:rPr lang="ru-RU" dirty="0">
              <a:solidFill>
                <a:schemeClr val="tx1"/>
              </a:solidFill>
            </a:rPr>
            <a:t>после оценки своего текущего положения необходимо разработать план развития, который будет содержать конкретные действия и мероприятия по достижению своих целей и задач. Например, план может включать в себя прохождение дополнительных курсов, посещение тренингов и семинаров, повышение квалификации, поиск новых работодателей или партнеров.</a:t>
          </a:r>
          <a:endParaRPr lang="uk-UA" dirty="0">
            <a:solidFill>
              <a:schemeClr val="tx1"/>
            </a:solidFill>
          </a:endParaRPr>
        </a:p>
      </dgm:t>
    </dgm:pt>
    <dgm:pt modelId="{C69D54A1-0E0F-4586-B0F5-ACE4CA07CCE2}" type="parTrans" cxnId="{A73355EA-7AFF-474A-AC54-EAB40ED3992B}">
      <dgm:prSet/>
      <dgm:spPr/>
      <dgm:t>
        <a:bodyPr/>
        <a:lstStyle/>
        <a:p>
          <a:endParaRPr lang="ru-RU"/>
        </a:p>
      </dgm:t>
    </dgm:pt>
    <dgm:pt modelId="{3E97B0E8-1B40-450B-AE53-37069DCAE02E}" type="sibTrans" cxnId="{A73355EA-7AFF-474A-AC54-EAB40ED3992B}">
      <dgm:prSet/>
      <dgm:spPr/>
      <dgm:t>
        <a:bodyPr/>
        <a:lstStyle/>
        <a:p>
          <a:endParaRPr lang="ru-RU"/>
        </a:p>
      </dgm:t>
    </dgm:pt>
    <dgm:pt modelId="{6355E16B-6E78-4839-8259-472241AA7D6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Оценить свой план</a:t>
          </a:r>
          <a:r>
            <a:rPr lang="ru-RU" dirty="0">
              <a:solidFill>
                <a:schemeClr val="tx1"/>
              </a:solidFill>
            </a:rPr>
            <a:t>: важно периодически оценивать свой план развития и регулярно корректировать его в соответствии с новыми целями и задачами.</a:t>
          </a:r>
          <a:endParaRPr lang="uk-UA" dirty="0">
            <a:solidFill>
              <a:schemeClr val="tx1"/>
            </a:solidFill>
          </a:endParaRPr>
        </a:p>
      </dgm:t>
    </dgm:pt>
    <dgm:pt modelId="{588A1121-523F-402F-A2B9-FFC64AD66726}" type="parTrans" cxnId="{17EB8BAB-FFCE-49D2-B455-B304F69B17C7}">
      <dgm:prSet/>
      <dgm:spPr/>
      <dgm:t>
        <a:bodyPr/>
        <a:lstStyle/>
        <a:p>
          <a:endParaRPr lang="ru-RU"/>
        </a:p>
      </dgm:t>
    </dgm:pt>
    <dgm:pt modelId="{E079759F-EFF0-4D0B-84F0-023C86901EE1}" type="sibTrans" cxnId="{17EB8BAB-FFCE-49D2-B455-B304F69B17C7}">
      <dgm:prSet/>
      <dgm:spPr/>
      <dgm:t>
        <a:bodyPr/>
        <a:lstStyle/>
        <a:p>
          <a:endParaRPr lang="ru-RU"/>
        </a:p>
      </dgm:t>
    </dgm:pt>
    <dgm:pt modelId="{C766CF9D-71D5-484B-A292-363885BC9A34}" type="pres">
      <dgm:prSet presAssocID="{7A38C5D3-4A0E-4352-9ED0-3307BB0C9DA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A66A39-4B14-4CEB-9974-356832A78F77}" type="pres">
      <dgm:prSet presAssocID="{7C2DAAC8-D6D9-4A01-8CE0-DB3FF817755B}" presName="node" presStyleLbl="node1" presStyleIdx="0" presStyleCnt="6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50DEF002-6ADD-41A2-BE25-4BE504FA112E}" type="pres">
      <dgm:prSet presAssocID="{59FA100F-7CA5-4118-B416-2128ED8F0DE3}" presName="sibTrans" presStyleCnt="0"/>
      <dgm:spPr/>
    </dgm:pt>
    <dgm:pt modelId="{7D433ED8-F97A-4960-A363-408D8E6870D0}" type="pres">
      <dgm:prSet presAssocID="{C2C7D527-28A5-40DF-B77C-04425C519A60}" presName="node" presStyleLbl="node1" presStyleIdx="1" presStyleCnt="6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6C99E696-9F66-48E2-B1C9-BF94CB305810}" type="pres">
      <dgm:prSet presAssocID="{4B09D665-0926-4D96-9EDB-1470B35E674C}" presName="sibTrans" presStyleCnt="0"/>
      <dgm:spPr/>
    </dgm:pt>
    <dgm:pt modelId="{61A04F78-78DE-4243-811D-AFBAD781C0A7}" type="pres">
      <dgm:prSet presAssocID="{903AF005-7CA5-4FE3-A144-4606BF815C69}" presName="node" presStyleLbl="node1" presStyleIdx="2" presStyleCnt="6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87DDA259-064B-4720-97B1-947D178B4926}" type="pres">
      <dgm:prSet presAssocID="{62A44D94-825C-449F-A4B6-3151A93BFA3E}" presName="sibTrans" presStyleCnt="0"/>
      <dgm:spPr/>
    </dgm:pt>
    <dgm:pt modelId="{B646051D-5271-4652-B216-4F6AFC57C358}" type="pres">
      <dgm:prSet presAssocID="{1BF6EEDC-7F27-46F2-9596-F876A9A585A9}" presName="node" presStyleLbl="node1" presStyleIdx="3" presStyleCnt="6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75E96EE2-48DB-4709-8D73-9F8F6B58D9E8}" type="pres">
      <dgm:prSet presAssocID="{D1B29A8B-D113-48EB-8C7A-C0012E55D08D}" presName="sibTrans" presStyleCnt="0"/>
      <dgm:spPr/>
    </dgm:pt>
    <dgm:pt modelId="{3F81A8FA-94CF-40E5-BA63-AF74D92A3249}" type="pres">
      <dgm:prSet presAssocID="{545EFB8F-FD6F-4BBB-BD0D-6EB3162CD967}" presName="node" presStyleLbl="node1" presStyleIdx="4" presStyleCnt="6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  <dgm:pt modelId="{B825BA16-E658-44FD-8C00-999B3E1F487E}" type="pres">
      <dgm:prSet presAssocID="{3E97B0E8-1B40-450B-AE53-37069DCAE02E}" presName="sibTrans" presStyleCnt="0"/>
      <dgm:spPr/>
    </dgm:pt>
    <dgm:pt modelId="{02EB145F-5BFD-4819-8920-AF3FD3669941}" type="pres">
      <dgm:prSet presAssocID="{6355E16B-6E78-4839-8259-472241AA7D67}" presName="node" presStyleLbl="node1" presStyleIdx="5" presStyleCnt="6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ru-RU"/>
        </a:p>
      </dgm:t>
    </dgm:pt>
  </dgm:ptLst>
  <dgm:cxnLst>
    <dgm:cxn modelId="{CC3304BD-BAE7-4F45-B78A-3596C3D55194}" type="presOf" srcId="{7A38C5D3-4A0E-4352-9ED0-3307BB0C9DAF}" destId="{C766CF9D-71D5-484B-A292-363885BC9A34}" srcOrd="0" destOrd="0" presId="urn:microsoft.com/office/officeart/2005/8/layout/default"/>
    <dgm:cxn modelId="{6B71A606-3684-46F6-9EC0-94117865546E}" type="presOf" srcId="{1BF6EEDC-7F27-46F2-9596-F876A9A585A9}" destId="{B646051D-5271-4652-B216-4F6AFC57C358}" srcOrd="0" destOrd="0" presId="urn:microsoft.com/office/officeart/2005/8/layout/default"/>
    <dgm:cxn modelId="{36CDB798-EBD3-4FC7-8DAF-4F361D5A9463}" srcId="{7A38C5D3-4A0E-4352-9ED0-3307BB0C9DAF}" destId="{1BF6EEDC-7F27-46F2-9596-F876A9A585A9}" srcOrd="3" destOrd="0" parTransId="{0C7EC2AD-E604-4802-A1F0-C3F5B0F63B70}" sibTransId="{D1B29A8B-D113-48EB-8C7A-C0012E55D08D}"/>
    <dgm:cxn modelId="{17EB8BAB-FFCE-49D2-B455-B304F69B17C7}" srcId="{7A38C5D3-4A0E-4352-9ED0-3307BB0C9DAF}" destId="{6355E16B-6E78-4839-8259-472241AA7D67}" srcOrd="5" destOrd="0" parTransId="{588A1121-523F-402F-A2B9-FFC64AD66726}" sibTransId="{E079759F-EFF0-4D0B-84F0-023C86901EE1}"/>
    <dgm:cxn modelId="{4CD35065-35BD-4472-87CF-EC03D30B1598}" type="presOf" srcId="{903AF005-7CA5-4FE3-A144-4606BF815C69}" destId="{61A04F78-78DE-4243-811D-AFBAD781C0A7}" srcOrd="0" destOrd="0" presId="urn:microsoft.com/office/officeart/2005/8/layout/default"/>
    <dgm:cxn modelId="{EDB19AD3-D00C-493E-9004-050B070DBEC6}" srcId="{7A38C5D3-4A0E-4352-9ED0-3307BB0C9DAF}" destId="{903AF005-7CA5-4FE3-A144-4606BF815C69}" srcOrd="2" destOrd="0" parTransId="{621B45AD-F752-4C6A-B23C-BD1D0F351F0B}" sibTransId="{62A44D94-825C-449F-A4B6-3151A93BFA3E}"/>
    <dgm:cxn modelId="{A73355EA-7AFF-474A-AC54-EAB40ED3992B}" srcId="{7A38C5D3-4A0E-4352-9ED0-3307BB0C9DAF}" destId="{545EFB8F-FD6F-4BBB-BD0D-6EB3162CD967}" srcOrd="4" destOrd="0" parTransId="{C69D54A1-0E0F-4586-B0F5-ACE4CA07CCE2}" sibTransId="{3E97B0E8-1B40-450B-AE53-37069DCAE02E}"/>
    <dgm:cxn modelId="{E4B4A847-ED97-43A1-BB5F-3FA8D2468FB3}" type="presOf" srcId="{C2C7D527-28A5-40DF-B77C-04425C519A60}" destId="{7D433ED8-F97A-4960-A363-408D8E6870D0}" srcOrd="0" destOrd="0" presId="urn:microsoft.com/office/officeart/2005/8/layout/default"/>
    <dgm:cxn modelId="{3D7645B7-07E0-4BB0-861F-03E08EC0C6AA}" srcId="{7A38C5D3-4A0E-4352-9ED0-3307BB0C9DAF}" destId="{7C2DAAC8-D6D9-4A01-8CE0-DB3FF817755B}" srcOrd="0" destOrd="0" parTransId="{9DF9E1E6-F752-45CF-8549-DF62627CE86B}" sibTransId="{59FA100F-7CA5-4118-B416-2128ED8F0DE3}"/>
    <dgm:cxn modelId="{140AD0B4-844E-4CB5-8DF3-3A597DE11BC8}" srcId="{7A38C5D3-4A0E-4352-9ED0-3307BB0C9DAF}" destId="{C2C7D527-28A5-40DF-B77C-04425C519A60}" srcOrd="1" destOrd="0" parTransId="{4C18E534-11DE-4991-8CAD-30C8FE7BBB85}" sibTransId="{4B09D665-0926-4D96-9EDB-1470B35E674C}"/>
    <dgm:cxn modelId="{68B065C6-E4C8-4C7C-AE4E-51569EAF4B56}" type="presOf" srcId="{545EFB8F-FD6F-4BBB-BD0D-6EB3162CD967}" destId="{3F81A8FA-94CF-40E5-BA63-AF74D92A3249}" srcOrd="0" destOrd="0" presId="urn:microsoft.com/office/officeart/2005/8/layout/default"/>
    <dgm:cxn modelId="{ABC4EE1B-9115-42E8-906C-C271925E9212}" type="presOf" srcId="{7C2DAAC8-D6D9-4A01-8CE0-DB3FF817755B}" destId="{7DA66A39-4B14-4CEB-9974-356832A78F77}" srcOrd="0" destOrd="0" presId="urn:microsoft.com/office/officeart/2005/8/layout/default"/>
    <dgm:cxn modelId="{9ED1F9C2-CE4B-45BA-8565-10A86028AD90}" type="presOf" srcId="{6355E16B-6E78-4839-8259-472241AA7D67}" destId="{02EB145F-5BFD-4819-8920-AF3FD3669941}" srcOrd="0" destOrd="0" presId="urn:microsoft.com/office/officeart/2005/8/layout/default"/>
    <dgm:cxn modelId="{BBC75D8F-2E6A-4E0D-90A1-82DF9E5E18C0}" type="presParOf" srcId="{C766CF9D-71D5-484B-A292-363885BC9A34}" destId="{7DA66A39-4B14-4CEB-9974-356832A78F77}" srcOrd="0" destOrd="0" presId="urn:microsoft.com/office/officeart/2005/8/layout/default"/>
    <dgm:cxn modelId="{0E8DC12E-E2CD-4EC3-913F-3BCE7E2A9157}" type="presParOf" srcId="{C766CF9D-71D5-484B-A292-363885BC9A34}" destId="{50DEF002-6ADD-41A2-BE25-4BE504FA112E}" srcOrd="1" destOrd="0" presId="urn:microsoft.com/office/officeart/2005/8/layout/default"/>
    <dgm:cxn modelId="{5AFA070E-8085-4EB4-AB7A-5C9228BDAE4B}" type="presParOf" srcId="{C766CF9D-71D5-484B-A292-363885BC9A34}" destId="{7D433ED8-F97A-4960-A363-408D8E6870D0}" srcOrd="2" destOrd="0" presId="urn:microsoft.com/office/officeart/2005/8/layout/default"/>
    <dgm:cxn modelId="{2A82FFE6-AF79-4E2C-B0D8-7B571E6BB0F1}" type="presParOf" srcId="{C766CF9D-71D5-484B-A292-363885BC9A34}" destId="{6C99E696-9F66-48E2-B1C9-BF94CB305810}" srcOrd="3" destOrd="0" presId="urn:microsoft.com/office/officeart/2005/8/layout/default"/>
    <dgm:cxn modelId="{F4B86833-B094-45EF-87A6-6CDCA0119CE3}" type="presParOf" srcId="{C766CF9D-71D5-484B-A292-363885BC9A34}" destId="{61A04F78-78DE-4243-811D-AFBAD781C0A7}" srcOrd="4" destOrd="0" presId="urn:microsoft.com/office/officeart/2005/8/layout/default"/>
    <dgm:cxn modelId="{434B45FA-5A16-4A09-B994-E5A9F3989B65}" type="presParOf" srcId="{C766CF9D-71D5-484B-A292-363885BC9A34}" destId="{87DDA259-064B-4720-97B1-947D178B4926}" srcOrd="5" destOrd="0" presId="urn:microsoft.com/office/officeart/2005/8/layout/default"/>
    <dgm:cxn modelId="{B1E24F81-6417-4399-8077-54724479A79F}" type="presParOf" srcId="{C766CF9D-71D5-484B-A292-363885BC9A34}" destId="{B646051D-5271-4652-B216-4F6AFC57C358}" srcOrd="6" destOrd="0" presId="urn:microsoft.com/office/officeart/2005/8/layout/default"/>
    <dgm:cxn modelId="{9416E945-7C0B-4988-BEA9-8625139886F3}" type="presParOf" srcId="{C766CF9D-71D5-484B-A292-363885BC9A34}" destId="{75E96EE2-48DB-4709-8D73-9F8F6B58D9E8}" srcOrd="7" destOrd="0" presId="urn:microsoft.com/office/officeart/2005/8/layout/default"/>
    <dgm:cxn modelId="{9E278661-1690-41DB-923D-99D7E538A703}" type="presParOf" srcId="{C766CF9D-71D5-484B-A292-363885BC9A34}" destId="{3F81A8FA-94CF-40E5-BA63-AF74D92A3249}" srcOrd="8" destOrd="0" presId="urn:microsoft.com/office/officeart/2005/8/layout/default"/>
    <dgm:cxn modelId="{D1920D2A-C605-4979-A9B1-9B5FD0F75B7A}" type="presParOf" srcId="{C766CF9D-71D5-484B-A292-363885BC9A34}" destId="{B825BA16-E658-44FD-8C00-999B3E1F487E}" srcOrd="9" destOrd="0" presId="urn:microsoft.com/office/officeart/2005/8/layout/default"/>
    <dgm:cxn modelId="{B6658F76-7485-4ED0-86C5-C6219C0993A3}" type="presParOf" srcId="{C766CF9D-71D5-484B-A292-363885BC9A34}" destId="{02EB145F-5BFD-4819-8920-AF3FD366994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545F8F-3822-4D25-B784-5BA8D6BC529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C60AB2-09EA-4891-8AD6-44FD51BBB88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Определение целей помогает сосредоточиться на конкретных задачах и направлениях развития, что упрощает достижение желаемых результатов.</a:t>
          </a:r>
          <a:endParaRPr lang="uk-UA">
            <a:solidFill>
              <a:schemeClr val="tx1"/>
            </a:solidFill>
          </a:endParaRPr>
        </a:p>
      </dgm:t>
    </dgm:pt>
    <dgm:pt modelId="{29384D52-9E96-43A0-9100-BB5795FD20BB}" type="parTrans" cxnId="{0854B144-6B65-440E-A738-E1A5B20543D4}">
      <dgm:prSet/>
      <dgm:spPr/>
      <dgm:t>
        <a:bodyPr/>
        <a:lstStyle/>
        <a:p>
          <a:endParaRPr lang="ru-RU"/>
        </a:p>
      </dgm:t>
    </dgm:pt>
    <dgm:pt modelId="{AE1CD701-D6A0-48E5-AC82-F3D3E0989DA3}" type="sibTrans" cxnId="{0854B144-6B65-440E-A738-E1A5B20543D4}">
      <dgm:prSet/>
      <dgm:spPr/>
      <dgm:t>
        <a:bodyPr/>
        <a:lstStyle/>
        <a:p>
          <a:endParaRPr lang="ru-RU"/>
        </a:p>
      </dgm:t>
    </dgm:pt>
    <dgm:pt modelId="{5704A73A-48B0-4CA9-80CD-90D992886BB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Цели позволяют развивать свои профессиональные навыки и повышать свою квалификацию, что способствует профессиональному росту.</a:t>
          </a:r>
          <a:endParaRPr lang="uk-UA">
            <a:solidFill>
              <a:schemeClr val="tx1"/>
            </a:solidFill>
          </a:endParaRPr>
        </a:p>
      </dgm:t>
    </dgm:pt>
    <dgm:pt modelId="{066E643A-162F-4DDA-9DC2-77F79FF17CEE}" type="parTrans" cxnId="{AE862931-B852-4EEC-98A9-421DEABFC601}">
      <dgm:prSet/>
      <dgm:spPr/>
      <dgm:t>
        <a:bodyPr/>
        <a:lstStyle/>
        <a:p>
          <a:endParaRPr lang="ru-RU"/>
        </a:p>
      </dgm:t>
    </dgm:pt>
    <dgm:pt modelId="{58D094D4-9947-479C-B56D-4C49466EB78D}" type="sibTrans" cxnId="{AE862931-B852-4EEC-98A9-421DEABFC601}">
      <dgm:prSet/>
      <dgm:spPr/>
      <dgm:t>
        <a:bodyPr/>
        <a:lstStyle/>
        <a:p>
          <a:endParaRPr lang="ru-RU"/>
        </a:p>
      </dgm:t>
    </dgm:pt>
    <dgm:pt modelId="{B89AD255-A747-4F32-BFAA-25ADEF9D55B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Определение целей может стимулировать личный и профессиональный рост, поскольку позволяет выйти из зоны комфорта и преодолеть препятствия, которые могут возникнуть на пути достижения целей.</a:t>
          </a:r>
          <a:endParaRPr lang="uk-UA">
            <a:solidFill>
              <a:schemeClr val="tx1"/>
            </a:solidFill>
          </a:endParaRPr>
        </a:p>
      </dgm:t>
    </dgm:pt>
    <dgm:pt modelId="{E8205926-7EFE-42BD-8BA4-17E6D56F9008}" type="parTrans" cxnId="{47D36C10-BD87-4AB1-93E4-7D16D9756971}">
      <dgm:prSet/>
      <dgm:spPr/>
      <dgm:t>
        <a:bodyPr/>
        <a:lstStyle/>
        <a:p>
          <a:endParaRPr lang="ru-RU"/>
        </a:p>
      </dgm:t>
    </dgm:pt>
    <dgm:pt modelId="{816CE092-8098-42EF-98BB-100F8CC63C1D}" type="sibTrans" cxnId="{47D36C10-BD87-4AB1-93E4-7D16D9756971}">
      <dgm:prSet/>
      <dgm:spPr/>
      <dgm:t>
        <a:bodyPr/>
        <a:lstStyle/>
        <a:p>
          <a:endParaRPr lang="ru-RU"/>
        </a:p>
      </dgm:t>
    </dgm:pt>
    <dgm:pt modelId="{B1E533BE-7460-418E-BC7A-0627BD2EE851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Цели могут помочь оценить свой текущий уровень компетенций и понять, какие навыки необходимо развивать, чтобы достичь желаемого результата.</a:t>
          </a:r>
          <a:endParaRPr lang="uk-UA">
            <a:solidFill>
              <a:schemeClr val="tx1"/>
            </a:solidFill>
          </a:endParaRPr>
        </a:p>
      </dgm:t>
    </dgm:pt>
    <dgm:pt modelId="{E986B3D8-C471-4E05-A497-8D1740D521A5}" type="parTrans" cxnId="{B4B50410-B3E4-4455-8103-715F99255A97}">
      <dgm:prSet/>
      <dgm:spPr/>
      <dgm:t>
        <a:bodyPr/>
        <a:lstStyle/>
        <a:p>
          <a:endParaRPr lang="ru-RU"/>
        </a:p>
      </dgm:t>
    </dgm:pt>
    <dgm:pt modelId="{18C000AE-0733-422F-9DE7-CD623E192C29}" type="sibTrans" cxnId="{B4B50410-B3E4-4455-8103-715F99255A97}">
      <dgm:prSet/>
      <dgm:spPr/>
      <dgm:t>
        <a:bodyPr/>
        <a:lstStyle/>
        <a:p>
          <a:endParaRPr lang="ru-RU"/>
        </a:p>
      </dgm:t>
    </dgm:pt>
    <dgm:pt modelId="{26D2A9D6-777C-42A0-9AD5-607DE9A7E5A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Определение целей может дать понимание того, какие ресурсы и возможности нужны для достижения желаемого результата, и позволить рационально распределить свое время и усилия.</a:t>
          </a:r>
          <a:endParaRPr lang="uk-UA">
            <a:solidFill>
              <a:schemeClr val="tx1"/>
            </a:solidFill>
          </a:endParaRPr>
        </a:p>
      </dgm:t>
    </dgm:pt>
    <dgm:pt modelId="{0D0F67DC-E1B3-4AE0-9741-5BFDFF5A0AA5}" type="parTrans" cxnId="{BC87D1CB-E026-4D24-A86B-C11AC1505AEC}">
      <dgm:prSet/>
      <dgm:spPr/>
      <dgm:t>
        <a:bodyPr/>
        <a:lstStyle/>
        <a:p>
          <a:endParaRPr lang="ru-RU"/>
        </a:p>
      </dgm:t>
    </dgm:pt>
    <dgm:pt modelId="{9072BABE-31FC-4A8A-9EBC-75FDB4B115C0}" type="sibTrans" cxnId="{BC87D1CB-E026-4D24-A86B-C11AC1505AEC}">
      <dgm:prSet/>
      <dgm:spPr/>
      <dgm:t>
        <a:bodyPr/>
        <a:lstStyle/>
        <a:p>
          <a:endParaRPr lang="ru-RU"/>
        </a:p>
      </dgm:t>
    </dgm:pt>
    <dgm:pt modelId="{A94F6050-6D66-496F-9583-EB1DA835AD18}" type="pres">
      <dgm:prSet presAssocID="{E9545F8F-3822-4D25-B784-5BA8D6BC52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97D91F-0454-4B5A-8E1C-893470B381ED}" type="pres">
      <dgm:prSet presAssocID="{DDC60AB2-09EA-4891-8AD6-44FD51BBB883}" presName="node" presStyleLbl="node1" presStyleIdx="0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FA81A34D-4B97-4009-A62B-D9199364D678}" type="pres">
      <dgm:prSet presAssocID="{AE1CD701-D6A0-48E5-AC82-F3D3E0989DA3}" presName="sibTrans" presStyleCnt="0"/>
      <dgm:spPr/>
    </dgm:pt>
    <dgm:pt modelId="{EBDB29AB-3FCE-4C81-BA1D-98E577DC3E99}" type="pres">
      <dgm:prSet presAssocID="{5704A73A-48B0-4CA9-80CD-90D992886BB6}" presName="node" presStyleLbl="node1" presStyleIdx="1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6136CB58-6AB3-4634-9EE0-AA2EBC8C24E0}" type="pres">
      <dgm:prSet presAssocID="{58D094D4-9947-479C-B56D-4C49466EB78D}" presName="sibTrans" presStyleCnt="0"/>
      <dgm:spPr/>
    </dgm:pt>
    <dgm:pt modelId="{C2543F6F-D320-44B8-978D-068885F782BC}" type="pres">
      <dgm:prSet presAssocID="{B89AD255-A747-4F32-BFAA-25ADEF9D55BB}" presName="node" presStyleLbl="node1" presStyleIdx="2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A49FCBF6-A695-4190-805D-6666779481E9}" type="pres">
      <dgm:prSet presAssocID="{816CE092-8098-42EF-98BB-100F8CC63C1D}" presName="sibTrans" presStyleCnt="0"/>
      <dgm:spPr/>
    </dgm:pt>
    <dgm:pt modelId="{FDA21657-0BF7-4092-8F7C-ECC86D25E5F5}" type="pres">
      <dgm:prSet presAssocID="{B1E533BE-7460-418E-BC7A-0627BD2EE851}" presName="node" presStyleLbl="node1" presStyleIdx="3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6188A5CC-6732-45BA-966E-F22F3EE83623}" type="pres">
      <dgm:prSet presAssocID="{18C000AE-0733-422F-9DE7-CD623E192C29}" presName="sibTrans" presStyleCnt="0"/>
      <dgm:spPr/>
    </dgm:pt>
    <dgm:pt modelId="{F6A16F25-45A3-4993-B232-B982DF784E59}" type="pres">
      <dgm:prSet presAssocID="{26D2A9D6-777C-42A0-9AD5-607DE9A7E5AC}" presName="node" presStyleLbl="node1" presStyleIdx="4" presStyleCnt="5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</dgm:ptLst>
  <dgm:cxnLst>
    <dgm:cxn modelId="{AE862931-B852-4EEC-98A9-421DEABFC601}" srcId="{E9545F8F-3822-4D25-B784-5BA8D6BC529D}" destId="{5704A73A-48B0-4CA9-80CD-90D992886BB6}" srcOrd="1" destOrd="0" parTransId="{066E643A-162F-4DDA-9DC2-77F79FF17CEE}" sibTransId="{58D094D4-9947-479C-B56D-4C49466EB78D}"/>
    <dgm:cxn modelId="{AB4010AB-BE83-40D8-AEEB-3AE881E8D0F5}" type="presOf" srcId="{5704A73A-48B0-4CA9-80CD-90D992886BB6}" destId="{EBDB29AB-3FCE-4C81-BA1D-98E577DC3E99}" srcOrd="0" destOrd="0" presId="urn:microsoft.com/office/officeart/2005/8/layout/default"/>
    <dgm:cxn modelId="{DFF6585A-D90A-4B03-9656-4ADB020BAC89}" type="presOf" srcId="{DDC60AB2-09EA-4891-8AD6-44FD51BBB883}" destId="{B797D91F-0454-4B5A-8E1C-893470B381ED}" srcOrd="0" destOrd="0" presId="urn:microsoft.com/office/officeart/2005/8/layout/default"/>
    <dgm:cxn modelId="{4E72FFE3-7914-4489-B7E3-EA42DEFFAA83}" type="presOf" srcId="{B89AD255-A747-4F32-BFAA-25ADEF9D55BB}" destId="{C2543F6F-D320-44B8-978D-068885F782BC}" srcOrd="0" destOrd="0" presId="urn:microsoft.com/office/officeart/2005/8/layout/default"/>
    <dgm:cxn modelId="{B4B50410-B3E4-4455-8103-715F99255A97}" srcId="{E9545F8F-3822-4D25-B784-5BA8D6BC529D}" destId="{B1E533BE-7460-418E-BC7A-0627BD2EE851}" srcOrd="3" destOrd="0" parTransId="{E986B3D8-C471-4E05-A497-8D1740D521A5}" sibTransId="{18C000AE-0733-422F-9DE7-CD623E192C29}"/>
    <dgm:cxn modelId="{BC87D1CB-E026-4D24-A86B-C11AC1505AEC}" srcId="{E9545F8F-3822-4D25-B784-5BA8D6BC529D}" destId="{26D2A9D6-777C-42A0-9AD5-607DE9A7E5AC}" srcOrd="4" destOrd="0" parTransId="{0D0F67DC-E1B3-4AE0-9741-5BFDFF5A0AA5}" sibTransId="{9072BABE-31FC-4A8A-9EBC-75FDB4B115C0}"/>
    <dgm:cxn modelId="{0854B144-6B65-440E-A738-E1A5B20543D4}" srcId="{E9545F8F-3822-4D25-B784-5BA8D6BC529D}" destId="{DDC60AB2-09EA-4891-8AD6-44FD51BBB883}" srcOrd="0" destOrd="0" parTransId="{29384D52-9E96-43A0-9100-BB5795FD20BB}" sibTransId="{AE1CD701-D6A0-48E5-AC82-F3D3E0989DA3}"/>
    <dgm:cxn modelId="{1F5675FE-2C59-47C5-BB63-BD95F3839572}" type="presOf" srcId="{26D2A9D6-777C-42A0-9AD5-607DE9A7E5AC}" destId="{F6A16F25-45A3-4993-B232-B982DF784E59}" srcOrd="0" destOrd="0" presId="urn:microsoft.com/office/officeart/2005/8/layout/default"/>
    <dgm:cxn modelId="{706D36A8-33DD-4628-BEFF-553580688B0E}" type="presOf" srcId="{B1E533BE-7460-418E-BC7A-0627BD2EE851}" destId="{FDA21657-0BF7-4092-8F7C-ECC86D25E5F5}" srcOrd="0" destOrd="0" presId="urn:microsoft.com/office/officeart/2005/8/layout/default"/>
    <dgm:cxn modelId="{47D36C10-BD87-4AB1-93E4-7D16D9756971}" srcId="{E9545F8F-3822-4D25-B784-5BA8D6BC529D}" destId="{B89AD255-A747-4F32-BFAA-25ADEF9D55BB}" srcOrd="2" destOrd="0" parTransId="{E8205926-7EFE-42BD-8BA4-17E6D56F9008}" sibTransId="{816CE092-8098-42EF-98BB-100F8CC63C1D}"/>
    <dgm:cxn modelId="{6A2F2682-BAA9-4699-A1BC-2EB05CEF0BBE}" type="presOf" srcId="{E9545F8F-3822-4D25-B784-5BA8D6BC529D}" destId="{A94F6050-6D66-496F-9583-EB1DA835AD18}" srcOrd="0" destOrd="0" presId="urn:microsoft.com/office/officeart/2005/8/layout/default"/>
    <dgm:cxn modelId="{4503F9EE-BE28-4485-A23F-56EB30B20CB3}" type="presParOf" srcId="{A94F6050-6D66-496F-9583-EB1DA835AD18}" destId="{B797D91F-0454-4B5A-8E1C-893470B381ED}" srcOrd="0" destOrd="0" presId="urn:microsoft.com/office/officeart/2005/8/layout/default"/>
    <dgm:cxn modelId="{2C06E595-9B59-410B-8A8B-3527A7BAD6E5}" type="presParOf" srcId="{A94F6050-6D66-496F-9583-EB1DA835AD18}" destId="{FA81A34D-4B97-4009-A62B-D9199364D678}" srcOrd="1" destOrd="0" presId="urn:microsoft.com/office/officeart/2005/8/layout/default"/>
    <dgm:cxn modelId="{F45447AA-D327-4210-973D-D7616D213F3C}" type="presParOf" srcId="{A94F6050-6D66-496F-9583-EB1DA835AD18}" destId="{EBDB29AB-3FCE-4C81-BA1D-98E577DC3E99}" srcOrd="2" destOrd="0" presId="urn:microsoft.com/office/officeart/2005/8/layout/default"/>
    <dgm:cxn modelId="{8644572B-AA1A-4025-9559-D1574B71D662}" type="presParOf" srcId="{A94F6050-6D66-496F-9583-EB1DA835AD18}" destId="{6136CB58-6AB3-4634-9EE0-AA2EBC8C24E0}" srcOrd="3" destOrd="0" presId="urn:microsoft.com/office/officeart/2005/8/layout/default"/>
    <dgm:cxn modelId="{5893413A-91E3-46D1-958A-B3902FCB4E0C}" type="presParOf" srcId="{A94F6050-6D66-496F-9583-EB1DA835AD18}" destId="{C2543F6F-D320-44B8-978D-068885F782BC}" srcOrd="4" destOrd="0" presId="urn:microsoft.com/office/officeart/2005/8/layout/default"/>
    <dgm:cxn modelId="{8B3767AE-3CE5-40C9-A6A6-7D8ABF5B02A2}" type="presParOf" srcId="{A94F6050-6D66-496F-9583-EB1DA835AD18}" destId="{A49FCBF6-A695-4190-805D-6666779481E9}" srcOrd="5" destOrd="0" presId="urn:microsoft.com/office/officeart/2005/8/layout/default"/>
    <dgm:cxn modelId="{B0F8E377-8EC2-44D9-AAF7-7892708CCE94}" type="presParOf" srcId="{A94F6050-6D66-496F-9583-EB1DA835AD18}" destId="{FDA21657-0BF7-4092-8F7C-ECC86D25E5F5}" srcOrd="6" destOrd="0" presId="urn:microsoft.com/office/officeart/2005/8/layout/default"/>
    <dgm:cxn modelId="{2F782EFA-1DFF-4066-9516-99CFE4AC34E7}" type="presParOf" srcId="{A94F6050-6D66-496F-9583-EB1DA835AD18}" destId="{6188A5CC-6732-45BA-966E-F22F3EE83623}" srcOrd="7" destOrd="0" presId="urn:microsoft.com/office/officeart/2005/8/layout/default"/>
    <dgm:cxn modelId="{1B7E236B-9860-4851-B353-B48374BBE00B}" type="presParOf" srcId="{A94F6050-6D66-496F-9583-EB1DA835AD18}" destId="{F6A16F25-45A3-4993-B232-B982DF784E5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F95738-6066-4C6C-B687-770F4F9AD95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D8119F-5298-466B-9BE7-F5F7FE577EE5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Определение конкретных целей. </a:t>
          </a:r>
          <a:endParaRPr lang="uk-UA">
            <a:solidFill>
              <a:schemeClr val="tx1"/>
            </a:solidFill>
          </a:endParaRPr>
        </a:p>
      </dgm:t>
    </dgm:pt>
    <dgm:pt modelId="{B44E40D1-0FFE-4920-827D-2D51F5081C9C}" type="parTrans" cxnId="{84115F82-3C20-480E-888D-AB47C8C84556}">
      <dgm:prSet/>
      <dgm:spPr/>
      <dgm:t>
        <a:bodyPr/>
        <a:lstStyle/>
        <a:p>
          <a:endParaRPr lang="ru-RU"/>
        </a:p>
      </dgm:t>
    </dgm:pt>
    <dgm:pt modelId="{ADA4248F-6E79-4731-8A5E-2356BA5AFC21}" type="sibTrans" cxnId="{84115F82-3C20-480E-888D-AB47C8C84556}">
      <dgm:prSet/>
      <dgm:spPr/>
      <dgm:t>
        <a:bodyPr/>
        <a:lstStyle/>
        <a:p>
          <a:endParaRPr lang="ru-RU"/>
        </a:p>
      </dgm:t>
    </dgm:pt>
    <dgm:pt modelId="{F8D20DE5-4E66-4CB6-A4A8-0361D7F6D828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Создание плана действий. </a:t>
          </a:r>
          <a:endParaRPr lang="uk-UA" dirty="0">
            <a:solidFill>
              <a:schemeClr val="tx1"/>
            </a:solidFill>
          </a:endParaRPr>
        </a:p>
      </dgm:t>
    </dgm:pt>
    <dgm:pt modelId="{5A43984C-80A4-4009-AC46-7FB0B66B2D24}" type="parTrans" cxnId="{D88D75BB-0A10-4648-A9E8-6CBCCF91B7C7}">
      <dgm:prSet/>
      <dgm:spPr/>
      <dgm:t>
        <a:bodyPr/>
        <a:lstStyle/>
        <a:p>
          <a:endParaRPr lang="ru-RU"/>
        </a:p>
      </dgm:t>
    </dgm:pt>
    <dgm:pt modelId="{C72F81C3-27B1-4DF4-896F-CC852A7BBFFB}" type="sibTrans" cxnId="{D88D75BB-0A10-4648-A9E8-6CBCCF91B7C7}">
      <dgm:prSet/>
      <dgm:spPr/>
      <dgm:t>
        <a:bodyPr/>
        <a:lstStyle/>
        <a:p>
          <a:endParaRPr lang="ru-RU"/>
        </a:p>
      </dgm:t>
    </dgm:pt>
    <dgm:pt modelId="{EEC51771-D547-4085-BEF6-671C3D8288C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Развитие навыков и квалификации. </a:t>
          </a:r>
          <a:endParaRPr lang="uk-UA">
            <a:solidFill>
              <a:schemeClr val="tx1"/>
            </a:solidFill>
          </a:endParaRPr>
        </a:p>
      </dgm:t>
    </dgm:pt>
    <dgm:pt modelId="{EC3DEEF5-019D-4CC0-BC40-C93BFBC36A3B}" type="parTrans" cxnId="{2740FE3D-45AA-4EBA-9991-E95AFBC75C1C}">
      <dgm:prSet/>
      <dgm:spPr/>
      <dgm:t>
        <a:bodyPr/>
        <a:lstStyle/>
        <a:p>
          <a:endParaRPr lang="ru-RU"/>
        </a:p>
      </dgm:t>
    </dgm:pt>
    <dgm:pt modelId="{8CF4E9E1-F9F4-4D25-A409-FD34564C1DD8}" type="sibTrans" cxnId="{2740FE3D-45AA-4EBA-9991-E95AFBC75C1C}">
      <dgm:prSet/>
      <dgm:spPr/>
      <dgm:t>
        <a:bodyPr/>
        <a:lstStyle/>
        <a:p>
          <a:endParaRPr lang="ru-RU"/>
        </a:p>
      </dgm:t>
    </dgm:pt>
    <dgm:pt modelId="{29128DAD-CC75-4692-8DF5-600223FF02D7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Сетевое взаимодействие. </a:t>
          </a:r>
          <a:endParaRPr lang="uk-UA">
            <a:solidFill>
              <a:schemeClr val="tx1"/>
            </a:solidFill>
          </a:endParaRPr>
        </a:p>
      </dgm:t>
    </dgm:pt>
    <dgm:pt modelId="{F998EA6C-DD3B-4746-8721-C4C8E6DEE28F}" type="parTrans" cxnId="{4A303E70-EFF2-48D5-A10C-EE37942D5EEC}">
      <dgm:prSet/>
      <dgm:spPr/>
      <dgm:t>
        <a:bodyPr/>
        <a:lstStyle/>
        <a:p>
          <a:endParaRPr lang="ru-RU"/>
        </a:p>
      </dgm:t>
    </dgm:pt>
    <dgm:pt modelId="{B48C8879-F274-48BA-BE7F-EB7728AEC999}" type="sibTrans" cxnId="{4A303E70-EFF2-48D5-A10C-EE37942D5EEC}">
      <dgm:prSet/>
      <dgm:spPr/>
      <dgm:t>
        <a:bodyPr/>
        <a:lstStyle/>
        <a:p>
          <a:endParaRPr lang="ru-RU"/>
        </a:p>
      </dgm:t>
    </dgm:pt>
    <dgm:pt modelId="{53A7425E-9CDF-4DB1-A46F-02DF1333971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Постоянное самосовершенствование.</a:t>
          </a:r>
          <a:endParaRPr lang="uk-UA">
            <a:solidFill>
              <a:schemeClr val="tx1"/>
            </a:solidFill>
          </a:endParaRPr>
        </a:p>
      </dgm:t>
    </dgm:pt>
    <dgm:pt modelId="{3A1DEFAE-E64E-4726-B782-7133ED97BDEA}" type="parTrans" cxnId="{4798F133-E5E5-4104-B083-B9B57A07DC7F}">
      <dgm:prSet/>
      <dgm:spPr/>
      <dgm:t>
        <a:bodyPr/>
        <a:lstStyle/>
        <a:p>
          <a:endParaRPr lang="ru-RU"/>
        </a:p>
      </dgm:t>
    </dgm:pt>
    <dgm:pt modelId="{13D164DA-6F78-4796-9378-78E6C0302BB0}" type="sibTrans" cxnId="{4798F133-E5E5-4104-B083-B9B57A07DC7F}">
      <dgm:prSet/>
      <dgm:spPr/>
      <dgm:t>
        <a:bodyPr/>
        <a:lstStyle/>
        <a:p>
          <a:endParaRPr lang="ru-RU"/>
        </a:p>
      </dgm:t>
    </dgm:pt>
    <dgm:pt modelId="{C35556B5-A758-4EBF-9B1F-1A2996D00F9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Не бояться рисковать и идти вперед. </a:t>
          </a:r>
          <a:endParaRPr lang="uk-UA">
            <a:solidFill>
              <a:schemeClr val="tx1"/>
            </a:solidFill>
          </a:endParaRPr>
        </a:p>
      </dgm:t>
    </dgm:pt>
    <dgm:pt modelId="{9E73D73C-0A55-4FE8-ACFB-C91DD7300FDB}" type="parTrans" cxnId="{7396F40C-7361-4DD6-A46B-107D2B9C9A49}">
      <dgm:prSet/>
      <dgm:spPr/>
      <dgm:t>
        <a:bodyPr/>
        <a:lstStyle/>
        <a:p>
          <a:endParaRPr lang="ru-RU"/>
        </a:p>
      </dgm:t>
    </dgm:pt>
    <dgm:pt modelId="{D11BAD64-DF1D-45A3-87C9-7CE0E94CAD4C}" type="sibTrans" cxnId="{7396F40C-7361-4DD6-A46B-107D2B9C9A49}">
      <dgm:prSet/>
      <dgm:spPr/>
      <dgm:t>
        <a:bodyPr/>
        <a:lstStyle/>
        <a:p>
          <a:endParaRPr lang="ru-RU"/>
        </a:p>
      </dgm:t>
    </dgm:pt>
    <dgm:pt modelId="{9FAC34BD-5DF4-4AB4-929F-1CEE97CFF4A7}" type="pres">
      <dgm:prSet presAssocID="{E4F95738-6066-4C6C-B687-770F4F9AD95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288B18-1761-442B-A3A2-1D8A8F76D3A3}" type="pres">
      <dgm:prSet presAssocID="{34D8119F-5298-466B-9BE7-F5F7FE577EE5}" presName="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FDEDF99-BACE-4C5E-A656-ADF2FA3ADF19}" type="pres">
      <dgm:prSet presAssocID="{ADA4248F-6E79-4731-8A5E-2356BA5AFC21}" presName="sibTrans" presStyleCnt="0"/>
      <dgm:spPr/>
    </dgm:pt>
    <dgm:pt modelId="{B3DF25AF-BAA2-4541-B575-3F24D9B9C34F}" type="pres">
      <dgm:prSet presAssocID="{F8D20DE5-4E66-4CB6-A4A8-0361D7F6D828}" presName="node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9D801EF4-AA5D-44E2-847A-C641B3019F17}" type="pres">
      <dgm:prSet presAssocID="{C72F81C3-27B1-4DF4-896F-CC852A7BBFFB}" presName="sibTrans" presStyleCnt="0"/>
      <dgm:spPr/>
    </dgm:pt>
    <dgm:pt modelId="{BC84281F-8ACB-479D-9B88-83428C2F3971}" type="pres">
      <dgm:prSet presAssocID="{EEC51771-D547-4085-BEF6-671C3D8288C4}" presName="node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69758B4-F468-4F55-A9C1-3D88517C05A6}" type="pres">
      <dgm:prSet presAssocID="{8CF4E9E1-F9F4-4D25-A409-FD34564C1DD8}" presName="sibTrans" presStyleCnt="0"/>
      <dgm:spPr/>
    </dgm:pt>
    <dgm:pt modelId="{77ECB79A-7D8C-45CE-A724-9BAE89A0E7F3}" type="pres">
      <dgm:prSet presAssocID="{29128DAD-CC75-4692-8DF5-600223FF02D7}" presName="node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9D6D7496-433B-476A-84C2-103A8E80C43F}" type="pres">
      <dgm:prSet presAssocID="{B48C8879-F274-48BA-BE7F-EB7728AEC999}" presName="sibTrans" presStyleCnt="0"/>
      <dgm:spPr/>
    </dgm:pt>
    <dgm:pt modelId="{C1A196BF-8098-4420-9C68-2DE6933FCB67}" type="pres">
      <dgm:prSet presAssocID="{53A7425E-9CDF-4DB1-A46F-02DF1333971A}" presName="node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B0E4C11-2A15-4801-843E-B7EF8FB07497}" type="pres">
      <dgm:prSet presAssocID="{13D164DA-6F78-4796-9378-78E6C0302BB0}" presName="sibTrans" presStyleCnt="0"/>
      <dgm:spPr/>
    </dgm:pt>
    <dgm:pt modelId="{3DAABF82-F347-4CDE-81E3-4C1BA98564E8}" type="pres">
      <dgm:prSet presAssocID="{C35556B5-A758-4EBF-9B1F-1A2996D00F9E}" presName="node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FEB6EAE2-A074-4C8B-9EC2-DB739E76CD77}" type="presOf" srcId="{34D8119F-5298-466B-9BE7-F5F7FE577EE5}" destId="{2D288B18-1761-442B-A3A2-1D8A8F76D3A3}" srcOrd="0" destOrd="0" presId="urn:microsoft.com/office/officeart/2005/8/layout/default"/>
    <dgm:cxn modelId="{2740FE3D-45AA-4EBA-9991-E95AFBC75C1C}" srcId="{E4F95738-6066-4C6C-B687-770F4F9AD95D}" destId="{EEC51771-D547-4085-BEF6-671C3D8288C4}" srcOrd="2" destOrd="0" parTransId="{EC3DEEF5-019D-4CC0-BC40-C93BFBC36A3B}" sibTransId="{8CF4E9E1-F9F4-4D25-A409-FD34564C1DD8}"/>
    <dgm:cxn modelId="{4A303E70-EFF2-48D5-A10C-EE37942D5EEC}" srcId="{E4F95738-6066-4C6C-B687-770F4F9AD95D}" destId="{29128DAD-CC75-4692-8DF5-600223FF02D7}" srcOrd="3" destOrd="0" parTransId="{F998EA6C-DD3B-4746-8721-C4C8E6DEE28F}" sibTransId="{B48C8879-F274-48BA-BE7F-EB7728AEC999}"/>
    <dgm:cxn modelId="{E20FA273-AD55-4992-A45E-6D3E7B9572EC}" type="presOf" srcId="{E4F95738-6066-4C6C-B687-770F4F9AD95D}" destId="{9FAC34BD-5DF4-4AB4-929F-1CEE97CFF4A7}" srcOrd="0" destOrd="0" presId="urn:microsoft.com/office/officeart/2005/8/layout/default"/>
    <dgm:cxn modelId="{7396F40C-7361-4DD6-A46B-107D2B9C9A49}" srcId="{E4F95738-6066-4C6C-B687-770F4F9AD95D}" destId="{C35556B5-A758-4EBF-9B1F-1A2996D00F9E}" srcOrd="5" destOrd="0" parTransId="{9E73D73C-0A55-4FE8-ACFB-C91DD7300FDB}" sibTransId="{D11BAD64-DF1D-45A3-87C9-7CE0E94CAD4C}"/>
    <dgm:cxn modelId="{84115F82-3C20-480E-888D-AB47C8C84556}" srcId="{E4F95738-6066-4C6C-B687-770F4F9AD95D}" destId="{34D8119F-5298-466B-9BE7-F5F7FE577EE5}" srcOrd="0" destOrd="0" parTransId="{B44E40D1-0FFE-4920-827D-2D51F5081C9C}" sibTransId="{ADA4248F-6E79-4731-8A5E-2356BA5AFC21}"/>
    <dgm:cxn modelId="{73E8B3A5-66E4-4251-9D3B-EB091CF8F9FE}" type="presOf" srcId="{29128DAD-CC75-4692-8DF5-600223FF02D7}" destId="{77ECB79A-7D8C-45CE-A724-9BAE89A0E7F3}" srcOrd="0" destOrd="0" presId="urn:microsoft.com/office/officeart/2005/8/layout/default"/>
    <dgm:cxn modelId="{B7F2C338-58AB-4796-B651-15BDC197BEBD}" type="presOf" srcId="{F8D20DE5-4E66-4CB6-A4A8-0361D7F6D828}" destId="{B3DF25AF-BAA2-4541-B575-3F24D9B9C34F}" srcOrd="0" destOrd="0" presId="urn:microsoft.com/office/officeart/2005/8/layout/default"/>
    <dgm:cxn modelId="{F66EF94F-FA3E-4AE3-8252-CFE95592E31A}" type="presOf" srcId="{C35556B5-A758-4EBF-9B1F-1A2996D00F9E}" destId="{3DAABF82-F347-4CDE-81E3-4C1BA98564E8}" srcOrd="0" destOrd="0" presId="urn:microsoft.com/office/officeart/2005/8/layout/default"/>
    <dgm:cxn modelId="{2C3036AD-AFE1-4780-8962-A30A69467438}" type="presOf" srcId="{EEC51771-D547-4085-BEF6-671C3D8288C4}" destId="{BC84281F-8ACB-479D-9B88-83428C2F3971}" srcOrd="0" destOrd="0" presId="urn:microsoft.com/office/officeart/2005/8/layout/default"/>
    <dgm:cxn modelId="{D88D75BB-0A10-4648-A9E8-6CBCCF91B7C7}" srcId="{E4F95738-6066-4C6C-B687-770F4F9AD95D}" destId="{F8D20DE5-4E66-4CB6-A4A8-0361D7F6D828}" srcOrd="1" destOrd="0" parTransId="{5A43984C-80A4-4009-AC46-7FB0B66B2D24}" sibTransId="{C72F81C3-27B1-4DF4-896F-CC852A7BBFFB}"/>
    <dgm:cxn modelId="{F1A90763-4C66-499B-8900-94D9847BE65E}" type="presOf" srcId="{53A7425E-9CDF-4DB1-A46F-02DF1333971A}" destId="{C1A196BF-8098-4420-9C68-2DE6933FCB67}" srcOrd="0" destOrd="0" presId="urn:microsoft.com/office/officeart/2005/8/layout/default"/>
    <dgm:cxn modelId="{4798F133-E5E5-4104-B083-B9B57A07DC7F}" srcId="{E4F95738-6066-4C6C-B687-770F4F9AD95D}" destId="{53A7425E-9CDF-4DB1-A46F-02DF1333971A}" srcOrd="4" destOrd="0" parTransId="{3A1DEFAE-E64E-4726-B782-7133ED97BDEA}" sibTransId="{13D164DA-6F78-4796-9378-78E6C0302BB0}"/>
    <dgm:cxn modelId="{BF06CC7B-DB6B-4B1D-9012-C91C76326D7D}" type="presParOf" srcId="{9FAC34BD-5DF4-4AB4-929F-1CEE97CFF4A7}" destId="{2D288B18-1761-442B-A3A2-1D8A8F76D3A3}" srcOrd="0" destOrd="0" presId="urn:microsoft.com/office/officeart/2005/8/layout/default"/>
    <dgm:cxn modelId="{4D201DDB-7281-4271-A4B7-790D0895BAE0}" type="presParOf" srcId="{9FAC34BD-5DF4-4AB4-929F-1CEE97CFF4A7}" destId="{BFDEDF99-BACE-4C5E-A656-ADF2FA3ADF19}" srcOrd="1" destOrd="0" presId="urn:microsoft.com/office/officeart/2005/8/layout/default"/>
    <dgm:cxn modelId="{97D6C2F8-3C67-42B0-9E4C-6C59CD3EC041}" type="presParOf" srcId="{9FAC34BD-5DF4-4AB4-929F-1CEE97CFF4A7}" destId="{B3DF25AF-BAA2-4541-B575-3F24D9B9C34F}" srcOrd="2" destOrd="0" presId="urn:microsoft.com/office/officeart/2005/8/layout/default"/>
    <dgm:cxn modelId="{72EE8FAC-5620-43BE-AF78-FBD8500887F6}" type="presParOf" srcId="{9FAC34BD-5DF4-4AB4-929F-1CEE97CFF4A7}" destId="{9D801EF4-AA5D-44E2-847A-C641B3019F17}" srcOrd="3" destOrd="0" presId="urn:microsoft.com/office/officeart/2005/8/layout/default"/>
    <dgm:cxn modelId="{381C8C45-9F6E-4C1D-8EDB-E91A671D7540}" type="presParOf" srcId="{9FAC34BD-5DF4-4AB4-929F-1CEE97CFF4A7}" destId="{BC84281F-8ACB-479D-9B88-83428C2F3971}" srcOrd="4" destOrd="0" presId="urn:microsoft.com/office/officeart/2005/8/layout/default"/>
    <dgm:cxn modelId="{8628941D-0AF4-4347-9979-DB8F199B0DC1}" type="presParOf" srcId="{9FAC34BD-5DF4-4AB4-929F-1CEE97CFF4A7}" destId="{269758B4-F468-4F55-A9C1-3D88517C05A6}" srcOrd="5" destOrd="0" presId="urn:microsoft.com/office/officeart/2005/8/layout/default"/>
    <dgm:cxn modelId="{0907D480-35B0-4C13-A1B6-495A06CA0C48}" type="presParOf" srcId="{9FAC34BD-5DF4-4AB4-929F-1CEE97CFF4A7}" destId="{77ECB79A-7D8C-45CE-A724-9BAE89A0E7F3}" srcOrd="6" destOrd="0" presId="urn:microsoft.com/office/officeart/2005/8/layout/default"/>
    <dgm:cxn modelId="{D08299BF-452C-431C-AAAF-99D5E569067C}" type="presParOf" srcId="{9FAC34BD-5DF4-4AB4-929F-1CEE97CFF4A7}" destId="{9D6D7496-433B-476A-84C2-103A8E80C43F}" srcOrd="7" destOrd="0" presId="urn:microsoft.com/office/officeart/2005/8/layout/default"/>
    <dgm:cxn modelId="{811B1C9C-8712-4919-9AAA-8360F47CB2B5}" type="presParOf" srcId="{9FAC34BD-5DF4-4AB4-929F-1CEE97CFF4A7}" destId="{C1A196BF-8098-4420-9C68-2DE6933FCB67}" srcOrd="8" destOrd="0" presId="urn:microsoft.com/office/officeart/2005/8/layout/default"/>
    <dgm:cxn modelId="{DEC38A1C-483B-418F-8E84-3245963C4186}" type="presParOf" srcId="{9FAC34BD-5DF4-4AB4-929F-1CEE97CFF4A7}" destId="{6B0E4C11-2A15-4801-843E-B7EF8FB07497}" srcOrd="9" destOrd="0" presId="urn:microsoft.com/office/officeart/2005/8/layout/default"/>
    <dgm:cxn modelId="{17223C81-DD51-4D30-99E8-011030A07B4A}" type="presParOf" srcId="{9FAC34BD-5DF4-4AB4-929F-1CEE97CFF4A7}" destId="{3DAABF82-F347-4CDE-81E3-4C1BA98564E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4F851DE-AD9F-46F1-A203-FF95E5D60C1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0058F5-AC8A-4387-9389-BA79F0CA6ED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Сделайте инвентаризацию своих сильных и слабых сторон. Определите свои сильные стороны и то, что вы хорошо делаете, а также свои слабости и области, в которых вы можете улучшиться. Это может помочь вам разработать план для улучшения тех областей, где у вас есть проблемы.</a:t>
          </a:r>
          <a:endParaRPr lang="uk-UA">
            <a:solidFill>
              <a:schemeClr val="tx1"/>
            </a:solidFill>
          </a:endParaRPr>
        </a:p>
      </dgm:t>
    </dgm:pt>
    <dgm:pt modelId="{6851F82A-FAB6-40E8-B42E-CBFB2CE07249}" type="parTrans" cxnId="{FF9E632A-271C-41FD-ACBC-D52A6C01F9AF}">
      <dgm:prSet/>
      <dgm:spPr/>
      <dgm:t>
        <a:bodyPr/>
        <a:lstStyle/>
        <a:p>
          <a:endParaRPr lang="ru-RU"/>
        </a:p>
      </dgm:t>
    </dgm:pt>
    <dgm:pt modelId="{4181A705-C1E9-4D15-BE04-1AB431479754}" type="sibTrans" cxnId="{FF9E632A-271C-41FD-ACBC-D52A6C01F9AF}">
      <dgm:prSet/>
      <dgm:spPr/>
      <dgm:t>
        <a:bodyPr/>
        <a:lstStyle/>
        <a:p>
          <a:endParaRPr lang="ru-RU"/>
        </a:p>
      </dgm:t>
    </dgm:pt>
    <dgm:pt modelId="{0102227E-F2B7-4D7E-A080-C5DE61C8FC5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свой уровень уверенности и самооценки. Оцените свои чувства уверенности в своих способностях и свою самооценку. Если у вас есть низкая уверенность в своих способностях или низкая самооценка, вы можете работать над этими областями, чтобы улучшить свою личную жизнь.</a:t>
          </a:r>
          <a:endParaRPr lang="uk-UA">
            <a:solidFill>
              <a:schemeClr val="tx1"/>
            </a:solidFill>
          </a:endParaRPr>
        </a:p>
      </dgm:t>
    </dgm:pt>
    <dgm:pt modelId="{B4D293D5-971C-44E6-913A-58CAD08C5C65}" type="parTrans" cxnId="{EA2D2103-359D-40E9-BF24-36EF3B840614}">
      <dgm:prSet/>
      <dgm:spPr/>
      <dgm:t>
        <a:bodyPr/>
        <a:lstStyle/>
        <a:p>
          <a:endParaRPr lang="ru-RU"/>
        </a:p>
      </dgm:t>
    </dgm:pt>
    <dgm:pt modelId="{37F37961-E63E-4DA7-BD17-A2F2ABC0BB00}" type="sibTrans" cxnId="{EA2D2103-359D-40E9-BF24-36EF3B840614}">
      <dgm:prSet/>
      <dgm:spPr/>
      <dgm:t>
        <a:bodyPr/>
        <a:lstStyle/>
        <a:p>
          <a:endParaRPr lang="ru-RU"/>
        </a:p>
      </dgm:t>
    </dgm:pt>
    <dgm:pt modelId="{69A48570-22F5-4024-97FB-35D754C4660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свои личные ценности и убеждения. Размышляйте о своих личных ценностях и убеждениях, которые могут оказывать влияние на ваше поведение и принятие решений. Определите, насколько эти ценности и убеждения соответствуют вашим текущим целям и желаниям.</a:t>
          </a:r>
          <a:endParaRPr lang="uk-UA">
            <a:solidFill>
              <a:schemeClr val="tx1"/>
            </a:solidFill>
          </a:endParaRPr>
        </a:p>
      </dgm:t>
    </dgm:pt>
    <dgm:pt modelId="{15EA7ED3-01BF-49FE-93D9-43DE39A884CC}" type="parTrans" cxnId="{A8CF0042-4837-48CF-A1FA-C7B3C79269CF}">
      <dgm:prSet/>
      <dgm:spPr/>
      <dgm:t>
        <a:bodyPr/>
        <a:lstStyle/>
        <a:p>
          <a:endParaRPr lang="ru-RU"/>
        </a:p>
      </dgm:t>
    </dgm:pt>
    <dgm:pt modelId="{E8B0E203-78E1-43DC-A5BD-037B8D89D76A}" type="sibTrans" cxnId="{A8CF0042-4837-48CF-A1FA-C7B3C79269CF}">
      <dgm:prSet/>
      <dgm:spPr/>
      <dgm:t>
        <a:bodyPr/>
        <a:lstStyle/>
        <a:p>
          <a:endParaRPr lang="ru-RU"/>
        </a:p>
      </dgm:t>
    </dgm:pt>
    <dgm:pt modelId="{038731D5-C1C6-42FF-93A5-078FCB8713A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свою коммуникативную способность. Рассмотрите свою коммуникативную способность и способы, которыми вы взаимодействуете с другими людьми. Определите, насколько вы комфортно чувствуете себя в социальных ситуациях и какие навыки коммуникации вам нужно улучшить.</a:t>
          </a:r>
          <a:endParaRPr lang="uk-UA">
            <a:solidFill>
              <a:schemeClr val="tx1"/>
            </a:solidFill>
          </a:endParaRPr>
        </a:p>
      </dgm:t>
    </dgm:pt>
    <dgm:pt modelId="{9DD67752-406D-4BE2-9FE6-8B3D0C17DF50}" type="parTrans" cxnId="{EE00E385-DE26-46F1-894D-0153D0CECA4A}">
      <dgm:prSet/>
      <dgm:spPr/>
      <dgm:t>
        <a:bodyPr/>
        <a:lstStyle/>
        <a:p>
          <a:endParaRPr lang="ru-RU"/>
        </a:p>
      </dgm:t>
    </dgm:pt>
    <dgm:pt modelId="{F3745370-9960-49D8-B711-90F996FFEA64}" type="sibTrans" cxnId="{EE00E385-DE26-46F1-894D-0153D0CECA4A}">
      <dgm:prSet/>
      <dgm:spPr/>
      <dgm:t>
        <a:bodyPr/>
        <a:lstStyle/>
        <a:p>
          <a:endParaRPr lang="ru-RU"/>
        </a:p>
      </dgm:t>
    </dgm:pt>
    <dgm:pt modelId="{A6A7FA25-3BB6-40E5-81DD-49534F4D8A5D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свой уровень эмоциональной интеллектуальности. Определите свой уровень эмоциональной интеллектуальности и способы, которыми вы управляете своими эмоциями и чувствами. Рассмотрите, как вы можете улучшить свою способность управлять своими эмоциями и быть более эмоционально интеллектуальным.</a:t>
          </a:r>
          <a:endParaRPr lang="uk-UA">
            <a:solidFill>
              <a:schemeClr val="tx1"/>
            </a:solidFill>
          </a:endParaRPr>
        </a:p>
      </dgm:t>
    </dgm:pt>
    <dgm:pt modelId="{5A99BBD0-4F28-4ADC-A856-639A0C0F27EB}" type="parTrans" cxnId="{EDADD4EE-7E70-40EC-964F-1E8BD8B6BB5C}">
      <dgm:prSet/>
      <dgm:spPr/>
      <dgm:t>
        <a:bodyPr/>
        <a:lstStyle/>
        <a:p>
          <a:endParaRPr lang="ru-RU"/>
        </a:p>
      </dgm:t>
    </dgm:pt>
    <dgm:pt modelId="{AE8560A1-85D5-463E-A5C3-7252946A088E}" type="sibTrans" cxnId="{EDADD4EE-7E70-40EC-964F-1E8BD8B6BB5C}">
      <dgm:prSet/>
      <dgm:spPr/>
      <dgm:t>
        <a:bodyPr/>
        <a:lstStyle/>
        <a:p>
          <a:endParaRPr lang="ru-RU"/>
        </a:p>
      </dgm:t>
    </dgm:pt>
    <dgm:pt modelId="{F82D03CF-2BF6-426E-9853-45A2089E6107}" type="pres">
      <dgm:prSet presAssocID="{44F851DE-AD9F-46F1-A203-FF95E5D60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2A9DD3-A9BD-4444-8C04-7969C90EC834}" type="pres">
      <dgm:prSet presAssocID="{880058F5-AC8A-4387-9389-BA79F0CA6ED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A2E5F-9675-459D-B946-7863AB664743}" type="pres">
      <dgm:prSet presAssocID="{4181A705-C1E9-4D15-BE04-1AB431479754}" presName="sibTrans" presStyleCnt="0"/>
      <dgm:spPr/>
    </dgm:pt>
    <dgm:pt modelId="{38CC55D3-DB3B-4FC5-BB9F-ADC11220B61D}" type="pres">
      <dgm:prSet presAssocID="{0102227E-F2B7-4D7E-A080-C5DE61C8FC5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0D0A7-D106-410B-9F6D-2B7A223668B1}" type="pres">
      <dgm:prSet presAssocID="{37F37961-E63E-4DA7-BD17-A2F2ABC0BB00}" presName="sibTrans" presStyleCnt="0"/>
      <dgm:spPr/>
    </dgm:pt>
    <dgm:pt modelId="{19576D15-684F-40D3-9B8C-3D1894993D55}" type="pres">
      <dgm:prSet presAssocID="{69A48570-22F5-4024-97FB-35D754C466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BEA17-56FB-42A9-8FA2-9C571C2A547F}" type="pres">
      <dgm:prSet presAssocID="{E8B0E203-78E1-43DC-A5BD-037B8D89D76A}" presName="sibTrans" presStyleCnt="0"/>
      <dgm:spPr/>
    </dgm:pt>
    <dgm:pt modelId="{BC86B3A7-C200-450A-8A31-DB208DFDD57A}" type="pres">
      <dgm:prSet presAssocID="{038731D5-C1C6-42FF-93A5-078FCB8713A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88941-8023-4761-9A6F-CBE44957BF27}" type="pres">
      <dgm:prSet presAssocID="{F3745370-9960-49D8-B711-90F996FFEA64}" presName="sibTrans" presStyleCnt="0"/>
      <dgm:spPr/>
    </dgm:pt>
    <dgm:pt modelId="{D49B5559-7CF5-4354-9B33-68EE85869371}" type="pres">
      <dgm:prSet presAssocID="{A6A7FA25-3BB6-40E5-81DD-49534F4D8A5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2671B9-210A-4363-90BD-15A39C70648A}" type="presOf" srcId="{0102227E-F2B7-4D7E-A080-C5DE61C8FC50}" destId="{38CC55D3-DB3B-4FC5-BB9F-ADC11220B61D}" srcOrd="0" destOrd="0" presId="urn:microsoft.com/office/officeart/2005/8/layout/hList6"/>
    <dgm:cxn modelId="{AAB8E793-F269-40EC-A661-6B0FD22C696E}" type="presOf" srcId="{44F851DE-AD9F-46F1-A203-FF95E5D60C1F}" destId="{F82D03CF-2BF6-426E-9853-45A2089E6107}" srcOrd="0" destOrd="0" presId="urn:microsoft.com/office/officeart/2005/8/layout/hList6"/>
    <dgm:cxn modelId="{EE5D75EB-4A5A-41A5-BF85-66BACE00B0FF}" type="presOf" srcId="{A6A7FA25-3BB6-40E5-81DD-49534F4D8A5D}" destId="{D49B5559-7CF5-4354-9B33-68EE85869371}" srcOrd="0" destOrd="0" presId="urn:microsoft.com/office/officeart/2005/8/layout/hList6"/>
    <dgm:cxn modelId="{EDADD4EE-7E70-40EC-964F-1E8BD8B6BB5C}" srcId="{44F851DE-AD9F-46F1-A203-FF95E5D60C1F}" destId="{A6A7FA25-3BB6-40E5-81DD-49534F4D8A5D}" srcOrd="4" destOrd="0" parTransId="{5A99BBD0-4F28-4ADC-A856-639A0C0F27EB}" sibTransId="{AE8560A1-85D5-463E-A5C3-7252946A088E}"/>
    <dgm:cxn modelId="{3929E145-B6C2-4AB0-97A6-66BABF96D033}" type="presOf" srcId="{880058F5-AC8A-4387-9389-BA79F0CA6ED2}" destId="{172A9DD3-A9BD-4444-8C04-7969C90EC834}" srcOrd="0" destOrd="0" presId="urn:microsoft.com/office/officeart/2005/8/layout/hList6"/>
    <dgm:cxn modelId="{FF9E632A-271C-41FD-ACBC-D52A6C01F9AF}" srcId="{44F851DE-AD9F-46F1-A203-FF95E5D60C1F}" destId="{880058F5-AC8A-4387-9389-BA79F0CA6ED2}" srcOrd="0" destOrd="0" parTransId="{6851F82A-FAB6-40E8-B42E-CBFB2CE07249}" sibTransId="{4181A705-C1E9-4D15-BE04-1AB431479754}"/>
    <dgm:cxn modelId="{72B5C5FE-3A11-4E79-A64F-CA4435C21C3B}" type="presOf" srcId="{038731D5-C1C6-42FF-93A5-078FCB8713AC}" destId="{BC86B3A7-C200-450A-8A31-DB208DFDD57A}" srcOrd="0" destOrd="0" presId="urn:microsoft.com/office/officeart/2005/8/layout/hList6"/>
    <dgm:cxn modelId="{793EDCDA-F015-4159-B2AA-22F50CCB0666}" type="presOf" srcId="{69A48570-22F5-4024-97FB-35D754C4660E}" destId="{19576D15-684F-40D3-9B8C-3D1894993D55}" srcOrd="0" destOrd="0" presId="urn:microsoft.com/office/officeart/2005/8/layout/hList6"/>
    <dgm:cxn modelId="{EA2D2103-359D-40E9-BF24-36EF3B840614}" srcId="{44F851DE-AD9F-46F1-A203-FF95E5D60C1F}" destId="{0102227E-F2B7-4D7E-A080-C5DE61C8FC50}" srcOrd="1" destOrd="0" parTransId="{B4D293D5-971C-44E6-913A-58CAD08C5C65}" sibTransId="{37F37961-E63E-4DA7-BD17-A2F2ABC0BB00}"/>
    <dgm:cxn modelId="{EE00E385-DE26-46F1-894D-0153D0CECA4A}" srcId="{44F851DE-AD9F-46F1-A203-FF95E5D60C1F}" destId="{038731D5-C1C6-42FF-93A5-078FCB8713AC}" srcOrd="3" destOrd="0" parTransId="{9DD67752-406D-4BE2-9FE6-8B3D0C17DF50}" sibTransId="{F3745370-9960-49D8-B711-90F996FFEA64}"/>
    <dgm:cxn modelId="{A8CF0042-4837-48CF-A1FA-C7B3C79269CF}" srcId="{44F851DE-AD9F-46F1-A203-FF95E5D60C1F}" destId="{69A48570-22F5-4024-97FB-35D754C4660E}" srcOrd="2" destOrd="0" parTransId="{15EA7ED3-01BF-49FE-93D9-43DE39A884CC}" sibTransId="{E8B0E203-78E1-43DC-A5BD-037B8D89D76A}"/>
    <dgm:cxn modelId="{E566BA58-8DEF-4DA5-ABF4-81B75450AC22}" type="presParOf" srcId="{F82D03CF-2BF6-426E-9853-45A2089E6107}" destId="{172A9DD3-A9BD-4444-8C04-7969C90EC834}" srcOrd="0" destOrd="0" presId="urn:microsoft.com/office/officeart/2005/8/layout/hList6"/>
    <dgm:cxn modelId="{E45E3F5D-6EB8-4740-A1C5-D89BED5FFB7E}" type="presParOf" srcId="{F82D03CF-2BF6-426E-9853-45A2089E6107}" destId="{B43A2E5F-9675-459D-B946-7863AB664743}" srcOrd="1" destOrd="0" presId="urn:microsoft.com/office/officeart/2005/8/layout/hList6"/>
    <dgm:cxn modelId="{6E2265AE-0531-4691-871E-638577F1BC23}" type="presParOf" srcId="{F82D03CF-2BF6-426E-9853-45A2089E6107}" destId="{38CC55D3-DB3B-4FC5-BB9F-ADC11220B61D}" srcOrd="2" destOrd="0" presId="urn:microsoft.com/office/officeart/2005/8/layout/hList6"/>
    <dgm:cxn modelId="{69A54E96-BFCA-4925-8F48-CCC7B24F83D8}" type="presParOf" srcId="{F82D03CF-2BF6-426E-9853-45A2089E6107}" destId="{0D30D0A7-D106-410B-9F6D-2B7A223668B1}" srcOrd="3" destOrd="0" presId="urn:microsoft.com/office/officeart/2005/8/layout/hList6"/>
    <dgm:cxn modelId="{F57DEA21-0F42-456B-9EF9-12E7C740AD2D}" type="presParOf" srcId="{F82D03CF-2BF6-426E-9853-45A2089E6107}" destId="{19576D15-684F-40D3-9B8C-3D1894993D55}" srcOrd="4" destOrd="0" presId="urn:microsoft.com/office/officeart/2005/8/layout/hList6"/>
    <dgm:cxn modelId="{AFFAE53A-08F9-4879-A130-0F039D8056C6}" type="presParOf" srcId="{F82D03CF-2BF6-426E-9853-45A2089E6107}" destId="{DA1BEA17-56FB-42A9-8FA2-9C571C2A547F}" srcOrd="5" destOrd="0" presId="urn:microsoft.com/office/officeart/2005/8/layout/hList6"/>
    <dgm:cxn modelId="{586CD688-C368-4FB0-8085-03421B2B9ED2}" type="presParOf" srcId="{F82D03CF-2BF6-426E-9853-45A2089E6107}" destId="{BC86B3A7-C200-450A-8A31-DB208DFDD57A}" srcOrd="6" destOrd="0" presId="urn:microsoft.com/office/officeart/2005/8/layout/hList6"/>
    <dgm:cxn modelId="{FAB45F42-C78F-4F2E-A45C-FDD40954BCCA}" type="presParOf" srcId="{F82D03CF-2BF6-426E-9853-45A2089E6107}" destId="{4D388941-8023-4761-9A6F-CBE44957BF27}" srcOrd="7" destOrd="0" presId="urn:microsoft.com/office/officeart/2005/8/layout/hList6"/>
    <dgm:cxn modelId="{D44017A7-7B47-43B1-A3E2-FCB3E92C4389}" type="presParOf" srcId="{F82D03CF-2BF6-426E-9853-45A2089E6107}" destId="{D49B5559-7CF5-4354-9B33-68EE85869371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EFBFA5E-BAA0-4D2C-A0A0-A3449DF5E36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594A11-284D-4193-912E-1AC46A96F5F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конкретные действия, которые нужно предпринять для достижения вашей цели. Например, если ваша цель - улучшить свою коммуникацию, действия могут включать в себя посещение курсов, чтение книг, практику общения с людьми и т.д.</a:t>
          </a:r>
          <a:endParaRPr lang="uk-UA">
            <a:solidFill>
              <a:schemeClr val="tx1"/>
            </a:solidFill>
          </a:endParaRPr>
        </a:p>
      </dgm:t>
    </dgm:pt>
    <dgm:pt modelId="{38DE65C7-BFD4-459A-87AC-DA088317B52A}" type="parTrans" cxnId="{A3EF55F2-8EC5-40BD-B837-C1E8C7C189BB}">
      <dgm:prSet/>
      <dgm:spPr/>
      <dgm:t>
        <a:bodyPr/>
        <a:lstStyle/>
        <a:p>
          <a:endParaRPr lang="ru-RU"/>
        </a:p>
      </dgm:t>
    </dgm:pt>
    <dgm:pt modelId="{A0F005E6-F090-4C71-867D-1B39CD091015}" type="sibTrans" cxnId="{A3EF55F2-8EC5-40BD-B837-C1E8C7C189BB}">
      <dgm:prSet/>
      <dgm:spPr/>
      <dgm:t>
        <a:bodyPr/>
        <a:lstStyle/>
        <a:p>
          <a:endParaRPr lang="ru-RU"/>
        </a:p>
      </dgm:t>
    </dgm:pt>
    <dgm:pt modelId="{E6263D9A-EEAF-4564-B636-C0980316A7C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Разбейте действия на более мелкие шаги. Это поможет вам лучше понимать, что именно нужно делать, чтобы достигнуть своей цели. Например, если одним из действий является посещение курсов, шаги могут включать в себя поиск подходящего курса, регистрацию на курс, оплату курса и т.д.</a:t>
          </a:r>
          <a:endParaRPr lang="uk-UA">
            <a:solidFill>
              <a:schemeClr val="tx1"/>
            </a:solidFill>
          </a:endParaRPr>
        </a:p>
      </dgm:t>
    </dgm:pt>
    <dgm:pt modelId="{0682B9A4-B710-4A35-B1F8-094385552EC6}" type="parTrans" cxnId="{09A49410-06C0-4A81-92C9-325605CA870B}">
      <dgm:prSet/>
      <dgm:spPr/>
      <dgm:t>
        <a:bodyPr/>
        <a:lstStyle/>
        <a:p>
          <a:endParaRPr lang="ru-RU"/>
        </a:p>
      </dgm:t>
    </dgm:pt>
    <dgm:pt modelId="{DBB04B95-B0A7-4D9E-8599-E96D53BD382D}" type="sibTrans" cxnId="{09A49410-06C0-4A81-92C9-325605CA870B}">
      <dgm:prSet/>
      <dgm:spPr/>
      <dgm:t>
        <a:bodyPr/>
        <a:lstStyle/>
        <a:p>
          <a:endParaRPr lang="ru-RU"/>
        </a:p>
      </dgm:t>
    </dgm:pt>
    <dgm:pt modelId="{F46D66C7-E9F7-446E-84B7-809E436915B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Определите сроки выполнения каждого шага. Это поможет вам следить за своим прогрессом и позволит достигнуть цели в указанный срок.</a:t>
          </a:r>
          <a:endParaRPr lang="uk-UA">
            <a:solidFill>
              <a:schemeClr val="tx1"/>
            </a:solidFill>
          </a:endParaRPr>
        </a:p>
      </dgm:t>
    </dgm:pt>
    <dgm:pt modelId="{F2CC3E28-6AB9-4C99-A9D7-162DE2C3BFB4}" type="parTrans" cxnId="{C4328527-3221-4589-9C54-97A99C14259F}">
      <dgm:prSet/>
      <dgm:spPr/>
      <dgm:t>
        <a:bodyPr/>
        <a:lstStyle/>
        <a:p>
          <a:endParaRPr lang="ru-RU"/>
        </a:p>
      </dgm:t>
    </dgm:pt>
    <dgm:pt modelId="{4A9A19FF-919E-4897-A87C-1DB1262DAD81}" type="sibTrans" cxnId="{C4328527-3221-4589-9C54-97A99C14259F}">
      <dgm:prSet/>
      <dgm:spPr/>
      <dgm:t>
        <a:bodyPr/>
        <a:lstStyle/>
        <a:p>
          <a:endParaRPr lang="ru-RU"/>
        </a:p>
      </dgm:t>
    </dgm:pt>
    <dgm:pt modelId="{31C3C39A-A852-44D2-BDE0-F4A7BA7D8AC4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Оцените свой прогресс и внесите необходимые изменения в свой план действий. Если вы заметите, что не достигаете прогресса, можете пересмотреть свой план и внести изменения.</a:t>
          </a:r>
          <a:endParaRPr lang="uk-UA">
            <a:solidFill>
              <a:schemeClr val="tx1"/>
            </a:solidFill>
          </a:endParaRPr>
        </a:p>
      </dgm:t>
    </dgm:pt>
    <dgm:pt modelId="{11595D4D-CAE2-4146-8123-C7819825F5F8}" type="parTrans" cxnId="{C75AC03E-0178-4D87-AC68-462080AEE309}">
      <dgm:prSet/>
      <dgm:spPr/>
      <dgm:t>
        <a:bodyPr/>
        <a:lstStyle/>
        <a:p>
          <a:endParaRPr lang="ru-RU"/>
        </a:p>
      </dgm:t>
    </dgm:pt>
    <dgm:pt modelId="{EC6B0945-85A4-4065-87F7-7AAF891BD35F}" type="sibTrans" cxnId="{C75AC03E-0178-4D87-AC68-462080AEE309}">
      <dgm:prSet/>
      <dgm:spPr/>
      <dgm:t>
        <a:bodyPr/>
        <a:lstStyle/>
        <a:p>
          <a:endParaRPr lang="ru-RU"/>
        </a:p>
      </dgm:t>
    </dgm:pt>
    <dgm:pt modelId="{D99FC5B7-5ACD-4220-A97C-1201DE83455F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ru-RU">
              <a:solidFill>
                <a:schemeClr val="tx1"/>
              </a:solidFill>
            </a:rPr>
            <a:t>Оставайтесь мотивированным и нацеленным на достижение своей цели. Помните, что достижение целей требует усилий и настойчивости.</a:t>
          </a:r>
          <a:endParaRPr lang="uk-UA">
            <a:solidFill>
              <a:schemeClr val="tx1"/>
            </a:solidFill>
          </a:endParaRPr>
        </a:p>
      </dgm:t>
    </dgm:pt>
    <dgm:pt modelId="{A28227F9-1184-4CAA-AF08-6E43AD9EA67D}" type="parTrans" cxnId="{B0981A84-D017-4DD4-B7CF-0EFFCF12183A}">
      <dgm:prSet/>
      <dgm:spPr/>
      <dgm:t>
        <a:bodyPr/>
        <a:lstStyle/>
        <a:p>
          <a:endParaRPr lang="ru-RU"/>
        </a:p>
      </dgm:t>
    </dgm:pt>
    <dgm:pt modelId="{04ED875A-C2EC-4346-AF69-C9D60B3E3A32}" type="sibTrans" cxnId="{B0981A84-D017-4DD4-B7CF-0EFFCF12183A}">
      <dgm:prSet/>
      <dgm:spPr/>
      <dgm:t>
        <a:bodyPr/>
        <a:lstStyle/>
        <a:p>
          <a:endParaRPr lang="ru-RU"/>
        </a:p>
      </dgm:t>
    </dgm:pt>
    <dgm:pt modelId="{9DD7A0E4-D30F-4267-BD1A-365867F116D5}" type="pres">
      <dgm:prSet presAssocID="{4EFBFA5E-BAA0-4D2C-A0A0-A3449DF5E36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3E9BC8-2490-4D0D-AA01-C1432BB589C3}" type="pres">
      <dgm:prSet presAssocID="{3D594A11-284D-4193-912E-1AC46A96F5FC}" presName="node" presStyleLbl="node1" presStyleIdx="0" presStyleCnt="5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ru-RU"/>
        </a:p>
      </dgm:t>
    </dgm:pt>
    <dgm:pt modelId="{815D7307-19DE-424D-A852-98DDF9E3F2E3}" type="pres">
      <dgm:prSet presAssocID="{A0F005E6-F090-4C71-867D-1B39CD091015}" presName="sibTrans" presStyleCnt="0"/>
      <dgm:spPr/>
    </dgm:pt>
    <dgm:pt modelId="{61E61525-22B8-4D5E-8AE6-18E0E96F8B28}" type="pres">
      <dgm:prSet presAssocID="{E6263D9A-EEAF-4564-B636-C0980316A7CA}" presName="node" presStyleLbl="node1" presStyleIdx="1" presStyleCnt="5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ru-RU"/>
        </a:p>
      </dgm:t>
    </dgm:pt>
    <dgm:pt modelId="{E946D54E-25B5-4610-AD90-A20044AACF8E}" type="pres">
      <dgm:prSet presAssocID="{DBB04B95-B0A7-4D9E-8599-E96D53BD382D}" presName="sibTrans" presStyleCnt="0"/>
      <dgm:spPr/>
    </dgm:pt>
    <dgm:pt modelId="{BBD9F745-6543-445D-9C0A-50321B9DBABA}" type="pres">
      <dgm:prSet presAssocID="{F46D66C7-E9F7-446E-84B7-809E436915B4}" presName="node" presStyleLbl="node1" presStyleIdx="2" presStyleCnt="5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ru-RU"/>
        </a:p>
      </dgm:t>
    </dgm:pt>
    <dgm:pt modelId="{73DDD57C-565D-4A5E-A092-BF12F88B9A8C}" type="pres">
      <dgm:prSet presAssocID="{4A9A19FF-919E-4897-A87C-1DB1262DAD81}" presName="sibTrans" presStyleCnt="0"/>
      <dgm:spPr/>
    </dgm:pt>
    <dgm:pt modelId="{6183418E-0D93-483D-9E4B-057C098798D3}" type="pres">
      <dgm:prSet presAssocID="{31C3C39A-A852-44D2-BDE0-F4A7BA7D8AC4}" presName="node" presStyleLbl="node1" presStyleIdx="3" presStyleCnt="5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ru-RU"/>
        </a:p>
      </dgm:t>
    </dgm:pt>
    <dgm:pt modelId="{54A57EBC-50B2-4C8C-991D-A7C8CA2171F8}" type="pres">
      <dgm:prSet presAssocID="{EC6B0945-85A4-4065-87F7-7AAF891BD35F}" presName="sibTrans" presStyleCnt="0"/>
      <dgm:spPr/>
    </dgm:pt>
    <dgm:pt modelId="{07C1E068-42B3-481C-B919-B2979E89DCC7}" type="pres">
      <dgm:prSet presAssocID="{D99FC5B7-5ACD-4220-A97C-1201DE83455F}" presName="node" presStyleLbl="node1" presStyleIdx="4" presStyleCnt="5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ru-RU"/>
        </a:p>
      </dgm:t>
    </dgm:pt>
  </dgm:ptLst>
  <dgm:cxnLst>
    <dgm:cxn modelId="{09A49410-06C0-4A81-92C9-325605CA870B}" srcId="{4EFBFA5E-BAA0-4D2C-A0A0-A3449DF5E367}" destId="{E6263D9A-EEAF-4564-B636-C0980316A7CA}" srcOrd="1" destOrd="0" parTransId="{0682B9A4-B710-4A35-B1F8-094385552EC6}" sibTransId="{DBB04B95-B0A7-4D9E-8599-E96D53BD382D}"/>
    <dgm:cxn modelId="{3F7252AE-723F-4DBD-9665-BA1A7F00273E}" type="presOf" srcId="{E6263D9A-EEAF-4564-B636-C0980316A7CA}" destId="{61E61525-22B8-4D5E-8AE6-18E0E96F8B28}" srcOrd="0" destOrd="0" presId="urn:microsoft.com/office/officeart/2005/8/layout/default"/>
    <dgm:cxn modelId="{B0981A84-D017-4DD4-B7CF-0EFFCF12183A}" srcId="{4EFBFA5E-BAA0-4D2C-A0A0-A3449DF5E367}" destId="{D99FC5B7-5ACD-4220-A97C-1201DE83455F}" srcOrd="4" destOrd="0" parTransId="{A28227F9-1184-4CAA-AF08-6E43AD9EA67D}" sibTransId="{04ED875A-C2EC-4346-AF69-C9D60B3E3A32}"/>
    <dgm:cxn modelId="{DB1C2506-499B-4A5A-8247-C9E33BD8D2DB}" type="presOf" srcId="{4EFBFA5E-BAA0-4D2C-A0A0-A3449DF5E367}" destId="{9DD7A0E4-D30F-4267-BD1A-365867F116D5}" srcOrd="0" destOrd="0" presId="urn:microsoft.com/office/officeart/2005/8/layout/default"/>
    <dgm:cxn modelId="{E990FD03-EDE4-4997-80F5-497DE82D08A8}" type="presOf" srcId="{31C3C39A-A852-44D2-BDE0-F4A7BA7D8AC4}" destId="{6183418E-0D93-483D-9E4B-057C098798D3}" srcOrd="0" destOrd="0" presId="urn:microsoft.com/office/officeart/2005/8/layout/default"/>
    <dgm:cxn modelId="{2189FE72-C79A-4866-A5B7-6DEF88BE50EF}" type="presOf" srcId="{3D594A11-284D-4193-912E-1AC46A96F5FC}" destId="{433E9BC8-2490-4D0D-AA01-C1432BB589C3}" srcOrd="0" destOrd="0" presId="urn:microsoft.com/office/officeart/2005/8/layout/default"/>
    <dgm:cxn modelId="{A3EF55F2-8EC5-40BD-B837-C1E8C7C189BB}" srcId="{4EFBFA5E-BAA0-4D2C-A0A0-A3449DF5E367}" destId="{3D594A11-284D-4193-912E-1AC46A96F5FC}" srcOrd="0" destOrd="0" parTransId="{38DE65C7-BFD4-459A-87AC-DA088317B52A}" sibTransId="{A0F005E6-F090-4C71-867D-1B39CD091015}"/>
    <dgm:cxn modelId="{EAAA6D93-B222-4C91-82F4-AF9395151B05}" type="presOf" srcId="{D99FC5B7-5ACD-4220-A97C-1201DE83455F}" destId="{07C1E068-42B3-481C-B919-B2979E89DCC7}" srcOrd="0" destOrd="0" presId="urn:microsoft.com/office/officeart/2005/8/layout/default"/>
    <dgm:cxn modelId="{F141AA6C-1265-4663-96A7-7E9425089B48}" type="presOf" srcId="{F46D66C7-E9F7-446E-84B7-809E436915B4}" destId="{BBD9F745-6543-445D-9C0A-50321B9DBABA}" srcOrd="0" destOrd="0" presId="urn:microsoft.com/office/officeart/2005/8/layout/default"/>
    <dgm:cxn modelId="{C75AC03E-0178-4D87-AC68-462080AEE309}" srcId="{4EFBFA5E-BAA0-4D2C-A0A0-A3449DF5E367}" destId="{31C3C39A-A852-44D2-BDE0-F4A7BA7D8AC4}" srcOrd="3" destOrd="0" parTransId="{11595D4D-CAE2-4146-8123-C7819825F5F8}" sibTransId="{EC6B0945-85A4-4065-87F7-7AAF891BD35F}"/>
    <dgm:cxn modelId="{C4328527-3221-4589-9C54-97A99C14259F}" srcId="{4EFBFA5E-BAA0-4D2C-A0A0-A3449DF5E367}" destId="{F46D66C7-E9F7-446E-84B7-809E436915B4}" srcOrd="2" destOrd="0" parTransId="{F2CC3E28-6AB9-4C99-A9D7-162DE2C3BFB4}" sibTransId="{4A9A19FF-919E-4897-A87C-1DB1262DAD81}"/>
    <dgm:cxn modelId="{C51EDEA4-76FF-45CB-96CA-F6303B57F946}" type="presParOf" srcId="{9DD7A0E4-D30F-4267-BD1A-365867F116D5}" destId="{433E9BC8-2490-4D0D-AA01-C1432BB589C3}" srcOrd="0" destOrd="0" presId="urn:microsoft.com/office/officeart/2005/8/layout/default"/>
    <dgm:cxn modelId="{93AA1D2B-F01D-481B-89D2-D351998B39BB}" type="presParOf" srcId="{9DD7A0E4-D30F-4267-BD1A-365867F116D5}" destId="{815D7307-19DE-424D-A852-98DDF9E3F2E3}" srcOrd="1" destOrd="0" presId="urn:microsoft.com/office/officeart/2005/8/layout/default"/>
    <dgm:cxn modelId="{466850F3-C276-4595-9067-945E39197514}" type="presParOf" srcId="{9DD7A0E4-D30F-4267-BD1A-365867F116D5}" destId="{61E61525-22B8-4D5E-8AE6-18E0E96F8B28}" srcOrd="2" destOrd="0" presId="urn:microsoft.com/office/officeart/2005/8/layout/default"/>
    <dgm:cxn modelId="{8079547A-9417-4A03-84BA-169A85E1CBD2}" type="presParOf" srcId="{9DD7A0E4-D30F-4267-BD1A-365867F116D5}" destId="{E946D54E-25B5-4610-AD90-A20044AACF8E}" srcOrd="3" destOrd="0" presId="urn:microsoft.com/office/officeart/2005/8/layout/default"/>
    <dgm:cxn modelId="{91856F77-F782-452E-AFEE-B224F89817C8}" type="presParOf" srcId="{9DD7A0E4-D30F-4267-BD1A-365867F116D5}" destId="{BBD9F745-6543-445D-9C0A-50321B9DBABA}" srcOrd="4" destOrd="0" presId="urn:microsoft.com/office/officeart/2005/8/layout/default"/>
    <dgm:cxn modelId="{B5EF954A-E2B3-4681-985B-31CC4A99C9A9}" type="presParOf" srcId="{9DD7A0E4-D30F-4267-BD1A-365867F116D5}" destId="{73DDD57C-565D-4A5E-A092-BF12F88B9A8C}" srcOrd="5" destOrd="0" presId="urn:microsoft.com/office/officeart/2005/8/layout/default"/>
    <dgm:cxn modelId="{8063F979-12D4-42F0-B473-DE3B4EF4F7CE}" type="presParOf" srcId="{9DD7A0E4-D30F-4267-BD1A-365867F116D5}" destId="{6183418E-0D93-483D-9E4B-057C098798D3}" srcOrd="6" destOrd="0" presId="urn:microsoft.com/office/officeart/2005/8/layout/default"/>
    <dgm:cxn modelId="{431F9ED7-8F19-4F98-988A-1F7012F05209}" type="presParOf" srcId="{9DD7A0E4-D30F-4267-BD1A-365867F116D5}" destId="{54A57EBC-50B2-4C8C-991D-A7C8CA2171F8}" srcOrd="7" destOrd="0" presId="urn:microsoft.com/office/officeart/2005/8/layout/default"/>
    <dgm:cxn modelId="{1BA9AF6A-8B22-409A-9E63-9F4D48A06A78}" type="presParOf" srcId="{9DD7A0E4-D30F-4267-BD1A-365867F116D5}" destId="{07C1E068-42B3-481C-B919-B2979E89DCC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EDE87-2ACE-4B8D-8EA2-D09AAB6578AD}">
      <dsp:nvSpPr>
        <dsp:cNvPr id="0" name=""/>
        <dsp:cNvSpPr/>
      </dsp:nvSpPr>
      <dsp:spPr>
        <a:xfrm>
          <a:off x="1997964" y="1802922"/>
          <a:ext cx="1261872" cy="12620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A048880-6ACE-4502-9F15-5DCF57810101}">
      <dsp:nvSpPr>
        <dsp:cNvPr id="0" name=""/>
        <dsp:cNvSpPr/>
      </dsp:nvSpPr>
      <dsp:spPr>
        <a:xfrm>
          <a:off x="1905952" y="817906"/>
          <a:ext cx="1445895" cy="7737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Карьера и профессиональное развитие</a:t>
          </a:r>
          <a:endParaRPr lang="uk-UA" sz="1300" kern="1200"/>
        </a:p>
      </dsp:txBody>
      <dsp:txXfrm>
        <a:off x="1905952" y="817906"/>
        <a:ext cx="1445895" cy="773774"/>
      </dsp:txXfrm>
    </dsp:sp>
    <dsp:sp modelId="{1BCCBE93-2F93-4550-9BE5-16DCF52E3496}">
      <dsp:nvSpPr>
        <dsp:cNvPr id="0" name=""/>
        <dsp:cNvSpPr/>
      </dsp:nvSpPr>
      <dsp:spPr>
        <a:xfrm>
          <a:off x="2368113" y="1980890"/>
          <a:ext cx="1261872" cy="12620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90188A6-BC44-4A6A-A1F1-9AC501EF0F1E}">
      <dsp:nvSpPr>
        <dsp:cNvPr id="0" name=""/>
        <dsp:cNvSpPr/>
      </dsp:nvSpPr>
      <dsp:spPr>
        <a:xfrm>
          <a:off x="3785616" y="1552993"/>
          <a:ext cx="1367028" cy="8511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Личностное развитие</a:t>
          </a:r>
          <a:endParaRPr lang="uk-UA" sz="1300" kern="1200"/>
        </a:p>
      </dsp:txBody>
      <dsp:txXfrm>
        <a:off x="3785616" y="1552993"/>
        <a:ext cx="1367028" cy="851152"/>
      </dsp:txXfrm>
    </dsp:sp>
    <dsp:sp modelId="{F0D2B110-B09D-46FC-9A2A-3D816B564064}">
      <dsp:nvSpPr>
        <dsp:cNvPr id="0" name=""/>
        <dsp:cNvSpPr/>
      </dsp:nvSpPr>
      <dsp:spPr>
        <a:xfrm>
          <a:off x="2459073" y="2381318"/>
          <a:ext cx="1261872" cy="12620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D15748B-D90A-4E2B-A988-F68A08E05681}">
      <dsp:nvSpPr>
        <dsp:cNvPr id="0" name=""/>
        <dsp:cNvSpPr/>
      </dsp:nvSpPr>
      <dsp:spPr>
        <a:xfrm>
          <a:off x="3917061" y="2636277"/>
          <a:ext cx="1340739" cy="9091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Здоровье и благополучие</a:t>
          </a:r>
          <a:endParaRPr lang="uk-UA" sz="1300" kern="1200"/>
        </a:p>
      </dsp:txBody>
      <dsp:txXfrm>
        <a:off x="3917061" y="2636277"/>
        <a:ext cx="1340739" cy="909185"/>
      </dsp:txXfrm>
    </dsp:sp>
    <dsp:sp modelId="{CD21289C-3BE5-4522-A074-EA5C3C3EEA3F}">
      <dsp:nvSpPr>
        <dsp:cNvPr id="0" name=""/>
        <dsp:cNvSpPr/>
      </dsp:nvSpPr>
      <dsp:spPr>
        <a:xfrm>
          <a:off x="2203018" y="2702435"/>
          <a:ext cx="1261872" cy="12620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8565E47-6593-4655-AF82-2D26EB526BDC}">
      <dsp:nvSpPr>
        <dsp:cNvPr id="0" name=""/>
        <dsp:cNvSpPr/>
      </dsp:nvSpPr>
      <dsp:spPr>
        <a:xfrm>
          <a:off x="3338703" y="3854973"/>
          <a:ext cx="1445895" cy="83180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Семья и отношения</a:t>
          </a:r>
          <a:endParaRPr lang="uk-UA" sz="1300" kern="1200"/>
        </a:p>
      </dsp:txBody>
      <dsp:txXfrm>
        <a:off x="3338703" y="3854973"/>
        <a:ext cx="1445895" cy="831807"/>
      </dsp:txXfrm>
    </dsp:sp>
    <dsp:sp modelId="{42E6FEE1-6F94-4C5B-B4B4-52FB00618E08}">
      <dsp:nvSpPr>
        <dsp:cNvPr id="0" name=""/>
        <dsp:cNvSpPr/>
      </dsp:nvSpPr>
      <dsp:spPr>
        <a:xfrm>
          <a:off x="1792909" y="2702435"/>
          <a:ext cx="1261872" cy="12620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CC54F43-3775-4538-9A9E-B40EFD06E055}">
      <dsp:nvSpPr>
        <dsp:cNvPr id="0" name=""/>
        <dsp:cNvSpPr/>
      </dsp:nvSpPr>
      <dsp:spPr>
        <a:xfrm>
          <a:off x="473202" y="3854973"/>
          <a:ext cx="1445895" cy="83180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Друзья и общение</a:t>
          </a:r>
          <a:endParaRPr lang="uk-UA" sz="1300" kern="1200"/>
        </a:p>
      </dsp:txBody>
      <dsp:txXfrm>
        <a:off x="473202" y="3854973"/>
        <a:ext cx="1445895" cy="831807"/>
      </dsp:txXfrm>
    </dsp:sp>
    <dsp:sp modelId="{6E0ACD74-39E6-411B-AA2E-9CC552BD74BA}">
      <dsp:nvSpPr>
        <dsp:cNvPr id="0" name=""/>
        <dsp:cNvSpPr/>
      </dsp:nvSpPr>
      <dsp:spPr>
        <a:xfrm>
          <a:off x="1536854" y="2381318"/>
          <a:ext cx="1261872" cy="12620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8853B6D-DADE-42E3-BAE5-176041AAE28F}">
      <dsp:nvSpPr>
        <dsp:cNvPr id="0" name=""/>
        <dsp:cNvSpPr/>
      </dsp:nvSpPr>
      <dsp:spPr>
        <a:xfrm>
          <a:off x="0" y="2636277"/>
          <a:ext cx="1340739" cy="9091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Финансы и материальное благополучие</a:t>
          </a:r>
          <a:endParaRPr lang="uk-UA" sz="1300" kern="1200"/>
        </a:p>
      </dsp:txBody>
      <dsp:txXfrm>
        <a:off x="0" y="2636277"/>
        <a:ext cx="1340739" cy="909185"/>
      </dsp:txXfrm>
    </dsp:sp>
    <dsp:sp modelId="{755C804A-AD38-4207-AAEF-70DF8F712D35}">
      <dsp:nvSpPr>
        <dsp:cNvPr id="0" name=""/>
        <dsp:cNvSpPr/>
      </dsp:nvSpPr>
      <dsp:spPr>
        <a:xfrm>
          <a:off x="1627814" y="1980890"/>
          <a:ext cx="1261872" cy="12620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0CC7D6C-5709-4D5B-8130-7A8B5ACC7F16}">
      <dsp:nvSpPr>
        <dsp:cNvPr id="0" name=""/>
        <dsp:cNvSpPr/>
      </dsp:nvSpPr>
      <dsp:spPr>
        <a:xfrm>
          <a:off x="105156" y="1552993"/>
          <a:ext cx="1367028" cy="8511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Духовное развитие</a:t>
          </a:r>
          <a:endParaRPr lang="uk-UA" sz="1300" kern="1200"/>
        </a:p>
      </dsp:txBody>
      <dsp:txXfrm>
        <a:off x="105156" y="1552993"/>
        <a:ext cx="1367028" cy="8511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BD153-A7FD-476F-8C83-448B74E7B70D}">
      <dsp:nvSpPr>
        <dsp:cNvPr id="0" name=""/>
        <dsp:cNvSpPr/>
      </dsp:nvSpPr>
      <dsp:spPr>
        <a:xfrm>
          <a:off x="1412886" y="279"/>
          <a:ext cx="2739730" cy="1643838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Оценка физического состояния. Необходимо проанализировать свое физическое состояние, учитывая такие факторы, как рост, вес, питание, физическая активность, наличие хронических заболеваний и т.д.</a:t>
          </a:r>
          <a:endParaRPr lang="uk-UA" sz="1200" kern="1200">
            <a:solidFill>
              <a:schemeClr val="tx1"/>
            </a:solidFill>
          </a:endParaRPr>
        </a:p>
      </dsp:txBody>
      <dsp:txXfrm>
        <a:off x="1549875" y="137268"/>
        <a:ext cx="2465752" cy="1369860"/>
      </dsp:txXfrm>
    </dsp:sp>
    <dsp:sp modelId="{ED4BC932-9155-4298-AC1E-1FBD87D9CE89}">
      <dsp:nvSpPr>
        <dsp:cNvPr id="0" name=""/>
        <dsp:cNvSpPr/>
      </dsp:nvSpPr>
      <dsp:spPr>
        <a:xfrm>
          <a:off x="4426590" y="279"/>
          <a:ext cx="2739730" cy="1643838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Оценка эмоционального состояния. Важно оценить свое эмоциональное состояние, включая уровень стресса, уровень удовлетворенности жизнью, уровень самооценки и т.д.</a:t>
          </a:r>
          <a:endParaRPr lang="uk-UA" sz="1200" kern="1200">
            <a:solidFill>
              <a:schemeClr val="tx1"/>
            </a:solidFill>
          </a:endParaRPr>
        </a:p>
      </dsp:txBody>
      <dsp:txXfrm>
        <a:off x="4563579" y="137268"/>
        <a:ext cx="2465752" cy="1369860"/>
      </dsp:txXfrm>
    </dsp:sp>
    <dsp:sp modelId="{B29109B1-F355-4F5D-916E-5780DDA87EDA}">
      <dsp:nvSpPr>
        <dsp:cNvPr id="0" name=""/>
        <dsp:cNvSpPr/>
      </dsp:nvSpPr>
      <dsp:spPr>
        <a:xfrm>
          <a:off x="7440294" y="279"/>
          <a:ext cx="2739730" cy="1643838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Оценка социальной сферы. Следует оценить свое социальное окружение и наличие поддержки от семьи, друзей и коллег. Также важно учитывать уровень удовлетворенности социальной жизнью.</a:t>
          </a:r>
          <a:endParaRPr lang="uk-UA" sz="1200" kern="1200">
            <a:solidFill>
              <a:schemeClr val="tx1"/>
            </a:solidFill>
          </a:endParaRPr>
        </a:p>
      </dsp:txBody>
      <dsp:txXfrm>
        <a:off x="7577283" y="137268"/>
        <a:ext cx="2465752" cy="1369860"/>
      </dsp:txXfrm>
    </dsp:sp>
    <dsp:sp modelId="{F0A187F4-9C45-47F9-BB85-197D0C8BDA85}">
      <dsp:nvSpPr>
        <dsp:cNvPr id="0" name=""/>
        <dsp:cNvSpPr/>
      </dsp:nvSpPr>
      <dsp:spPr>
        <a:xfrm>
          <a:off x="1412886" y="1918091"/>
          <a:ext cx="2739730" cy="1643838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Оценка уровня знаний и навыков в области здорового образа жизни. Следует оценить свой уровень знаний о здоровом образе жизни и наличие навыков, необходимых для поддержания здоровья и благополучия.</a:t>
          </a:r>
          <a:endParaRPr lang="uk-UA" sz="1200" kern="1200">
            <a:solidFill>
              <a:schemeClr val="tx1"/>
            </a:solidFill>
          </a:endParaRPr>
        </a:p>
      </dsp:txBody>
      <dsp:txXfrm>
        <a:off x="1549875" y="2055080"/>
        <a:ext cx="2465752" cy="1369860"/>
      </dsp:txXfrm>
    </dsp:sp>
    <dsp:sp modelId="{81318C67-736C-4244-BC6E-CC65A58EA030}">
      <dsp:nvSpPr>
        <dsp:cNvPr id="0" name=""/>
        <dsp:cNvSpPr/>
      </dsp:nvSpPr>
      <dsp:spPr>
        <a:xfrm>
          <a:off x="4426590" y="1918091"/>
          <a:ext cx="2739730" cy="1643838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Оценка образа жизни. Важно проанализировать свой образ жизни, включая питание, физическую активность, привычки и т.д.</a:t>
          </a:r>
          <a:endParaRPr lang="uk-UA" sz="1200" kern="1200">
            <a:solidFill>
              <a:schemeClr val="tx1"/>
            </a:solidFill>
          </a:endParaRPr>
        </a:p>
      </dsp:txBody>
      <dsp:txXfrm>
        <a:off x="4563579" y="2055080"/>
        <a:ext cx="2465752" cy="1369860"/>
      </dsp:txXfrm>
    </dsp:sp>
    <dsp:sp modelId="{3D260BB8-9229-4C0D-8C9B-0A9B3E0E2B7B}">
      <dsp:nvSpPr>
        <dsp:cNvPr id="0" name=""/>
        <dsp:cNvSpPr/>
      </dsp:nvSpPr>
      <dsp:spPr>
        <a:xfrm>
          <a:off x="7440294" y="1918091"/>
          <a:ext cx="2739730" cy="1643838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Оценка профессиональной сферы. Следует проанализировать свое профессиональное окружение и влияние работы на здоровье и благополучие.</a:t>
          </a:r>
          <a:endParaRPr lang="uk-UA" sz="1200" kern="1200">
            <a:solidFill>
              <a:schemeClr val="tx1"/>
            </a:solidFill>
          </a:endParaRPr>
        </a:p>
      </dsp:txBody>
      <dsp:txXfrm>
        <a:off x="7577283" y="2055080"/>
        <a:ext cx="2465752" cy="1369860"/>
      </dsp:txXfrm>
    </dsp:sp>
    <dsp:sp modelId="{BD876342-D1F0-471E-9EF2-3E7B11DC52D1}">
      <dsp:nvSpPr>
        <dsp:cNvPr id="0" name=""/>
        <dsp:cNvSpPr/>
      </dsp:nvSpPr>
      <dsp:spPr>
        <a:xfrm>
          <a:off x="4426590" y="3835902"/>
          <a:ext cx="2739730" cy="1643838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Оценка финансового состояния. Важно оценить свое финансовое состояние и его влияние на здоровье и благополучие.</a:t>
          </a:r>
          <a:endParaRPr lang="uk-UA" sz="1200" kern="1200">
            <a:solidFill>
              <a:schemeClr val="tx1"/>
            </a:solidFill>
          </a:endParaRPr>
        </a:p>
      </dsp:txBody>
      <dsp:txXfrm>
        <a:off x="4563579" y="3972891"/>
        <a:ext cx="2465752" cy="13698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35915-F481-40AD-A8A9-7EF916B7859A}">
      <dsp:nvSpPr>
        <dsp:cNvPr id="0" name=""/>
        <dsp:cNvSpPr/>
      </dsp:nvSpPr>
      <dsp:spPr>
        <a:xfrm>
          <a:off x="118635" y="1904"/>
          <a:ext cx="3315439" cy="198926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tx1"/>
              </a:solidFill>
            </a:rPr>
            <a:t>Улучшение физического здоровья, например, увеличение уровня физической активности, улучшение питания, снижение веса, прекращение курения и т.д.</a:t>
          </a:r>
          <a:endParaRPr lang="uk-UA" sz="1300" kern="1200" dirty="0">
            <a:solidFill>
              <a:schemeClr val="tx1"/>
            </a:solidFill>
          </a:endParaRPr>
        </a:p>
      </dsp:txBody>
      <dsp:txXfrm>
        <a:off x="604170" y="293225"/>
        <a:ext cx="2344369" cy="1406621"/>
      </dsp:txXfrm>
    </dsp:sp>
    <dsp:sp modelId="{56F703E5-A92D-44D3-906F-08C71591A03F}">
      <dsp:nvSpPr>
        <dsp:cNvPr id="0" name=""/>
        <dsp:cNvSpPr/>
      </dsp:nvSpPr>
      <dsp:spPr>
        <a:xfrm>
          <a:off x="3765618" y="1904"/>
          <a:ext cx="3315439" cy="198926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tx1"/>
              </a:solidFill>
            </a:rPr>
            <a:t>Улучшение эмоционального состояния, например, снижение уровня стресса, повышение уровня самооценки, улучшение уровня удовлетворенности жизнью и т.д.</a:t>
          </a:r>
          <a:endParaRPr lang="uk-UA" sz="1300" kern="1200" dirty="0">
            <a:solidFill>
              <a:schemeClr val="tx1"/>
            </a:solidFill>
          </a:endParaRPr>
        </a:p>
      </dsp:txBody>
      <dsp:txXfrm>
        <a:off x="4251153" y="293225"/>
        <a:ext cx="2344369" cy="1406621"/>
      </dsp:txXfrm>
    </dsp:sp>
    <dsp:sp modelId="{341202BB-F7CA-45CC-93D5-1632AE7CB552}">
      <dsp:nvSpPr>
        <dsp:cNvPr id="0" name=""/>
        <dsp:cNvSpPr/>
      </dsp:nvSpPr>
      <dsp:spPr>
        <a:xfrm>
          <a:off x="7412601" y="1904"/>
          <a:ext cx="3315439" cy="198926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Улучшение социального окружения, например, расширение социальной сети, улучшение отношений с близкими, участие в общественной деятельности и т.д.</a:t>
          </a:r>
          <a:endParaRPr lang="uk-UA" sz="1300" kern="1200">
            <a:solidFill>
              <a:schemeClr val="tx1"/>
            </a:solidFill>
          </a:endParaRPr>
        </a:p>
      </dsp:txBody>
      <dsp:txXfrm>
        <a:off x="7898136" y="293225"/>
        <a:ext cx="2344369" cy="1406621"/>
      </dsp:txXfrm>
    </dsp:sp>
    <dsp:sp modelId="{8BF035C8-68C7-491B-8E0A-D6D8B886EC8A}">
      <dsp:nvSpPr>
        <dsp:cNvPr id="0" name=""/>
        <dsp:cNvSpPr/>
      </dsp:nvSpPr>
      <dsp:spPr>
        <a:xfrm>
          <a:off x="1942126" y="2322711"/>
          <a:ext cx="3315439" cy="198926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Улучшение профессиональной сферы, например, снижение уровня стресса на работе, повышение профессиональных навыков, улучшение баланса между работой и личной жизнью и т.д.</a:t>
          </a:r>
          <a:endParaRPr lang="uk-UA" sz="1300" kern="1200">
            <a:solidFill>
              <a:schemeClr val="tx1"/>
            </a:solidFill>
          </a:endParaRPr>
        </a:p>
      </dsp:txBody>
      <dsp:txXfrm>
        <a:off x="2427661" y="2614032"/>
        <a:ext cx="2344369" cy="1406621"/>
      </dsp:txXfrm>
    </dsp:sp>
    <dsp:sp modelId="{E0A95EDC-C192-435E-B62E-5E3D9DD9AAD6}">
      <dsp:nvSpPr>
        <dsp:cNvPr id="0" name=""/>
        <dsp:cNvSpPr/>
      </dsp:nvSpPr>
      <dsp:spPr>
        <a:xfrm>
          <a:off x="5589109" y="2322711"/>
          <a:ext cx="3315439" cy="198926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Улучшение финансового состояния, например, уменьшение финансовых проблем, улучшение управления финансами и т.д.</a:t>
          </a:r>
          <a:endParaRPr lang="uk-UA" sz="1300" kern="1200">
            <a:solidFill>
              <a:schemeClr val="tx1"/>
            </a:solidFill>
          </a:endParaRPr>
        </a:p>
      </dsp:txBody>
      <dsp:txXfrm>
        <a:off x="6074644" y="2614032"/>
        <a:ext cx="2344369" cy="140662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5DE1B-B1E7-40D6-853F-CC66A86A4A3D}">
      <dsp:nvSpPr>
        <dsp:cNvPr id="0" name=""/>
        <dsp:cNvSpPr/>
      </dsp:nvSpPr>
      <dsp:spPr>
        <a:xfrm>
          <a:off x="0" y="453279"/>
          <a:ext cx="3668767" cy="2201260"/>
        </a:xfrm>
        <a:prstGeom prst="pentag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Определите свои цели: Определите, что вы хотите достичь в сфере здоровья и благополучия. Например, вы можете хотеть похудеть, увеличить уровень физической активности, уменьшить уровень стресса, улучшить качество сна и т.д.</a:t>
          </a:r>
          <a:endParaRPr lang="uk-UA" sz="1200" kern="1200">
            <a:solidFill>
              <a:schemeClr val="tx1"/>
            </a:solidFill>
          </a:endParaRPr>
        </a:p>
      </dsp:txBody>
      <dsp:txXfrm>
        <a:off x="700675" y="972925"/>
        <a:ext cx="2267417" cy="1681608"/>
      </dsp:txXfrm>
    </dsp:sp>
    <dsp:sp modelId="{7669C318-D707-4465-96FE-D89D8E9C7A51}">
      <dsp:nvSpPr>
        <dsp:cNvPr id="0" name=""/>
        <dsp:cNvSpPr/>
      </dsp:nvSpPr>
      <dsp:spPr>
        <a:xfrm>
          <a:off x="4035643" y="453279"/>
          <a:ext cx="3668767" cy="2201260"/>
        </a:xfrm>
        <a:prstGeom prst="pentag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Разбейте цели на мелкие задачи: Разбейте каждую цель на более мелкие задачи. Например, если ваша цель - увеличить уровень физической активности, вы можете начать с походов в спортзал, затем увеличить время тренировок и т.д.</a:t>
          </a:r>
          <a:endParaRPr lang="uk-UA" sz="1200" kern="1200">
            <a:solidFill>
              <a:schemeClr val="tx1"/>
            </a:solidFill>
          </a:endParaRPr>
        </a:p>
      </dsp:txBody>
      <dsp:txXfrm>
        <a:off x="4736318" y="972925"/>
        <a:ext cx="2267417" cy="1681608"/>
      </dsp:txXfrm>
    </dsp:sp>
    <dsp:sp modelId="{AA9F572C-918C-498E-AA0A-75BF40FEC8A5}">
      <dsp:nvSpPr>
        <dsp:cNvPr id="0" name=""/>
        <dsp:cNvSpPr/>
      </dsp:nvSpPr>
      <dsp:spPr>
        <a:xfrm>
          <a:off x="8071287" y="453279"/>
          <a:ext cx="3668767" cy="2201260"/>
        </a:xfrm>
        <a:prstGeom prst="pentag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Определите, какие ресурсы вам понадобятся: Определите, какие ресурсы вам понадобятся для достижения целей. Например, если ваша цель - улучшить питание, вам может понадобиться информация о здоровом питании, доступ к продуктам питания и т.д.</a:t>
          </a:r>
          <a:endParaRPr lang="uk-UA" sz="1200" kern="1200">
            <a:solidFill>
              <a:schemeClr val="tx1"/>
            </a:solidFill>
          </a:endParaRPr>
        </a:p>
      </dsp:txBody>
      <dsp:txXfrm>
        <a:off x="8771962" y="972925"/>
        <a:ext cx="2267417" cy="1681608"/>
      </dsp:txXfrm>
    </dsp:sp>
    <dsp:sp modelId="{87D6FF03-A04F-46C9-B7BC-B9818EAD16CE}">
      <dsp:nvSpPr>
        <dsp:cNvPr id="0" name=""/>
        <dsp:cNvSpPr/>
      </dsp:nvSpPr>
      <dsp:spPr>
        <a:xfrm>
          <a:off x="0" y="3021416"/>
          <a:ext cx="3668767" cy="2201260"/>
        </a:xfrm>
        <a:prstGeom prst="pentag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Разработайте план действий: Разработайте план действий, который поможет вам достичь своих целей. Укажите, какие задачи необходимо выполнить, какие ресурсы вам нужны, и когда вы хотите достичь каждой цели.</a:t>
          </a:r>
          <a:endParaRPr lang="uk-UA" sz="1200" kern="1200">
            <a:solidFill>
              <a:schemeClr val="tx1"/>
            </a:solidFill>
          </a:endParaRPr>
        </a:p>
      </dsp:txBody>
      <dsp:txXfrm>
        <a:off x="700675" y="3541062"/>
        <a:ext cx="2267417" cy="1681608"/>
      </dsp:txXfrm>
    </dsp:sp>
    <dsp:sp modelId="{DA3E5BC5-7DFF-48FA-8DA4-FDC68BFB12FD}">
      <dsp:nvSpPr>
        <dsp:cNvPr id="0" name=""/>
        <dsp:cNvSpPr/>
      </dsp:nvSpPr>
      <dsp:spPr>
        <a:xfrm>
          <a:off x="4035643" y="3021416"/>
          <a:ext cx="3668767" cy="2201260"/>
        </a:xfrm>
        <a:prstGeom prst="pentag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Оцените свой прогресс: Оцените свой прогресс по достижению целей. Оценка прогресса поможет вам понять, как хорошо вы справляетесь с задачами, и поможет вам скорректировать свой план действий, если это необходимо.</a:t>
          </a:r>
          <a:endParaRPr lang="uk-UA" sz="1200" kern="1200">
            <a:solidFill>
              <a:schemeClr val="tx1"/>
            </a:solidFill>
          </a:endParaRPr>
        </a:p>
      </dsp:txBody>
      <dsp:txXfrm>
        <a:off x="4736318" y="3541062"/>
        <a:ext cx="2267417" cy="1681608"/>
      </dsp:txXfrm>
    </dsp:sp>
    <dsp:sp modelId="{5C149E79-EDF3-4DFC-968D-6679BB088FE1}">
      <dsp:nvSpPr>
        <dsp:cNvPr id="0" name=""/>
        <dsp:cNvSpPr/>
      </dsp:nvSpPr>
      <dsp:spPr>
        <a:xfrm>
          <a:off x="8071287" y="3021416"/>
          <a:ext cx="3668767" cy="2201260"/>
        </a:xfrm>
        <a:prstGeom prst="pentag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Не забывайте о мотивации: Найдите способы поддерживать свою мотивацию на пути к достижению целей. Например, вы можете наградить себя после того, как достигнете какой-то цели, или поделиться своими успехами с друзьями и близкими.</a:t>
          </a:r>
          <a:endParaRPr lang="uk-UA" sz="1200" kern="1200">
            <a:solidFill>
              <a:schemeClr val="tx1"/>
            </a:solidFill>
          </a:endParaRPr>
        </a:p>
      </dsp:txBody>
      <dsp:txXfrm>
        <a:off x="8771962" y="3541062"/>
        <a:ext cx="2267417" cy="16816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4E92DF-086C-4F51-BF92-C7470EB0F633}">
      <dsp:nvSpPr>
        <dsp:cNvPr id="0" name=""/>
        <dsp:cNvSpPr/>
      </dsp:nvSpPr>
      <dsp:spPr>
        <a:xfrm>
          <a:off x="0" y="574590"/>
          <a:ext cx="6873766" cy="311805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Какое качество у меня с партнером/семьей/близкими людьми?</a:t>
          </a:r>
          <a:endParaRPr lang="uk-UA" sz="1300" kern="1200">
            <a:solidFill>
              <a:schemeClr val="tx1"/>
            </a:solidFill>
          </a:endParaRPr>
        </a:p>
      </dsp:txBody>
      <dsp:txXfrm>
        <a:off x="15221" y="589811"/>
        <a:ext cx="6843324" cy="281363"/>
      </dsp:txXfrm>
    </dsp:sp>
    <dsp:sp modelId="{36A484F6-83D5-48EB-A1C4-CF399A9DD212}">
      <dsp:nvSpPr>
        <dsp:cNvPr id="0" name=""/>
        <dsp:cNvSpPr/>
      </dsp:nvSpPr>
      <dsp:spPr>
        <a:xfrm>
          <a:off x="0" y="923835"/>
          <a:ext cx="6873766" cy="311805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Удовлетворены ли я своими отношениями с партнером/семьей/близкими людьми?</a:t>
          </a:r>
          <a:endParaRPr lang="uk-UA" sz="1300" kern="1200">
            <a:solidFill>
              <a:schemeClr val="tx1"/>
            </a:solidFill>
          </a:endParaRPr>
        </a:p>
      </dsp:txBody>
      <dsp:txXfrm>
        <a:off x="15221" y="939056"/>
        <a:ext cx="6843324" cy="281363"/>
      </dsp:txXfrm>
    </dsp:sp>
    <dsp:sp modelId="{6BDEB2F5-7B53-4210-B0A7-9FA0240BCFD7}">
      <dsp:nvSpPr>
        <dsp:cNvPr id="0" name=""/>
        <dsp:cNvSpPr/>
      </dsp:nvSpPr>
      <dsp:spPr>
        <a:xfrm>
          <a:off x="0" y="1273080"/>
          <a:ext cx="6873766" cy="311805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Есть ли у меня чувство поддержки со стороны партнера/семьи/близких людей?</a:t>
          </a:r>
          <a:endParaRPr lang="uk-UA" sz="1300" kern="1200">
            <a:solidFill>
              <a:schemeClr val="tx1"/>
            </a:solidFill>
          </a:endParaRPr>
        </a:p>
      </dsp:txBody>
      <dsp:txXfrm>
        <a:off x="15221" y="1288301"/>
        <a:ext cx="6843324" cy="281363"/>
      </dsp:txXfrm>
    </dsp:sp>
    <dsp:sp modelId="{DA05C984-C7DE-45FA-8D06-B9C317F1225D}">
      <dsp:nvSpPr>
        <dsp:cNvPr id="0" name=""/>
        <dsp:cNvSpPr/>
      </dsp:nvSpPr>
      <dsp:spPr>
        <a:xfrm>
          <a:off x="0" y="1622325"/>
          <a:ext cx="6873766" cy="311805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Как часто я провожу время с партнером/семьей/близкими людьми?</a:t>
          </a:r>
          <a:endParaRPr lang="uk-UA" sz="1300" kern="1200">
            <a:solidFill>
              <a:schemeClr val="tx1"/>
            </a:solidFill>
          </a:endParaRPr>
        </a:p>
      </dsp:txBody>
      <dsp:txXfrm>
        <a:off x="15221" y="1637546"/>
        <a:ext cx="6843324" cy="281363"/>
      </dsp:txXfrm>
    </dsp:sp>
    <dsp:sp modelId="{6E35AF81-7015-4EB1-8B9C-C1A5523D30AD}">
      <dsp:nvSpPr>
        <dsp:cNvPr id="0" name=""/>
        <dsp:cNvSpPr/>
      </dsp:nvSpPr>
      <dsp:spPr>
        <a:xfrm>
          <a:off x="0" y="1971570"/>
          <a:ext cx="6873766" cy="311805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Есть ли у меня общие цели и интересы с партнером/семьей/близкими людьми?</a:t>
          </a:r>
          <a:endParaRPr lang="uk-UA" sz="1300" kern="1200">
            <a:solidFill>
              <a:schemeClr val="tx1"/>
            </a:solidFill>
          </a:endParaRPr>
        </a:p>
      </dsp:txBody>
      <dsp:txXfrm>
        <a:off x="15221" y="1986791"/>
        <a:ext cx="6843324" cy="281363"/>
      </dsp:txXfrm>
    </dsp:sp>
    <dsp:sp modelId="{6B4A9096-CB52-48C0-B81C-2326C8FA341B}">
      <dsp:nvSpPr>
        <dsp:cNvPr id="0" name=""/>
        <dsp:cNvSpPr/>
      </dsp:nvSpPr>
      <dsp:spPr>
        <a:xfrm>
          <a:off x="0" y="2320815"/>
          <a:ext cx="6873766" cy="311805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Как я проявляю свою любовь и заботу о партнере/семье/близких людях?</a:t>
          </a:r>
          <a:endParaRPr lang="uk-UA" sz="1300" kern="1200">
            <a:solidFill>
              <a:schemeClr val="tx1"/>
            </a:solidFill>
          </a:endParaRPr>
        </a:p>
      </dsp:txBody>
      <dsp:txXfrm>
        <a:off x="15221" y="2336036"/>
        <a:ext cx="6843324" cy="281363"/>
      </dsp:txXfrm>
    </dsp:sp>
    <dsp:sp modelId="{2131B0E3-0C1A-4892-B731-4947E059F183}">
      <dsp:nvSpPr>
        <dsp:cNvPr id="0" name=""/>
        <dsp:cNvSpPr/>
      </dsp:nvSpPr>
      <dsp:spPr>
        <a:xfrm>
          <a:off x="0" y="2670060"/>
          <a:ext cx="6873766" cy="311805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Есть ли у меня открытость и честность в отношениях с партнером/семьей/близкими людьми?</a:t>
          </a:r>
          <a:endParaRPr lang="uk-UA" sz="1300" kern="1200">
            <a:solidFill>
              <a:schemeClr val="tx1"/>
            </a:solidFill>
          </a:endParaRPr>
        </a:p>
      </dsp:txBody>
      <dsp:txXfrm>
        <a:off x="15221" y="2685281"/>
        <a:ext cx="6843324" cy="28136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1F6C7-C8E4-495E-9806-807659B60E96}">
      <dsp:nvSpPr>
        <dsp:cNvPr id="0" name=""/>
        <dsp:cNvSpPr/>
      </dsp:nvSpPr>
      <dsp:spPr>
        <a:xfrm rot="16200000">
          <a:off x="-1810867" y="1819242"/>
          <a:ext cx="5183867" cy="1545382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2524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Определите цель, которую вы хотите получить. Цели должны быть ясными, мыслями и измеримыми.</a:t>
          </a:r>
          <a:endParaRPr lang="uk-UA" sz="800" kern="1200">
            <a:solidFill>
              <a:schemeClr val="tx1"/>
            </a:solidFill>
          </a:endParaRPr>
        </a:p>
      </dsp:txBody>
      <dsp:txXfrm rot="5400000">
        <a:off x="185146" y="592966"/>
        <a:ext cx="1191840" cy="3997935"/>
      </dsp:txXfrm>
    </dsp:sp>
    <dsp:sp modelId="{674D441F-E8F0-460C-AA34-50ECF264239A}">
      <dsp:nvSpPr>
        <dsp:cNvPr id="0" name=""/>
        <dsp:cNvSpPr/>
      </dsp:nvSpPr>
      <dsp:spPr>
        <a:xfrm rot="16200000">
          <a:off x="-149581" y="1819242"/>
          <a:ext cx="5183867" cy="1545382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2524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Определите шаги, которые необходимо искать: разбейте свои цели на маленькие шаги, которые необходимо сделать, достичь желаемого результата. На каждом шагу в виде действия, которое необходимо для подтверждения.</a:t>
          </a:r>
          <a:endParaRPr lang="uk-UA" sz="800" kern="1200">
            <a:solidFill>
              <a:schemeClr val="tx1"/>
            </a:solidFill>
          </a:endParaRPr>
        </a:p>
      </dsp:txBody>
      <dsp:txXfrm rot="5400000">
        <a:off x="1846432" y="592966"/>
        <a:ext cx="1191840" cy="3997935"/>
      </dsp:txXfrm>
    </dsp:sp>
    <dsp:sp modelId="{2A7EA060-CE14-4152-8191-0D0204D2837E}">
      <dsp:nvSpPr>
        <dsp:cNvPr id="0" name=""/>
        <dsp:cNvSpPr/>
      </dsp:nvSpPr>
      <dsp:spPr>
        <a:xfrm rot="16200000">
          <a:off x="1511704" y="1819242"/>
          <a:ext cx="5183867" cy="1545382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2524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Определите, какие ресурсы вам понадобятся: определите, какие ресурсы вам понадобятся для достижения каждого шага. Это может быть время, деньги, энергия, знания или помощь других людей.</a:t>
          </a:r>
          <a:endParaRPr lang="uk-UA" sz="800" kern="1200">
            <a:solidFill>
              <a:schemeClr val="tx1"/>
            </a:solidFill>
          </a:endParaRPr>
        </a:p>
      </dsp:txBody>
      <dsp:txXfrm rot="5400000">
        <a:off x="3507717" y="592966"/>
        <a:ext cx="1191840" cy="3997935"/>
      </dsp:txXfrm>
    </dsp:sp>
    <dsp:sp modelId="{8EE823A8-9754-4E7E-8353-B7382F2D67A3}">
      <dsp:nvSpPr>
        <dsp:cNvPr id="0" name=""/>
        <dsp:cNvSpPr/>
      </dsp:nvSpPr>
      <dsp:spPr>
        <a:xfrm rot="16200000">
          <a:off x="3172991" y="1819242"/>
          <a:ext cx="5183867" cy="1545382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2524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Определите, кто будет выполнен за выполнение каждого шага: Это может быть вы или кто-то другой.</a:t>
          </a:r>
          <a:endParaRPr lang="uk-UA" sz="800" kern="1200">
            <a:solidFill>
              <a:schemeClr val="tx1"/>
            </a:solidFill>
          </a:endParaRPr>
        </a:p>
      </dsp:txBody>
      <dsp:txXfrm rot="5400000">
        <a:off x="5169004" y="592966"/>
        <a:ext cx="1191840" cy="3997935"/>
      </dsp:txXfrm>
    </dsp:sp>
    <dsp:sp modelId="{267D0946-CF2A-4888-944B-E0575FE1B2E7}">
      <dsp:nvSpPr>
        <dsp:cNvPr id="0" name=""/>
        <dsp:cNvSpPr/>
      </dsp:nvSpPr>
      <dsp:spPr>
        <a:xfrm rot="16200000">
          <a:off x="4834277" y="1819242"/>
          <a:ext cx="5183867" cy="1545382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2524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Установите реалистичные значения для достижения каждого шага: установите реалистичные значения для достижения каждого шага. Это поможет вам оставаться на правильном пути и следить за своим прогрессом.</a:t>
          </a:r>
          <a:endParaRPr lang="uk-UA" sz="800" kern="1200">
            <a:solidFill>
              <a:schemeClr val="tx1"/>
            </a:solidFill>
          </a:endParaRPr>
        </a:p>
      </dsp:txBody>
      <dsp:txXfrm rot="5400000">
        <a:off x="6830290" y="592966"/>
        <a:ext cx="1191840" cy="3997935"/>
      </dsp:txXfrm>
    </dsp:sp>
    <dsp:sp modelId="{CF849EEC-EF05-40BB-9898-6625EB1834BC}">
      <dsp:nvSpPr>
        <dsp:cNvPr id="0" name=""/>
        <dsp:cNvSpPr/>
      </dsp:nvSpPr>
      <dsp:spPr>
        <a:xfrm rot="16200000">
          <a:off x="6495563" y="1819242"/>
          <a:ext cx="5183867" cy="1545382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2524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Оцените свой прогресс: наблюдайте за своим прогрессом и вносите изменения в свой план, если это необходимо. Это поможет вам оставаться мотивированными и достигать своих целей.</a:t>
          </a:r>
          <a:endParaRPr lang="uk-UA" sz="800" kern="1200">
            <a:solidFill>
              <a:schemeClr val="tx1"/>
            </a:solidFill>
          </a:endParaRPr>
        </a:p>
      </dsp:txBody>
      <dsp:txXfrm rot="5400000">
        <a:off x="8491576" y="592966"/>
        <a:ext cx="1191840" cy="3997935"/>
      </dsp:txXfrm>
    </dsp:sp>
    <dsp:sp modelId="{91A6FF34-EEB9-43AD-AADF-36B1F2BBC6F4}">
      <dsp:nvSpPr>
        <dsp:cNvPr id="0" name=""/>
        <dsp:cNvSpPr/>
      </dsp:nvSpPr>
      <dsp:spPr>
        <a:xfrm rot="16200000">
          <a:off x="8156849" y="1819242"/>
          <a:ext cx="5183867" cy="1545382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2524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Действия: необходимо действовать по плану и делать шаги, которые вы определили для достижения своих целей. Быть стойкими и дисциплинированными, и вы должны достигать своих целей в любой сфере жизни.</a:t>
          </a:r>
          <a:endParaRPr lang="uk-UA" sz="800" kern="1200">
            <a:solidFill>
              <a:schemeClr val="tx1"/>
            </a:solidFill>
          </a:endParaRPr>
        </a:p>
      </dsp:txBody>
      <dsp:txXfrm rot="5400000">
        <a:off x="10152862" y="592966"/>
        <a:ext cx="1191840" cy="399793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780BA-7DDF-416F-B39F-461BF557A492}">
      <dsp:nvSpPr>
        <dsp:cNvPr id="0" name=""/>
        <dsp:cNvSpPr/>
      </dsp:nvSpPr>
      <dsp:spPr>
        <a:xfrm>
          <a:off x="276635" y="1669"/>
          <a:ext cx="3515576" cy="210934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Оцените количество и качество ваших социальных контактов: Оцените количество и качество ваших социальных контактов. Сколько у вас друзей и знакомых? Как часто вы общаетесь с ними? Какой уровень близости у ваших отношений? Насколько они поддерживают вас?</a:t>
          </a:r>
          <a:endParaRPr lang="uk-UA" sz="1500" kern="1200">
            <a:solidFill>
              <a:schemeClr val="tx1"/>
            </a:solidFill>
          </a:endParaRPr>
        </a:p>
      </dsp:txBody>
      <dsp:txXfrm>
        <a:off x="276635" y="1669"/>
        <a:ext cx="3515576" cy="2109346"/>
      </dsp:txXfrm>
    </dsp:sp>
    <dsp:sp modelId="{7DC1D79A-B85E-4761-AF7C-46F05B2BABC7}">
      <dsp:nvSpPr>
        <dsp:cNvPr id="0" name=""/>
        <dsp:cNvSpPr/>
      </dsp:nvSpPr>
      <dsp:spPr>
        <a:xfrm>
          <a:off x="4143770" y="1669"/>
          <a:ext cx="3515576" cy="210934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Оцените уровень удовлетворенности своими отношениями: Оцените свой уровень удовлетворенности своими отношениями. Чувствуете ли вы, что ваши отношения приносят вам радость и поддержку? Чувствуете ли вы, что вы можете быть собой во время общения с друзьями и близкими?</a:t>
          </a:r>
          <a:endParaRPr lang="uk-UA" sz="1500" kern="1200">
            <a:solidFill>
              <a:schemeClr val="tx1"/>
            </a:solidFill>
          </a:endParaRPr>
        </a:p>
      </dsp:txBody>
      <dsp:txXfrm>
        <a:off x="4143770" y="1669"/>
        <a:ext cx="3515576" cy="2109346"/>
      </dsp:txXfrm>
    </dsp:sp>
    <dsp:sp modelId="{45520DB0-EF8F-435E-8322-19CE3D2DE06B}">
      <dsp:nvSpPr>
        <dsp:cNvPr id="0" name=""/>
        <dsp:cNvSpPr/>
      </dsp:nvSpPr>
      <dsp:spPr>
        <a:xfrm>
          <a:off x="8010904" y="1669"/>
          <a:ext cx="3515576" cy="210934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Оцените, как много времени вы проводите в общении: Оцените, как много времени вы проводите в общении с друзьями и знакомыми. Вы чувствуете, что вы тратите достаточно времени на общение, или у вас не хватает времени, чтобы поддерживать свои социальные связи?</a:t>
          </a:r>
          <a:endParaRPr lang="uk-UA" sz="1500" kern="1200">
            <a:solidFill>
              <a:schemeClr val="tx1"/>
            </a:solidFill>
          </a:endParaRPr>
        </a:p>
      </dsp:txBody>
      <dsp:txXfrm>
        <a:off x="8010904" y="1669"/>
        <a:ext cx="3515576" cy="2109346"/>
      </dsp:txXfrm>
    </dsp:sp>
    <dsp:sp modelId="{64FAD701-E3B2-475C-A14C-73CEF676C3BF}">
      <dsp:nvSpPr>
        <dsp:cNvPr id="0" name=""/>
        <dsp:cNvSpPr/>
      </dsp:nvSpPr>
      <dsp:spPr>
        <a:xfrm>
          <a:off x="4143770" y="2462572"/>
          <a:ext cx="3515576" cy="210934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</a:rPr>
            <a:t>Оцените свой уровень коммуникабельности: Оцените свой уровень коммуникабельности и способность устанавливать новые связи. Чувствуете ли вы, что вы умеете устанавливать новые связи и поддерживать их? Есть ли у вас проблемы в общении с людьми?</a:t>
          </a:r>
          <a:endParaRPr lang="uk-UA" sz="1500" kern="1200" dirty="0">
            <a:solidFill>
              <a:schemeClr val="tx1"/>
            </a:solidFill>
          </a:endParaRPr>
        </a:p>
      </dsp:txBody>
      <dsp:txXfrm>
        <a:off x="4143770" y="2462572"/>
        <a:ext cx="3515576" cy="210934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FC135-4163-4C72-995A-14ACA3C5B38A}">
      <dsp:nvSpPr>
        <dsp:cNvPr id="0" name=""/>
        <dsp:cNvSpPr/>
      </dsp:nvSpPr>
      <dsp:spPr>
        <a:xfrm>
          <a:off x="0" y="306824"/>
          <a:ext cx="7777655" cy="359774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Какую роль играют друзья и общение в вашей жизни?</a:t>
          </a:r>
          <a:endParaRPr lang="uk-UA" sz="1500" kern="1200">
            <a:solidFill>
              <a:schemeClr val="tx1"/>
            </a:solidFill>
          </a:endParaRPr>
        </a:p>
      </dsp:txBody>
      <dsp:txXfrm>
        <a:off x="17563" y="324387"/>
        <a:ext cx="7742529" cy="324648"/>
      </dsp:txXfrm>
    </dsp:sp>
    <dsp:sp modelId="{461D55A3-6994-48DC-818A-944467073535}">
      <dsp:nvSpPr>
        <dsp:cNvPr id="0" name=""/>
        <dsp:cNvSpPr/>
      </dsp:nvSpPr>
      <dsp:spPr>
        <a:xfrm>
          <a:off x="0" y="709799"/>
          <a:ext cx="7777655" cy="359774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Какие качества вы цените в своих друзьях и какие качества вы хотели бы развивать у себя?</a:t>
          </a:r>
          <a:endParaRPr lang="uk-UA" sz="1500" kern="1200">
            <a:solidFill>
              <a:schemeClr val="tx1"/>
            </a:solidFill>
          </a:endParaRPr>
        </a:p>
      </dsp:txBody>
      <dsp:txXfrm>
        <a:off x="17563" y="727362"/>
        <a:ext cx="7742529" cy="324648"/>
      </dsp:txXfrm>
    </dsp:sp>
    <dsp:sp modelId="{9EA2EEB9-0255-47AF-8F45-4B04E555FCAE}">
      <dsp:nvSpPr>
        <dsp:cNvPr id="0" name=""/>
        <dsp:cNvSpPr/>
      </dsp:nvSpPr>
      <dsp:spPr>
        <a:xfrm>
          <a:off x="0" y="1112774"/>
          <a:ext cx="7777655" cy="359774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Какие ценности вы придерживаетесь в отношении социальных связей?</a:t>
          </a:r>
          <a:endParaRPr lang="uk-UA" sz="1500" kern="1200">
            <a:solidFill>
              <a:schemeClr val="tx1"/>
            </a:solidFill>
          </a:endParaRPr>
        </a:p>
      </dsp:txBody>
      <dsp:txXfrm>
        <a:off x="17563" y="1130337"/>
        <a:ext cx="7742529" cy="324648"/>
      </dsp:txXfrm>
    </dsp:sp>
    <dsp:sp modelId="{FFB42E2B-AFB4-4DE2-824C-0F2C1F6C535E}">
      <dsp:nvSpPr>
        <dsp:cNvPr id="0" name=""/>
        <dsp:cNvSpPr/>
      </dsp:nvSpPr>
      <dsp:spPr>
        <a:xfrm>
          <a:off x="0" y="1515749"/>
          <a:ext cx="7777655" cy="359774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Какие отношения вы хотели бы сохранить, а какие развивать или прекратить?</a:t>
          </a:r>
          <a:endParaRPr lang="uk-UA" sz="1500" kern="1200">
            <a:solidFill>
              <a:schemeClr val="tx1"/>
            </a:solidFill>
          </a:endParaRPr>
        </a:p>
      </dsp:txBody>
      <dsp:txXfrm>
        <a:off x="17563" y="1533312"/>
        <a:ext cx="7742529" cy="324648"/>
      </dsp:txXfrm>
    </dsp:sp>
    <dsp:sp modelId="{2EEFEDDB-5875-4E5D-9ABA-E51121C3EDEE}">
      <dsp:nvSpPr>
        <dsp:cNvPr id="0" name=""/>
        <dsp:cNvSpPr/>
      </dsp:nvSpPr>
      <dsp:spPr>
        <a:xfrm>
          <a:off x="0" y="1918724"/>
          <a:ext cx="7777655" cy="359774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Какую роль играют социальные мероприятия и мероприятия по интересам в вашей жизни?</a:t>
          </a:r>
          <a:endParaRPr lang="uk-UA" sz="1500" kern="1200">
            <a:solidFill>
              <a:schemeClr val="tx1"/>
            </a:solidFill>
          </a:endParaRPr>
        </a:p>
      </dsp:txBody>
      <dsp:txXfrm>
        <a:off x="17563" y="1936287"/>
        <a:ext cx="7742529" cy="32464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C4471-97E3-4B3B-A095-CA7926152CC8}">
      <dsp:nvSpPr>
        <dsp:cNvPr id="0" name=""/>
        <dsp:cNvSpPr/>
      </dsp:nvSpPr>
      <dsp:spPr>
        <a:xfrm rot="16200000">
          <a:off x="-1760903" y="1765549"/>
          <a:ext cx="5366272" cy="1835173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5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Определите свои цели: какие отношения вы хотели бы развивать, какие новые знакомства вы хотели бы завести, какие общественные мероприятия и события вы хотели бы посетить и т.д. Определите конкретные цели и запишите их.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4646" y="1073254"/>
        <a:ext cx="1835173" cy="3219764"/>
      </dsp:txXfrm>
    </dsp:sp>
    <dsp:sp modelId="{1CB39465-05ED-4CCB-9672-3E9EE50FB0EC}">
      <dsp:nvSpPr>
        <dsp:cNvPr id="0" name=""/>
        <dsp:cNvSpPr/>
      </dsp:nvSpPr>
      <dsp:spPr>
        <a:xfrm rot="16200000">
          <a:off x="211908" y="1765549"/>
          <a:ext cx="5366272" cy="1835173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5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Разработайте стратегии для достижения своих целей: какие действия и шаги вам нужно предпринять для достижения каждой цели? Например, если ваша цель - завести новых друзей, вы можете пойти на общественные мероприятия, вступить в клуб или группу с общими интересами, зарегистрироваться на сайтах знакомств и т.д.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1977457" y="1073254"/>
        <a:ext cx="1835173" cy="3219764"/>
      </dsp:txXfrm>
    </dsp:sp>
    <dsp:sp modelId="{73D35963-DE47-45A4-ACDC-7F3EC5AC5794}">
      <dsp:nvSpPr>
        <dsp:cNvPr id="0" name=""/>
        <dsp:cNvSpPr/>
      </dsp:nvSpPr>
      <dsp:spPr>
        <a:xfrm rot="16200000">
          <a:off x="2184720" y="1765549"/>
          <a:ext cx="5366272" cy="1835173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5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Установите конкретные сроки: когда вы планируете достигнуть каждой цели? Установите конкретные сроки для каждого шага и придерживайтесь их.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3950269" y="1073254"/>
        <a:ext cx="1835173" cy="3219764"/>
      </dsp:txXfrm>
    </dsp:sp>
    <dsp:sp modelId="{5A3FA565-BDB7-4DAC-9F09-C3484639C413}">
      <dsp:nvSpPr>
        <dsp:cNvPr id="0" name=""/>
        <dsp:cNvSpPr/>
      </dsp:nvSpPr>
      <dsp:spPr>
        <a:xfrm rot="16200000">
          <a:off x="4157531" y="1765549"/>
          <a:ext cx="5366272" cy="1835173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5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Сделайте план реализации: напишите свой план действий, включая все необходимые шаги для достижения каждой цели, конкретные даты и сроки. Разделите каждую цель на более мелкие задачи и определите, какие действия вам нужно совершить для выполнения каждой задачи.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5923080" y="1073254"/>
        <a:ext cx="1835173" cy="3219764"/>
      </dsp:txXfrm>
    </dsp:sp>
    <dsp:sp modelId="{09F1C3D7-3BF5-4356-AF27-0767EBDE493C}">
      <dsp:nvSpPr>
        <dsp:cNvPr id="0" name=""/>
        <dsp:cNvSpPr/>
      </dsp:nvSpPr>
      <dsp:spPr>
        <a:xfrm rot="16200000">
          <a:off x="6130343" y="1765549"/>
          <a:ext cx="5366272" cy="1835173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5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Придерживайтесь плана: следуйте своему плану и контролируйте свой прогресс. Если вы замечаете, что какие-то шаги не работают для вас, подумайте, что можно изменить или на что можно заменить, чтобы продвинуться к своей цели.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7895892" y="1073254"/>
        <a:ext cx="1835173" cy="3219764"/>
      </dsp:txXfrm>
    </dsp:sp>
    <dsp:sp modelId="{339E189F-8790-47FE-9516-D9D9E440CA78}">
      <dsp:nvSpPr>
        <dsp:cNvPr id="0" name=""/>
        <dsp:cNvSpPr/>
      </dsp:nvSpPr>
      <dsp:spPr>
        <a:xfrm rot="16200000">
          <a:off x="8103155" y="1765549"/>
          <a:ext cx="5366272" cy="1835173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5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Оценивайте свой прогресс: периодически оценивайте свой прогресс, чтобы убедиться, что вы на правильном пути к достижению своих целей. Если вы замечаете, что что-то не работает, внесите корректировки в свой план.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9868704" y="1073254"/>
        <a:ext cx="1835173" cy="321976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F2621-662C-4864-A47F-612F47CC8B58}">
      <dsp:nvSpPr>
        <dsp:cNvPr id="0" name=""/>
        <dsp:cNvSpPr/>
      </dsp:nvSpPr>
      <dsp:spPr>
        <a:xfrm>
          <a:off x="1451757" y="1016"/>
          <a:ext cx="2767987" cy="166079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</a:rPr>
            <a:t>Оцените свой доход и расходы</a:t>
          </a:r>
          <a:r>
            <a:rPr lang="ru-RU" sz="1500" kern="1200" dirty="0">
              <a:solidFill>
                <a:schemeClr val="tx1"/>
              </a:solidFill>
            </a:rPr>
            <a:t>: определите, сколько вы зарабатываете и сколько тратите каждый месяц. Обратите внимание на то, на что вы тратите больше всего денег.</a:t>
          </a:r>
          <a:endParaRPr lang="uk-UA" sz="1500" kern="1200" dirty="0">
            <a:solidFill>
              <a:schemeClr val="tx1"/>
            </a:solidFill>
          </a:endParaRPr>
        </a:p>
      </dsp:txBody>
      <dsp:txXfrm>
        <a:off x="1451757" y="1016"/>
        <a:ext cx="2767987" cy="1660792"/>
      </dsp:txXfrm>
    </dsp:sp>
    <dsp:sp modelId="{F0009177-A467-4FFD-BA97-32FC7526F23A}">
      <dsp:nvSpPr>
        <dsp:cNvPr id="0" name=""/>
        <dsp:cNvSpPr/>
      </dsp:nvSpPr>
      <dsp:spPr>
        <a:xfrm>
          <a:off x="4496544" y="1016"/>
          <a:ext cx="2767987" cy="166079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</a:rPr>
            <a:t>Оцените свою задолженность</a:t>
          </a:r>
          <a:r>
            <a:rPr lang="ru-RU" sz="1500" kern="1200" dirty="0">
              <a:solidFill>
                <a:schemeClr val="tx1"/>
              </a:solidFill>
            </a:rPr>
            <a:t>: определите, сколько вы должны и кому. Это может включать в себя долги по кредитам, кредитным картам и другим займам.</a:t>
          </a:r>
          <a:endParaRPr lang="uk-UA" sz="1500" kern="1200" dirty="0">
            <a:solidFill>
              <a:schemeClr val="tx1"/>
            </a:solidFill>
          </a:endParaRPr>
        </a:p>
      </dsp:txBody>
      <dsp:txXfrm>
        <a:off x="4496544" y="1016"/>
        <a:ext cx="2767987" cy="1660792"/>
      </dsp:txXfrm>
    </dsp:sp>
    <dsp:sp modelId="{5E1D21E5-34BA-4B63-BFEC-E9340C37B41F}">
      <dsp:nvSpPr>
        <dsp:cNvPr id="0" name=""/>
        <dsp:cNvSpPr/>
      </dsp:nvSpPr>
      <dsp:spPr>
        <a:xfrm>
          <a:off x="7541330" y="1016"/>
          <a:ext cx="2767987" cy="166079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</a:rPr>
            <a:t>Оцените свои инвестиции и сбережения</a:t>
          </a:r>
          <a:r>
            <a:rPr lang="ru-RU" sz="1500" kern="1200" dirty="0">
              <a:solidFill>
                <a:schemeClr val="tx1"/>
              </a:solidFill>
            </a:rPr>
            <a:t>: определите, сколько у вас сбережений и на что вы их тратите. Оцените свои инвестиции, такие как акции, облигации, недвижимость и т.д.</a:t>
          </a:r>
          <a:endParaRPr lang="uk-UA" sz="1500" kern="1200" dirty="0">
            <a:solidFill>
              <a:schemeClr val="tx1"/>
            </a:solidFill>
          </a:endParaRPr>
        </a:p>
      </dsp:txBody>
      <dsp:txXfrm>
        <a:off x="7541330" y="1016"/>
        <a:ext cx="2767987" cy="1660792"/>
      </dsp:txXfrm>
    </dsp:sp>
    <dsp:sp modelId="{644DA027-7D2A-4363-BD9B-BA52379C63DB}">
      <dsp:nvSpPr>
        <dsp:cNvPr id="0" name=""/>
        <dsp:cNvSpPr/>
      </dsp:nvSpPr>
      <dsp:spPr>
        <a:xfrm>
          <a:off x="2974151" y="1938607"/>
          <a:ext cx="2767987" cy="166079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</a:rPr>
            <a:t>Оцените свой уровень финансовой грамотности: </a:t>
          </a:r>
          <a:r>
            <a:rPr lang="ru-RU" sz="1500" kern="1200" dirty="0">
              <a:solidFill>
                <a:schemeClr val="tx1"/>
              </a:solidFill>
            </a:rPr>
            <a:t>определите, насколько хорошо вы понимаете свои финансы и какие стратегии вы используете для управления своими деньгами.</a:t>
          </a:r>
          <a:endParaRPr lang="uk-UA" sz="1500" kern="1200" dirty="0">
            <a:solidFill>
              <a:schemeClr val="tx1"/>
            </a:solidFill>
          </a:endParaRPr>
        </a:p>
      </dsp:txBody>
      <dsp:txXfrm>
        <a:off x="2974151" y="1938607"/>
        <a:ext cx="2767987" cy="1660792"/>
      </dsp:txXfrm>
    </dsp:sp>
    <dsp:sp modelId="{971B577E-A113-4355-8A82-9DFF661EC903}">
      <dsp:nvSpPr>
        <dsp:cNvPr id="0" name=""/>
        <dsp:cNvSpPr/>
      </dsp:nvSpPr>
      <dsp:spPr>
        <a:xfrm>
          <a:off x="6018937" y="1938607"/>
          <a:ext cx="2767987" cy="166079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</a:rPr>
            <a:t>Сравните свое финансовое положение с целями: </a:t>
          </a:r>
          <a:r>
            <a:rPr lang="ru-RU" sz="1500" kern="1200" dirty="0">
              <a:solidFill>
                <a:schemeClr val="tx1"/>
              </a:solidFill>
            </a:rPr>
            <a:t>определите, какой уровень дохода и сбережений вы хотите достичь, и сравните его с вашим текущим положением.</a:t>
          </a:r>
          <a:endParaRPr lang="uk-UA" sz="1500" kern="1200" dirty="0">
            <a:solidFill>
              <a:schemeClr val="tx1"/>
            </a:solidFill>
          </a:endParaRPr>
        </a:p>
      </dsp:txBody>
      <dsp:txXfrm>
        <a:off x="6018937" y="1938607"/>
        <a:ext cx="2767987" cy="166079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4B150-5B76-471D-9029-1F3250E73F7C}">
      <dsp:nvSpPr>
        <dsp:cNvPr id="0" name=""/>
        <dsp:cNvSpPr/>
      </dsp:nvSpPr>
      <dsp:spPr>
        <a:xfrm>
          <a:off x="0" y="0"/>
          <a:ext cx="11056883" cy="95099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>
              <a:solidFill>
                <a:schemeClr val="tx1"/>
              </a:solidFill>
            </a:rPr>
            <a:t>Определите свои финансовые цели: определите, сколько денег вы хотите зарабатывать, какие расходы вы должны сократить, чтобы достичь своих целей.</a:t>
          </a:r>
          <a:endParaRPr lang="uk-UA" sz="1700" kern="1200">
            <a:solidFill>
              <a:schemeClr val="tx1"/>
            </a:solidFill>
          </a:endParaRPr>
        </a:p>
      </dsp:txBody>
      <dsp:txXfrm>
        <a:off x="46424" y="46424"/>
        <a:ext cx="10964035" cy="858142"/>
      </dsp:txXfrm>
    </dsp:sp>
    <dsp:sp modelId="{BC84532C-1DC3-4DC8-BCEE-7ADAF0E2DA26}">
      <dsp:nvSpPr>
        <dsp:cNvPr id="0" name=""/>
        <dsp:cNvSpPr/>
      </dsp:nvSpPr>
      <dsp:spPr>
        <a:xfrm>
          <a:off x="0" y="1109960"/>
          <a:ext cx="11056883" cy="95099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>
              <a:solidFill>
                <a:schemeClr val="tx1"/>
              </a:solidFill>
            </a:rPr>
            <a:t>Создайте бюджет: создайте бюджет, который отражает ваши финансовые цели. Убедитесь, что вы откладываете достаточное количество денег на вашу будущую финансовую безопасность.</a:t>
          </a:r>
          <a:endParaRPr lang="uk-UA" sz="1700" kern="1200">
            <a:solidFill>
              <a:schemeClr val="tx1"/>
            </a:solidFill>
          </a:endParaRPr>
        </a:p>
      </dsp:txBody>
      <dsp:txXfrm>
        <a:off x="46424" y="1156384"/>
        <a:ext cx="10964035" cy="858142"/>
      </dsp:txXfrm>
    </dsp:sp>
    <dsp:sp modelId="{503E0137-48BE-4446-B7CE-C80F4282F451}">
      <dsp:nvSpPr>
        <dsp:cNvPr id="0" name=""/>
        <dsp:cNvSpPr/>
      </dsp:nvSpPr>
      <dsp:spPr>
        <a:xfrm>
          <a:off x="0" y="2109910"/>
          <a:ext cx="11056883" cy="95099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>
              <a:solidFill>
                <a:schemeClr val="tx1"/>
              </a:solidFill>
            </a:rPr>
            <a:t>Планируйте свои расходы: планируйте свои расходы таким образом, чтобы они соответствовали вашим целям. Например, если ваша цель - купить новую машину, вы можете начать откладывать определенную сумму каждый месяц.</a:t>
          </a:r>
          <a:endParaRPr lang="uk-UA" sz="1700" kern="1200">
            <a:solidFill>
              <a:schemeClr val="tx1"/>
            </a:solidFill>
          </a:endParaRPr>
        </a:p>
      </dsp:txBody>
      <dsp:txXfrm>
        <a:off x="46424" y="2156334"/>
        <a:ext cx="10964035" cy="858142"/>
      </dsp:txXfrm>
    </dsp:sp>
    <dsp:sp modelId="{1531A95E-FF76-43DD-87B3-2A4DDC55D12B}">
      <dsp:nvSpPr>
        <dsp:cNvPr id="0" name=""/>
        <dsp:cNvSpPr/>
      </dsp:nvSpPr>
      <dsp:spPr>
        <a:xfrm>
          <a:off x="0" y="3109861"/>
          <a:ext cx="11056883" cy="95099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>
              <a:solidFill>
                <a:schemeClr val="tx1"/>
              </a:solidFill>
            </a:rPr>
            <a:t>Уменьшите долги: если у вас есть долги, уделите особое внимание их погашению. Убедитесь, что вы платите свои кредиты вовремя и по возможности уменьшайте их.</a:t>
          </a:r>
          <a:endParaRPr lang="uk-UA" sz="1700" kern="1200">
            <a:solidFill>
              <a:schemeClr val="tx1"/>
            </a:solidFill>
          </a:endParaRPr>
        </a:p>
      </dsp:txBody>
      <dsp:txXfrm>
        <a:off x="46424" y="3156285"/>
        <a:ext cx="10964035" cy="858142"/>
      </dsp:txXfrm>
    </dsp:sp>
    <dsp:sp modelId="{A92C8664-971F-404F-B518-28A5FB455EF7}">
      <dsp:nvSpPr>
        <dsp:cNvPr id="0" name=""/>
        <dsp:cNvSpPr/>
      </dsp:nvSpPr>
      <dsp:spPr>
        <a:xfrm>
          <a:off x="0" y="4109811"/>
          <a:ext cx="11056883" cy="95099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>
              <a:solidFill>
                <a:schemeClr val="tx1"/>
              </a:solidFill>
            </a:rPr>
            <a:t>Инвестируйте свои деньги: узнайте, как инвестировать свои деньги в целях увеличения своего дохода. Например, вы можете начать инвестировать в акции, недвижимость или облигации</a:t>
          </a:r>
          <a:endParaRPr lang="uk-UA" sz="1700" kern="1200">
            <a:solidFill>
              <a:schemeClr val="tx1"/>
            </a:solidFill>
          </a:endParaRPr>
        </a:p>
      </dsp:txBody>
      <dsp:txXfrm>
        <a:off x="46424" y="4156235"/>
        <a:ext cx="10964035" cy="858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12B2D-4F8C-4287-A07D-05F4DDD23ACB}">
      <dsp:nvSpPr>
        <dsp:cNvPr id="0" name=""/>
        <dsp:cNvSpPr/>
      </dsp:nvSpPr>
      <dsp:spPr>
        <a:xfrm>
          <a:off x="4576130" y="938"/>
          <a:ext cx="1237888" cy="804627"/>
        </a:xfrm>
        <a:prstGeom prst="roundRect">
          <a:avLst/>
        </a:prstGeom>
        <a:noFill/>
        <a:ln w="190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/>
            <a:t>Распечатать или нарисовать круг, разделенный на сферы жизни.</a:t>
          </a:r>
          <a:endParaRPr lang="uk-UA" sz="800" kern="1200"/>
        </a:p>
      </dsp:txBody>
      <dsp:txXfrm>
        <a:off x="4615409" y="40217"/>
        <a:ext cx="1159330" cy="726069"/>
      </dsp:txXfrm>
    </dsp:sp>
    <dsp:sp modelId="{4ADAED7D-C65D-4300-A384-AC9CD01E9BB2}">
      <dsp:nvSpPr>
        <dsp:cNvPr id="0" name=""/>
        <dsp:cNvSpPr/>
      </dsp:nvSpPr>
      <dsp:spPr>
        <a:xfrm>
          <a:off x="3298716" y="403252"/>
          <a:ext cx="3792716" cy="3792716"/>
        </a:xfrm>
        <a:custGeom>
          <a:avLst/>
          <a:gdLst/>
          <a:ahLst/>
          <a:cxnLst/>
          <a:rect l="0" t="0" r="0" b="0"/>
          <a:pathLst>
            <a:path>
              <a:moveTo>
                <a:pt x="2671165" y="165506"/>
              </a:moveTo>
              <a:arcTo wR="1896358" hR="1896358" stAng="17646925" swAng="924512"/>
            </a:path>
          </a:pathLst>
        </a:custGeom>
        <a:noFill/>
        <a:ln w="190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5E6BD-8E90-4E87-9441-E458A6682406}">
      <dsp:nvSpPr>
        <dsp:cNvPr id="0" name=""/>
        <dsp:cNvSpPr/>
      </dsp:nvSpPr>
      <dsp:spPr>
        <a:xfrm>
          <a:off x="6218424" y="949117"/>
          <a:ext cx="1237888" cy="804627"/>
        </a:xfrm>
        <a:prstGeom prst="roundRect">
          <a:avLst/>
        </a:prstGeom>
        <a:noFill/>
        <a:ln w="190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/>
            <a:t>Оценить каждую сферу нашей жизни на шкале от 1 до 10, где 1 - очень плохо, 10 - идеально.</a:t>
          </a:r>
          <a:endParaRPr lang="uk-UA" sz="800" kern="1200"/>
        </a:p>
      </dsp:txBody>
      <dsp:txXfrm>
        <a:off x="6257703" y="988396"/>
        <a:ext cx="1159330" cy="726069"/>
      </dsp:txXfrm>
    </dsp:sp>
    <dsp:sp modelId="{BB73B21B-E2F6-41C7-A451-2C9D0A6EA0BA}">
      <dsp:nvSpPr>
        <dsp:cNvPr id="0" name=""/>
        <dsp:cNvSpPr/>
      </dsp:nvSpPr>
      <dsp:spPr>
        <a:xfrm>
          <a:off x="3298716" y="403252"/>
          <a:ext cx="3792716" cy="3792716"/>
        </a:xfrm>
        <a:custGeom>
          <a:avLst/>
          <a:gdLst/>
          <a:ahLst/>
          <a:cxnLst/>
          <a:rect l="0" t="0" r="0" b="0"/>
          <a:pathLst>
            <a:path>
              <a:moveTo>
                <a:pt x="3763141" y="1562750"/>
              </a:moveTo>
              <a:arcTo wR="1896358" hR="1896358" stAng="20992067" swAng="1215866"/>
            </a:path>
          </a:pathLst>
        </a:custGeom>
        <a:noFill/>
        <a:ln w="190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144453-1D88-4455-9DE3-07EE3B794398}">
      <dsp:nvSpPr>
        <dsp:cNvPr id="0" name=""/>
        <dsp:cNvSpPr/>
      </dsp:nvSpPr>
      <dsp:spPr>
        <a:xfrm>
          <a:off x="6218424" y="2845475"/>
          <a:ext cx="1237888" cy="804627"/>
        </a:xfrm>
        <a:prstGeom prst="roundRect">
          <a:avLst/>
        </a:prstGeom>
        <a:noFill/>
        <a:ln w="190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/>
            <a:t>Соединить оценки каждой сферы линией, чтобы получить полный круг.</a:t>
          </a:r>
          <a:endParaRPr lang="uk-UA" sz="800" kern="1200"/>
        </a:p>
      </dsp:txBody>
      <dsp:txXfrm>
        <a:off x="6257703" y="2884754"/>
        <a:ext cx="1159330" cy="726069"/>
      </dsp:txXfrm>
    </dsp:sp>
    <dsp:sp modelId="{B6FAD344-86B7-444B-950F-A8E6CBA73B9B}">
      <dsp:nvSpPr>
        <dsp:cNvPr id="0" name=""/>
        <dsp:cNvSpPr/>
      </dsp:nvSpPr>
      <dsp:spPr>
        <a:xfrm>
          <a:off x="3298716" y="403252"/>
          <a:ext cx="3792716" cy="3792716"/>
        </a:xfrm>
        <a:custGeom>
          <a:avLst/>
          <a:gdLst/>
          <a:ahLst/>
          <a:cxnLst/>
          <a:rect l="0" t="0" r="0" b="0"/>
          <a:pathLst>
            <a:path>
              <a:moveTo>
                <a:pt x="3103202" y="3359130"/>
              </a:moveTo>
              <a:arcTo wR="1896358" hR="1896358" stAng="3028563" swAng="924512"/>
            </a:path>
          </a:pathLst>
        </a:custGeom>
        <a:noFill/>
        <a:ln w="190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90EEE-EE61-4E2C-BB95-726E5D300246}">
      <dsp:nvSpPr>
        <dsp:cNvPr id="0" name=""/>
        <dsp:cNvSpPr/>
      </dsp:nvSpPr>
      <dsp:spPr>
        <a:xfrm>
          <a:off x="4576130" y="3793655"/>
          <a:ext cx="1237888" cy="804627"/>
        </a:xfrm>
        <a:prstGeom prst="roundRect">
          <a:avLst/>
        </a:prstGeom>
        <a:noFill/>
        <a:ln w="190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/>
            <a:t>Оценить круг в целом, чтобы понять, какое качество жизни мы ведем.</a:t>
          </a:r>
          <a:endParaRPr lang="uk-UA" sz="800" kern="1200"/>
        </a:p>
      </dsp:txBody>
      <dsp:txXfrm>
        <a:off x="4615409" y="3832934"/>
        <a:ext cx="1159330" cy="726069"/>
      </dsp:txXfrm>
    </dsp:sp>
    <dsp:sp modelId="{F75248C8-E783-4362-81AC-1771D90E4713}">
      <dsp:nvSpPr>
        <dsp:cNvPr id="0" name=""/>
        <dsp:cNvSpPr/>
      </dsp:nvSpPr>
      <dsp:spPr>
        <a:xfrm>
          <a:off x="3298716" y="403252"/>
          <a:ext cx="3792716" cy="3792716"/>
        </a:xfrm>
        <a:custGeom>
          <a:avLst/>
          <a:gdLst/>
          <a:ahLst/>
          <a:cxnLst/>
          <a:rect l="0" t="0" r="0" b="0"/>
          <a:pathLst>
            <a:path>
              <a:moveTo>
                <a:pt x="1121551" y="3627210"/>
              </a:moveTo>
              <a:arcTo wR="1896358" hR="1896358" stAng="6846925" swAng="924512"/>
            </a:path>
          </a:pathLst>
        </a:custGeom>
        <a:noFill/>
        <a:ln w="190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2E91CF-9CCE-42C8-9384-86B1E5C9E548}">
      <dsp:nvSpPr>
        <dsp:cNvPr id="0" name=""/>
        <dsp:cNvSpPr/>
      </dsp:nvSpPr>
      <dsp:spPr>
        <a:xfrm>
          <a:off x="2933835" y="2845475"/>
          <a:ext cx="1237888" cy="804627"/>
        </a:xfrm>
        <a:prstGeom prst="roundRect">
          <a:avLst/>
        </a:prstGeom>
        <a:noFill/>
        <a:ln w="190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/>
            <a:t>Разработать план действий, чтобы улучшить оценки в тех сферах, которые нуждаются в улучшении.</a:t>
          </a:r>
          <a:endParaRPr lang="uk-UA" sz="800" kern="1200"/>
        </a:p>
      </dsp:txBody>
      <dsp:txXfrm>
        <a:off x="2973114" y="2884754"/>
        <a:ext cx="1159330" cy="726069"/>
      </dsp:txXfrm>
    </dsp:sp>
    <dsp:sp modelId="{587CB36E-DA76-46B4-9CA1-199F04AAA5E8}">
      <dsp:nvSpPr>
        <dsp:cNvPr id="0" name=""/>
        <dsp:cNvSpPr/>
      </dsp:nvSpPr>
      <dsp:spPr>
        <a:xfrm>
          <a:off x="3298716" y="403252"/>
          <a:ext cx="3792716" cy="3792716"/>
        </a:xfrm>
        <a:custGeom>
          <a:avLst/>
          <a:gdLst/>
          <a:ahLst/>
          <a:cxnLst/>
          <a:rect l="0" t="0" r="0" b="0"/>
          <a:pathLst>
            <a:path>
              <a:moveTo>
                <a:pt x="29574" y="2229966"/>
              </a:moveTo>
              <a:arcTo wR="1896358" hR="1896358" stAng="10192067" swAng="1215866"/>
            </a:path>
          </a:pathLst>
        </a:custGeom>
        <a:noFill/>
        <a:ln w="190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598FF3-8462-4EC5-940C-8D1FC3851B5E}">
      <dsp:nvSpPr>
        <dsp:cNvPr id="0" name=""/>
        <dsp:cNvSpPr/>
      </dsp:nvSpPr>
      <dsp:spPr>
        <a:xfrm>
          <a:off x="2933835" y="949117"/>
          <a:ext cx="1237888" cy="804627"/>
        </a:xfrm>
        <a:prstGeom prst="roundRect">
          <a:avLst/>
        </a:prstGeom>
        <a:noFill/>
        <a:ln w="190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/>
            <a:t>Повторять этот процесс регулярно, чтобы отслеживать прогресс и добиваться желаемых результатов.</a:t>
          </a:r>
          <a:endParaRPr lang="uk-UA" sz="800" kern="1200"/>
        </a:p>
      </dsp:txBody>
      <dsp:txXfrm>
        <a:off x="2973114" y="988396"/>
        <a:ext cx="1159330" cy="726069"/>
      </dsp:txXfrm>
    </dsp:sp>
    <dsp:sp modelId="{AE6856F5-B59F-4F32-B4FD-21162FF37FC6}">
      <dsp:nvSpPr>
        <dsp:cNvPr id="0" name=""/>
        <dsp:cNvSpPr/>
      </dsp:nvSpPr>
      <dsp:spPr>
        <a:xfrm>
          <a:off x="3298716" y="403252"/>
          <a:ext cx="3792716" cy="3792716"/>
        </a:xfrm>
        <a:custGeom>
          <a:avLst/>
          <a:gdLst/>
          <a:ahLst/>
          <a:cxnLst/>
          <a:rect l="0" t="0" r="0" b="0"/>
          <a:pathLst>
            <a:path>
              <a:moveTo>
                <a:pt x="689514" y="433586"/>
              </a:moveTo>
              <a:arcTo wR="1896358" hR="1896358" stAng="13828563" swAng="924512"/>
            </a:path>
          </a:pathLst>
        </a:custGeom>
        <a:noFill/>
        <a:ln w="190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2A13B-EFF6-45E9-8A94-18EE02C12762}">
      <dsp:nvSpPr>
        <dsp:cNvPr id="0" name=""/>
        <dsp:cNvSpPr/>
      </dsp:nvSpPr>
      <dsp:spPr>
        <a:xfrm>
          <a:off x="842305" y="764"/>
          <a:ext cx="3135757" cy="1881454"/>
        </a:xfrm>
        <a:prstGeom prst="snip1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Определение целей: определите, какой уровень дохода и сбережений вы хотите достичь, какие активы вы хотите иметь, и какие обязательства вы хотите урегулировать. Будьте конкретными и измеримыми в своих целях.</a:t>
          </a:r>
          <a:endParaRPr lang="uk-UA" sz="1400" kern="1200">
            <a:solidFill>
              <a:schemeClr val="tx1"/>
            </a:solidFill>
          </a:endParaRPr>
        </a:p>
      </dsp:txBody>
      <dsp:txXfrm>
        <a:off x="842305" y="157555"/>
        <a:ext cx="2978966" cy="1724663"/>
      </dsp:txXfrm>
    </dsp:sp>
    <dsp:sp modelId="{4D80808F-24A3-42B3-B251-E9AFF240350A}">
      <dsp:nvSpPr>
        <dsp:cNvPr id="0" name=""/>
        <dsp:cNvSpPr/>
      </dsp:nvSpPr>
      <dsp:spPr>
        <a:xfrm>
          <a:off x="4291638" y="764"/>
          <a:ext cx="3135757" cy="1881454"/>
        </a:xfrm>
        <a:prstGeom prst="snip1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Оценка текущей ситуации: на основе оценки своей текущей ситуации определите, какие шаги нужно предпринять, чтобы достичь своих целей. Это может включать в себя уменьшение расходов, увеличение доходов, оптимизацию инвестиций, снижение долгов и т.д.</a:t>
          </a:r>
          <a:endParaRPr lang="uk-UA" sz="1400" kern="1200">
            <a:solidFill>
              <a:schemeClr val="tx1"/>
            </a:solidFill>
          </a:endParaRPr>
        </a:p>
      </dsp:txBody>
      <dsp:txXfrm>
        <a:off x="4291638" y="157555"/>
        <a:ext cx="2978966" cy="1724663"/>
      </dsp:txXfrm>
    </dsp:sp>
    <dsp:sp modelId="{06F796E7-D25A-4F6F-94EB-F5BCAE28A3C6}">
      <dsp:nvSpPr>
        <dsp:cNvPr id="0" name=""/>
        <dsp:cNvSpPr/>
      </dsp:nvSpPr>
      <dsp:spPr>
        <a:xfrm>
          <a:off x="7740971" y="764"/>
          <a:ext cx="3135757" cy="1881454"/>
        </a:xfrm>
        <a:prstGeom prst="snip1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Планирование бюджета: разработайте детальный бюджет на основе своих целей и текущей ситуации. Определите, какой процент вашего дохода будет идти на расходы, сбережения, инвестиции и выплаты по долгам.</a:t>
          </a:r>
          <a:endParaRPr lang="uk-UA" sz="1400" kern="1200">
            <a:solidFill>
              <a:schemeClr val="tx1"/>
            </a:solidFill>
          </a:endParaRPr>
        </a:p>
      </dsp:txBody>
      <dsp:txXfrm>
        <a:off x="7740971" y="157555"/>
        <a:ext cx="2978966" cy="1724663"/>
      </dsp:txXfrm>
    </dsp:sp>
    <dsp:sp modelId="{BDE6E539-6BA4-45DF-9A8A-338BCE7AC45F}">
      <dsp:nvSpPr>
        <dsp:cNvPr id="0" name=""/>
        <dsp:cNvSpPr/>
      </dsp:nvSpPr>
      <dsp:spPr>
        <a:xfrm>
          <a:off x="842305" y="2195794"/>
          <a:ext cx="3135757" cy="1881454"/>
        </a:xfrm>
        <a:prstGeom prst="snip1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Создание финансового плана: определите, какие инструменты и стратегии вам нужны, чтобы достичь своих целей. Это может включать в себя инвестирование в акции, облигации, недвижимость и т.д.</a:t>
          </a:r>
          <a:endParaRPr lang="uk-UA" sz="1400" kern="1200">
            <a:solidFill>
              <a:schemeClr val="tx1"/>
            </a:solidFill>
          </a:endParaRPr>
        </a:p>
      </dsp:txBody>
      <dsp:txXfrm>
        <a:off x="842305" y="2352585"/>
        <a:ext cx="2978966" cy="1724663"/>
      </dsp:txXfrm>
    </dsp:sp>
    <dsp:sp modelId="{59AE4FE5-3CA8-46C5-86B4-22FDA295BBA6}">
      <dsp:nvSpPr>
        <dsp:cNvPr id="0" name=""/>
        <dsp:cNvSpPr/>
      </dsp:nvSpPr>
      <dsp:spPr>
        <a:xfrm>
          <a:off x="4291638" y="2195794"/>
          <a:ext cx="3135757" cy="1881454"/>
        </a:xfrm>
        <a:prstGeom prst="snip1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Исполнение плана: регулярно отслеживайте свой прогресс, чтобы убедиться, что вы на правильном пути. Регулярно обновляйте свой бюджет и свой финансовый план, если это необходимо.</a:t>
          </a:r>
          <a:endParaRPr lang="uk-UA" sz="1400" kern="1200">
            <a:solidFill>
              <a:schemeClr val="tx1"/>
            </a:solidFill>
          </a:endParaRPr>
        </a:p>
      </dsp:txBody>
      <dsp:txXfrm>
        <a:off x="4291638" y="2352585"/>
        <a:ext cx="2978966" cy="1724663"/>
      </dsp:txXfrm>
    </dsp:sp>
    <dsp:sp modelId="{B859B5AB-0151-4450-A6FF-786F19E2AFE1}">
      <dsp:nvSpPr>
        <dsp:cNvPr id="0" name=""/>
        <dsp:cNvSpPr/>
      </dsp:nvSpPr>
      <dsp:spPr>
        <a:xfrm>
          <a:off x="7740971" y="2195794"/>
          <a:ext cx="3135757" cy="1881454"/>
        </a:xfrm>
        <a:prstGeom prst="snip1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Обучение и совершенствование: постоянно улучшайте свои знания и навыки в области финансов и инвестиций, чтобы более эффективно достигать своих целей.</a:t>
          </a:r>
          <a:endParaRPr lang="uk-UA" sz="1400" kern="1200">
            <a:solidFill>
              <a:schemeClr val="tx1"/>
            </a:solidFill>
          </a:endParaRPr>
        </a:p>
      </dsp:txBody>
      <dsp:txXfrm>
        <a:off x="7740971" y="2352585"/>
        <a:ext cx="2978966" cy="172466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74A05-6B71-4E8B-B0C4-DE12024B2F50}">
      <dsp:nvSpPr>
        <dsp:cNvPr id="0" name=""/>
        <dsp:cNvSpPr/>
      </dsp:nvSpPr>
      <dsp:spPr>
        <a:xfrm>
          <a:off x="747357" y="773"/>
          <a:ext cx="2248202" cy="1348921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Какую роль играет духовность в моей жизни? Является ли она важной частью моей жизни?</a:t>
          </a:r>
          <a:endParaRPr lang="uk-UA" sz="1400" kern="1200">
            <a:solidFill>
              <a:schemeClr val="tx1"/>
            </a:solidFill>
          </a:endParaRPr>
        </a:p>
      </dsp:txBody>
      <dsp:txXfrm>
        <a:off x="747357" y="773"/>
        <a:ext cx="2248202" cy="1348921"/>
      </dsp:txXfrm>
    </dsp:sp>
    <dsp:sp modelId="{55965CD6-E6B5-4DC0-B6F4-76199E713BBD}">
      <dsp:nvSpPr>
        <dsp:cNvPr id="0" name=""/>
        <dsp:cNvSpPr/>
      </dsp:nvSpPr>
      <dsp:spPr>
        <a:xfrm>
          <a:off x="3220380" y="773"/>
          <a:ext cx="2248202" cy="1348921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1"/>
              </a:solidFill>
            </a:rPr>
            <a:t>Какие духовные практики я использую для укрепления своей внутренней жизни (медитация, молитва, чтение священных текстов и т.д.)?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3220380" y="773"/>
        <a:ext cx="2248202" cy="1348921"/>
      </dsp:txXfrm>
    </dsp:sp>
    <dsp:sp modelId="{DB3DD632-620A-4BA6-B565-51A2BD0D4750}">
      <dsp:nvSpPr>
        <dsp:cNvPr id="0" name=""/>
        <dsp:cNvSpPr/>
      </dsp:nvSpPr>
      <dsp:spPr>
        <a:xfrm>
          <a:off x="5693403" y="773"/>
          <a:ext cx="2248202" cy="1348921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Как я отношусь к своим близким и окружающим людям? Являюсь ли я для них опорой и поддержкой?</a:t>
          </a:r>
          <a:endParaRPr lang="uk-UA" sz="1400" kern="1200">
            <a:solidFill>
              <a:schemeClr val="tx1"/>
            </a:solidFill>
          </a:endParaRPr>
        </a:p>
      </dsp:txBody>
      <dsp:txXfrm>
        <a:off x="5693403" y="773"/>
        <a:ext cx="2248202" cy="1348921"/>
      </dsp:txXfrm>
    </dsp:sp>
    <dsp:sp modelId="{C3A4DA14-5C4D-41F2-9306-8DFFB5DA1445}">
      <dsp:nvSpPr>
        <dsp:cNvPr id="0" name=""/>
        <dsp:cNvSpPr/>
      </dsp:nvSpPr>
      <dsp:spPr>
        <a:xfrm>
          <a:off x="8166426" y="773"/>
          <a:ext cx="2248202" cy="1348921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Что я делаю, чтобы развивать свою духовность и какие у меня ценности?</a:t>
          </a:r>
          <a:endParaRPr lang="uk-UA" sz="1400" kern="1200">
            <a:solidFill>
              <a:schemeClr val="tx1"/>
            </a:solidFill>
          </a:endParaRPr>
        </a:p>
      </dsp:txBody>
      <dsp:txXfrm>
        <a:off x="8166426" y="773"/>
        <a:ext cx="2248202" cy="134892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1BE02-29CE-4B14-BC43-2D3191E9DBC9}">
      <dsp:nvSpPr>
        <dsp:cNvPr id="0" name=""/>
        <dsp:cNvSpPr/>
      </dsp:nvSpPr>
      <dsp:spPr>
        <a:xfrm>
          <a:off x="916763" y="250"/>
          <a:ext cx="1927426" cy="115645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Определите, что для вас значит духовность и что вы хотите достичь в этой сфере.</a:t>
          </a:r>
          <a:endParaRPr lang="uk-UA" sz="1200" kern="1200">
            <a:solidFill>
              <a:schemeClr val="tx1"/>
            </a:solidFill>
          </a:endParaRPr>
        </a:p>
      </dsp:txBody>
      <dsp:txXfrm>
        <a:off x="916763" y="250"/>
        <a:ext cx="1927426" cy="1156456"/>
      </dsp:txXfrm>
    </dsp:sp>
    <dsp:sp modelId="{E5592EB9-ACB2-49BC-B477-F25319E68F1A}">
      <dsp:nvSpPr>
        <dsp:cNvPr id="0" name=""/>
        <dsp:cNvSpPr/>
      </dsp:nvSpPr>
      <dsp:spPr>
        <a:xfrm>
          <a:off x="3036932" y="250"/>
          <a:ext cx="1927426" cy="115645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Изучайте духовные тексты и литературу, которая будет вдохновлять вас на развитие.</a:t>
          </a:r>
          <a:endParaRPr lang="uk-UA" sz="1200" kern="1200">
            <a:solidFill>
              <a:schemeClr val="tx1"/>
            </a:solidFill>
          </a:endParaRPr>
        </a:p>
      </dsp:txBody>
      <dsp:txXfrm>
        <a:off x="3036932" y="250"/>
        <a:ext cx="1927426" cy="1156456"/>
      </dsp:txXfrm>
    </dsp:sp>
    <dsp:sp modelId="{936E0092-CB1D-4942-929A-A11410C897CE}">
      <dsp:nvSpPr>
        <dsp:cNvPr id="0" name=""/>
        <dsp:cNvSpPr/>
      </dsp:nvSpPr>
      <dsp:spPr>
        <a:xfrm>
          <a:off x="5157102" y="250"/>
          <a:ext cx="1927426" cy="115645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Найдите духовного наставника, с которым вы будете общаться и делиться своими мыслями и достижениями.</a:t>
          </a:r>
          <a:endParaRPr lang="uk-UA" sz="1200" kern="1200">
            <a:solidFill>
              <a:schemeClr val="tx1"/>
            </a:solidFill>
          </a:endParaRPr>
        </a:p>
      </dsp:txBody>
      <dsp:txXfrm>
        <a:off x="5157102" y="250"/>
        <a:ext cx="1927426" cy="1156456"/>
      </dsp:txXfrm>
    </dsp:sp>
    <dsp:sp modelId="{C397713A-61E5-47E2-8B5B-D0F39C076CCB}">
      <dsp:nvSpPr>
        <dsp:cNvPr id="0" name=""/>
        <dsp:cNvSpPr/>
      </dsp:nvSpPr>
      <dsp:spPr>
        <a:xfrm>
          <a:off x="7277271" y="250"/>
          <a:ext cx="1927426" cy="115645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Регулярно практикуйте медитацию, молитву или другие духовные практики, которые будут укреплять вашу внутреннюю жизнь.</a:t>
          </a:r>
          <a:endParaRPr lang="uk-UA" sz="1200" kern="1200">
            <a:solidFill>
              <a:schemeClr val="tx1"/>
            </a:solidFill>
          </a:endParaRPr>
        </a:p>
      </dsp:txBody>
      <dsp:txXfrm>
        <a:off x="7277271" y="250"/>
        <a:ext cx="1927426" cy="1156456"/>
      </dsp:txXfrm>
    </dsp:sp>
    <dsp:sp modelId="{21CB85A1-6471-469C-AF2D-6B300E8CE4F9}">
      <dsp:nvSpPr>
        <dsp:cNvPr id="0" name=""/>
        <dsp:cNvSpPr/>
      </dsp:nvSpPr>
      <dsp:spPr>
        <a:xfrm>
          <a:off x="3036932" y="1349448"/>
          <a:ext cx="1927426" cy="115645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Участвуйте в духовных общинах и мероприятиях, которые соответствуют вашим ценностям и интересам.</a:t>
          </a:r>
          <a:endParaRPr lang="uk-UA" sz="1200" kern="1200">
            <a:solidFill>
              <a:schemeClr val="tx1"/>
            </a:solidFill>
          </a:endParaRPr>
        </a:p>
      </dsp:txBody>
      <dsp:txXfrm>
        <a:off x="3036932" y="1349448"/>
        <a:ext cx="1927426" cy="1156456"/>
      </dsp:txXfrm>
    </dsp:sp>
    <dsp:sp modelId="{11F773AC-E533-4B16-B1A3-58F8323D1A17}">
      <dsp:nvSpPr>
        <dsp:cNvPr id="0" name=""/>
        <dsp:cNvSpPr/>
      </dsp:nvSpPr>
      <dsp:spPr>
        <a:xfrm>
          <a:off x="5157102" y="1349448"/>
          <a:ext cx="1927426" cy="1156456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chemeClr val="tx1"/>
              </a:solidFill>
            </a:rPr>
            <a:t>Стремитесь к тому, чтобы ваша жизнь соответствовала вашим духовным убеждениям и ценностям.</a:t>
          </a:r>
          <a:endParaRPr lang="uk-UA" sz="1200" kern="1200">
            <a:solidFill>
              <a:schemeClr val="tx1"/>
            </a:solidFill>
          </a:endParaRPr>
        </a:p>
      </dsp:txBody>
      <dsp:txXfrm>
        <a:off x="5157102" y="1349448"/>
        <a:ext cx="1927426" cy="115645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C6B15-6DE3-47DA-BB15-A66F80844876}">
      <dsp:nvSpPr>
        <dsp:cNvPr id="0" name=""/>
        <dsp:cNvSpPr/>
      </dsp:nvSpPr>
      <dsp:spPr>
        <a:xfrm>
          <a:off x="1263852" y="782"/>
          <a:ext cx="2514281" cy="1508569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>
              <a:solidFill>
                <a:schemeClr val="tx1"/>
              </a:solidFill>
            </a:rPr>
            <a:t>Что является для меня ценным и важным в жизни?</a:t>
          </a:r>
          <a:endParaRPr lang="uk-UA" sz="1000" kern="1200">
            <a:solidFill>
              <a:schemeClr val="tx1"/>
            </a:solidFill>
          </a:endParaRPr>
        </a:p>
      </dsp:txBody>
      <dsp:txXfrm>
        <a:off x="1632060" y="221707"/>
        <a:ext cx="1777865" cy="1066719"/>
      </dsp:txXfrm>
    </dsp:sp>
    <dsp:sp modelId="{309E87F8-94A4-4E86-AEB7-6B0D3022CCA6}">
      <dsp:nvSpPr>
        <dsp:cNvPr id="0" name=""/>
        <dsp:cNvSpPr/>
      </dsp:nvSpPr>
      <dsp:spPr>
        <a:xfrm>
          <a:off x="4029562" y="782"/>
          <a:ext cx="2514281" cy="1508569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>
              <a:solidFill>
                <a:schemeClr val="tx1"/>
              </a:solidFill>
            </a:rPr>
            <a:t>Что является источником моей мотивации и вдохновения?</a:t>
          </a:r>
          <a:endParaRPr lang="uk-UA" sz="1000" kern="1200">
            <a:solidFill>
              <a:schemeClr val="tx1"/>
            </a:solidFill>
          </a:endParaRPr>
        </a:p>
      </dsp:txBody>
      <dsp:txXfrm>
        <a:off x="4397770" y="221707"/>
        <a:ext cx="1777865" cy="1066719"/>
      </dsp:txXfrm>
    </dsp:sp>
    <dsp:sp modelId="{45320C77-6FD7-4916-B3C1-97134C5079CA}">
      <dsp:nvSpPr>
        <dsp:cNvPr id="0" name=""/>
        <dsp:cNvSpPr/>
      </dsp:nvSpPr>
      <dsp:spPr>
        <a:xfrm>
          <a:off x="6795272" y="782"/>
          <a:ext cx="2514281" cy="1508569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>
              <a:solidFill>
                <a:schemeClr val="tx1"/>
              </a:solidFill>
            </a:rPr>
            <a:t>Как я могу применить свои уникальные таланты и навыки, чтобы служить другим людям?</a:t>
          </a:r>
          <a:endParaRPr lang="uk-UA" sz="1000" kern="1200">
            <a:solidFill>
              <a:schemeClr val="tx1"/>
            </a:solidFill>
          </a:endParaRPr>
        </a:p>
      </dsp:txBody>
      <dsp:txXfrm>
        <a:off x="7163480" y="221707"/>
        <a:ext cx="1777865" cy="1066719"/>
      </dsp:txXfrm>
    </dsp:sp>
    <dsp:sp modelId="{537DAF2D-25A7-4D59-A4E0-E49A61CF2CD2}">
      <dsp:nvSpPr>
        <dsp:cNvPr id="0" name=""/>
        <dsp:cNvSpPr/>
      </dsp:nvSpPr>
      <dsp:spPr>
        <a:xfrm>
          <a:off x="4029562" y="1760779"/>
          <a:ext cx="2514281" cy="1508569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>
              <a:solidFill>
                <a:schemeClr val="tx1"/>
              </a:solidFill>
            </a:rPr>
            <a:t>Какую роль играет духовность в моей жизни и как я могу использовать свои духовные практики для того, чтобы достичь своих целей и усилить свою духовность?</a:t>
          </a:r>
          <a:endParaRPr lang="uk-UA" sz="1000" kern="1200">
            <a:solidFill>
              <a:schemeClr val="tx1"/>
            </a:solidFill>
          </a:endParaRPr>
        </a:p>
      </dsp:txBody>
      <dsp:txXfrm>
        <a:off x="4397770" y="1981704"/>
        <a:ext cx="1777865" cy="106671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BB1FC-4985-4077-A694-AE1ACE129E13}">
      <dsp:nvSpPr>
        <dsp:cNvPr id="0" name=""/>
        <dsp:cNvSpPr/>
      </dsp:nvSpPr>
      <dsp:spPr>
        <a:xfrm>
          <a:off x="0" y="89080"/>
          <a:ext cx="6821214" cy="63648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</a:rPr>
            <a:t>Оно помогает вам сосредоточиться на том, что важно для вас, и направляет вашу энергию в правильное русло.</a:t>
          </a:r>
          <a:endParaRPr lang="uk-UA" sz="1600" kern="1200">
            <a:solidFill>
              <a:schemeClr val="tx1"/>
            </a:solidFill>
          </a:endParaRPr>
        </a:p>
      </dsp:txBody>
      <dsp:txXfrm>
        <a:off x="31070" y="120150"/>
        <a:ext cx="6759074" cy="574340"/>
      </dsp:txXfrm>
    </dsp:sp>
    <dsp:sp modelId="{59CD6B5A-C5F3-45D9-AEC3-53481C68DE85}">
      <dsp:nvSpPr>
        <dsp:cNvPr id="0" name=""/>
        <dsp:cNvSpPr/>
      </dsp:nvSpPr>
      <dsp:spPr>
        <a:xfrm>
          <a:off x="0" y="771640"/>
          <a:ext cx="6821214" cy="63648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</a:rPr>
            <a:t>Оно дает вам чувство направленности и смысла в жизни, что является ключевым фактором для достижения личного счастья и удовлетворенности.</a:t>
          </a:r>
          <a:endParaRPr lang="uk-UA" sz="1600" kern="1200">
            <a:solidFill>
              <a:schemeClr val="tx1"/>
            </a:solidFill>
          </a:endParaRPr>
        </a:p>
      </dsp:txBody>
      <dsp:txXfrm>
        <a:off x="31070" y="802710"/>
        <a:ext cx="6759074" cy="574340"/>
      </dsp:txXfrm>
    </dsp:sp>
    <dsp:sp modelId="{692BEA53-D3EB-41F3-B273-EC851749A453}">
      <dsp:nvSpPr>
        <dsp:cNvPr id="0" name=""/>
        <dsp:cNvSpPr/>
      </dsp:nvSpPr>
      <dsp:spPr>
        <a:xfrm>
          <a:off x="0" y="1454201"/>
          <a:ext cx="6821214" cy="63648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</a:rPr>
            <a:t>Оно позволяет вам использовать свои таланты и навыки на благо других людей и создавать положительные изменения в мире.</a:t>
          </a:r>
          <a:endParaRPr lang="uk-UA" sz="1600" kern="1200">
            <a:solidFill>
              <a:schemeClr val="tx1"/>
            </a:solidFill>
          </a:endParaRPr>
        </a:p>
      </dsp:txBody>
      <dsp:txXfrm>
        <a:off x="31070" y="1485271"/>
        <a:ext cx="6759074" cy="574340"/>
      </dsp:txXfrm>
    </dsp:sp>
    <dsp:sp modelId="{D202F3BB-864C-4432-A28E-37C965449734}">
      <dsp:nvSpPr>
        <dsp:cNvPr id="0" name=""/>
        <dsp:cNvSpPr/>
      </dsp:nvSpPr>
      <dsp:spPr>
        <a:xfrm>
          <a:off x="0" y="2136761"/>
          <a:ext cx="6821214" cy="63648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</a:rPr>
            <a:t>Оно помогает вам развивать свою духовность и приближаться к своим высшим потенциалам.</a:t>
          </a:r>
          <a:endParaRPr lang="uk-UA" sz="1600" kern="1200">
            <a:solidFill>
              <a:schemeClr val="tx1"/>
            </a:solidFill>
          </a:endParaRPr>
        </a:p>
      </dsp:txBody>
      <dsp:txXfrm>
        <a:off x="31070" y="2167831"/>
        <a:ext cx="6759074" cy="57434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103FD-A08D-40C2-A906-DC22B73793CF}">
      <dsp:nvSpPr>
        <dsp:cNvPr id="0" name=""/>
        <dsp:cNvSpPr/>
      </dsp:nvSpPr>
      <dsp:spPr>
        <a:xfrm>
          <a:off x="0" y="166761"/>
          <a:ext cx="6821213" cy="71604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solidFill>
                <a:schemeClr val="tx1"/>
              </a:solidFill>
            </a:rPr>
            <a:t>Изучите различные духовные традиции и практики, чтобы понять, какая из них соответствует вашим интересам и ценностям.</a:t>
          </a:r>
          <a:endParaRPr lang="uk-UA" sz="1800" kern="1200">
            <a:solidFill>
              <a:schemeClr val="tx1"/>
            </a:solidFill>
          </a:endParaRPr>
        </a:p>
      </dsp:txBody>
      <dsp:txXfrm>
        <a:off x="34954" y="201715"/>
        <a:ext cx="6751305" cy="646132"/>
      </dsp:txXfrm>
    </dsp:sp>
    <dsp:sp modelId="{F788948E-F2AF-4FFF-8CFB-075A6D1003CF}">
      <dsp:nvSpPr>
        <dsp:cNvPr id="0" name=""/>
        <dsp:cNvSpPr/>
      </dsp:nvSpPr>
      <dsp:spPr>
        <a:xfrm>
          <a:off x="0" y="934641"/>
          <a:ext cx="6821213" cy="71604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solidFill>
                <a:schemeClr val="tx1"/>
              </a:solidFill>
            </a:rPr>
            <a:t>Разработайте свою собственную духовную практику, которая будет соответствовать вашему уникальному стилю и нуждам.</a:t>
          </a:r>
          <a:endParaRPr lang="uk-UA" sz="1800" kern="1200">
            <a:solidFill>
              <a:schemeClr val="tx1"/>
            </a:solidFill>
          </a:endParaRPr>
        </a:p>
      </dsp:txBody>
      <dsp:txXfrm>
        <a:off x="34954" y="969595"/>
        <a:ext cx="6751305" cy="646132"/>
      </dsp:txXfrm>
    </dsp:sp>
    <dsp:sp modelId="{AAC2704A-390C-48E2-ADFA-3532727D6E7A}">
      <dsp:nvSpPr>
        <dsp:cNvPr id="0" name=""/>
        <dsp:cNvSpPr/>
      </dsp:nvSpPr>
      <dsp:spPr>
        <a:xfrm>
          <a:off x="0" y="1702521"/>
          <a:ext cx="6821213" cy="71604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solidFill>
                <a:schemeClr val="tx1"/>
              </a:solidFill>
            </a:rPr>
            <a:t>Общайтесь с другими духовно развитыми людьми, чтобы получить идеи и вдохновение для вашего собственного развития</a:t>
          </a:r>
          <a:endParaRPr lang="uk-UA" sz="1800" kern="1200">
            <a:solidFill>
              <a:schemeClr val="tx1"/>
            </a:solidFill>
          </a:endParaRPr>
        </a:p>
      </dsp:txBody>
      <dsp:txXfrm>
        <a:off x="34954" y="1737475"/>
        <a:ext cx="6751305" cy="64613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2FC9D-C5E2-408B-9CA3-FD13D3D46F7F}">
      <dsp:nvSpPr>
        <dsp:cNvPr id="0" name=""/>
        <dsp:cNvSpPr/>
      </dsp:nvSpPr>
      <dsp:spPr>
        <a:xfrm rot="16200000">
          <a:off x="-1841665" y="1846235"/>
          <a:ext cx="5497992" cy="1805521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74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Определите свои ценности и убеждения. Прежде чем начинать работу над своим духовным развитием, необходимо понимать свои ценности и убеждения. Это поможет вам определить, что именно вы хотите достичь.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4570" y="1099598"/>
        <a:ext cx="1805521" cy="3298796"/>
      </dsp:txXfrm>
    </dsp:sp>
    <dsp:sp modelId="{E808197F-6288-4613-A7BA-7A567A0E1B36}">
      <dsp:nvSpPr>
        <dsp:cNvPr id="0" name=""/>
        <dsp:cNvSpPr/>
      </dsp:nvSpPr>
      <dsp:spPr>
        <a:xfrm rot="16200000">
          <a:off x="99270" y="1846235"/>
          <a:ext cx="5497992" cy="1805521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74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Исследуйте различные пути духовного развития. Существует множество способов улучшить свою духовную жизнь, включая медитацию, йогу, чтение священных текстов, участие в религиозных обрядах и т.д. Ознакомьтесь с различными методами и определите, что наиболее подходит для вас.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1945505" y="1099598"/>
        <a:ext cx="1805521" cy="3298796"/>
      </dsp:txXfrm>
    </dsp:sp>
    <dsp:sp modelId="{1715F539-06AE-4454-BC5B-47069AACD494}">
      <dsp:nvSpPr>
        <dsp:cNvPr id="0" name=""/>
        <dsp:cNvSpPr/>
      </dsp:nvSpPr>
      <dsp:spPr>
        <a:xfrm rot="16200000">
          <a:off x="2040205" y="1846235"/>
          <a:ext cx="5497992" cy="1805521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74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Создайте конкретные цели. Определите, что именно вы хотите достичь в своей духовной жизни, и создайте конкретные цели, которые помогут вам это достичь. Например, если вы хотите начать медитировать, установите цель медитировать каждый день в течение 15 минут.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3886440" y="1099598"/>
        <a:ext cx="1805521" cy="3298796"/>
      </dsp:txXfrm>
    </dsp:sp>
    <dsp:sp modelId="{60FEC85F-FECF-43C5-9AAA-B173CBA230DB}">
      <dsp:nvSpPr>
        <dsp:cNvPr id="0" name=""/>
        <dsp:cNvSpPr/>
      </dsp:nvSpPr>
      <dsp:spPr>
        <a:xfrm rot="16200000">
          <a:off x="3981141" y="1846235"/>
          <a:ext cx="5497992" cy="1805521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74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Разработайте план действий. Определите, как вы будете работать над своими целями и какие шаги необходимо предпринять для их достижения. Разработайте план действий, который включает конкретные действия, сроки и ответственных лиц.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5827376" y="1099598"/>
        <a:ext cx="1805521" cy="3298796"/>
      </dsp:txXfrm>
    </dsp:sp>
    <dsp:sp modelId="{B77C8CFC-DCBC-483C-947F-B85F5D903C4E}">
      <dsp:nvSpPr>
        <dsp:cNvPr id="0" name=""/>
        <dsp:cNvSpPr/>
      </dsp:nvSpPr>
      <dsp:spPr>
        <a:xfrm rot="16200000">
          <a:off x="5922076" y="1846235"/>
          <a:ext cx="5497992" cy="1805521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74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Оценивайте свой прогресс. Регулярно оценивайте свой прогресс и корректируйте свой план действий при необходимости. Если вы заметили, что какие-то действия не работают для вас, не бойтесь искать новые пути достижения целей.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7768311" y="1099598"/>
        <a:ext cx="1805521" cy="3298796"/>
      </dsp:txXfrm>
    </dsp:sp>
    <dsp:sp modelId="{0C27C604-6746-426D-ACEC-55F3DC260A75}">
      <dsp:nvSpPr>
        <dsp:cNvPr id="0" name=""/>
        <dsp:cNvSpPr/>
      </dsp:nvSpPr>
      <dsp:spPr>
        <a:xfrm rot="16200000">
          <a:off x="7863012" y="1846235"/>
          <a:ext cx="5497992" cy="1805521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74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Не забывайте про самооценку и самоприятие. Духовное развитие связано с личностным ростом, поэтому важно уделять внимание своей самооценке и самоприятию. Регулярно проводите самооценку, анализируйте свои действия и работайте над своими негативными качествами</a:t>
          </a:r>
          <a:endParaRPr lang="uk-UA" sz="1300" kern="1200">
            <a:solidFill>
              <a:schemeClr val="tx1"/>
            </a:solidFill>
          </a:endParaRPr>
        </a:p>
      </dsp:txBody>
      <dsp:txXfrm rot="5400000">
        <a:off x="9709247" y="1099598"/>
        <a:ext cx="1805521" cy="329879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C9571-AF6E-44F7-885B-DE8FD393F653}">
      <dsp:nvSpPr>
        <dsp:cNvPr id="0" name=""/>
        <dsp:cNvSpPr/>
      </dsp:nvSpPr>
      <dsp:spPr>
        <a:xfrm>
          <a:off x="0" y="207772"/>
          <a:ext cx="3563663" cy="2138198"/>
        </a:xfrm>
        <a:prstGeom prst="diamon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Определите свои ценности: знание своих ценностей поможет вам принимать решения, которые соответствуют вашим целям и жизненному пути.</a:t>
          </a:r>
          <a:endParaRPr lang="uk-UA" sz="800" kern="1200">
            <a:solidFill>
              <a:schemeClr val="tx1"/>
            </a:solidFill>
          </a:endParaRPr>
        </a:p>
      </dsp:txBody>
      <dsp:txXfrm>
        <a:off x="890916" y="742322"/>
        <a:ext cx="1781831" cy="1069099"/>
      </dsp:txXfrm>
    </dsp:sp>
    <dsp:sp modelId="{33CD087B-D009-4069-901E-C210CD7AD4DA}">
      <dsp:nvSpPr>
        <dsp:cNvPr id="0" name=""/>
        <dsp:cNvSpPr/>
      </dsp:nvSpPr>
      <dsp:spPr>
        <a:xfrm>
          <a:off x="3920030" y="207772"/>
          <a:ext cx="3563663" cy="2138198"/>
        </a:xfrm>
        <a:prstGeom prst="diamon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Оцените все возможные варианты: прежде чем принимать решение, необходимо проанализировать все возможные варианты и их последствия.</a:t>
          </a:r>
          <a:endParaRPr lang="uk-UA" sz="800" kern="1200">
            <a:solidFill>
              <a:schemeClr val="tx1"/>
            </a:solidFill>
          </a:endParaRPr>
        </a:p>
      </dsp:txBody>
      <dsp:txXfrm>
        <a:off x="4810946" y="742322"/>
        <a:ext cx="1781831" cy="1069099"/>
      </dsp:txXfrm>
    </dsp:sp>
    <dsp:sp modelId="{168A4F0E-46DE-49B3-986B-9311FDD1D808}">
      <dsp:nvSpPr>
        <dsp:cNvPr id="0" name=""/>
        <dsp:cNvSpPr/>
      </dsp:nvSpPr>
      <dsp:spPr>
        <a:xfrm>
          <a:off x="7840060" y="207772"/>
          <a:ext cx="3563663" cy="2138198"/>
        </a:xfrm>
        <a:prstGeom prst="diamon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Убедитесь, что решение соответствует вашим целям: если вы принимаете решение, которое не соответствует вашим целям, то это может негативно повлиять на ваше колесо жизни.</a:t>
          </a:r>
          <a:endParaRPr lang="uk-UA" sz="800" kern="1200">
            <a:solidFill>
              <a:schemeClr val="tx1"/>
            </a:solidFill>
          </a:endParaRPr>
        </a:p>
      </dsp:txBody>
      <dsp:txXfrm>
        <a:off x="8730976" y="742322"/>
        <a:ext cx="1781831" cy="1069099"/>
      </dsp:txXfrm>
    </dsp:sp>
    <dsp:sp modelId="{7B4C58BF-F9D0-482A-B20C-E290B067AB25}">
      <dsp:nvSpPr>
        <dsp:cNvPr id="0" name=""/>
        <dsp:cNvSpPr/>
      </dsp:nvSpPr>
      <dsp:spPr>
        <a:xfrm>
          <a:off x="1960015" y="2702336"/>
          <a:ext cx="3563663" cy="2138198"/>
        </a:xfrm>
        <a:prstGeom prst="diamon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Примите решение с уверенностью: когда вы принимаете решение, нужно делать это с уверенностью и решительностью, чтобы достичь своих целей и улучшить свою жизнь.</a:t>
          </a:r>
          <a:endParaRPr lang="uk-UA" sz="800" kern="1200">
            <a:solidFill>
              <a:schemeClr val="tx1"/>
            </a:solidFill>
          </a:endParaRPr>
        </a:p>
      </dsp:txBody>
      <dsp:txXfrm>
        <a:off x="2850931" y="3236886"/>
        <a:ext cx="1781831" cy="1069099"/>
      </dsp:txXfrm>
    </dsp:sp>
    <dsp:sp modelId="{8E411AEA-BE3F-4288-AABA-A3E6654CB517}">
      <dsp:nvSpPr>
        <dsp:cNvPr id="0" name=""/>
        <dsp:cNvSpPr/>
      </dsp:nvSpPr>
      <dsp:spPr>
        <a:xfrm>
          <a:off x="5880045" y="2702336"/>
          <a:ext cx="3563663" cy="2138198"/>
        </a:xfrm>
        <a:prstGeom prst="diamon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>
              <a:solidFill>
                <a:schemeClr val="tx1"/>
              </a:solidFill>
            </a:rPr>
            <a:t>Поставьте себя на место своего будущего "Я": когда вы принимаете решение, задайте себе вопрос, как это повлияет на вашу жизнь через 1 год, 5 лет, 10 лет и так далее. Это поможет вам принимать решения, которые будут соответствовать вашим долгосрочным целям.</a:t>
          </a:r>
          <a:endParaRPr lang="uk-UA" sz="800" kern="1200">
            <a:solidFill>
              <a:schemeClr val="tx1"/>
            </a:solidFill>
          </a:endParaRPr>
        </a:p>
      </dsp:txBody>
      <dsp:txXfrm>
        <a:off x="6770961" y="3236886"/>
        <a:ext cx="1781831" cy="106909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A456B-5A3C-4E49-9124-8B53AFA5E71E}">
      <dsp:nvSpPr>
        <dsp:cNvPr id="0" name=""/>
        <dsp:cNvSpPr/>
      </dsp:nvSpPr>
      <dsp:spPr>
        <a:xfrm>
          <a:off x="376385" y="972"/>
          <a:ext cx="3266017" cy="1959610"/>
        </a:xfrm>
        <a:prstGeom prst="trapezoi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Определите свои приоритеты. Определите, что наиболее важно для вас в каждой сфере жизни, и выделите время на эти задачи.</a:t>
          </a:r>
          <a:endParaRPr lang="uk-UA" sz="1300" kern="1200">
            <a:solidFill>
              <a:schemeClr val="tx1"/>
            </a:solidFill>
          </a:endParaRPr>
        </a:p>
      </dsp:txBody>
      <dsp:txXfrm>
        <a:off x="702987" y="196933"/>
        <a:ext cx="2612813" cy="1763649"/>
      </dsp:txXfrm>
    </dsp:sp>
    <dsp:sp modelId="{1EFF2477-5282-422F-926D-FB04B4742C50}">
      <dsp:nvSpPr>
        <dsp:cNvPr id="0" name=""/>
        <dsp:cNvSpPr/>
      </dsp:nvSpPr>
      <dsp:spPr>
        <a:xfrm>
          <a:off x="3969004" y="972"/>
          <a:ext cx="3266017" cy="1959610"/>
        </a:xfrm>
        <a:prstGeom prst="trapezoi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Создайте план. Разработайте план действий для достижения своих целей в каждой сфере жизни. Например, если ваша цель - улучшить свое здоровье, вы можете разработать план занятий спортом и правильного питания.</a:t>
          </a:r>
          <a:endParaRPr lang="uk-UA" sz="1300" kern="1200">
            <a:solidFill>
              <a:schemeClr val="tx1"/>
            </a:solidFill>
          </a:endParaRPr>
        </a:p>
      </dsp:txBody>
      <dsp:txXfrm>
        <a:off x="4295606" y="196933"/>
        <a:ext cx="2612813" cy="1763649"/>
      </dsp:txXfrm>
    </dsp:sp>
    <dsp:sp modelId="{414A4913-F0B4-491C-BC54-A6FB4B6714F4}">
      <dsp:nvSpPr>
        <dsp:cNvPr id="0" name=""/>
        <dsp:cNvSpPr/>
      </dsp:nvSpPr>
      <dsp:spPr>
        <a:xfrm>
          <a:off x="7561624" y="972"/>
          <a:ext cx="3266017" cy="1959610"/>
        </a:xfrm>
        <a:prstGeom prst="trapezoi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Используйте матрицу времени. Оцените свои задачи по матрице времени, чтобы понять, какие из них являются наиболее важными и срочными, и сконцентрируйтесь на выполнении этих задач.</a:t>
          </a:r>
          <a:endParaRPr lang="uk-UA" sz="1300" kern="1200">
            <a:solidFill>
              <a:schemeClr val="tx1"/>
            </a:solidFill>
          </a:endParaRPr>
        </a:p>
      </dsp:txBody>
      <dsp:txXfrm>
        <a:off x="7888226" y="196933"/>
        <a:ext cx="2612813" cy="1763649"/>
      </dsp:txXfrm>
    </dsp:sp>
    <dsp:sp modelId="{7DEFE365-198B-4523-9561-05E743926B65}">
      <dsp:nvSpPr>
        <dsp:cNvPr id="0" name=""/>
        <dsp:cNvSpPr/>
      </dsp:nvSpPr>
      <dsp:spPr>
        <a:xfrm>
          <a:off x="2172694" y="2287184"/>
          <a:ext cx="3266017" cy="1959610"/>
        </a:xfrm>
        <a:prstGeom prst="trapezoi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Используйте техники планирования времени. Используйте техники планирования времени, такие как метод «Pomodoro», чтобы сфокусироваться на задачах в течение определенного периода времени.</a:t>
          </a:r>
          <a:endParaRPr lang="uk-UA" sz="1300" kern="1200">
            <a:solidFill>
              <a:schemeClr val="tx1"/>
            </a:solidFill>
          </a:endParaRPr>
        </a:p>
      </dsp:txBody>
      <dsp:txXfrm>
        <a:off x="2499296" y="2483145"/>
        <a:ext cx="2612813" cy="1763649"/>
      </dsp:txXfrm>
    </dsp:sp>
    <dsp:sp modelId="{62C7FFAD-68A1-47AE-A2AE-8D19A32E6192}">
      <dsp:nvSpPr>
        <dsp:cNvPr id="0" name=""/>
        <dsp:cNvSpPr/>
      </dsp:nvSpPr>
      <dsp:spPr>
        <a:xfrm>
          <a:off x="5765314" y="2287184"/>
          <a:ext cx="3266017" cy="1959610"/>
        </a:xfrm>
        <a:prstGeom prst="trapezoid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</a:rPr>
            <a:t>Управляйте своими привычками. Разработайте хорошие привычки, чтобы избежать траты времени на бесполезные задачи. Например, попробуйте выйти из социальных сетей на несколько часов в день, чтобы сконцентрироваться на работе или других задачах.</a:t>
          </a:r>
          <a:endParaRPr lang="uk-UA" sz="1300" kern="1200">
            <a:solidFill>
              <a:schemeClr val="tx1"/>
            </a:solidFill>
          </a:endParaRPr>
        </a:p>
      </dsp:txBody>
      <dsp:txXfrm>
        <a:off x="6091916" y="2483145"/>
        <a:ext cx="2612813" cy="176364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3311C-4620-4663-ABC8-A1A63E31F77F}">
      <dsp:nvSpPr>
        <dsp:cNvPr id="0" name=""/>
        <dsp:cNvSpPr/>
      </dsp:nvSpPr>
      <dsp:spPr>
        <a:xfrm>
          <a:off x="3433" y="629707"/>
          <a:ext cx="2723760" cy="1634256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solidFill>
                <a:schemeClr val="tx1"/>
              </a:solidFill>
            </a:rPr>
            <a:t>Определите свои приоритеты. Определите, какие сферы жизни для вас наиболее важны. Например, для кого-то самой важной сферой может быть семья, для кого-то карьера или здоровье. Поставьте перед собой цели в каждой сфере и распределите свое время и усилия в соответствии с приоритетами.</a:t>
          </a:r>
          <a:endParaRPr lang="uk-UA" sz="1100" kern="1200">
            <a:solidFill>
              <a:schemeClr val="tx1"/>
            </a:solidFill>
          </a:endParaRPr>
        </a:p>
      </dsp:txBody>
      <dsp:txXfrm>
        <a:off x="83211" y="709485"/>
        <a:ext cx="2564204" cy="1474700"/>
      </dsp:txXfrm>
    </dsp:sp>
    <dsp:sp modelId="{F851FEB3-1FAB-4CCF-91F9-44CE3751D5A8}">
      <dsp:nvSpPr>
        <dsp:cNvPr id="0" name=""/>
        <dsp:cNvSpPr/>
      </dsp:nvSpPr>
      <dsp:spPr>
        <a:xfrm>
          <a:off x="2999569" y="629707"/>
          <a:ext cx="2723760" cy="1634256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tx1"/>
              </a:solidFill>
            </a:rPr>
            <a:t>Планируйте свое время. Составьте план на день, неделю или месяц, чтобы уделять достаточно времени каждой сфере жизни. Включите в план как рабочие, так и личные дела.</a:t>
          </a:r>
          <a:endParaRPr lang="uk-UA" sz="1100" kern="1200" dirty="0">
            <a:solidFill>
              <a:schemeClr val="tx1"/>
            </a:solidFill>
          </a:endParaRPr>
        </a:p>
      </dsp:txBody>
      <dsp:txXfrm>
        <a:off x="3079347" y="709485"/>
        <a:ext cx="2564204" cy="1474700"/>
      </dsp:txXfrm>
    </dsp:sp>
    <dsp:sp modelId="{850391AC-8DE3-4192-B920-CEC9C1C3397B}">
      <dsp:nvSpPr>
        <dsp:cNvPr id="0" name=""/>
        <dsp:cNvSpPr/>
      </dsp:nvSpPr>
      <dsp:spPr>
        <a:xfrm>
          <a:off x="5995705" y="629707"/>
          <a:ext cx="2723760" cy="1634256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solidFill>
                <a:schemeClr val="tx1"/>
              </a:solidFill>
            </a:rPr>
            <a:t>Управляйте своим временем. Изучите свои привычки и определите, как вы тратите свое время. Найдите способы сократить время, которое вы тратите на ненужные вещи, чтобы иметь больше времени для более важных дел.</a:t>
          </a:r>
          <a:endParaRPr lang="uk-UA" sz="1100" kern="1200">
            <a:solidFill>
              <a:schemeClr val="tx1"/>
            </a:solidFill>
          </a:endParaRPr>
        </a:p>
      </dsp:txBody>
      <dsp:txXfrm>
        <a:off x="6075483" y="709485"/>
        <a:ext cx="2564204" cy="1474700"/>
      </dsp:txXfrm>
    </dsp:sp>
    <dsp:sp modelId="{5BAF1B1D-0B3E-4F6D-8D78-9DCEB827A62D}">
      <dsp:nvSpPr>
        <dsp:cNvPr id="0" name=""/>
        <dsp:cNvSpPr/>
      </dsp:nvSpPr>
      <dsp:spPr>
        <a:xfrm>
          <a:off x="8991841" y="629707"/>
          <a:ext cx="2723760" cy="1634256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solidFill>
                <a:schemeClr val="tx1"/>
              </a:solidFill>
            </a:rPr>
            <a:t>Установите границы. Установите границы между своей работой и личной жизнью, чтобы избежать перегрузки и балансировать свои потребности. Не забывайте уделять достаточно времени себе и своему отдыху.</a:t>
          </a:r>
          <a:endParaRPr lang="uk-UA" sz="1100" kern="1200">
            <a:solidFill>
              <a:schemeClr val="tx1"/>
            </a:solidFill>
          </a:endParaRPr>
        </a:p>
      </dsp:txBody>
      <dsp:txXfrm>
        <a:off x="9071619" y="709485"/>
        <a:ext cx="2564204" cy="14747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D360-6E68-4804-9A8D-B22EB54A91C5}">
      <dsp:nvSpPr>
        <dsp:cNvPr id="0" name=""/>
        <dsp:cNvSpPr/>
      </dsp:nvSpPr>
      <dsp:spPr>
        <a:xfrm>
          <a:off x="0" y="308723"/>
          <a:ext cx="3668866" cy="2201320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Ориентация на желаемый результат: </a:t>
          </a:r>
          <a:r>
            <a:rPr lang="ru-RU" sz="1400" kern="1200" dirty="0">
              <a:solidFill>
                <a:schemeClr val="tx1"/>
              </a:solidFill>
            </a:rPr>
            <a:t>Определяя цели в каждой сфере жизни, вы можете более четко определить, куда вы хотите двигаться и какую жизнь вы хотите проживать. Цели помогают сфокусироваться на том, что вам действительно важно и на чем нужно сосредоточить свои усилия.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183447" y="492170"/>
        <a:ext cx="3301972" cy="1834426"/>
      </dsp:txXfrm>
    </dsp:sp>
    <dsp:sp modelId="{2774F558-3BB5-46E5-8DB6-E7C30E197A6F}">
      <dsp:nvSpPr>
        <dsp:cNvPr id="0" name=""/>
        <dsp:cNvSpPr/>
      </dsp:nvSpPr>
      <dsp:spPr>
        <a:xfrm>
          <a:off x="4035753" y="308723"/>
          <a:ext cx="3668866" cy="2201320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Мотивация: </a:t>
          </a:r>
          <a:r>
            <a:rPr lang="ru-RU" sz="1400" kern="1200" dirty="0">
              <a:solidFill>
                <a:schemeClr val="tx1"/>
              </a:solidFill>
            </a:rPr>
            <a:t>Определение целей в каждой сфере жизни может дать вам мотивацию и энергию, необходимые для достижения желаемых результатов. Когда у вас есть четкая цель, которую вы хотите достигнуть, вы можете лучше понимать, что вам нужно делать, чтобы ее достичь, и какие шаги необходимо предпринять.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4219200" y="492170"/>
        <a:ext cx="3301972" cy="1834426"/>
      </dsp:txXfrm>
    </dsp:sp>
    <dsp:sp modelId="{758C5E1D-BD88-44FE-83B7-A68181DD7886}">
      <dsp:nvSpPr>
        <dsp:cNvPr id="0" name=""/>
        <dsp:cNvSpPr/>
      </dsp:nvSpPr>
      <dsp:spPr>
        <a:xfrm>
          <a:off x="8071507" y="308723"/>
          <a:ext cx="3668866" cy="2201320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Развитие личности: </a:t>
          </a:r>
          <a:r>
            <a:rPr lang="ru-RU" sz="1400" kern="1200" dirty="0">
              <a:solidFill>
                <a:schemeClr val="tx1"/>
              </a:solidFill>
            </a:rPr>
            <a:t>Определение целей в каждой сфере жизни помогает вам развиваться и расти как личность. Каждый раз, когда вы ставите перед собой новую цель, вы вынуждены расти и развиваться, чтобы достичь ее.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8254954" y="492170"/>
        <a:ext cx="3301972" cy="1834426"/>
      </dsp:txXfrm>
    </dsp:sp>
    <dsp:sp modelId="{386440B6-FB12-4BAC-9A03-763B0AC26797}">
      <dsp:nvSpPr>
        <dsp:cNvPr id="0" name=""/>
        <dsp:cNvSpPr/>
      </dsp:nvSpPr>
      <dsp:spPr>
        <a:xfrm>
          <a:off x="2017876" y="2876929"/>
          <a:ext cx="3668866" cy="2201320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Улучшение качества жизни: </a:t>
          </a:r>
          <a:r>
            <a:rPr lang="ru-RU" sz="1400" kern="1200" dirty="0">
              <a:solidFill>
                <a:schemeClr val="tx1"/>
              </a:solidFill>
            </a:rPr>
            <a:t>Определение целей в каждой сфере жизни помогает улучшить качество жизни. Когда у вас есть четкие цели, вы можете лучше понимать, что вам нужно делать, чтобы улучшить свою жизнь, и какие шаги необходимо предпринять, чтобы достичь желаемых результатов.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2201323" y="3060376"/>
        <a:ext cx="3301972" cy="1834426"/>
      </dsp:txXfrm>
    </dsp:sp>
    <dsp:sp modelId="{7377A0E4-DA42-47D2-8D57-EEC353F5DEAB}">
      <dsp:nvSpPr>
        <dsp:cNvPr id="0" name=""/>
        <dsp:cNvSpPr/>
      </dsp:nvSpPr>
      <dsp:spPr>
        <a:xfrm>
          <a:off x="6053630" y="2876929"/>
          <a:ext cx="3668866" cy="2201320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Улучшение баланса: </a:t>
          </a:r>
          <a:r>
            <a:rPr lang="ru-RU" sz="1400" kern="1200" dirty="0">
              <a:solidFill>
                <a:schemeClr val="tx1"/>
              </a:solidFill>
            </a:rPr>
            <a:t>Определение целей в каждой сфере жизни помогает улучшить баланс между различными сферами жизни. Когда у вас есть цели в каждой сфере жизни, вы можете лучше понимать, какие сферы нуждаются в большем внимании и усилиях, и какие уже в хорошем состоянии.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6237077" y="3060376"/>
        <a:ext cx="3301972" cy="183442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9F1FB-4237-4D5A-A3E7-CA7A4A7A94EE}">
      <dsp:nvSpPr>
        <dsp:cNvPr id="0" name=""/>
        <dsp:cNvSpPr/>
      </dsp:nvSpPr>
      <dsp:spPr>
        <a:xfrm>
          <a:off x="0" y="28795"/>
          <a:ext cx="3146534" cy="1887920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</a:rPr>
            <a:t>Краткое повторение основных идей и принципов, изученных на тренинге</a:t>
          </a:r>
          <a:endParaRPr lang="uk-UA" sz="1700" kern="1200" dirty="0">
            <a:solidFill>
              <a:schemeClr val="tx1"/>
            </a:solidFill>
          </a:endParaRPr>
        </a:p>
      </dsp:txBody>
      <dsp:txXfrm>
        <a:off x="460799" y="305274"/>
        <a:ext cx="2224936" cy="1334962"/>
      </dsp:txXfrm>
    </dsp:sp>
    <dsp:sp modelId="{FE99CFA5-3CF3-4B69-8286-082364EA7619}">
      <dsp:nvSpPr>
        <dsp:cNvPr id="0" name=""/>
        <dsp:cNvSpPr/>
      </dsp:nvSpPr>
      <dsp:spPr>
        <a:xfrm>
          <a:off x="3461188" y="28795"/>
          <a:ext cx="3146534" cy="1887920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</a:rPr>
            <a:t>Подведение итогов и обзор ключевых навыков управления жизнью</a:t>
          </a:r>
          <a:endParaRPr lang="uk-UA" sz="1700" kern="1200" dirty="0">
            <a:solidFill>
              <a:schemeClr val="tx1"/>
            </a:solidFill>
          </a:endParaRPr>
        </a:p>
      </dsp:txBody>
      <dsp:txXfrm>
        <a:off x="3921987" y="305274"/>
        <a:ext cx="2224936" cy="1334962"/>
      </dsp:txXfrm>
    </dsp:sp>
    <dsp:sp modelId="{1B864F15-1F21-4E80-AD65-4243D64CA4E8}">
      <dsp:nvSpPr>
        <dsp:cNvPr id="0" name=""/>
        <dsp:cNvSpPr/>
      </dsp:nvSpPr>
      <dsp:spPr>
        <a:xfrm>
          <a:off x="6922376" y="28795"/>
          <a:ext cx="3146534" cy="1887920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</a:rPr>
            <a:t>Обсуждение достигнутых результатов в разных сферах жизни</a:t>
          </a:r>
          <a:endParaRPr lang="uk-UA" sz="1700" kern="1200" dirty="0">
            <a:solidFill>
              <a:schemeClr val="tx1"/>
            </a:solidFill>
          </a:endParaRPr>
        </a:p>
      </dsp:txBody>
      <dsp:txXfrm>
        <a:off x="7383175" y="305274"/>
        <a:ext cx="2224936" cy="1334962"/>
      </dsp:txXfrm>
    </dsp:sp>
    <dsp:sp modelId="{DBA50985-3122-4396-BF22-5398171FBD1B}">
      <dsp:nvSpPr>
        <dsp:cNvPr id="0" name=""/>
        <dsp:cNvSpPr/>
      </dsp:nvSpPr>
      <dsp:spPr>
        <a:xfrm>
          <a:off x="1730594" y="2231369"/>
          <a:ext cx="3146534" cy="1887920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</a:rPr>
            <a:t>Оценка прогресса по достижению поставленных целей</a:t>
          </a:r>
          <a:endParaRPr lang="uk-UA" sz="1700" kern="1200" dirty="0">
            <a:solidFill>
              <a:schemeClr val="tx1"/>
            </a:solidFill>
          </a:endParaRPr>
        </a:p>
      </dsp:txBody>
      <dsp:txXfrm>
        <a:off x="2191393" y="2507848"/>
        <a:ext cx="2224936" cy="1334962"/>
      </dsp:txXfrm>
    </dsp:sp>
    <dsp:sp modelId="{609F38FF-5F70-41AB-BF7C-B5847E3A69D7}">
      <dsp:nvSpPr>
        <dsp:cNvPr id="0" name=""/>
        <dsp:cNvSpPr/>
      </dsp:nvSpPr>
      <dsp:spPr>
        <a:xfrm>
          <a:off x="5191782" y="2231369"/>
          <a:ext cx="3146534" cy="1887920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</a:rPr>
            <a:t>Размышления над тем, что было особенно значимым в ходе тренинга</a:t>
          </a:r>
          <a:endParaRPr lang="uk-UA" sz="1700" kern="1200" dirty="0">
            <a:solidFill>
              <a:schemeClr val="tx1"/>
            </a:solidFill>
          </a:endParaRPr>
        </a:p>
      </dsp:txBody>
      <dsp:txXfrm>
        <a:off x="5652581" y="2507848"/>
        <a:ext cx="2224936" cy="13349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D61EA-EC45-4F37-9CEF-7955F61CEA0F}">
      <dsp:nvSpPr>
        <dsp:cNvPr id="0" name=""/>
        <dsp:cNvSpPr/>
      </dsp:nvSpPr>
      <dsp:spPr>
        <a:xfrm>
          <a:off x="0" y="99760"/>
          <a:ext cx="3113689" cy="186821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Определите область жизни, в которой вы хотите улучшиться или достичь определенного результата.</a:t>
          </a:r>
          <a:endParaRPr lang="uk-UA" sz="1400" kern="1200">
            <a:solidFill>
              <a:schemeClr val="tx1"/>
            </a:solidFill>
          </a:endParaRPr>
        </a:p>
      </dsp:txBody>
      <dsp:txXfrm>
        <a:off x="455989" y="373353"/>
        <a:ext cx="2201711" cy="1321027"/>
      </dsp:txXfrm>
    </dsp:sp>
    <dsp:sp modelId="{E57E7645-7DC8-4FB0-BC8B-EE28A9A57D2A}">
      <dsp:nvSpPr>
        <dsp:cNvPr id="0" name=""/>
        <dsp:cNvSpPr/>
      </dsp:nvSpPr>
      <dsp:spPr>
        <a:xfrm>
          <a:off x="3425058" y="99760"/>
          <a:ext cx="3113689" cy="186821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1"/>
              </a:solidFill>
            </a:rPr>
            <a:t>Определите желаемый результат. Это должно быть конкретное достижение, которого вы хотите добиться.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3881047" y="373353"/>
        <a:ext cx="2201711" cy="1321027"/>
      </dsp:txXfrm>
    </dsp:sp>
    <dsp:sp modelId="{D6FB91E1-54EC-4039-9DA5-7B67065158FC}">
      <dsp:nvSpPr>
        <dsp:cNvPr id="0" name=""/>
        <dsp:cNvSpPr/>
      </dsp:nvSpPr>
      <dsp:spPr>
        <a:xfrm>
          <a:off x="6850116" y="99760"/>
          <a:ext cx="3113689" cy="186821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Сформулируйте цель ясно и конкретно. Используйте четкие слова, чтобы описать, что вы хотите достичь.</a:t>
          </a:r>
          <a:endParaRPr lang="uk-UA" sz="1400" kern="1200">
            <a:solidFill>
              <a:schemeClr val="tx1"/>
            </a:solidFill>
          </a:endParaRPr>
        </a:p>
      </dsp:txBody>
      <dsp:txXfrm>
        <a:off x="7306105" y="373353"/>
        <a:ext cx="2201711" cy="1321027"/>
      </dsp:txXfrm>
    </dsp:sp>
    <dsp:sp modelId="{AC50256A-4B0A-47BD-879B-0EBAF3421B80}">
      <dsp:nvSpPr>
        <dsp:cNvPr id="0" name=""/>
        <dsp:cNvSpPr/>
      </dsp:nvSpPr>
      <dsp:spPr>
        <a:xfrm>
          <a:off x="1712529" y="2279342"/>
          <a:ext cx="3113689" cy="186821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Сделайте свои цели измеримыми. Определите конкретный критерий, который позволит вам определить, достигнута ли ваша цель.</a:t>
          </a:r>
          <a:endParaRPr lang="uk-UA" sz="1400" kern="1200">
            <a:solidFill>
              <a:schemeClr val="tx1"/>
            </a:solidFill>
          </a:endParaRPr>
        </a:p>
      </dsp:txBody>
      <dsp:txXfrm>
        <a:off x="2168518" y="2552935"/>
        <a:ext cx="2201711" cy="1321027"/>
      </dsp:txXfrm>
    </dsp:sp>
    <dsp:sp modelId="{8FAD41A5-F29C-4D79-AECC-74D96DC874B5}">
      <dsp:nvSpPr>
        <dsp:cNvPr id="0" name=""/>
        <dsp:cNvSpPr/>
      </dsp:nvSpPr>
      <dsp:spPr>
        <a:xfrm>
          <a:off x="5137587" y="2279342"/>
          <a:ext cx="3113689" cy="1868213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Установите сроки. Определите конкретный срок, в течение которого вы хотите достичь своей цели.</a:t>
          </a:r>
          <a:endParaRPr lang="uk-UA" sz="1400" kern="1200">
            <a:solidFill>
              <a:schemeClr val="tx1"/>
            </a:solidFill>
          </a:endParaRPr>
        </a:p>
      </dsp:txBody>
      <dsp:txXfrm>
        <a:off x="5593576" y="2552935"/>
        <a:ext cx="2201711" cy="13210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A66A39-4B14-4CEB-9974-356832A78F77}">
      <dsp:nvSpPr>
        <dsp:cNvPr id="0" name=""/>
        <dsp:cNvSpPr/>
      </dsp:nvSpPr>
      <dsp:spPr>
        <a:xfrm>
          <a:off x="0" y="913685"/>
          <a:ext cx="3570232" cy="2142139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</a:rPr>
            <a:t>Определить свои цели и задачи: </a:t>
          </a:r>
          <a:r>
            <a:rPr lang="ru-RU" sz="1000" kern="1200" dirty="0">
              <a:solidFill>
                <a:schemeClr val="tx1"/>
              </a:solidFill>
            </a:rPr>
            <a:t>прежде чем начать оценивать свое текущее положение в сфере карьеры и профессионального развития, важно определить свои долгосрочные и краткосрочные цели и задачи. Например, вы можете задать себе вопросы, какие компетенции я хочу развивать, к какой должности стремлюсь, какие задачи я хочу решать в своей работе.</a:t>
          </a:r>
          <a:endParaRPr lang="uk-UA" sz="1000" kern="1200" dirty="0">
            <a:solidFill>
              <a:schemeClr val="tx1"/>
            </a:solidFill>
          </a:endParaRPr>
        </a:p>
      </dsp:txBody>
      <dsp:txXfrm>
        <a:off x="520659" y="1226080"/>
        <a:ext cx="2528914" cy="1517349"/>
      </dsp:txXfrm>
    </dsp:sp>
    <dsp:sp modelId="{7D433ED8-F97A-4960-A363-408D8E6870D0}">
      <dsp:nvSpPr>
        <dsp:cNvPr id="0" name=""/>
        <dsp:cNvSpPr/>
      </dsp:nvSpPr>
      <dsp:spPr>
        <a:xfrm>
          <a:off x="3927256" y="913685"/>
          <a:ext cx="3570232" cy="2142139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</a:rPr>
            <a:t>Оценить свои текущие достижения</a:t>
          </a:r>
          <a:r>
            <a:rPr lang="ru-RU" sz="1000" kern="1200" dirty="0">
              <a:solidFill>
                <a:schemeClr val="tx1"/>
              </a:solidFill>
            </a:rPr>
            <a:t>: следующим шагом является оценка своих текущих достижений и профессиональных компетенций. Рекомендуется составить список своих профессиональных достижений и навыков, которые вы получили на текущей работе.</a:t>
          </a:r>
          <a:endParaRPr lang="uk-UA" sz="1000" kern="1200" dirty="0">
            <a:solidFill>
              <a:schemeClr val="tx1"/>
            </a:solidFill>
          </a:endParaRPr>
        </a:p>
      </dsp:txBody>
      <dsp:txXfrm>
        <a:off x="4447915" y="1226080"/>
        <a:ext cx="2528914" cy="1517349"/>
      </dsp:txXfrm>
    </dsp:sp>
    <dsp:sp modelId="{61A04F78-78DE-4243-811D-AFBAD781C0A7}">
      <dsp:nvSpPr>
        <dsp:cNvPr id="0" name=""/>
        <dsp:cNvSpPr/>
      </dsp:nvSpPr>
      <dsp:spPr>
        <a:xfrm>
          <a:off x="7854512" y="913685"/>
          <a:ext cx="3570232" cy="2142139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</a:rPr>
            <a:t>Оценить свой текущий уровень компетенций: </a:t>
          </a:r>
          <a:r>
            <a:rPr lang="ru-RU" sz="1000" kern="1200" dirty="0">
              <a:solidFill>
                <a:schemeClr val="tx1"/>
              </a:solidFill>
            </a:rPr>
            <a:t>для оценки своего текущего уровня компетенций можно использовать различные методы, такие как самооценка, оценка коллегами и руководством, а также прохождение специальных тестов и тренингов.</a:t>
          </a:r>
          <a:endParaRPr lang="uk-UA" sz="1000" kern="1200" dirty="0">
            <a:solidFill>
              <a:schemeClr val="tx1"/>
            </a:solidFill>
          </a:endParaRPr>
        </a:p>
      </dsp:txBody>
      <dsp:txXfrm>
        <a:off x="8375171" y="1226080"/>
        <a:ext cx="2528914" cy="1517349"/>
      </dsp:txXfrm>
    </dsp:sp>
    <dsp:sp modelId="{B646051D-5271-4652-B216-4F6AFC57C358}">
      <dsp:nvSpPr>
        <dsp:cNvPr id="0" name=""/>
        <dsp:cNvSpPr/>
      </dsp:nvSpPr>
      <dsp:spPr>
        <a:xfrm>
          <a:off x="0" y="3412848"/>
          <a:ext cx="3570232" cy="2142139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</a:rPr>
            <a:t>Изучить требования рынка труда: </a:t>
          </a:r>
          <a:r>
            <a:rPr lang="ru-RU" sz="1000" kern="1200" dirty="0">
              <a:solidFill>
                <a:schemeClr val="tx1"/>
              </a:solidFill>
            </a:rPr>
            <a:t>необходимо изучить требования рынка труда в своей области и определить, насколько соответствуют вашему текущему уровню компетенций и достижениям.</a:t>
          </a:r>
          <a:endParaRPr lang="uk-UA" sz="1000" kern="1200" dirty="0">
            <a:solidFill>
              <a:schemeClr val="tx1"/>
            </a:solidFill>
          </a:endParaRPr>
        </a:p>
      </dsp:txBody>
      <dsp:txXfrm>
        <a:off x="520659" y="3725243"/>
        <a:ext cx="2528914" cy="1517349"/>
      </dsp:txXfrm>
    </dsp:sp>
    <dsp:sp modelId="{3F81A8FA-94CF-40E5-BA63-AF74D92A3249}">
      <dsp:nvSpPr>
        <dsp:cNvPr id="0" name=""/>
        <dsp:cNvSpPr/>
      </dsp:nvSpPr>
      <dsp:spPr>
        <a:xfrm>
          <a:off x="3927256" y="3412848"/>
          <a:ext cx="3570232" cy="2142139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</a:rPr>
            <a:t>Составить план развития: </a:t>
          </a:r>
          <a:r>
            <a:rPr lang="ru-RU" sz="1000" kern="1200" dirty="0">
              <a:solidFill>
                <a:schemeClr val="tx1"/>
              </a:solidFill>
            </a:rPr>
            <a:t>после оценки своего текущего положения необходимо разработать план развития, который будет содержать конкретные действия и мероприятия по достижению своих целей и задач. Например, план может включать в себя прохождение дополнительных курсов, посещение тренингов и семинаров, повышение квалификации, поиск новых работодателей или партнеров.</a:t>
          </a:r>
          <a:endParaRPr lang="uk-UA" sz="1000" kern="1200" dirty="0">
            <a:solidFill>
              <a:schemeClr val="tx1"/>
            </a:solidFill>
          </a:endParaRPr>
        </a:p>
      </dsp:txBody>
      <dsp:txXfrm>
        <a:off x="4447915" y="3725243"/>
        <a:ext cx="2528914" cy="1517349"/>
      </dsp:txXfrm>
    </dsp:sp>
    <dsp:sp modelId="{02EB145F-5BFD-4819-8920-AF3FD3669941}">
      <dsp:nvSpPr>
        <dsp:cNvPr id="0" name=""/>
        <dsp:cNvSpPr/>
      </dsp:nvSpPr>
      <dsp:spPr>
        <a:xfrm>
          <a:off x="7854512" y="3412848"/>
          <a:ext cx="3570232" cy="2142139"/>
        </a:xfrm>
        <a:prstGeom prst="parallelogram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</a:rPr>
            <a:t>Оценить свой план</a:t>
          </a:r>
          <a:r>
            <a:rPr lang="ru-RU" sz="1000" kern="1200" dirty="0">
              <a:solidFill>
                <a:schemeClr val="tx1"/>
              </a:solidFill>
            </a:rPr>
            <a:t>: важно периодически оценивать свой план развития и регулярно корректировать его в соответствии с новыми целями и задачами.</a:t>
          </a:r>
          <a:endParaRPr lang="uk-UA" sz="1000" kern="1200" dirty="0">
            <a:solidFill>
              <a:schemeClr val="tx1"/>
            </a:solidFill>
          </a:endParaRPr>
        </a:p>
      </dsp:txBody>
      <dsp:txXfrm>
        <a:off x="8375171" y="3725243"/>
        <a:ext cx="2528914" cy="15173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7D91F-0454-4B5A-8E1C-893470B381ED}">
      <dsp:nvSpPr>
        <dsp:cNvPr id="0" name=""/>
        <dsp:cNvSpPr/>
      </dsp:nvSpPr>
      <dsp:spPr>
        <a:xfrm>
          <a:off x="278729" y="1692"/>
          <a:ext cx="3422302" cy="2053381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Определение целей помогает сосредоточиться на конкретных задачах и направлениях развития, что упрощает достижение желаемых результатов.</a:t>
          </a:r>
          <a:endParaRPr lang="uk-UA" sz="1500" kern="1200">
            <a:solidFill>
              <a:schemeClr val="tx1"/>
            </a:solidFill>
          </a:endParaRPr>
        </a:p>
      </dsp:txBody>
      <dsp:txXfrm>
        <a:off x="449848" y="172811"/>
        <a:ext cx="3080064" cy="1711143"/>
      </dsp:txXfrm>
    </dsp:sp>
    <dsp:sp modelId="{EBDB29AB-3FCE-4C81-BA1D-98E577DC3E99}">
      <dsp:nvSpPr>
        <dsp:cNvPr id="0" name=""/>
        <dsp:cNvSpPr/>
      </dsp:nvSpPr>
      <dsp:spPr>
        <a:xfrm>
          <a:off x="4043262" y="1692"/>
          <a:ext cx="3422302" cy="2053381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Цели позволяют развивать свои профессиональные навыки и повышать свою квалификацию, что способствует профессиональному росту.</a:t>
          </a:r>
          <a:endParaRPr lang="uk-UA" sz="1500" kern="1200">
            <a:solidFill>
              <a:schemeClr val="tx1"/>
            </a:solidFill>
          </a:endParaRPr>
        </a:p>
      </dsp:txBody>
      <dsp:txXfrm>
        <a:off x="4214381" y="172811"/>
        <a:ext cx="3080064" cy="1711143"/>
      </dsp:txXfrm>
    </dsp:sp>
    <dsp:sp modelId="{C2543F6F-D320-44B8-978D-068885F782BC}">
      <dsp:nvSpPr>
        <dsp:cNvPr id="0" name=""/>
        <dsp:cNvSpPr/>
      </dsp:nvSpPr>
      <dsp:spPr>
        <a:xfrm>
          <a:off x="7807795" y="1692"/>
          <a:ext cx="3422302" cy="2053381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Определение целей может стимулировать личный и профессиональный рост, поскольку позволяет выйти из зоны комфорта и преодолеть препятствия, которые могут возникнуть на пути достижения целей.</a:t>
          </a:r>
          <a:endParaRPr lang="uk-UA" sz="1500" kern="1200">
            <a:solidFill>
              <a:schemeClr val="tx1"/>
            </a:solidFill>
          </a:endParaRPr>
        </a:p>
      </dsp:txBody>
      <dsp:txXfrm>
        <a:off x="7978914" y="172811"/>
        <a:ext cx="3080064" cy="1711143"/>
      </dsp:txXfrm>
    </dsp:sp>
    <dsp:sp modelId="{FDA21657-0BF7-4092-8F7C-ECC86D25E5F5}">
      <dsp:nvSpPr>
        <dsp:cNvPr id="0" name=""/>
        <dsp:cNvSpPr/>
      </dsp:nvSpPr>
      <dsp:spPr>
        <a:xfrm>
          <a:off x="2160995" y="2397304"/>
          <a:ext cx="3422302" cy="2053381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Цели могут помочь оценить свой текущий уровень компетенций и понять, какие навыки необходимо развивать, чтобы достичь желаемого результата.</a:t>
          </a:r>
          <a:endParaRPr lang="uk-UA" sz="1500" kern="1200">
            <a:solidFill>
              <a:schemeClr val="tx1"/>
            </a:solidFill>
          </a:endParaRPr>
        </a:p>
      </dsp:txBody>
      <dsp:txXfrm>
        <a:off x="2332114" y="2568423"/>
        <a:ext cx="3080064" cy="1711143"/>
      </dsp:txXfrm>
    </dsp:sp>
    <dsp:sp modelId="{F6A16F25-45A3-4993-B232-B982DF784E59}">
      <dsp:nvSpPr>
        <dsp:cNvPr id="0" name=""/>
        <dsp:cNvSpPr/>
      </dsp:nvSpPr>
      <dsp:spPr>
        <a:xfrm>
          <a:off x="5925529" y="2397304"/>
          <a:ext cx="3422302" cy="2053381"/>
        </a:xfrm>
        <a:prstGeom prst="snip2Diag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Определение целей может дать понимание того, какие ресурсы и возможности нужны для достижения желаемого результата, и позволить рационально распределить свое время и усилия.</a:t>
          </a:r>
          <a:endParaRPr lang="uk-UA" sz="1500" kern="1200">
            <a:solidFill>
              <a:schemeClr val="tx1"/>
            </a:solidFill>
          </a:endParaRPr>
        </a:p>
      </dsp:txBody>
      <dsp:txXfrm>
        <a:off x="6096648" y="2568423"/>
        <a:ext cx="3080064" cy="17111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88B18-1761-442B-A3A2-1D8A8F76D3A3}">
      <dsp:nvSpPr>
        <dsp:cNvPr id="0" name=""/>
        <dsp:cNvSpPr/>
      </dsp:nvSpPr>
      <dsp:spPr>
        <a:xfrm>
          <a:off x="0" y="1077310"/>
          <a:ext cx="3258207" cy="1954924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Определение конкретных целей. </a:t>
          </a:r>
          <a:endParaRPr lang="uk-UA" sz="1500" kern="1200">
            <a:solidFill>
              <a:schemeClr val="tx1"/>
            </a:solidFill>
          </a:endParaRPr>
        </a:p>
      </dsp:txBody>
      <dsp:txXfrm>
        <a:off x="477153" y="1363602"/>
        <a:ext cx="2303901" cy="1382340"/>
      </dsp:txXfrm>
    </dsp:sp>
    <dsp:sp modelId="{B3DF25AF-BAA2-4541-B575-3F24D9B9C34F}">
      <dsp:nvSpPr>
        <dsp:cNvPr id="0" name=""/>
        <dsp:cNvSpPr/>
      </dsp:nvSpPr>
      <dsp:spPr>
        <a:xfrm>
          <a:off x="3584027" y="1077310"/>
          <a:ext cx="3258207" cy="1954924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</a:rPr>
            <a:t>Создание плана действий. </a:t>
          </a:r>
          <a:endParaRPr lang="uk-UA" sz="1500" kern="1200" dirty="0">
            <a:solidFill>
              <a:schemeClr val="tx1"/>
            </a:solidFill>
          </a:endParaRPr>
        </a:p>
      </dsp:txBody>
      <dsp:txXfrm>
        <a:off x="4061180" y="1363602"/>
        <a:ext cx="2303901" cy="1382340"/>
      </dsp:txXfrm>
    </dsp:sp>
    <dsp:sp modelId="{BC84281F-8ACB-479D-9B88-83428C2F3971}">
      <dsp:nvSpPr>
        <dsp:cNvPr id="0" name=""/>
        <dsp:cNvSpPr/>
      </dsp:nvSpPr>
      <dsp:spPr>
        <a:xfrm>
          <a:off x="7168055" y="1077310"/>
          <a:ext cx="3258207" cy="1954924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Развитие навыков и квалификации. </a:t>
          </a:r>
          <a:endParaRPr lang="uk-UA" sz="1500" kern="1200">
            <a:solidFill>
              <a:schemeClr val="tx1"/>
            </a:solidFill>
          </a:endParaRPr>
        </a:p>
      </dsp:txBody>
      <dsp:txXfrm>
        <a:off x="7645208" y="1363602"/>
        <a:ext cx="2303901" cy="1382340"/>
      </dsp:txXfrm>
    </dsp:sp>
    <dsp:sp modelId="{77ECB79A-7D8C-45CE-A724-9BAE89A0E7F3}">
      <dsp:nvSpPr>
        <dsp:cNvPr id="0" name=""/>
        <dsp:cNvSpPr/>
      </dsp:nvSpPr>
      <dsp:spPr>
        <a:xfrm>
          <a:off x="0" y="3358055"/>
          <a:ext cx="3258207" cy="1954924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Сетевое взаимодействие. </a:t>
          </a:r>
          <a:endParaRPr lang="uk-UA" sz="1500" kern="1200">
            <a:solidFill>
              <a:schemeClr val="tx1"/>
            </a:solidFill>
          </a:endParaRPr>
        </a:p>
      </dsp:txBody>
      <dsp:txXfrm>
        <a:off x="477153" y="3644347"/>
        <a:ext cx="2303901" cy="1382340"/>
      </dsp:txXfrm>
    </dsp:sp>
    <dsp:sp modelId="{C1A196BF-8098-4420-9C68-2DE6933FCB67}">
      <dsp:nvSpPr>
        <dsp:cNvPr id="0" name=""/>
        <dsp:cNvSpPr/>
      </dsp:nvSpPr>
      <dsp:spPr>
        <a:xfrm>
          <a:off x="3584027" y="3358055"/>
          <a:ext cx="3258207" cy="1954924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Постоянное самосовершенствование.</a:t>
          </a:r>
          <a:endParaRPr lang="uk-UA" sz="1500" kern="1200">
            <a:solidFill>
              <a:schemeClr val="tx1"/>
            </a:solidFill>
          </a:endParaRPr>
        </a:p>
      </dsp:txBody>
      <dsp:txXfrm>
        <a:off x="4061180" y="3644347"/>
        <a:ext cx="2303901" cy="1382340"/>
      </dsp:txXfrm>
    </dsp:sp>
    <dsp:sp modelId="{3DAABF82-F347-4CDE-81E3-4C1BA98564E8}">
      <dsp:nvSpPr>
        <dsp:cNvPr id="0" name=""/>
        <dsp:cNvSpPr/>
      </dsp:nvSpPr>
      <dsp:spPr>
        <a:xfrm>
          <a:off x="7168055" y="3358055"/>
          <a:ext cx="3258207" cy="1954924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Не бояться рисковать и идти вперед. </a:t>
          </a:r>
          <a:endParaRPr lang="uk-UA" sz="1500" kern="1200">
            <a:solidFill>
              <a:schemeClr val="tx1"/>
            </a:solidFill>
          </a:endParaRPr>
        </a:p>
      </dsp:txBody>
      <dsp:txXfrm>
        <a:off x="7645208" y="3644347"/>
        <a:ext cx="2303901" cy="13823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A9DD3-A9BD-4444-8C04-7969C90EC834}">
      <dsp:nvSpPr>
        <dsp:cNvPr id="0" name=""/>
        <dsp:cNvSpPr/>
      </dsp:nvSpPr>
      <dsp:spPr>
        <a:xfrm rot="16200000">
          <a:off x="-1514897" y="1521090"/>
          <a:ext cx="5215286" cy="2173106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709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Сделайте инвентаризацию своих сильных и слабых сторон. Определите свои сильные стороны и то, что вы хорошо делаете, а также свои слабости и области, в которых вы можете улучшиться. Это может помочь вам разработать план для улучшения тех областей, где у вас есть проблемы.</a:t>
          </a:r>
          <a:endParaRPr lang="uk-UA" sz="1400" kern="1200">
            <a:solidFill>
              <a:schemeClr val="tx1"/>
            </a:solidFill>
          </a:endParaRPr>
        </a:p>
      </dsp:txBody>
      <dsp:txXfrm rot="5400000">
        <a:off x="6193" y="1043057"/>
        <a:ext cx="2173106" cy="3129172"/>
      </dsp:txXfrm>
    </dsp:sp>
    <dsp:sp modelId="{38CC55D3-DB3B-4FC5-BB9F-ADC11220B61D}">
      <dsp:nvSpPr>
        <dsp:cNvPr id="0" name=""/>
        <dsp:cNvSpPr/>
      </dsp:nvSpPr>
      <dsp:spPr>
        <a:xfrm rot="16200000">
          <a:off x="821191" y="1521090"/>
          <a:ext cx="5215286" cy="2173106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709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Оцените свой уровень уверенности и самооценки. Оцените свои чувства уверенности в своих способностях и свою самооценку. Если у вас есть низкая уверенность в своих способностях или низкая самооценка, вы можете работать над этими областями, чтобы улучшить свою личную жизнь.</a:t>
          </a:r>
          <a:endParaRPr lang="uk-UA" sz="1400" kern="1200">
            <a:solidFill>
              <a:schemeClr val="tx1"/>
            </a:solidFill>
          </a:endParaRPr>
        </a:p>
      </dsp:txBody>
      <dsp:txXfrm rot="5400000">
        <a:off x="2342281" y="1043057"/>
        <a:ext cx="2173106" cy="3129172"/>
      </dsp:txXfrm>
    </dsp:sp>
    <dsp:sp modelId="{19576D15-684F-40D3-9B8C-3D1894993D55}">
      <dsp:nvSpPr>
        <dsp:cNvPr id="0" name=""/>
        <dsp:cNvSpPr/>
      </dsp:nvSpPr>
      <dsp:spPr>
        <a:xfrm rot="16200000">
          <a:off x="3157280" y="1521090"/>
          <a:ext cx="5215286" cy="2173106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709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Оцените свои личные ценности и убеждения. Размышляйте о своих личных ценностях и убеждениях, которые могут оказывать влияние на ваше поведение и принятие решений. Определите, насколько эти ценности и убеждения соответствуют вашим текущим целям и желаниям.</a:t>
          </a:r>
          <a:endParaRPr lang="uk-UA" sz="1400" kern="1200">
            <a:solidFill>
              <a:schemeClr val="tx1"/>
            </a:solidFill>
          </a:endParaRPr>
        </a:p>
      </dsp:txBody>
      <dsp:txXfrm rot="5400000">
        <a:off x="4678370" y="1043057"/>
        <a:ext cx="2173106" cy="3129172"/>
      </dsp:txXfrm>
    </dsp:sp>
    <dsp:sp modelId="{BC86B3A7-C200-450A-8A31-DB208DFDD57A}">
      <dsp:nvSpPr>
        <dsp:cNvPr id="0" name=""/>
        <dsp:cNvSpPr/>
      </dsp:nvSpPr>
      <dsp:spPr>
        <a:xfrm rot="16200000">
          <a:off x="5493370" y="1521090"/>
          <a:ext cx="5215286" cy="2173106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709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Оцените свою коммуникативную способность. Рассмотрите свою коммуникативную способность и способы, которыми вы взаимодействуете с другими людьми. Определите, насколько вы комфортно чувствуете себя в социальных ситуациях и какие навыки коммуникации вам нужно улучшить.</a:t>
          </a:r>
          <a:endParaRPr lang="uk-UA" sz="1400" kern="1200">
            <a:solidFill>
              <a:schemeClr val="tx1"/>
            </a:solidFill>
          </a:endParaRPr>
        </a:p>
      </dsp:txBody>
      <dsp:txXfrm rot="5400000">
        <a:off x="7014460" y="1043057"/>
        <a:ext cx="2173106" cy="3129172"/>
      </dsp:txXfrm>
    </dsp:sp>
    <dsp:sp modelId="{D49B5559-7CF5-4354-9B33-68EE85869371}">
      <dsp:nvSpPr>
        <dsp:cNvPr id="0" name=""/>
        <dsp:cNvSpPr/>
      </dsp:nvSpPr>
      <dsp:spPr>
        <a:xfrm rot="16200000">
          <a:off x="7829459" y="1521090"/>
          <a:ext cx="5215286" cy="2173106"/>
        </a:xfrm>
        <a:prstGeom prst="flowChartManualOperation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709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chemeClr val="tx1"/>
              </a:solidFill>
            </a:rPr>
            <a:t>Оцените свой уровень эмоциональной интеллектуальности. Определите свой уровень эмоциональной интеллектуальности и способы, которыми вы управляете своими эмоциями и чувствами. Рассмотрите, как вы можете улучшить свою способность управлять своими эмоциями и быть более эмоционально интеллектуальным.</a:t>
          </a:r>
          <a:endParaRPr lang="uk-UA" sz="1400" kern="1200">
            <a:solidFill>
              <a:schemeClr val="tx1"/>
            </a:solidFill>
          </a:endParaRPr>
        </a:p>
      </dsp:txBody>
      <dsp:txXfrm rot="5400000">
        <a:off x="9350549" y="1043057"/>
        <a:ext cx="2173106" cy="31291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E9BC8-2490-4D0D-AA01-C1432BB589C3}">
      <dsp:nvSpPr>
        <dsp:cNvPr id="0" name=""/>
        <dsp:cNvSpPr/>
      </dsp:nvSpPr>
      <dsp:spPr>
        <a:xfrm>
          <a:off x="0" y="174489"/>
          <a:ext cx="3744310" cy="2246586"/>
        </a:xfrm>
        <a:prstGeom prst="snip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Определите конкретные действия, которые нужно предпринять для достижения вашей цели. Например, если ваша цель - улучшить свою коммуникацию, действия могут включать в себя посещение курсов, чтение книг, практику общения с людьми и т.д.</a:t>
          </a:r>
          <a:endParaRPr lang="uk-UA" sz="1500" kern="1200">
            <a:solidFill>
              <a:schemeClr val="tx1"/>
            </a:solidFill>
          </a:endParaRPr>
        </a:p>
      </dsp:txBody>
      <dsp:txXfrm>
        <a:off x="187219" y="361708"/>
        <a:ext cx="3369872" cy="2059367"/>
      </dsp:txXfrm>
    </dsp:sp>
    <dsp:sp modelId="{61E61525-22B8-4D5E-8AE6-18E0E96F8B28}">
      <dsp:nvSpPr>
        <dsp:cNvPr id="0" name=""/>
        <dsp:cNvSpPr/>
      </dsp:nvSpPr>
      <dsp:spPr>
        <a:xfrm>
          <a:off x="4118741" y="174489"/>
          <a:ext cx="3744310" cy="2246586"/>
        </a:xfrm>
        <a:prstGeom prst="snip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Разбейте действия на более мелкие шаги. Это поможет вам лучше понимать, что именно нужно делать, чтобы достигнуть своей цели. Например, если одним из действий является посещение курсов, шаги могут включать в себя поиск подходящего курса, регистрацию на курс, оплату курса и т.д.</a:t>
          </a:r>
          <a:endParaRPr lang="uk-UA" sz="1500" kern="1200">
            <a:solidFill>
              <a:schemeClr val="tx1"/>
            </a:solidFill>
          </a:endParaRPr>
        </a:p>
      </dsp:txBody>
      <dsp:txXfrm>
        <a:off x="4305960" y="361708"/>
        <a:ext cx="3369872" cy="2059367"/>
      </dsp:txXfrm>
    </dsp:sp>
    <dsp:sp modelId="{BBD9F745-6543-445D-9C0A-50321B9DBABA}">
      <dsp:nvSpPr>
        <dsp:cNvPr id="0" name=""/>
        <dsp:cNvSpPr/>
      </dsp:nvSpPr>
      <dsp:spPr>
        <a:xfrm>
          <a:off x="8237482" y="174489"/>
          <a:ext cx="3744310" cy="2246586"/>
        </a:xfrm>
        <a:prstGeom prst="snip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Определите сроки выполнения каждого шага. Это поможет вам следить за своим прогрессом и позволит достигнуть цели в указанный срок.</a:t>
          </a:r>
          <a:endParaRPr lang="uk-UA" sz="1500" kern="1200">
            <a:solidFill>
              <a:schemeClr val="tx1"/>
            </a:solidFill>
          </a:endParaRPr>
        </a:p>
      </dsp:txBody>
      <dsp:txXfrm>
        <a:off x="8424701" y="361708"/>
        <a:ext cx="3369872" cy="2059367"/>
      </dsp:txXfrm>
    </dsp:sp>
    <dsp:sp modelId="{6183418E-0D93-483D-9E4B-057C098798D3}">
      <dsp:nvSpPr>
        <dsp:cNvPr id="0" name=""/>
        <dsp:cNvSpPr/>
      </dsp:nvSpPr>
      <dsp:spPr>
        <a:xfrm>
          <a:off x="2059370" y="2795507"/>
          <a:ext cx="3744310" cy="2246586"/>
        </a:xfrm>
        <a:prstGeom prst="snip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Оцените свой прогресс и внесите необходимые изменения в свой план действий. Если вы заметите, что не достигаете прогресса, можете пересмотреть свой план и внести изменения.</a:t>
          </a:r>
          <a:endParaRPr lang="uk-UA" sz="1500" kern="1200">
            <a:solidFill>
              <a:schemeClr val="tx1"/>
            </a:solidFill>
          </a:endParaRPr>
        </a:p>
      </dsp:txBody>
      <dsp:txXfrm>
        <a:off x="2246589" y="2982726"/>
        <a:ext cx="3369872" cy="2059367"/>
      </dsp:txXfrm>
    </dsp:sp>
    <dsp:sp modelId="{07C1E068-42B3-481C-B919-B2979E89DCC7}">
      <dsp:nvSpPr>
        <dsp:cNvPr id="0" name=""/>
        <dsp:cNvSpPr/>
      </dsp:nvSpPr>
      <dsp:spPr>
        <a:xfrm>
          <a:off x="6178112" y="2795507"/>
          <a:ext cx="3744310" cy="2246586"/>
        </a:xfrm>
        <a:prstGeom prst="snip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solidFill>
                <a:schemeClr val="tx1"/>
              </a:solidFill>
            </a:rPr>
            <a:t>Оставайтесь мотивированным и нацеленным на достижение своей цели. Помните, что достижение целей требует усилий и настойчивости.</a:t>
          </a:r>
          <a:endParaRPr lang="uk-UA" sz="1500" kern="1200">
            <a:solidFill>
              <a:schemeClr val="tx1"/>
            </a:solidFill>
          </a:endParaRPr>
        </a:p>
      </dsp:txBody>
      <dsp:txXfrm>
        <a:off x="6365331" y="2982726"/>
        <a:ext cx="3369872" cy="2059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F20C7E-2F0B-9A60-A10D-B342F7FC4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89DC81D-5A92-3B41-93E5-01B7B737E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D43384-EF3A-789E-EBD7-BCF1D0CA3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49FBB2-73B8-A260-A8EA-FA382E0C9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1908CE-A114-019B-8BDD-02450D107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93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1D460C-1BBB-3FD3-1385-562C13AAA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F4A05A6-075C-B524-5599-695190DBA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ED5DB0-79A1-42A3-AD50-B7C52DAEE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6FD21C-A940-1BE3-D502-C25BF8D09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E2E0C2-1EDF-7B14-38E3-D97AD289C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04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31EBC14-7FCF-68AB-83CE-3C68644A6B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37F261B-4FD6-07E4-BB49-47FC31336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3A91582-2C09-6658-A1C3-EDE0194B7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BEBA9E-167E-062E-1B10-2E023BD37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7596C3-1C92-FFC5-8215-72F6C98C2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5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B883E9-CEB5-8C0C-E545-95563048D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E11AB8-2731-1735-FA37-702318D38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01317C-BDB8-1E86-1750-D36308028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EE6AD2-14F5-A290-EC3E-36C9EBA23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57D111-CA22-B192-BBDA-84612F3D4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471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060061-19BA-DD0E-F71D-BD4F429D0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558C5E-410C-07EB-D40F-1A55C1A7F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189FBF-58C2-434B-2B9C-1EB76A406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E0584A-739F-BF1E-9AB3-13A0250F1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C14529-6AE9-1093-7BD8-06F8353AF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22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58ABCC-1910-1A5E-141D-5494B7374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BFC0E7-D869-E129-078D-50DFB6F07D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ADE682E-42CC-A722-4667-3D309FF17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0362CF2-E60C-12A5-2598-88764388F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09BDC4B-086E-4C03-240D-66ECD06FE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1CFEF87-D0A7-7A3F-22B3-535DCE752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0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0332A9-CEE2-DA3C-02CB-53FCCF147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A77BC5-EFE8-EAC9-7D62-B2CD2B243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C4583B5-A791-392C-E495-8989DD436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200D082-0910-C629-8469-E040484FD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0C7920E-0D27-E936-C071-95DF1EF3DD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F92FD57-F22F-B861-51BF-25F41423B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14EC77E-800E-235D-A104-C089E3C0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B54E3FC-99C6-DA36-AC40-5FE92943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33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10D6F0-51A5-96E9-BB7A-629EA67E8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27AD624-C9A0-F2FC-9704-4E02A32DB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EDC5574-0D63-B7FD-6D66-9B0C516BA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109C15C-7A3E-2381-E5B3-1AF938DC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69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EC5F9D0-031C-FF4E-300B-5BF18C1C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35404D-C788-DBB3-F8BC-FF036E1A8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C35037C-B371-2076-3C72-B2C88397B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116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272601-416F-86CF-3113-73EBF5565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EECDB5-0ED5-B07D-6748-81472BE09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6E55085-D5C2-AB1D-10AD-A19275C04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72CDB9-6265-32EB-5BB9-E32F88884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42B5778-18CC-4E72-5593-B9164A498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29D499-375E-6D4E-C406-E5ADCBF16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26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E72B89-1AF7-6422-B707-8F2AD61BB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E013F3B-19EA-8526-107B-8A7D1A86F5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31E5655-D4FF-3C70-CD75-E5A234DDB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41A2D3C-6B28-B0D7-2A69-84AF8A3FA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1B80AA-3049-A7EF-B77F-60A6540A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E583E0-F8F5-2832-2C7A-D42BCB81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64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051192-53A1-4F07-6A06-48CB3F5A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5A32C2-D25C-7CF6-E9EC-67786CE2B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3ECEDE-D0D0-14F4-DB86-4F6BED61EA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B71E0-103E-4C7E-9BC2-5D1790076C26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5F9ADE6-6428-F9B7-7BD0-E63F5BF71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7E116A-4495-48C6-BCC9-7D35E54A6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48D47-C468-4088-8B6B-E482F73FAD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81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5.xml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12" Type="http://schemas.microsoft.com/office/2007/relationships/diagramDrawing" Target="../diagrams/drawing2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4.xml"/><Relationship Id="rId11" Type="http://schemas.openxmlformats.org/officeDocument/2006/relationships/diagramColors" Target="../diagrams/colors25.xml"/><Relationship Id="rId5" Type="http://schemas.openxmlformats.org/officeDocument/2006/relationships/diagramQuickStyle" Target="../diagrams/quickStyle24.xml"/><Relationship Id="rId10" Type="http://schemas.openxmlformats.org/officeDocument/2006/relationships/diagramQuickStyle" Target="../diagrams/quickStyle25.xml"/><Relationship Id="rId4" Type="http://schemas.openxmlformats.org/officeDocument/2006/relationships/diagramLayout" Target="../diagrams/layout24.xml"/><Relationship Id="rId9" Type="http://schemas.openxmlformats.org/officeDocument/2006/relationships/diagramLayout" Target="../diagrams/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5628E5CB-913B-4378-97CE-18C9F6410C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6F9495C-C1F5-59AD-234B-AA955C37E431}"/>
              </a:ext>
            </a:extLst>
          </p:cNvPr>
          <p:cNvSpPr txBox="1"/>
          <p:nvPr/>
        </p:nvSpPr>
        <p:spPr>
          <a:xfrm>
            <a:off x="234176" y="557188"/>
            <a:ext cx="5466872" cy="5569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52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Колесо жизни. Определение целей во всех сферах.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C1475C1-3CE1-9F9E-D302-B5751A0D18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4654959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1529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139A5E-AA37-4AB6-8F93-7CD012CADA20}"/>
              </a:ext>
            </a:extLst>
          </p:cNvPr>
          <p:cNvSpPr txBox="1"/>
          <p:nvPr/>
        </p:nvSpPr>
        <p:spPr>
          <a:xfrm>
            <a:off x="1918010" y="2251877"/>
            <a:ext cx="96904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/>
              <a:t>Тема 3: </a:t>
            </a:r>
          </a:p>
          <a:p>
            <a:pPr algn="ctr"/>
            <a:r>
              <a:rPr lang="ru-RU" sz="6000" b="1" dirty="0"/>
              <a:t>"Личностное развитие"</a:t>
            </a:r>
          </a:p>
        </p:txBody>
      </p:sp>
    </p:spTree>
    <p:extLst>
      <p:ext uri="{BB962C8B-B14F-4D97-AF65-F5344CB8AC3E}">
        <p14:creationId xmlns:p14="http://schemas.microsoft.com/office/powerpoint/2010/main" val="2963097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D2DB527-7E2B-B623-B36C-60EAE90D9F69}"/>
              </a:ext>
            </a:extLst>
          </p:cNvPr>
          <p:cNvSpPr txBox="1"/>
          <p:nvPr/>
        </p:nvSpPr>
        <p:spPr>
          <a:xfrm>
            <a:off x="441434" y="115614"/>
            <a:ext cx="113091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Оценка своего текущего положения в сфере развития индивидуальности может помочь вам определить, где вы находитесь в настоящее время и какие области нуждаются в улучшении. Ниже приведены некоторые способы оценки своего текущего положения в этой сфере: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3DF84676-0B97-A066-F0AA-64ECC132D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0143306"/>
              </p:ext>
            </p:extLst>
          </p:nvPr>
        </p:nvGraphicFramePr>
        <p:xfrm>
          <a:off x="441433" y="1408386"/>
          <a:ext cx="11529849" cy="5215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9397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C1D56E4B-3020-96AF-6B93-7EFC6D4CC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0986165"/>
              </p:ext>
            </p:extLst>
          </p:nvPr>
        </p:nvGraphicFramePr>
        <p:xfrm>
          <a:off x="105103" y="1261241"/>
          <a:ext cx="11981793" cy="521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5A2A3E-07A3-AD5F-168F-6448E71852B6}"/>
              </a:ext>
            </a:extLst>
          </p:cNvPr>
          <p:cNvSpPr txBox="1"/>
          <p:nvPr/>
        </p:nvSpPr>
        <p:spPr>
          <a:xfrm>
            <a:off x="294290" y="205741"/>
            <a:ext cx="11613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Чтобы разработать план действий, который поможет вам достичь ваших целей в сфере личностного развития, нужно следовать нескольким шагам:</a:t>
            </a:r>
          </a:p>
        </p:txBody>
      </p:sp>
    </p:spTree>
    <p:extLst>
      <p:ext uri="{BB962C8B-B14F-4D97-AF65-F5344CB8AC3E}">
        <p14:creationId xmlns:p14="http://schemas.microsoft.com/office/powerpoint/2010/main" val="3086102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20D0586-1A2A-E73D-AAEA-99700BF284B6}"/>
              </a:ext>
            </a:extLst>
          </p:cNvPr>
          <p:cNvSpPr txBox="1"/>
          <p:nvPr/>
        </p:nvSpPr>
        <p:spPr>
          <a:xfrm>
            <a:off x="735980" y="1248266"/>
            <a:ext cx="114560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dirty="0"/>
              <a:t>Тема 4: </a:t>
            </a:r>
          </a:p>
          <a:p>
            <a:pPr algn="ctr"/>
            <a:r>
              <a:rPr lang="ru-RU" sz="6600" b="1" dirty="0"/>
              <a:t>"Здоровье и благополучие"</a:t>
            </a:r>
          </a:p>
        </p:txBody>
      </p:sp>
    </p:spTree>
    <p:extLst>
      <p:ext uri="{BB962C8B-B14F-4D97-AF65-F5344CB8AC3E}">
        <p14:creationId xmlns:p14="http://schemas.microsoft.com/office/powerpoint/2010/main" val="4217363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7635CF9B-2AB9-6237-8B4F-DBD49E57F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1826101"/>
              </p:ext>
            </p:extLst>
          </p:nvPr>
        </p:nvGraphicFramePr>
        <p:xfrm>
          <a:off x="299544" y="1198180"/>
          <a:ext cx="11592911" cy="5480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BD2A036-1514-C41C-7187-A820157B661D}"/>
              </a:ext>
            </a:extLst>
          </p:cNvPr>
          <p:cNvSpPr txBox="1"/>
          <p:nvPr/>
        </p:nvSpPr>
        <p:spPr>
          <a:xfrm>
            <a:off x="483475" y="179799"/>
            <a:ext cx="112986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Для оценки своего текущего положения в сфере здоровья и благополучия можно применить следующие шаги:</a:t>
            </a:r>
          </a:p>
        </p:txBody>
      </p:sp>
    </p:spTree>
    <p:extLst>
      <p:ext uri="{BB962C8B-B14F-4D97-AF65-F5344CB8AC3E}">
        <p14:creationId xmlns:p14="http://schemas.microsoft.com/office/powerpoint/2010/main" val="3102898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3BCE34DF-F4C2-0C2B-5320-5DB028B759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0638944"/>
              </p:ext>
            </p:extLst>
          </p:nvPr>
        </p:nvGraphicFramePr>
        <p:xfrm>
          <a:off x="557049" y="2438115"/>
          <a:ext cx="10846676" cy="4313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F2DB18B-574B-B850-027E-9878EF3A5C8B}"/>
              </a:ext>
            </a:extLst>
          </p:cNvPr>
          <p:cNvSpPr txBox="1"/>
          <p:nvPr/>
        </p:nvSpPr>
        <p:spPr>
          <a:xfrm>
            <a:off x="346841" y="106005"/>
            <a:ext cx="116559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Определение целей в сфере здоровья и благополучия является важным шагом для достижения личного благополучия. Цели в этой сфере могут быть различными в зависимости от индивидуальных потребностей и жизненных обстоятельств. </a:t>
            </a:r>
          </a:p>
          <a:p>
            <a:pPr algn="ctr"/>
            <a:r>
              <a:rPr lang="ru-RU" sz="2400" dirty="0"/>
              <a:t>Примеры целей в этой сфере могут включать следующее:</a:t>
            </a:r>
          </a:p>
        </p:txBody>
      </p:sp>
    </p:spTree>
    <p:extLst>
      <p:ext uri="{BB962C8B-B14F-4D97-AF65-F5344CB8AC3E}">
        <p14:creationId xmlns:p14="http://schemas.microsoft.com/office/powerpoint/2010/main" val="635880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96ADC292-A537-0868-7D74-2581044838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4060449"/>
              </p:ext>
            </p:extLst>
          </p:nvPr>
        </p:nvGraphicFramePr>
        <p:xfrm>
          <a:off x="199697" y="809297"/>
          <a:ext cx="11740055" cy="5675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48B940-7F87-6709-EE5A-A6BBDF5F3DDF}"/>
              </a:ext>
            </a:extLst>
          </p:cNvPr>
          <p:cNvSpPr txBox="1"/>
          <p:nvPr/>
        </p:nvSpPr>
        <p:spPr>
          <a:xfrm>
            <a:off x="252248" y="162540"/>
            <a:ext cx="1149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Разработка плана действий для достижения целей в сфере здоровья и благополучия может помочь вам на пути к улучшению качества жизни.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2B6C01-4912-4B6F-6EF7-DB3663D9E85F}"/>
              </a:ext>
            </a:extLst>
          </p:cNvPr>
          <p:cNvSpPr txBox="1"/>
          <p:nvPr/>
        </p:nvSpPr>
        <p:spPr>
          <a:xfrm>
            <a:off x="252248" y="6162087"/>
            <a:ext cx="116349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Разработка плана действий для достижения целей в сфере здоровья и благополучия может помочь вам стать более здоровым, счастливым и уверенным в себе. </a:t>
            </a:r>
          </a:p>
        </p:txBody>
      </p:sp>
    </p:spTree>
    <p:extLst>
      <p:ext uri="{BB962C8B-B14F-4D97-AF65-F5344CB8AC3E}">
        <p14:creationId xmlns:p14="http://schemas.microsoft.com/office/powerpoint/2010/main" val="517836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650974B-68F5-FD0E-60AB-D3EE0BC1B12E}"/>
              </a:ext>
            </a:extLst>
          </p:cNvPr>
          <p:cNvSpPr txBox="1"/>
          <p:nvPr/>
        </p:nvSpPr>
        <p:spPr>
          <a:xfrm>
            <a:off x="356839" y="1997839"/>
            <a:ext cx="108724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dirty="0"/>
              <a:t>Тема 5: </a:t>
            </a:r>
          </a:p>
          <a:p>
            <a:pPr algn="ctr"/>
            <a:r>
              <a:rPr lang="ru-RU" sz="6000" dirty="0"/>
              <a:t>Сфера "Семья и отношения"</a:t>
            </a:r>
          </a:p>
        </p:txBody>
      </p:sp>
    </p:spTree>
    <p:extLst>
      <p:ext uri="{BB962C8B-B14F-4D97-AF65-F5344CB8AC3E}">
        <p14:creationId xmlns:p14="http://schemas.microsoft.com/office/powerpoint/2010/main" val="1377893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C45DE600-D51A-179C-98A5-65B72EC5BA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6530231"/>
              </p:ext>
            </p:extLst>
          </p:nvPr>
        </p:nvGraphicFramePr>
        <p:xfrm>
          <a:off x="2543503" y="1292771"/>
          <a:ext cx="6873766" cy="3556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EFFEC71-EBF9-7CC0-B1E3-A18A5A279E66}"/>
              </a:ext>
            </a:extLst>
          </p:cNvPr>
          <p:cNvSpPr txBox="1"/>
          <p:nvPr/>
        </p:nvSpPr>
        <p:spPr>
          <a:xfrm>
            <a:off x="84082" y="95044"/>
            <a:ext cx="119397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Оценка своего положения в сфере семьи и отношений может помочь понять, насколько удовлетворены вы этой сферой своей жизни и что необходимо сделать, чтобы улучшить ее. Ниже приведены несколько вопросов, которые могут помочь вам оценить свое положение в этой сфере: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50BDC78-BBFF-A535-3372-3CEC1E13EB9D}"/>
              </a:ext>
            </a:extLst>
          </p:cNvPr>
          <p:cNvSpPr txBox="1"/>
          <p:nvPr/>
        </p:nvSpPr>
        <p:spPr>
          <a:xfrm>
            <a:off x="299544" y="4826675"/>
            <a:ext cx="1150882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Ответы на эти вопросы могут помочь вам понять, что именно важно для вас в отношениях с партнером/семьей/близкими людьми, а также определить области, которые требуют дополнительной работы.</a:t>
            </a:r>
          </a:p>
          <a:p>
            <a:endParaRPr lang="ru-RU" dirty="0"/>
          </a:p>
          <a:p>
            <a:r>
              <a:rPr lang="ru-RU" dirty="0"/>
              <a:t>Если вы хотите оценить свое значение ценности в сфере семьи и отношений более конкретно, можно рассматривать использование инструментов, как тесты на семейные ценности, уровень удовлетворенности отношениями и т.д. Также иногда можно получить дополнительные рекомендации и советы по поводу отношений в семье и с близкими людьми.</a:t>
            </a:r>
          </a:p>
        </p:txBody>
      </p:sp>
    </p:spTree>
    <p:extLst>
      <p:ext uri="{BB962C8B-B14F-4D97-AF65-F5344CB8AC3E}">
        <p14:creationId xmlns:p14="http://schemas.microsoft.com/office/powerpoint/2010/main" val="3220620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FA4E7057-9CE2-722A-6B53-E1899B9371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6254857"/>
              </p:ext>
            </p:extLst>
          </p:nvPr>
        </p:nvGraphicFramePr>
        <p:xfrm>
          <a:off x="325819" y="1324302"/>
          <a:ext cx="11529849" cy="518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9875CEB-6756-E4E0-578E-D249E38A0A16}"/>
              </a:ext>
            </a:extLst>
          </p:cNvPr>
          <p:cNvSpPr txBox="1"/>
          <p:nvPr/>
        </p:nvSpPr>
        <p:spPr>
          <a:xfrm>
            <a:off x="336332" y="123973"/>
            <a:ext cx="11519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Разработать план действий, который поможет вам достичь своих целей в любой сфере, включая сферу личностного развития и отношений, вы можете использовать возможные шаги:</a:t>
            </a:r>
          </a:p>
        </p:txBody>
      </p:sp>
    </p:spTree>
    <p:extLst>
      <p:ext uri="{BB962C8B-B14F-4D97-AF65-F5344CB8AC3E}">
        <p14:creationId xmlns:p14="http://schemas.microsoft.com/office/powerpoint/2010/main" val="96380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F2F5ABD-7511-C479-4262-41E0C09B9023}"/>
              </a:ext>
            </a:extLst>
          </p:cNvPr>
          <p:cNvSpPr txBox="1"/>
          <p:nvPr/>
        </p:nvSpPr>
        <p:spPr>
          <a:xfrm>
            <a:off x="1466385" y="1160478"/>
            <a:ext cx="925922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Тема 1: </a:t>
            </a:r>
          </a:p>
          <a:p>
            <a:pPr algn="ctr"/>
            <a:r>
              <a:rPr lang="ru-RU" sz="4800" b="1" dirty="0"/>
              <a:t>Введение в колесо жизни и его применение для определения целей</a:t>
            </a:r>
          </a:p>
        </p:txBody>
      </p:sp>
    </p:spTree>
    <p:extLst>
      <p:ext uri="{BB962C8B-B14F-4D97-AF65-F5344CB8AC3E}">
        <p14:creationId xmlns:p14="http://schemas.microsoft.com/office/powerpoint/2010/main" val="2254072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75A648-707F-FB6F-4F02-429162132688}"/>
              </a:ext>
            </a:extLst>
          </p:cNvPr>
          <p:cNvSpPr txBox="1"/>
          <p:nvPr/>
        </p:nvSpPr>
        <p:spPr>
          <a:xfrm>
            <a:off x="1818289" y="1386629"/>
            <a:ext cx="79773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dirty="0"/>
              <a:t>Тема 6: </a:t>
            </a:r>
          </a:p>
          <a:p>
            <a:pPr algn="ctr"/>
            <a:r>
              <a:rPr lang="ru-RU" sz="6000" dirty="0"/>
              <a:t>"Друзья и общение"</a:t>
            </a:r>
          </a:p>
        </p:txBody>
      </p:sp>
    </p:spTree>
    <p:extLst>
      <p:ext uri="{BB962C8B-B14F-4D97-AF65-F5344CB8AC3E}">
        <p14:creationId xmlns:p14="http://schemas.microsoft.com/office/powerpoint/2010/main" val="1600836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4D8E36C5-CDB9-EAFC-C566-FAC81959F6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5339425"/>
              </p:ext>
            </p:extLst>
          </p:nvPr>
        </p:nvGraphicFramePr>
        <p:xfrm>
          <a:off x="115618" y="1030013"/>
          <a:ext cx="11803117" cy="4573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9C2875-43AE-ABF8-2FB9-7F957C69DA3C}"/>
              </a:ext>
            </a:extLst>
          </p:cNvPr>
          <p:cNvSpPr txBox="1"/>
          <p:nvPr/>
        </p:nvSpPr>
        <p:spPr>
          <a:xfrm>
            <a:off x="168167" y="5754507"/>
            <a:ext cx="117505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Оценка вашего текущего положения в сфере друзей и общения поможет вам понять, какие изменения нужно внести в свою жизнь, чтобы улучшить качество своих социальных отношений. Если вы обнаружите, что у вас есть проблемы в этой сфере, вы можете начать работать над ними, например, планировать время на общение с друзьями и знакомыми, присоединяться к новым группам или клубам, участвовать в социальных мероприятиях, улучшать свои коммуникативные навыки, и т.д.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35F8B2F-98CA-4746-B7F3-E31B4FC81A51}"/>
              </a:ext>
            </a:extLst>
          </p:cNvPr>
          <p:cNvSpPr txBox="1"/>
          <p:nvPr/>
        </p:nvSpPr>
        <p:spPr>
          <a:xfrm>
            <a:off x="399393" y="0"/>
            <a:ext cx="112460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Оценка своего текущего положения в сфере друзей и общения может помочь понять, насколько удовлетворительны ваши социальные отношения и какие изменения нужно внести для улучшения качества вашей жизни. Вот несколько способов оценки вашего текущего положения:</a:t>
            </a:r>
          </a:p>
        </p:txBody>
      </p:sp>
    </p:spTree>
    <p:extLst>
      <p:ext uri="{BB962C8B-B14F-4D97-AF65-F5344CB8AC3E}">
        <p14:creationId xmlns:p14="http://schemas.microsoft.com/office/powerpoint/2010/main" val="1052240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9B36745-01D3-48B2-5D7E-A2048667D17B}"/>
              </a:ext>
            </a:extLst>
          </p:cNvPr>
          <p:cNvSpPr txBox="1"/>
          <p:nvPr/>
        </p:nvSpPr>
        <p:spPr>
          <a:xfrm>
            <a:off x="0" y="85545"/>
            <a:ext cx="1203434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Ориентиры в сфере друзей и общения - это конкретные ценности, которые вы придерживаетесь в отношении социальных отношений. Они могут включать в себя, например, желание иметь круг друзей, которые вас поддерживают, уважают и разделяют ваши ценности, стремление общаться с людьми, которые вдохновляют вас и помогают вам развиваться, и т.д.</a:t>
            </a:r>
          </a:p>
          <a:p>
            <a:endParaRPr lang="ru-RU" dirty="0"/>
          </a:p>
          <a:p>
            <a:r>
              <a:rPr lang="ru-RU" dirty="0"/>
              <a:t>Ориентиры в сфере друзей и общения важны для личного счастья и удовлетворенности, потому что они помогают определить, какие отношения действительно важны для вас и какие вам нужно развивать, чтобы чувствовать себя счастливым и удовлетворенным. Когда у вас есть ясные ориентиры, вы можете делать осознанный выбор в отношении своих социальных связей и обеспечивать баланс между своими потребностями и потребностями других людей.</a:t>
            </a:r>
          </a:p>
          <a:p>
            <a:endParaRPr lang="ru-RU" dirty="0"/>
          </a:p>
          <a:p>
            <a:r>
              <a:rPr lang="ru-RU" dirty="0"/>
              <a:t>Кроме того, определение ориентиров в этой сфере может помочь вам стать более осознанным и ответственным в отношениях с другими людьми. Вы будете знать, какие отношения для вас действительно важны, и будете стараться сохранять их, а также будете более осознанно выбирать, какие отношения нужно развивать и какие оставить позади.</a:t>
            </a:r>
          </a:p>
          <a:p>
            <a:endParaRPr lang="ru-RU" dirty="0"/>
          </a:p>
          <a:p>
            <a:pPr algn="ctr"/>
            <a:r>
              <a:rPr lang="ru-RU" b="1" dirty="0"/>
              <a:t>Чтобы определить свои ориентиры в сфере друзей и общения, попробуйте ответить на следующие вопросы: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89B1CF1C-2225-8BF4-72A8-6D9A1B91D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604761"/>
              </p:ext>
            </p:extLst>
          </p:nvPr>
        </p:nvGraphicFramePr>
        <p:xfrm>
          <a:off x="1881352" y="4332862"/>
          <a:ext cx="7777655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5717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23C2FA46-3180-8FF4-92CB-3B3588DF63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661715"/>
              </p:ext>
            </p:extLst>
          </p:nvPr>
        </p:nvGraphicFramePr>
        <p:xfrm>
          <a:off x="94593" y="1103586"/>
          <a:ext cx="11708524" cy="5366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D04E9C7-E891-022F-7EF4-90BCADDC3152}"/>
              </a:ext>
            </a:extLst>
          </p:cNvPr>
          <p:cNvSpPr txBox="1"/>
          <p:nvPr/>
        </p:nvSpPr>
        <p:spPr>
          <a:xfrm>
            <a:off x="315310" y="143068"/>
            <a:ext cx="115613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Чтобы разработать план действий для достижения своих целей в сфере друзей и общения, можно использовать следующие шаги:</a:t>
            </a:r>
          </a:p>
        </p:txBody>
      </p:sp>
    </p:spTree>
    <p:extLst>
      <p:ext uri="{BB962C8B-B14F-4D97-AF65-F5344CB8AC3E}">
        <p14:creationId xmlns:p14="http://schemas.microsoft.com/office/powerpoint/2010/main" val="3939589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D272CA-5A68-EC1B-4913-0FB7630FEDA5}"/>
              </a:ext>
            </a:extLst>
          </p:cNvPr>
          <p:cNvSpPr txBox="1"/>
          <p:nvPr/>
        </p:nvSpPr>
        <p:spPr>
          <a:xfrm>
            <a:off x="1019502" y="1060809"/>
            <a:ext cx="91019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dirty="0"/>
              <a:t>Тема 7: </a:t>
            </a:r>
          </a:p>
          <a:p>
            <a:pPr algn="ctr"/>
            <a:r>
              <a:rPr lang="ru-RU" sz="6000" dirty="0"/>
              <a:t>"Финансы и материальное благополучие"</a:t>
            </a:r>
          </a:p>
        </p:txBody>
      </p:sp>
    </p:spTree>
    <p:extLst>
      <p:ext uri="{BB962C8B-B14F-4D97-AF65-F5344CB8AC3E}">
        <p14:creationId xmlns:p14="http://schemas.microsoft.com/office/powerpoint/2010/main" val="3401092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AFF0F3FD-89D1-0D66-3835-2E9B9B8696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4678251"/>
              </p:ext>
            </p:extLst>
          </p:nvPr>
        </p:nvGraphicFramePr>
        <p:xfrm>
          <a:off x="283779" y="1360466"/>
          <a:ext cx="11761076" cy="3600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985B133-0004-1131-E5DB-A5BF8E90D42C}"/>
              </a:ext>
            </a:extLst>
          </p:cNvPr>
          <p:cNvSpPr txBox="1"/>
          <p:nvPr/>
        </p:nvSpPr>
        <p:spPr>
          <a:xfrm>
            <a:off x="215462" y="5497534"/>
            <a:ext cx="118977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Оценка своего финансового положения поможет вам определить, на какие аспекты своей финансовой жизни нужно обратить внимание и где нужно сделать улучшения. Это может включать в себя увеличение доходов, сокращение расходов, уменьшение долгов и инвестирование в будущее. Важно помнить, что понимание своего текущего финансового положения является ключом к финансовой устойчивости и благополучию.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D77904-EE51-47B2-30EE-628213E40E2F}"/>
              </a:ext>
            </a:extLst>
          </p:cNvPr>
          <p:cNvSpPr txBox="1"/>
          <p:nvPr/>
        </p:nvSpPr>
        <p:spPr>
          <a:xfrm>
            <a:off x="283779" y="168811"/>
            <a:ext cx="11340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Оценка своего текущего положения в сфере финансов и материального благополучия может включать в себя следующие шаги:</a:t>
            </a:r>
          </a:p>
        </p:txBody>
      </p:sp>
    </p:spTree>
    <p:extLst>
      <p:ext uri="{BB962C8B-B14F-4D97-AF65-F5344CB8AC3E}">
        <p14:creationId xmlns:p14="http://schemas.microsoft.com/office/powerpoint/2010/main" val="1851040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35D62EFE-3CD4-53A3-106A-7AD91CD2AD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1475077"/>
              </p:ext>
            </p:extLst>
          </p:nvPr>
        </p:nvGraphicFramePr>
        <p:xfrm>
          <a:off x="567558" y="998483"/>
          <a:ext cx="11056883" cy="517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E26571-AD0B-E226-51ED-B0EED2F35B99}"/>
              </a:ext>
            </a:extLst>
          </p:cNvPr>
          <p:cNvSpPr txBox="1"/>
          <p:nvPr/>
        </p:nvSpPr>
        <p:spPr>
          <a:xfrm>
            <a:off x="472965" y="75153"/>
            <a:ext cx="111514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Вектор развития в сфере финансов и материального благополучия может быть разным для каждого человека, но в целом он может включать следующие шаги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57BE9C2-B6EB-1DB7-E21C-DBB0BFABDFE2}"/>
              </a:ext>
            </a:extLst>
          </p:cNvPr>
          <p:cNvSpPr txBox="1"/>
          <p:nvPr/>
        </p:nvSpPr>
        <p:spPr>
          <a:xfrm>
            <a:off x="472965" y="6169295"/>
            <a:ext cx="108466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Ключевая важность финансового успеха и удовлетворенности заключается в том, что финансовая стабильность позволяет уменьшить стресс, улучшить качество жизни и создать возможности для дальнейшего роста и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1462645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A3F02DA4-2F4B-C298-4DA8-FC3B2C44F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3162562"/>
              </p:ext>
            </p:extLst>
          </p:nvPr>
        </p:nvGraphicFramePr>
        <p:xfrm>
          <a:off x="0" y="1251493"/>
          <a:ext cx="11719035" cy="4078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030797-36D2-D07D-58BF-328D18BB357E}"/>
              </a:ext>
            </a:extLst>
          </p:cNvPr>
          <p:cNvSpPr txBox="1"/>
          <p:nvPr/>
        </p:nvSpPr>
        <p:spPr>
          <a:xfrm>
            <a:off x="472965" y="5780690"/>
            <a:ext cx="114983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Ключевым фактором в достижении целей в сфере финансов и материального благополучия является управление своими финансами. Разработка и исполнение плана действий позволит вам принимать обдуманные финансовые решения и добиться желаемых результатов.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2FFE708-D12F-8516-A0C9-9D144615FF4A}"/>
              </a:ext>
            </a:extLst>
          </p:cNvPr>
          <p:cNvSpPr txBox="1"/>
          <p:nvPr/>
        </p:nvSpPr>
        <p:spPr>
          <a:xfrm>
            <a:off x="472965" y="153980"/>
            <a:ext cx="11246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Разработка плана действий для достижения желаний в сфере финансов и материального благополучия может включать в себя следующие шаги:</a:t>
            </a:r>
          </a:p>
        </p:txBody>
      </p:sp>
    </p:spTree>
    <p:extLst>
      <p:ext uri="{BB962C8B-B14F-4D97-AF65-F5344CB8AC3E}">
        <p14:creationId xmlns:p14="http://schemas.microsoft.com/office/powerpoint/2010/main" val="1264915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A32134-DB35-8F0D-010F-6D86457EA1FD}"/>
              </a:ext>
            </a:extLst>
          </p:cNvPr>
          <p:cNvSpPr txBox="1"/>
          <p:nvPr/>
        </p:nvSpPr>
        <p:spPr>
          <a:xfrm>
            <a:off x="1177159" y="1158058"/>
            <a:ext cx="9532882" cy="2129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</a:t>
            </a:r>
            <a:r>
              <a:rPr lang="uk-UA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8: </a:t>
            </a:r>
          </a:p>
          <a:p>
            <a:pPr algn="ctr">
              <a:lnSpc>
                <a:spcPct val="115000"/>
              </a:lnSpc>
            </a:pPr>
            <a:r>
              <a:rPr lang="uk-UA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Духовное</a:t>
            </a:r>
            <a:r>
              <a:rPr lang="uk-UA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uk-UA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uk-UA" sz="6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35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727F09B4-5FED-4B04-32BC-342A6F5A9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2275547"/>
              </p:ext>
            </p:extLst>
          </p:nvPr>
        </p:nvGraphicFramePr>
        <p:xfrm>
          <a:off x="315310" y="966951"/>
          <a:ext cx="11161986" cy="1350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DA8F3A-B76D-023A-797C-AD7B27841E1C}"/>
              </a:ext>
            </a:extLst>
          </p:cNvPr>
          <p:cNvSpPr txBox="1"/>
          <p:nvPr/>
        </p:nvSpPr>
        <p:spPr>
          <a:xfrm>
            <a:off x="273269" y="312710"/>
            <a:ext cx="11246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Оценить свое текущее положение в сфере духовного развития можно задавая себе следующие вопросы: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8E6390-4EF9-38EA-DE21-F2DA90ADAE4E}"/>
              </a:ext>
            </a:extLst>
          </p:cNvPr>
          <p:cNvSpPr txBox="1"/>
          <p:nvPr/>
        </p:nvSpPr>
        <p:spPr>
          <a:xfrm>
            <a:off x="315310" y="2435800"/>
            <a:ext cx="11330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Ответы на эти вопросы помогут вам оценить свои достижения в сфере духовного развития.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CBD2AF4-497B-E6EE-C1E6-0109B558A57A}"/>
              </a:ext>
            </a:extLst>
          </p:cNvPr>
          <p:cNvSpPr txBox="1"/>
          <p:nvPr/>
        </p:nvSpPr>
        <p:spPr>
          <a:xfrm>
            <a:off x="2774732" y="2967335"/>
            <a:ext cx="600140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Если вы чувствуете, что вам нужно улучшить свое духовное развитие, то вы можете взять на себя следующие действия:</a:t>
            </a: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xmlns="" id="{82DFA78E-2B92-2CDA-4602-1597DD179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9052636"/>
              </p:ext>
            </p:extLst>
          </p:nvPr>
        </p:nvGraphicFramePr>
        <p:xfrm>
          <a:off x="504497" y="4155426"/>
          <a:ext cx="10121462" cy="2506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87079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D4EF5FE5-3A26-2FC6-2AFF-26A474D15E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3712607"/>
              </p:ext>
            </p:extLst>
          </p:nvPr>
        </p:nvGraphicFramePr>
        <p:xfrm>
          <a:off x="566388" y="2160440"/>
          <a:ext cx="10390149" cy="4599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2664D27-A752-400D-92CD-03FC8F083682}"/>
              </a:ext>
            </a:extLst>
          </p:cNvPr>
          <p:cNvSpPr txBox="1"/>
          <p:nvPr/>
        </p:nvSpPr>
        <p:spPr>
          <a:xfrm>
            <a:off x="144966" y="98338"/>
            <a:ext cx="116864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Колесо жизни - это инструмент, который используется для оценки и улучшения качества жизни. Он представляет собой круг, разделенный на различные сферы жизни, такие как работа, здоровье, отношения, финансы, личный рост и т.д.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Каждая из этих сфер жизни имеет свой смысл и важность для полноценной и счастливой жизни. Поэтому, когда мы оцениваем каждую из этих сфер и находим те, которые нуждаются в улучшении, мы можем сделать план действий, чтобы достичь желаемых результатов.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Для использования колеса жизни необходимо:</a:t>
            </a:r>
          </a:p>
        </p:txBody>
      </p:sp>
    </p:spTree>
    <p:extLst>
      <p:ext uri="{BB962C8B-B14F-4D97-AF65-F5344CB8AC3E}">
        <p14:creationId xmlns:p14="http://schemas.microsoft.com/office/powerpoint/2010/main" val="10590217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FB3C90C6-29F4-6035-47F0-C86932D8B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7728281"/>
              </p:ext>
            </p:extLst>
          </p:nvPr>
        </p:nvGraphicFramePr>
        <p:xfrm>
          <a:off x="704193" y="1588812"/>
          <a:ext cx="10573407" cy="3270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A74BC3-9BF3-A55C-6E91-597A5A7062A3}"/>
              </a:ext>
            </a:extLst>
          </p:cNvPr>
          <p:cNvSpPr txBox="1"/>
          <p:nvPr/>
        </p:nvSpPr>
        <p:spPr>
          <a:xfrm>
            <a:off x="273270" y="5472214"/>
            <a:ext cx="116980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Ответы на эти вопросы могут помочь вам определить ваше предназначение в сфере духовного роста и развития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A393A0-B5C6-A124-EB65-52D9ED236777}"/>
              </a:ext>
            </a:extLst>
          </p:cNvPr>
          <p:cNvSpPr txBox="1"/>
          <p:nvPr/>
        </p:nvSpPr>
        <p:spPr>
          <a:xfrm>
            <a:off x="273269" y="144545"/>
            <a:ext cx="116980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Определить свое предназначение в сфере духовного роста и развития можно, задавая себе следующие вопросы:</a:t>
            </a:r>
          </a:p>
        </p:txBody>
      </p:sp>
    </p:spTree>
    <p:extLst>
      <p:ext uri="{BB962C8B-B14F-4D97-AF65-F5344CB8AC3E}">
        <p14:creationId xmlns:p14="http://schemas.microsoft.com/office/powerpoint/2010/main" val="3276447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65C0666-DAB9-EC2A-688F-AF18E3A66ECD}"/>
              </a:ext>
            </a:extLst>
          </p:cNvPr>
          <p:cNvSpPr txBox="1"/>
          <p:nvPr/>
        </p:nvSpPr>
        <p:spPr>
          <a:xfrm>
            <a:off x="294290" y="184720"/>
            <a:ext cx="114772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Определение вашего предназначения в этой сфере важно для вашего личного духовного роста и развития по нескольким причинам: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20BCDE34-E301-8EA1-CE88-187C2AC049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126756"/>
              </p:ext>
            </p:extLst>
          </p:nvPr>
        </p:nvGraphicFramePr>
        <p:xfrm>
          <a:off x="2785241" y="892606"/>
          <a:ext cx="6821214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80CF2842-D6B6-604C-36B6-E9B760D9E8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782920"/>
              </p:ext>
            </p:extLst>
          </p:nvPr>
        </p:nvGraphicFramePr>
        <p:xfrm>
          <a:off x="2785240" y="4367159"/>
          <a:ext cx="6821213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F1E9D8-1DF9-7EDB-AA95-3D40DFAA998B}"/>
              </a:ext>
            </a:extLst>
          </p:cNvPr>
          <p:cNvSpPr txBox="1"/>
          <p:nvPr/>
        </p:nvSpPr>
        <p:spPr>
          <a:xfrm>
            <a:off x="1187669" y="3754928"/>
            <a:ext cx="10415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Чтобы определить свое предназначение в сфере духовного роста и развития, вы можете сделать следующие действия:</a:t>
            </a:r>
          </a:p>
        </p:txBody>
      </p:sp>
    </p:spTree>
    <p:extLst>
      <p:ext uri="{BB962C8B-B14F-4D97-AF65-F5344CB8AC3E}">
        <p14:creationId xmlns:p14="http://schemas.microsoft.com/office/powerpoint/2010/main" val="3718095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27EC4520-5623-3B04-AE12-D1BC85BF2E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604325"/>
              </p:ext>
            </p:extLst>
          </p:nvPr>
        </p:nvGraphicFramePr>
        <p:xfrm>
          <a:off x="420412" y="1156138"/>
          <a:ext cx="11519339" cy="5497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640C65D-6479-4A50-28C0-78AF1F7AD3CC}"/>
              </a:ext>
            </a:extLst>
          </p:cNvPr>
          <p:cNvSpPr txBox="1"/>
          <p:nvPr/>
        </p:nvSpPr>
        <p:spPr>
          <a:xfrm>
            <a:off x="147145" y="203870"/>
            <a:ext cx="117085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Шаги, которые могут помочь разработать план действий в сфере духовного развития:</a:t>
            </a:r>
          </a:p>
        </p:txBody>
      </p:sp>
    </p:spTree>
    <p:extLst>
      <p:ext uri="{BB962C8B-B14F-4D97-AF65-F5344CB8AC3E}">
        <p14:creationId xmlns:p14="http://schemas.microsoft.com/office/powerpoint/2010/main" val="2001279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4A5FD8F-D907-BC2B-503B-6DDB7173B3F1}"/>
              </a:ext>
            </a:extLst>
          </p:cNvPr>
          <p:cNvSpPr txBox="1"/>
          <p:nvPr/>
        </p:nvSpPr>
        <p:spPr>
          <a:xfrm>
            <a:off x="1187669" y="1113361"/>
            <a:ext cx="1010044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/>
              <a:t>Тема 9: </a:t>
            </a:r>
          </a:p>
          <a:p>
            <a:pPr algn="ctr"/>
            <a:r>
              <a:rPr lang="ru-RU" sz="6000" b="1" dirty="0"/>
              <a:t>Принятие решений и управление временем</a:t>
            </a:r>
          </a:p>
        </p:txBody>
      </p:sp>
    </p:spTree>
    <p:extLst>
      <p:ext uri="{BB962C8B-B14F-4D97-AF65-F5344CB8AC3E}">
        <p14:creationId xmlns:p14="http://schemas.microsoft.com/office/powerpoint/2010/main" val="21382559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38C7A5F1-4F9F-FB3E-CD3C-57C18B236E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4211671"/>
              </p:ext>
            </p:extLst>
          </p:nvPr>
        </p:nvGraphicFramePr>
        <p:xfrm>
          <a:off x="346842" y="839975"/>
          <a:ext cx="11403724" cy="5048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471647-FFC8-4D2A-EBC3-94DA9A16D27F}"/>
              </a:ext>
            </a:extLst>
          </p:cNvPr>
          <p:cNvSpPr txBox="1"/>
          <p:nvPr/>
        </p:nvSpPr>
        <p:spPr>
          <a:xfrm>
            <a:off x="231227" y="193644"/>
            <a:ext cx="116139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Принятие правильных решений, учитывая свои цели и оценки колеса жизни, может быть сложным процессом, но существуют несколько советов, которые могут помочь в этом: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38F1DD1-1314-4400-4549-89481CA9C2CD}"/>
              </a:ext>
            </a:extLst>
          </p:cNvPr>
          <p:cNvSpPr txBox="1"/>
          <p:nvPr/>
        </p:nvSpPr>
        <p:spPr>
          <a:xfrm>
            <a:off x="231227" y="5657671"/>
            <a:ext cx="11613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принятие правильных решений - это процесс, который требует времени, терпения и опыта. Не стесняйтесь обращаться за помощью к профессионалам, если вам нужна дополнительная поддержка.</a:t>
            </a:r>
          </a:p>
        </p:txBody>
      </p:sp>
    </p:spTree>
    <p:extLst>
      <p:ext uri="{BB962C8B-B14F-4D97-AF65-F5344CB8AC3E}">
        <p14:creationId xmlns:p14="http://schemas.microsoft.com/office/powerpoint/2010/main" val="3913426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1B065425-8306-1090-9649-4A619E2D9F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693630"/>
              </p:ext>
            </p:extLst>
          </p:nvPr>
        </p:nvGraphicFramePr>
        <p:xfrm>
          <a:off x="662152" y="1671145"/>
          <a:ext cx="11204027" cy="4247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4565EF-96B2-E864-DEBC-EA70099EB9A1}"/>
              </a:ext>
            </a:extLst>
          </p:cNvPr>
          <p:cNvSpPr txBox="1"/>
          <p:nvPr/>
        </p:nvSpPr>
        <p:spPr>
          <a:xfrm>
            <a:off x="357352" y="203877"/>
            <a:ext cx="115088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Управление временем является одним из наиболее важных навыков для достижения целей в разных сферах жизни. Вот несколько советов, которые помогут вам управлять своим временем более эффективно:</a:t>
            </a:r>
          </a:p>
        </p:txBody>
      </p:sp>
    </p:spTree>
    <p:extLst>
      <p:ext uri="{BB962C8B-B14F-4D97-AF65-F5344CB8AC3E}">
        <p14:creationId xmlns:p14="http://schemas.microsoft.com/office/powerpoint/2010/main" val="3438648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2F15F07F-541F-7E03-EDFB-19A37EA704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261230"/>
              </p:ext>
            </p:extLst>
          </p:nvPr>
        </p:nvGraphicFramePr>
        <p:xfrm>
          <a:off x="236482" y="3964328"/>
          <a:ext cx="11719035" cy="2893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74D68F5-6E93-7964-08B6-5DABE2BDDADD}"/>
              </a:ext>
            </a:extLst>
          </p:cNvPr>
          <p:cNvSpPr txBox="1"/>
          <p:nvPr/>
        </p:nvSpPr>
        <p:spPr>
          <a:xfrm>
            <a:off x="0" y="178676"/>
            <a:ext cx="1195551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Балансирование между разными сферами жизни является важным аспектом достижения успеха в каждой из них. Для того чтобы достигать успеха и оставаться мотивированным, нужно уделить время и внимание каждой сфере, так как их влияние на друг друга может быть значительным.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Важно понимать, что баланс между сферами жизни не означает, что все сферы должны получать равное количество времени и внимания. Это зависит от личных целей и приоритетов каждого человека. Например, в какой-то период времени вы можете уделять больше внимания сфере работы, чтобы продвинуться по карьерной лестнице, а в другой период времени сконцентрироваться на семейной жизни или личном развитии.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Для того, чтобы достичь баланса между сферами жизни и достигать успеха в каждой из них, можно использовать следующие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11721414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C425513-AF2A-5F93-8DBD-33D76602F47E}"/>
              </a:ext>
            </a:extLst>
          </p:cNvPr>
          <p:cNvSpPr txBox="1"/>
          <p:nvPr/>
        </p:nvSpPr>
        <p:spPr>
          <a:xfrm>
            <a:off x="693681" y="377637"/>
            <a:ext cx="106890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dirty="0"/>
              <a:t>Тема  10: </a:t>
            </a:r>
          </a:p>
          <a:p>
            <a:pPr algn="ctr"/>
            <a:r>
              <a:rPr lang="ru-RU" sz="6000" dirty="0"/>
              <a:t>Заключительная лекция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B898EB42-15FF-CB17-88E0-4F2EC2ACC6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4075325"/>
              </p:ext>
            </p:extLst>
          </p:nvPr>
        </p:nvGraphicFramePr>
        <p:xfrm>
          <a:off x="1114095" y="2557514"/>
          <a:ext cx="10068911" cy="4148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10012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AECDBE-05AF-A7A9-4427-97355AA2C867}"/>
              </a:ext>
            </a:extLst>
          </p:cNvPr>
          <p:cNvSpPr txBox="1"/>
          <p:nvPr/>
        </p:nvSpPr>
        <p:spPr>
          <a:xfrm>
            <a:off x="2091559" y="2504962"/>
            <a:ext cx="82926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6898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30077F7F-B8C2-4C14-C860-EEFB4FA7D6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7467510"/>
              </p:ext>
            </p:extLst>
          </p:nvPr>
        </p:nvGraphicFramePr>
        <p:xfrm>
          <a:off x="102221" y="903249"/>
          <a:ext cx="11740374" cy="5386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A7172B-F12D-1AFF-C985-32ED4447E928}"/>
              </a:ext>
            </a:extLst>
          </p:cNvPr>
          <p:cNvSpPr txBox="1"/>
          <p:nvPr/>
        </p:nvSpPr>
        <p:spPr>
          <a:xfrm>
            <a:off x="557561" y="256918"/>
            <a:ext cx="1110661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Определение целей в каждой из сфер жизни важно по нескольким причинам: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3A8052A-78FB-0E5F-A243-721A51D3E8D3}"/>
              </a:ext>
            </a:extLst>
          </p:cNvPr>
          <p:cNvSpPr txBox="1"/>
          <p:nvPr/>
        </p:nvSpPr>
        <p:spPr>
          <a:xfrm>
            <a:off x="102222" y="6104214"/>
            <a:ext cx="117403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целом, определение целей в каждой из сфер жизни помогает установить приоритеты, сосредоточиться на том, что важно, и двигаться в нужном направлении, чтобы достичь желаемых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89198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837B39AF-6EEF-1AFC-E5C0-9CB8BAE5E3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331629"/>
              </p:ext>
            </p:extLst>
          </p:nvPr>
        </p:nvGraphicFramePr>
        <p:xfrm>
          <a:off x="1240222" y="2496484"/>
          <a:ext cx="9963806" cy="4247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E0A073-26F1-1B8B-1E17-46306C52D2B4}"/>
              </a:ext>
            </a:extLst>
          </p:cNvPr>
          <p:cNvSpPr txBox="1"/>
          <p:nvPr/>
        </p:nvSpPr>
        <p:spPr>
          <a:xfrm>
            <a:off x="199695" y="114199"/>
            <a:ext cx="115929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Определение целей - это процесс определения конкретных и желаемых результатов, которые вы хотите достичь в определенной области вашей жизни. Цели должны быть конкретными, измеримыми, достижимыми, релевантными и связанными с определенным временным периодом.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Как определить цели:</a:t>
            </a:r>
          </a:p>
        </p:txBody>
      </p:sp>
    </p:spTree>
    <p:extLst>
      <p:ext uri="{BB962C8B-B14F-4D97-AF65-F5344CB8AC3E}">
        <p14:creationId xmlns:p14="http://schemas.microsoft.com/office/powerpoint/2010/main" val="116017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330BA0-89CF-6C1C-30FF-3192CFAA5222}"/>
              </a:ext>
            </a:extLst>
          </p:cNvPr>
          <p:cNvSpPr txBox="1"/>
          <p:nvPr/>
        </p:nvSpPr>
        <p:spPr>
          <a:xfrm>
            <a:off x="735980" y="905459"/>
            <a:ext cx="11285035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dirty="0"/>
              <a:t>Тема 2: </a:t>
            </a:r>
          </a:p>
          <a:p>
            <a:r>
              <a:rPr lang="ru-RU" sz="6600" b="1" dirty="0"/>
              <a:t> </a:t>
            </a:r>
          </a:p>
          <a:p>
            <a:pPr lvl="1" algn="ctr"/>
            <a:r>
              <a:rPr lang="ru-RU" sz="4800" b="1" dirty="0"/>
              <a:t>"Карьера и профессиональное развитие"</a:t>
            </a:r>
          </a:p>
        </p:txBody>
      </p:sp>
    </p:spTree>
    <p:extLst>
      <p:ext uri="{BB962C8B-B14F-4D97-AF65-F5344CB8AC3E}">
        <p14:creationId xmlns:p14="http://schemas.microsoft.com/office/powerpoint/2010/main" val="310567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73512F17-1F29-3003-D187-876D145B1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9919309"/>
              </p:ext>
            </p:extLst>
          </p:nvPr>
        </p:nvGraphicFramePr>
        <p:xfrm>
          <a:off x="515006" y="641131"/>
          <a:ext cx="11424745" cy="646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0A03B9-FC48-6528-B8BF-7A73AB2D53D7}"/>
              </a:ext>
            </a:extLst>
          </p:cNvPr>
          <p:cNvSpPr txBox="1"/>
          <p:nvPr/>
        </p:nvSpPr>
        <p:spPr>
          <a:xfrm>
            <a:off x="252249" y="137424"/>
            <a:ext cx="115929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Оценка своего текущего положения в сфере карьеры и профессионального развития может быть осуществлена следующим образом:</a:t>
            </a:r>
          </a:p>
        </p:txBody>
      </p:sp>
    </p:spTree>
    <p:extLst>
      <p:ext uri="{BB962C8B-B14F-4D97-AF65-F5344CB8AC3E}">
        <p14:creationId xmlns:p14="http://schemas.microsoft.com/office/powerpoint/2010/main" val="214513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51026106-3699-57C9-1CE4-BDF3485BA1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1324379"/>
              </p:ext>
            </p:extLst>
          </p:nvPr>
        </p:nvGraphicFramePr>
        <p:xfrm>
          <a:off x="273269" y="2186152"/>
          <a:ext cx="11508828" cy="445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BCBDA0-B9F3-662E-3986-663EC95A6AEE}"/>
              </a:ext>
            </a:extLst>
          </p:cNvPr>
          <p:cNvSpPr txBox="1"/>
          <p:nvPr/>
        </p:nvSpPr>
        <p:spPr>
          <a:xfrm>
            <a:off x="788275" y="352886"/>
            <a:ext cx="1113045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Определение целей в сфере карьеры и профессионального развития важно для личного и профессионального роста по нескольким причинам:</a:t>
            </a:r>
          </a:p>
        </p:txBody>
      </p:sp>
    </p:spTree>
    <p:extLst>
      <p:ext uri="{BB962C8B-B14F-4D97-AF65-F5344CB8AC3E}">
        <p14:creationId xmlns:p14="http://schemas.microsoft.com/office/powerpoint/2010/main" val="3290296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6A737374-92DE-647A-02F1-815178030B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945028"/>
              </p:ext>
            </p:extLst>
          </p:nvPr>
        </p:nvGraphicFramePr>
        <p:xfrm>
          <a:off x="662151" y="1303283"/>
          <a:ext cx="10426263" cy="6390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5302F6E-9DCA-8FA4-87B0-AAF8565BA2E0}"/>
              </a:ext>
            </a:extLst>
          </p:cNvPr>
          <p:cNvSpPr txBox="1"/>
          <p:nvPr/>
        </p:nvSpPr>
        <p:spPr>
          <a:xfrm>
            <a:off x="241738" y="221507"/>
            <a:ext cx="1167699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Для достижения своих мечтаний в сфере карьеры и профессионального развития можно применить следующий комплекс мер:</a:t>
            </a:r>
          </a:p>
        </p:txBody>
      </p:sp>
    </p:spTree>
    <p:extLst>
      <p:ext uri="{BB962C8B-B14F-4D97-AF65-F5344CB8AC3E}">
        <p14:creationId xmlns:p14="http://schemas.microsoft.com/office/powerpoint/2010/main" val="702527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5404</Words>
  <Application>Microsoft Office PowerPoint</Application>
  <PresentationFormat>Довільний</PresentationFormat>
  <Paragraphs>239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39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Grechka, Vitaliy</dc:creator>
  <cp:lastModifiedBy>Оля</cp:lastModifiedBy>
  <cp:revision>3</cp:revision>
  <dcterms:created xsi:type="dcterms:W3CDTF">2023-03-02T21:05:54Z</dcterms:created>
  <dcterms:modified xsi:type="dcterms:W3CDTF">2025-04-30T12:36:37Z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de76be-9bfa-4162-a0ea-3fa99f3af264_Enabled">
    <vt:lpwstr>true</vt:lpwstr>
  </property>
  <property fmtid="{D5CDD505-2E9C-101B-9397-08002B2CF9AE}" pid="3" name="MSIP_Label_d1de76be-9bfa-4162-a0ea-3fa99f3af264_SetDate">
    <vt:lpwstr>2023-03-02T23:12:05Z</vt:lpwstr>
  </property>
  <property fmtid="{D5CDD505-2E9C-101B-9397-08002B2CF9AE}" pid="4" name="MSIP_Label_d1de76be-9bfa-4162-a0ea-3fa99f3af264_Method">
    <vt:lpwstr>Privileged</vt:lpwstr>
  </property>
  <property fmtid="{D5CDD505-2E9C-101B-9397-08002B2CF9AE}" pid="5" name="MSIP_Label_d1de76be-9bfa-4162-a0ea-3fa99f3af264_Name">
    <vt:lpwstr>Public</vt:lpwstr>
  </property>
  <property fmtid="{D5CDD505-2E9C-101B-9397-08002B2CF9AE}" pid="6" name="MSIP_Label_d1de76be-9bfa-4162-a0ea-3fa99f3af264_SiteId">
    <vt:lpwstr>3596192b-fdf5-4e2c-a6fa-acb706c963d8</vt:lpwstr>
  </property>
  <property fmtid="{D5CDD505-2E9C-101B-9397-08002B2CF9AE}" pid="7" name="MSIP_Label_d1de76be-9bfa-4162-a0ea-3fa99f3af264_ActionId">
    <vt:lpwstr>e1511fbf-546f-4fa2-986c-3c1879bc6557</vt:lpwstr>
  </property>
  <property fmtid="{D5CDD505-2E9C-101B-9397-08002B2CF9AE}" pid="8" name="MSIP_Label_d1de76be-9bfa-4162-a0ea-3fa99f3af264_ContentBits">
    <vt:lpwstr>0</vt:lpwstr>
  </property>
</Properties>
</file>