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6858000" cy="9144000"/>
  <p:embeddedFontLst>
    <p:embeddedFont>
      <p:font typeface="Raleway"/>
      <p:regular r:id="rId17"/>
      <p:bold r:id="rId18"/>
      <p:italic r:id="rId19"/>
      <p:boldItalic r:id="rId20"/>
    </p:embeddedFont>
    <p:embeddedFont>
      <p:font typeface="Roboto"/>
      <p:regular r:id="rId21"/>
      <p:bold r:id="rId22"/>
      <p:italic r:id="rId23"/>
      <p:boldItalic r:id="rId24"/>
    </p:embeddedFont>
    <p:embeddedFont>
      <p:font typeface="EB Garamond"/>
      <p:regular r:id="rId25"/>
      <p:bold r:id="rId26"/>
      <p:italic r:id="rId27"/>
      <p:boldItalic r:id="rId28"/>
    </p:embeddedFont>
    <p:embeddedFont>
      <p:font typeface="EB Garamond Regular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boldItalic.fntdata"/><Relationship Id="rId22" Type="http://schemas.openxmlformats.org/officeDocument/2006/relationships/font" Target="fonts/Roboto-bold.fntdata"/><Relationship Id="rId21" Type="http://schemas.openxmlformats.org/officeDocument/2006/relationships/font" Target="fonts/Roboto-regular.fntdata"/><Relationship Id="rId24" Type="http://schemas.openxmlformats.org/officeDocument/2006/relationships/font" Target="fonts/Roboto-boldItalic.fntdata"/><Relationship Id="rId23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EBGaramond-bold.fntdata"/><Relationship Id="rId25" Type="http://schemas.openxmlformats.org/officeDocument/2006/relationships/font" Target="fonts/EBGaramond-regular.fntdata"/><Relationship Id="rId28" Type="http://schemas.openxmlformats.org/officeDocument/2006/relationships/font" Target="fonts/EBGaramond-boldItalic.fntdata"/><Relationship Id="rId27" Type="http://schemas.openxmlformats.org/officeDocument/2006/relationships/font" Target="fonts/EBGaramond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EBGaramondRegular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EBGaramondRegular-italic.fntdata"/><Relationship Id="rId30" Type="http://schemas.openxmlformats.org/officeDocument/2006/relationships/font" Target="fonts/EBGaramondRegular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32" Type="http://schemas.openxmlformats.org/officeDocument/2006/relationships/font" Target="fonts/EBGaramondRegular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Raleway-regular.fntdata"/><Relationship Id="rId16" Type="http://schemas.openxmlformats.org/officeDocument/2006/relationships/slide" Target="slides/slide12.xml"/><Relationship Id="rId19" Type="http://schemas.openxmlformats.org/officeDocument/2006/relationships/font" Target="fonts/Raleway-italic.fntdata"/><Relationship Id="rId18" Type="http://schemas.openxmlformats.org/officeDocument/2006/relationships/font" Target="fonts/Raleway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819115693c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819115693c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7194e43a68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7194e43a68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81a4ce2517_0_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81a4ce2517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7e6bdd9a72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7e6bdd9a72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87d882ef1e_1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87d882ef1e_1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818ce0513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818ce0513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7e6bdd9a72_0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7e6bdd9a72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87d882ef1e_1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87d882ef1e_1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7e6bdd9a72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7e6bdd9a72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87d882ef1e_1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87d882ef1e_1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819115693c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819115693c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5" y="100"/>
            <a:ext cx="5670125" cy="5143449"/>
          </a:xfrm>
          <a:custGeom>
            <a:rect b="b" l="l" r="r" t="t"/>
            <a:pathLst>
              <a:path extrusionOk="0" h="67160" w="83624">
                <a:moveTo>
                  <a:pt x="16926" y="33743"/>
                </a:moveTo>
                <a:lnTo>
                  <a:pt x="16926" y="33879"/>
                </a:lnTo>
                <a:lnTo>
                  <a:pt x="16899" y="33879"/>
                </a:lnTo>
                <a:lnTo>
                  <a:pt x="16899" y="34014"/>
                </a:lnTo>
                <a:lnTo>
                  <a:pt x="16790" y="33879"/>
                </a:lnTo>
                <a:lnTo>
                  <a:pt x="16926" y="33743"/>
                </a:lnTo>
                <a:close/>
                <a:moveTo>
                  <a:pt x="0" y="1"/>
                </a:moveTo>
                <a:lnTo>
                  <a:pt x="0" y="57015"/>
                </a:lnTo>
                <a:lnTo>
                  <a:pt x="8978" y="67159"/>
                </a:lnTo>
                <a:lnTo>
                  <a:pt x="83623" y="67159"/>
                </a:lnTo>
                <a:lnTo>
                  <a:pt x="2400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680518" y="1969444"/>
            <a:ext cx="4989634" cy="3172074"/>
          </a:xfrm>
          <a:custGeom>
            <a:rect b="b" l="l" r="r" t="t"/>
            <a:pathLst>
              <a:path extrusionOk="0" h="41419" w="73588">
                <a:moveTo>
                  <a:pt x="36780" y="0"/>
                </a:moveTo>
                <a:lnTo>
                  <a:pt x="0" y="41418"/>
                </a:lnTo>
                <a:lnTo>
                  <a:pt x="73587" y="41418"/>
                </a:lnTo>
                <a:lnTo>
                  <a:pt x="3678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6008225" y="1545450"/>
            <a:ext cx="24258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6008225" y="3598050"/>
            <a:ext cx="24231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>
                <a:solidFill>
                  <a:schemeClr val="accent5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/>
          <p:nvPr/>
        </p:nvSpPr>
        <p:spPr>
          <a:xfrm>
            <a:off x="0" y="3872400"/>
            <a:ext cx="1275000" cy="12711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1"/>
          <p:cNvSpPr/>
          <p:nvPr/>
        </p:nvSpPr>
        <p:spPr>
          <a:xfrm rot="10800000">
            <a:off x="8450700" y="-50"/>
            <a:ext cx="693300" cy="691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1"/>
          <p:cNvSpPr/>
          <p:nvPr/>
        </p:nvSpPr>
        <p:spPr>
          <a:xfrm rot="10800000">
            <a:off x="7757400" y="-50"/>
            <a:ext cx="693300" cy="691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1"/>
          <p:cNvSpPr txBox="1"/>
          <p:nvPr>
            <p:ph type="title"/>
          </p:nvPr>
        </p:nvSpPr>
        <p:spPr>
          <a:xfrm>
            <a:off x="710100" y="1233175"/>
            <a:ext cx="31560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0" name="Google Shape;70;p11"/>
          <p:cNvSpPr txBox="1"/>
          <p:nvPr>
            <p:ph idx="1" type="subTitle"/>
          </p:nvPr>
        </p:nvSpPr>
        <p:spPr>
          <a:xfrm>
            <a:off x="710100" y="2803075"/>
            <a:ext cx="31560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1" name="Google Shape;71;p11"/>
          <p:cNvSpPr txBox="1"/>
          <p:nvPr>
            <p:ph idx="2" type="body"/>
          </p:nvPr>
        </p:nvSpPr>
        <p:spPr>
          <a:xfrm>
            <a:off x="5126700" y="724075"/>
            <a:ext cx="34626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800"/>
              </a:spcBef>
              <a:spcAft>
                <a:spcPts val="8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714375" y="1647825"/>
            <a:ext cx="2771700" cy="18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hasCustomPrompt="1" type="title"/>
          </p:nvPr>
        </p:nvSpPr>
        <p:spPr>
          <a:xfrm>
            <a:off x="710100" y="1106125"/>
            <a:ext cx="77238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>
            <a:off x="710100" y="3152225"/>
            <a:ext cx="77238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800"/>
              </a:spcBef>
              <a:spcAft>
                <a:spcPts val="8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7" name="Google Shape;77;p13"/>
          <p:cNvSpPr/>
          <p:nvPr/>
        </p:nvSpPr>
        <p:spPr>
          <a:xfrm flipH="1" rot="10800000">
            <a:off x="0" y="25"/>
            <a:ext cx="1590600" cy="22074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3"/>
          <p:cNvSpPr/>
          <p:nvPr/>
        </p:nvSpPr>
        <p:spPr>
          <a:xfrm>
            <a:off x="0" y="2206875"/>
            <a:ext cx="1590600" cy="2948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3"/>
          <p:cNvSpPr/>
          <p:nvPr/>
        </p:nvSpPr>
        <p:spPr>
          <a:xfrm flipH="1">
            <a:off x="7553400" y="2947875"/>
            <a:ext cx="1590600" cy="22074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3"/>
          <p:cNvSpPr/>
          <p:nvPr/>
        </p:nvSpPr>
        <p:spPr>
          <a:xfrm rot="10800000">
            <a:off x="7553400" y="25"/>
            <a:ext cx="1590600" cy="2948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">
    <p:bg>
      <p:bgPr>
        <a:solidFill>
          <a:schemeClr val="accent1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">
  <p:cSld name="CUSTOM">
    <p:bg>
      <p:bgPr>
        <a:solidFill>
          <a:schemeClr val="accen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/>
          <p:nvPr/>
        </p:nvSpPr>
        <p:spPr>
          <a:xfrm>
            <a:off x="-25" y="3323"/>
            <a:ext cx="1626673" cy="1833568"/>
          </a:xfrm>
          <a:custGeom>
            <a:rect b="b" l="l" r="r" t="t"/>
            <a:pathLst>
              <a:path extrusionOk="0" h="33608" w="29783">
                <a:moveTo>
                  <a:pt x="28" y="1"/>
                </a:moveTo>
                <a:lnTo>
                  <a:pt x="1" y="33607"/>
                </a:lnTo>
                <a:lnTo>
                  <a:pt x="2978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6"/>
          <p:cNvSpPr txBox="1"/>
          <p:nvPr>
            <p:ph type="title"/>
          </p:nvPr>
        </p:nvSpPr>
        <p:spPr>
          <a:xfrm>
            <a:off x="710100" y="1654950"/>
            <a:ext cx="3143700" cy="183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86" name="Google Shape;86;p16"/>
          <p:cNvSpPr txBox="1"/>
          <p:nvPr>
            <p:ph idx="1" type="subTitle"/>
          </p:nvPr>
        </p:nvSpPr>
        <p:spPr>
          <a:xfrm>
            <a:off x="5641200" y="909600"/>
            <a:ext cx="2792700" cy="5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87" name="Google Shape;87;p16"/>
          <p:cNvSpPr txBox="1"/>
          <p:nvPr>
            <p:ph hasCustomPrompt="1" idx="2" type="title"/>
          </p:nvPr>
        </p:nvSpPr>
        <p:spPr>
          <a:xfrm>
            <a:off x="4309050" y="728525"/>
            <a:ext cx="876900" cy="6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8" name="Google Shape;88;p16"/>
          <p:cNvSpPr txBox="1"/>
          <p:nvPr>
            <p:ph hasCustomPrompt="1" idx="3" type="title"/>
          </p:nvPr>
        </p:nvSpPr>
        <p:spPr>
          <a:xfrm>
            <a:off x="4309050" y="1744291"/>
            <a:ext cx="876900" cy="6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9" name="Google Shape;89;p16"/>
          <p:cNvSpPr txBox="1"/>
          <p:nvPr>
            <p:ph hasCustomPrompt="1" idx="4" type="title"/>
          </p:nvPr>
        </p:nvSpPr>
        <p:spPr>
          <a:xfrm>
            <a:off x="4309050" y="2760037"/>
            <a:ext cx="876900" cy="6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0" name="Google Shape;90;p16"/>
          <p:cNvSpPr txBox="1"/>
          <p:nvPr>
            <p:ph hasCustomPrompt="1" idx="5" type="title"/>
          </p:nvPr>
        </p:nvSpPr>
        <p:spPr>
          <a:xfrm>
            <a:off x="4309050" y="3776587"/>
            <a:ext cx="876900" cy="6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1" name="Google Shape;91;p16"/>
          <p:cNvSpPr txBox="1"/>
          <p:nvPr>
            <p:ph idx="6" type="subTitle"/>
          </p:nvPr>
        </p:nvSpPr>
        <p:spPr>
          <a:xfrm>
            <a:off x="5641200" y="539400"/>
            <a:ext cx="27927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92" name="Google Shape;92;p16"/>
          <p:cNvSpPr txBox="1"/>
          <p:nvPr>
            <p:ph idx="7" type="subTitle"/>
          </p:nvPr>
        </p:nvSpPr>
        <p:spPr>
          <a:xfrm>
            <a:off x="5641200" y="1926250"/>
            <a:ext cx="2792700" cy="5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93" name="Google Shape;93;p16"/>
          <p:cNvSpPr txBox="1"/>
          <p:nvPr>
            <p:ph idx="8" type="subTitle"/>
          </p:nvPr>
        </p:nvSpPr>
        <p:spPr>
          <a:xfrm>
            <a:off x="5641200" y="1556050"/>
            <a:ext cx="27927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94" name="Google Shape;94;p16"/>
          <p:cNvSpPr txBox="1"/>
          <p:nvPr>
            <p:ph idx="9" type="subTitle"/>
          </p:nvPr>
        </p:nvSpPr>
        <p:spPr>
          <a:xfrm>
            <a:off x="5641200" y="2941125"/>
            <a:ext cx="2792700" cy="5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95" name="Google Shape;95;p16"/>
          <p:cNvSpPr txBox="1"/>
          <p:nvPr>
            <p:ph idx="13" type="subTitle"/>
          </p:nvPr>
        </p:nvSpPr>
        <p:spPr>
          <a:xfrm>
            <a:off x="5641200" y="2570925"/>
            <a:ext cx="27927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96" name="Google Shape;96;p16"/>
          <p:cNvSpPr txBox="1"/>
          <p:nvPr>
            <p:ph idx="14" type="subTitle"/>
          </p:nvPr>
        </p:nvSpPr>
        <p:spPr>
          <a:xfrm>
            <a:off x="5641200" y="3956000"/>
            <a:ext cx="2792700" cy="5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97" name="Google Shape;97;p16"/>
          <p:cNvSpPr txBox="1"/>
          <p:nvPr>
            <p:ph idx="15" type="subTitle"/>
          </p:nvPr>
        </p:nvSpPr>
        <p:spPr>
          <a:xfrm>
            <a:off x="5641200" y="3585800"/>
            <a:ext cx="27927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opic alternative">
  <p:cSld name="CUSTOM_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title"/>
          </p:nvPr>
        </p:nvSpPr>
        <p:spPr>
          <a:xfrm>
            <a:off x="710100" y="1449750"/>
            <a:ext cx="3143700" cy="74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100" name="Google Shape;100;p17"/>
          <p:cNvSpPr txBox="1"/>
          <p:nvPr>
            <p:ph idx="1" type="subTitle"/>
          </p:nvPr>
        </p:nvSpPr>
        <p:spPr>
          <a:xfrm>
            <a:off x="710100" y="2190751"/>
            <a:ext cx="3143700" cy="15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101" name="Google Shape;101;p17"/>
          <p:cNvSpPr/>
          <p:nvPr/>
        </p:nvSpPr>
        <p:spPr>
          <a:xfrm>
            <a:off x="4316525" y="-1025"/>
            <a:ext cx="4827000" cy="514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7"/>
          <p:cNvSpPr/>
          <p:nvPr/>
        </p:nvSpPr>
        <p:spPr>
          <a:xfrm rot="10800000">
            <a:off x="4316524" y="-3161"/>
            <a:ext cx="4825226" cy="5143686"/>
          </a:xfrm>
          <a:custGeom>
            <a:rect b="b" l="l" r="r" t="t"/>
            <a:pathLst>
              <a:path extrusionOk="0" h="33581" w="25850">
                <a:moveTo>
                  <a:pt x="0" y="1"/>
                </a:moveTo>
                <a:lnTo>
                  <a:pt x="12911" y="16818"/>
                </a:lnTo>
                <a:lnTo>
                  <a:pt x="25768" y="33580"/>
                </a:lnTo>
                <a:lnTo>
                  <a:pt x="25849" y="33580"/>
                </a:lnTo>
                <a:lnTo>
                  <a:pt x="2584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opic alternative 2">
  <p:cSld name="CUSTOM_1_1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/>
          <p:nvPr/>
        </p:nvSpPr>
        <p:spPr>
          <a:xfrm>
            <a:off x="0" y="2709775"/>
            <a:ext cx="2258100" cy="24435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8"/>
          <p:cNvSpPr txBox="1"/>
          <p:nvPr>
            <p:ph type="title"/>
          </p:nvPr>
        </p:nvSpPr>
        <p:spPr>
          <a:xfrm>
            <a:off x="710100" y="3649375"/>
            <a:ext cx="3666600" cy="88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2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/>
          <p:nvPr/>
        </p:nvSpPr>
        <p:spPr>
          <a:xfrm>
            <a:off x="277" y="2574935"/>
            <a:ext cx="1159982" cy="2573012"/>
          </a:xfrm>
          <a:custGeom>
            <a:rect b="b" l="l" r="r" t="t"/>
            <a:pathLst>
              <a:path extrusionOk="0" h="33553" w="25796">
                <a:moveTo>
                  <a:pt x="28" y="0"/>
                </a:moveTo>
                <a:lnTo>
                  <a:pt x="28" y="163"/>
                </a:lnTo>
                <a:lnTo>
                  <a:pt x="1" y="33525"/>
                </a:lnTo>
                <a:lnTo>
                  <a:pt x="245" y="33525"/>
                </a:lnTo>
                <a:lnTo>
                  <a:pt x="25796" y="33552"/>
                </a:lnTo>
                <a:lnTo>
                  <a:pt x="12993" y="16871"/>
                </a:lnTo>
                <a:lnTo>
                  <a:pt x="109" y="54"/>
                </a:lnTo>
                <a:lnTo>
                  <a:pt x="8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9"/>
          <p:cNvSpPr/>
          <p:nvPr/>
        </p:nvSpPr>
        <p:spPr>
          <a:xfrm>
            <a:off x="1491" y="-150"/>
            <a:ext cx="1161196" cy="2575159"/>
          </a:xfrm>
          <a:custGeom>
            <a:rect b="b" l="l" r="r" t="t"/>
            <a:pathLst>
              <a:path extrusionOk="0" h="33581" w="25823">
                <a:moveTo>
                  <a:pt x="1" y="1"/>
                </a:moveTo>
                <a:lnTo>
                  <a:pt x="1" y="82"/>
                </a:lnTo>
                <a:lnTo>
                  <a:pt x="1" y="33580"/>
                </a:lnTo>
                <a:lnTo>
                  <a:pt x="25823" y="33580"/>
                </a:lnTo>
                <a:lnTo>
                  <a:pt x="12966" y="16818"/>
                </a:lnTo>
                <a:lnTo>
                  <a:pt x="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9"/>
          <p:cNvSpPr/>
          <p:nvPr/>
        </p:nvSpPr>
        <p:spPr>
          <a:xfrm>
            <a:off x="3964" y="-150"/>
            <a:ext cx="1162410" cy="2575159"/>
          </a:xfrm>
          <a:custGeom>
            <a:rect b="b" l="l" r="r" t="t"/>
            <a:pathLst>
              <a:path extrusionOk="0" h="33581" w="25850">
                <a:moveTo>
                  <a:pt x="0" y="1"/>
                </a:moveTo>
                <a:lnTo>
                  <a:pt x="12911" y="16818"/>
                </a:lnTo>
                <a:lnTo>
                  <a:pt x="25768" y="33580"/>
                </a:lnTo>
                <a:lnTo>
                  <a:pt x="25849" y="33580"/>
                </a:lnTo>
                <a:lnTo>
                  <a:pt x="2584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9"/>
          <p:cNvSpPr/>
          <p:nvPr/>
        </p:nvSpPr>
        <p:spPr>
          <a:xfrm>
            <a:off x="3964" y="2574935"/>
            <a:ext cx="1162410" cy="2573012"/>
          </a:xfrm>
          <a:custGeom>
            <a:rect b="b" l="l" r="r" t="t"/>
            <a:pathLst>
              <a:path extrusionOk="0" h="33553" w="25850">
                <a:moveTo>
                  <a:pt x="0" y="0"/>
                </a:moveTo>
                <a:lnTo>
                  <a:pt x="27" y="54"/>
                </a:lnTo>
                <a:lnTo>
                  <a:pt x="12911" y="16871"/>
                </a:lnTo>
                <a:lnTo>
                  <a:pt x="25714" y="33552"/>
                </a:lnTo>
                <a:lnTo>
                  <a:pt x="25849" y="33552"/>
                </a:lnTo>
                <a:lnTo>
                  <a:pt x="25849" y="136"/>
                </a:lnTo>
                <a:lnTo>
                  <a:pt x="25849" y="27"/>
                </a:lnTo>
                <a:lnTo>
                  <a:pt x="2584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9"/>
          <p:cNvSpPr txBox="1"/>
          <p:nvPr>
            <p:ph idx="1" type="subTitle"/>
          </p:nvPr>
        </p:nvSpPr>
        <p:spPr>
          <a:xfrm>
            <a:off x="2337875" y="1871600"/>
            <a:ext cx="4236900" cy="159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112" name="Google Shape;112;p19"/>
          <p:cNvSpPr/>
          <p:nvPr/>
        </p:nvSpPr>
        <p:spPr>
          <a:xfrm rot="10800000">
            <a:off x="7984018" y="-150"/>
            <a:ext cx="1159982" cy="2573012"/>
          </a:xfrm>
          <a:custGeom>
            <a:rect b="b" l="l" r="r" t="t"/>
            <a:pathLst>
              <a:path extrusionOk="0" h="33553" w="25796">
                <a:moveTo>
                  <a:pt x="28" y="0"/>
                </a:moveTo>
                <a:lnTo>
                  <a:pt x="28" y="163"/>
                </a:lnTo>
                <a:lnTo>
                  <a:pt x="1" y="33525"/>
                </a:lnTo>
                <a:lnTo>
                  <a:pt x="245" y="33525"/>
                </a:lnTo>
                <a:lnTo>
                  <a:pt x="25796" y="33552"/>
                </a:lnTo>
                <a:lnTo>
                  <a:pt x="12993" y="16871"/>
                </a:lnTo>
                <a:lnTo>
                  <a:pt x="109" y="54"/>
                </a:lnTo>
                <a:lnTo>
                  <a:pt x="8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9"/>
          <p:cNvSpPr/>
          <p:nvPr/>
        </p:nvSpPr>
        <p:spPr>
          <a:xfrm rot="10800000">
            <a:off x="7981589" y="2572788"/>
            <a:ext cx="1161196" cy="2575159"/>
          </a:xfrm>
          <a:custGeom>
            <a:rect b="b" l="l" r="r" t="t"/>
            <a:pathLst>
              <a:path extrusionOk="0" h="33581" w="25823">
                <a:moveTo>
                  <a:pt x="1" y="1"/>
                </a:moveTo>
                <a:lnTo>
                  <a:pt x="1" y="82"/>
                </a:lnTo>
                <a:lnTo>
                  <a:pt x="1" y="33580"/>
                </a:lnTo>
                <a:lnTo>
                  <a:pt x="25823" y="33580"/>
                </a:lnTo>
                <a:lnTo>
                  <a:pt x="12966" y="16818"/>
                </a:lnTo>
                <a:lnTo>
                  <a:pt x="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9"/>
          <p:cNvSpPr/>
          <p:nvPr/>
        </p:nvSpPr>
        <p:spPr>
          <a:xfrm rot="10800000">
            <a:off x="7977902" y="2572788"/>
            <a:ext cx="1162410" cy="2575159"/>
          </a:xfrm>
          <a:custGeom>
            <a:rect b="b" l="l" r="r" t="t"/>
            <a:pathLst>
              <a:path extrusionOk="0" h="33581" w="25850">
                <a:moveTo>
                  <a:pt x="0" y="1"/>
                </a:moveTo>
                <a:lnTo>
                  <a:pt x="12911" y="16818"/>
                </a:lnTo>
                <a:lnTo>
                  <a:pt x="25768" y="33580"/>
                </a:lnTo>
                <a:lnTo>
                  <a:pt x="25849" y="33580"/>
                </a:lnTo>
                <a:lnTo>
                  <a:pt x="2584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9"/>
          <p:cNvSpPr/>
          <p:nvPr/>
        </p:nvSpPr>
        <p:spPr>
          <a:xfrm rot="10800000">
            <a:off x="7977902" y="-150"/>
            <a:ext cx="1162410" cy="2573012"/>
          </a:xfrm>
          <a:custGeom>
            <a:rect b="b" l="l" r="r" t="t"/>
            <a:pathLst>
              <a:path extrusionOk="0" h="33553" w="25850">
                <a:moveTo>
                  <a:pt x="0" y="0"/>
                </a:moveTo>
                <a:lnTo>
                  <a:pt x="27" y="54"/>
                </a:lnTo>
                <a:lnTo>
                  <a:pt x="12911" y="16871"/>
                </a:lnTo>
                <a:lnTo>
                  <a:pt x="25714" y="33552"/>
                </a:lnTo>
                <a:lnTo>
                  <a:pt x="25849" y="33552"/>
                </a:lnTo>
                <a:lnTo>
                  <a:pt x="25849" y="136"/>
                </a:lnTo>
                <a:lnTo>
                  <a:pt x="25849" y="27"/>
                </a:lnTo>
                <a:lnTo>
                  <a:pt x="2584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9"/>
          <p:cNvSpPr txBox="1"/>
          <p:nvPr>
            <p:ph type="title"/>
          </p:nvPr>
        </p:nvSpPr>
        <p:spPr>
          <a:xfrm>
            <a:off x="2343150" y="3467300"/>
            <a:ext cx="4236900" cy="428700"/>
          </a:xfrm>
          <a:prstGeom prst="rect">
            <a:avLst/>
          </a:prstGeom>
          <a:solidFill>
            <a:schemeClr val="accent3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3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20"/>
          <p:cNvGrpSpPr/>
          <p:nvPr/>
        </p:nvGrpSpPr>
        <p:grpSpPr>
          <a:xfrm>
            <a:off x="0" y="2106484"/>
            <a:ext cx="9144000" cy="3036898"/>
            <a:chOff x="0" y="1643082"/>
            <a:chExt cx="9144000" cy="3500343"/>
          </a:xfrm>
        </p:grpSpPr>
        <p:sp>
          <p:nvSpPr>
            <p:cNvPr id="119" name="Google Shape;119;p20"/>
            <p:cNvSpPr/>
            <p:nvPr/>
          </p:nvSpPr>
          <p:spPr>
            <a:xfrm>
              <a:off x="0" y="3228825"/>
              <a:ext cx="9144000" cy="1914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0" y="1643082"/>
              <a:ext cx="9136800" cy="1593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1" name="Google Shape;121;p20"/>
          <p:cNvSpPr txBox="1"/>
          <p:nvPr>
            <p:ph type="title"/>
          </p:nvPr>
        </p:nvSpPr>
        <p:spPr>
          <a:xfrm>
            <a:off x="710100" y="445025"/>
            <a:ext cx="7723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2" name="Google Shape;122;p20"/>
          <p:cNvSpPr txBox="1"/>
          <p:nvPr>
            <p:ph idx="1" type="subTitle"/>
          </p:nvPr>
        </p:nvSpPr>
        <p:spPr>
          <a:xfrm>
            <a:off x="710100" y="2185001"/>
            <a:ext cx="2066400" cy="6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123" name="Google Shape;123;p20"/>
          <p:cNvSpPr txBox="1"/>
          <p:nvPr>
            <p:ph idx="2" type="subTitle"/>
          </p:nvPr>
        </p:nvSpPr>
        <p:spPr>
          <a:xfrm>
            <a:off x="710100" y="1895500"/>
            <a:ext cx="20664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24" name="Google Shape;124;p20"/>
          <p:cNvSpPr txBox="1"/>
          <p:nvPr>
            <p:ph hasCustomPrompt="1" idx="3" type="title"/>
          </p:nvPr>
        </p:nvSpPr>
        <p:spPr>
          <a:xfrm>
            <a:off x="1494150" y="1278600"/>
            <a:ext cx="493800" cy="493800"/>
          </a:xfrm>
          <a:prstGeom prst="rect">
            <a:avLst/>
          </a:prstGeom>
          <a:solidFill>
            <a:schemeClr val="accent4"/>
          </a:solidFill>
        </p:spPr>
        <p:txBody>
          <a:bodyPr anchorCtr="0" anchor="ctr" bIns="91425" lIns="0" spcFirstLastPara="1" rIns="0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5" name="Google Shape;125;p20"/>
          <p:cNvSpPr txBox="1"/>
          <p:nvPr>
            <p:ph idx="4" type="subTitle"/>
          </p:nvPr>
        </p:nvSpPr>
        <p:spPr>
          <a:xfrm>
            <a:off x="3538800" y="2185001"/>
            <a:ext cx="2066400" cy="6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126" name="Google Shape;126;p20"/>
          <p:cNvSpPr txBox="1"/>
          <p:nvPr>
            <p:ph idx="5" type="subTitle"/>
          </p:nvPr>
        </p:nvSpPr>
        <p:spPr>
          <a:xfrm>
            <a:off x="3538800" y="1895500"/>
            <a:ext cx="20664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27" name="Google Shape;127;p20"/>
          <p:cNvSpPr txBox="1"/>
          <p:nvPr>
            <p:ph hasCustomPrompt="1" idx="6" type="title"/>
          </p:nvPr>
        </p:nvSpPr>
        <p:spPr>
          <a:xfrm>
            <a:off x="4322850" y="1276650"/>
            <a:ext cx="493800" cy="497700"/>
          </a:xfrm>
          <a:prstGeom prst="rect">
            <a:avLst/>
          </a:prstGeom>
          <a:solidFill>
            <a:schemeClr val="accent4"/>
          </a:solidFill>
        </p:spPr>
        <p:txBody>
          <a:bodyPr anchorCtr="0" anchor="ctr" bIns="91425" lIns="0" spcFirstLastPara="1" rIns="0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8" name="Google Shape;128;p20"/>
          <p:cNvSpPr txBox="1"/>
          <p:nvPr>
            <p:ph idx="7" type="subTitle"/>
          </p:nvPr>
        </p:nvSpPr>
        <p:spPr>
          <a:xfrm>
            <a:off x="6367500" y="2185001"/>
            <a:ext cx="2066400" cy="6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129" name="Google Shape;129;p20"/>
          <p:cNvSpPr txBox="1"/>
          <p:nvPr>
            <p:ph idx="8" type="subTitle"/>
          </p:nvPr>
        </p:nvSpPr>
        <p:spPr>
          <a:xfrm>
            <a:off x="6367500" y="1895500"/>
            <a:ext cx="20664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30" name="Google Shape;130;p20"/>
          <p:cNvSpPr txBox="1"/>
          <p:nvPr>
            <p:ph hasCustomPrompt="1" idx="9" type="title"/>
          </p:nvPr>
        </p:nvSpPr>
        <p:spPr>
          <a:xfrm>
            <a:off x="7151550" y="1276650"/>
            <a:ext cx="493800" cy="497700"/>
          </a:xfrm>
          <a:prstGeom prst="rect">
            <a:avLst/>
          </a:prstGeom>
          <a:solidFill>
            <a:schemeClr val="accent4"/>
          </a:solidFill>
        </p:spPr>
        <p:txBody>
          <a:bodyPr anchorCtr="0" anchor="ctr" bIns="91425" lIns="0" spcFirstLastPara="1" rIns="0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1" name="Google Shape;131;p20"/>
          <p:cNvSpPr txBox="1"/>
          <p:nvPr>
            <p:ph idx="13" type="subTitle"/>
          </p:nvPr>
        </p:nvSpPr>
        <p:spPr>
          <a:xfrm>
            <a:off x="710100" y="3910051"/>
            <a:ext cx="2066400" cy="6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132" name="Google Shape;132;p20"/>
          <p:cNvSpPr txBox="1"/>
          <p:nvPr>
            <p:ph idx="14" type="subTitle"/>
          </p:nvPr>
        </p:nvSpPr>
        <p:spPr>
          <a:xfrm>
            <a:off x="710100" y="3620550"/>
            <a:ext cx="20664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33" name="Google Shape;133;p20"/>
          <p:cNvSpPr txBox="1"/>
          <p:nvPr>
            <p:ph hasCustomPrompt="1" idx="15" type="title"/>
          </p:nvPr>
        </p:nvSpPr>
        <p:spPr>
          <a:xfrm>
            <a:off x="1494150" y="3001700"/>
            <a:ext cx="493800" cy="493800"/>
          </a:xfrm>
          <a:prstGeom prst="rect">
            <a:avLst/>
          </a:prstGeom>
          <a:solidFill>
            <a:schemeClr val="accent4"/>
          </a:solidFill>
        </p:spPr>
        <p:txBody>
          <a:bodyPr anchorCtr="0" anchor="ctr" bIns="91425" lIns="0" spcFirstLastPara="1" rIns="0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4" name="Google Shape;134;p20"/>
          <p:cNvSpPr txBox="1"/>
          <p:nvPr>
            <p:ph idx="16" type="subTitle"/>
          </p:nvPr>
        </p:nvSpPr>
        <p:spPr>
          <a:xfrm>
            <a:off x="3538800" y="3910051"/>
            <a:ext cx="2066400" cy="6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135" name="Google Shape;135;p20"/>
          <p:cNvSpPr txBox="1"/>
          <p:nvPr>
            <p:ph idx="17" type="subTitle"/>
          </p:nvPr>
        </p:nvSpPr>
        <p:spPr>
          <a:xfrm>
            <a:off x="3538800" y="3620550"/>
            <a:ext cx="20664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36" name="Google Shape;136;p20"/>
          <p:cNvSpPr txBox="1"/>
          <p:nvPr>
            <p:ph hasCustomPrompt="1" idx="18" type="title"/>
          </p:nvPr>
        </p:nvSpPr>
        <p:spPr>
          <a:xfrm>
            <a:off x="4322850" y="3001700"/>
            <a:ext cx="493800" cy="493800"/>
          </a:xfrm>
          <a:prstGeom prst="rect">
            <a:avLst/>
          </a:prstGeom>
          <a:solidFill>
            <a:schemeClr val="accent4"/>
          </a:solidFill>
        </p:spPr>
        <p:txBody>
          <a:bodyPr anchorCtr="0" anchor="ctr" bIns="91425" lIns="0" spcFirstLastPara="1" rIns="0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7" name="Google Shape;137;p20"/>
          <p:cNvSpPr txBox="1"/>
          <p:nvPr>
            <p:ph idx="19" type="subTitle"/>
          </p:nvPr>
        </p:nvSpPr>
        <p:spPr>
          <a:xfrm>
            <a:off x="6367500" y="3910051"/>
            <a:ext cx="2066400" cy="6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138" name="Google Shape;138;p20"/>
          <p:cNvSpPr txBox="1"/>
          <p:nvPr>
            <p:ph idx="20" type="subTitle"/>
          </p:nvPr>
        </p:nvSpPr>
        <p:spPr>
          <a:xfrm>
            <a:off x="6367500" y="3620550"/>
            <a:ext cx="20664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39" name="Google Shape;139;p20"/>
          <p:cNvSpPr txBox="1"/>
          <p:nvPr>
            <p:ph hasCustomPrompt="1" idx="21" type="title"/>
          </p:nvPr>
        </p:nvSpPr>
        <p:spPr>
          <a:xfrm>
            <a:off x="7151550" y="3001700"/>
            <a:ext cx="493800" cy="493800"/>
          </a:xfrm>
          <a:prstGeom prst="rect">
            <a:avLst/>
          </a:prstGeom>
          <a:solidFill>
            <a:schemeClr val="accent4"/>
          </a:solidFill>
        </p:spPr>
        <p:txBody>
          <a:bodyPr anchorCtr="0" anchor="ctr" bIns="91425" lIns="0" spcFirstLastPara="1" rIns="0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0" name="Google Shape;140;p20"/>
          <p:cNvSpPr/>
          <p:nvPr/>
        </p:nvSpPr>
        <p:spPr>
          <a:xfrm flipH="1" rot="10800000">
            <a:off x="0" y="0"/>
            <a:ext cx="1149000" cy="9945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4572100" y="-24"/>
            <a:ext cx="4571975" cy="5143471"/>
          </a:xfrm>
          <a:custGeom>
            <a:rect b="b" l="l" r="r" t="t"/>
            <a:pathLst>
              <a:path extrusionOk="0" h="25308" w="59700">
                <a:moveTo>
                  <a:pt x="59510" y="1"/>
                </a:moveTo>
                <a:lnTo>
                  <a:pt x="0" y="25307"/>
                </a:lnTo>
                <a:lnTo>
                  <a:pt x="59700" y="25307"/>
                </a:lnTo>
                <a:lnTo>
                  <a:pt x="59700" y="109"/>
                </a:lnTo>
                <a:lnTo>
                  <a:pt x="5970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125" y="-197"/>
            <a:ext cx="4572052" cy="5143475"/>
          </a:xfrm>
          <a:custGeom>
            <a:rect b="b" l="l" r="r" t="t"/>
            <a:pathLst>
              <a:path extrusionOk="0" h="33526" w="59701">
                <a:moveTo>
                  <a:pt x="0" y="1"/>
                </a:moveTo>
                <a:lnTo>
                  <a:pt x="0" y="33526"/>
                </a:lnTo>
                <a:lnTo>
                  <a:pt x="59700" y="33526"/>
                </a:lnTo>
                <a:lnTo>
                  <a:pt x="59700" y="33444"/>
                </a:lnTo>
                <a:lnTo>
                  <a:pt x="5970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710100" y="1652150"/>
            <a:ext cx="3143700" cy="102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710100" y="2673951"/>
            <a:ext cx="3143700" cy="15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4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/>
          <p:nvPr>
            <p:ph type="title"/>
          </p:nvPr>
        </p:nvSpPr>
        <p:spPr>
          <a:xfrm>
            <a:off x="710100" y="445025"/>
            <a:ext cx="7723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43" name="Google Shape;143;p21"/>
          <p:cNvSpPr/>
          <p:nvPr/>
        </p:nvSpPr>
        <p:spPr>
          <a:xfrm rot="10800000">
            <a:off x="7165200" y="-1"/>
            <a:ext cx="1978800" cy="19788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1"/>
          <p:cNvSpPr txBox="1"/>
          <p:nvPr>
            <p:ph idx="1" type="subTitle"/>
          </p:nvPr>
        </p:nvSpPr>
        <p:spPr>
          <a:xfrm>
            <a:off x="928200" y="2760775"/>
            <a:ext cx="2048400" cy="128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145" name="Google Shape;145;p21"/>
          <p:cNvSpPr txBox="1"/>
          <p:nvPr>
            <p:ph idx="2" type="subTitle"/>
          </p:nvPr>
        </p:nvSpPr>
        <p:spPr>
          <a:xfrm>
            <a:off x="928200" y="2391775"/>
            <a:ext cx="20484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46" name="Google Shape;146;p21"/>
          <p:cNvSpPr txBox="1"/>
          <p:nvPr>
            <p:ph idx="3" type="subTitle"/>
          </p:nvPr>
        </p:nvSpPr>
        <p:spPr>
          <a:xfrm>
            <a:off x="3549463" y="2760775"/>
            <a:ext cx="2048400" cy="128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147" name="Google Shape;147;p21"/>
          <p:cNvSpPr txBox="1"/>
          <p:nvPr>
            <p:ph idx="4" type="subTitle"/>
          </p:nvPr>
        </p:nvSpPr>
        <p:spPr>
          <a:xfrm>
            <a:off x="3549463" y="2391775"/>
            <a:ext cx="20484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48" name="Google Shape;148;p21"/>
          <p:cNvSpPr txBox="1"/>
          <p:nvPr>
            <p:ph idx="5" type="subTitle"/>
          </p:nvPr>
        </p:nvSpPr>
        <p:spPr>
          <a:xfrm>
            <a:off x="6167388" y="2760775"/>
            <a:ext cx="2048400" cy="128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spcBef>
                <a:spcPts val="800"/>
              </a:spcBef>
              <a:spcAft>
                <a:spcPts val="0"/>
              </a:spcAft>
              <a:buNone/>
              <a:defRPr sz="1400"/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149" name="Google Shape;149;p21"/>
          <p:cNvSpPr txBox="1"/>
          <p:nvPr>
            <p:ph idx="6" type="subTitle"/>
          </p:nvPr>
        </p:nvSpPr>
        <p:spPr>
          <a:xfrm>
            <a:off x="6167388" y="2391775"/>
            <a:ext cx="20484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CUSTOM_5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/>
          <p:nvPr>
            <p:ph type="title"/>
          </p:nvPr>
        </p:nvSpPr>
        <p:spPr>
          <a:xfrm>
            <a:off x="710100" y="445025"/>
            <a:ext cx="42528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grpSp>
        <p:nvGrpSpPr>
          <p:cNvPr id="152" name="Google Shape;152;p22"/>
          <p:cNvGrpSpPr/>
          <p:nvPr/>
        </p:nvGrpSpPr>
        <p:grpSpPr>
          <a:xfrm>
            <a:off x="5566901" y="3975"/>
            <a:ext cx="3576548" cy="5143500"/>
            <a:chOff x="5221056" y="3975"/>
            <a:chExt cx="3922944" cy="5143500"/>
          </a:xfrm>
        </p:grpSpPr>
        <p:sp>
          <p:nvSpPr>
            <p:cNvPr id="153" name="Google Shape;153;p22"/>
            <p:cNvSpPr/>
            <p:nvPr/>
          </p:nvSpPr>
          <p:spPr>
            <a:xfrm>
              <a:off x="7034400" y="3975"/>
              <a:ext cx="21096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22"/>
            <p:cNvSpPr/>
            <p:nvPr/>
          </p:nvSpPr>
          <p:spPr>
            <a:xfrm flipH="1">
              <a:off x="5221056" y="3975"/>
              <a:ext cx="1820400" cy="51435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5" name="Google Shape;155;p22"/>
          <p:cNvSpPr txBox="1"/>
          <p:nvPr/>
        </p:nvSpPr>
        <p:spPr>
          <a:xfrm>
            <a:off x="717200" y="3855800"/>
            <a:ext cx="38973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900">
                <a:solidFill>
                  <a:schemeClr val="accent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9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900">
                <a:solidFill>
                  <a:schemeClr val="accent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9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, and infographics &amp; images by </a:t>
            </a:r>
            <a:r>
              <a:rPr lang="en" sz="900">
                <a:solidFill>
                  <a:schemeClr val="accent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9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endParaRPr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710100" y="445025"/>
            <a:ext cx="7723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710100" y="1152475"/>
            <a:ext cx="772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800"/>
              </a:spcBef>
              <a:spcAft>
                <a:spcPts val="8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/>
          <p:nvPr/>
        </p:nvSpPr>
        <p:spPr>
          <a:xfrm rot="10800000">
            <a:off x="8398800" y="225"/>
            <a:ext cx="745200" cy="745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/>
          <p:nvPr/>
        </p:nvSpPr>
        <p:spPr>
          <a:xfrm rot="10800000">
            <a:off x="7653625" y="225"/>
            <a:ext cx="745200" cy="745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4"/>
          <p:cNvSpPr/>
          <p:nvPr/>
        </p:nvSpPr>
        <p:spPr>
          <a:xfrm>
            <a:off x="0" y="4086600"/>
            <a:ext cx="1056900" cy="10569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25"/>
            <a:ext cx="1590600" cy="22074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100" y="2194875"/>
            <a:ext cx="9144000" cy="294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0" y="2206875"/>
            <a:ext cx="1590600" cy="2948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710100" y="445025"/>
            <a:ext cx="7723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subTitle"/>
          </p:nvPr>
        </p:nvSpPr>
        <p:spPr>
          <a:xfrm>
            <a:off x="1439263" y="3006325"/>
            <a:ext cx="27888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spcBef>
                <a:spcPts val="800"/>
              </a:spcBef>
              <a:spcAft>
                <a:spcPts val="80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2" type="subTitle"/>
          </p:nvPr>
        </p:nvSpPr>
        <p:spPr>
          <a:xfrm>
            <a:off x="1439263" y="3372025"/>
            <a:ext cx="2788800" cy="103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  <p:sp>
        <p:nvSpPr>
          <p:cNvPr id="31" name="Google Shape;31;p5"/>
          <p:cNvSpPr txBox="1"/>
          <p:nvPr>
            <p:ph idx="3" type="subTitle"/>
          </p:nvPr>
        </p:nvSpPr>
        <p:spPr>
          <a:xfrm>
            <a:off x="4913988" y="3006325"/>
            <a:ext cx="27888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2" name="Google Shape;32;p5"/>
          <p:cNvSpPr txBox="1"/>
          <p:nvPr>
            <p:ph idx="4" type="subTitle"/>
          </p:nvPr>
        </p:nvSpPr>
        <p:spPr>
          <a:xfrm>
            <a:off x="4913988" y="3372025"/>
            <a:ext cx="2788800" cy="103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 algn="ctr">
              <a:spcBef>
                <a:spcPts val="800"/>
              </a:spcBef>
              <a:spcAft>
                <a:spcPts val="0"/>
              </a:spcAft>
              <a:buNone/>
              <a:defRPr sz="1400"/>
            </a:lvl3pPr>
            <a:lvl4pPr lvl="3" rtl="0" algn="ctr">
              <a:spcBef>
                <a:spcPts val="800"/>
              </a:spcBef>
              <a:spcAft>
                <a:spcPts val="0"/>
              </a:spcAft>
              <a:buNone/>
              <a:defRPr sz="1400"/>
            </a:lvl4pPr>
            <a:lvl5pPr lvl="4" rtl="0" algn="ctr">
              <a:spcBef>
                <a:spcPts val="800"/>
              </a:spcBef>
              <a:spcAft>
                <a:spcPts val="0"/>
              </a:spcAft>
              <a:buNone/>
              <a:defRPr sz="1400"/>
            </a:lvl5pPr>
            <a:lvl6pPr lvl="5" rtl="0" algn="ctr">
              <a:spcBef>
                <a:spcPts val="800"/>
              </a:spcBef>
              <a:spcAft>
                <a:spcPts val="0"/>
              </a:spcAft>
              <a:buNone/>
              <a:defRPr sz="1400"/>
            </a:lvl6pPr>
            <a:lvl7pPr lvl="6" rtl="0" algn="ctr">
              <a:spcBef>
                <a:spcPts val="800"/>
              </a:spcBef>
              <a:spcAft>
                <a:spcPts val="0"/>
              </a:spcAft>
              <a:buNone/>
              <a:defRPr sz="1400"/>
            </a:lvl7pPr>
            <a:lvl8pPr lvl="7" rtl="0" algn="ctr">
              <a:spcBef>
                <a:spcPts val="800"/>
              </a:spcBef>
              <a:spcAft>
                <a:spcPts val="0"/>
              </a:spcAft>
              <a:buNone/>
              <a:defRPr sz="1400"/>
            </a:lvl8pPr>
            <a:lvl9pPr lvl="8" rtl="0" algn="ctr">
              <a:spcBef>
                <a:spcPts val="800"/>
              </a:spcBef>
              <a:spcAft>
                <a:spcPts val="800"/>
              </a:spcAft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TITLE_AND_TWO_COLUMNS_1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/>
          <p:nvPr/>
        </p:nvSpPr>
        <p:spPr>
          <a:xfrm flipH="1" rot="10800000">
            <a:off x="-100" y="100"/>
            <a:ext cx="3574500" cy="51435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6"/>
          <p:cNvSpPr/>
          <p:nvPr/>
        </p:nvSpPr>
        <p:spPr>
          <a:xfrm flipH="1">
            <a:off x="-100" y="100"/>
            <a:ext cx="3574500" cy="51435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6"/>
          <p:cNvSpPr txBox="1"/>
          <p:nvPr>
            <p:ph type="title"/>
          </p:nvPr>
        </p:nvSpPr>
        <p:spPr>
          <a:xfrm>
            <a:off x="710100" y="445025"/>
            <a:ext cx="7723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" type="subTitle"/>
          </p:nvPr>
        </p:nvSpPr>
        <p:spPr>
          <a:xfrm>
            <a:off x="3970788" y="888850"/>
            <a:ext cx="17007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8" name="Google Shape;38;p6"/>
          <p:cNvSpPr txBox="1"/>
          <p:nvPr>
            <p:ph idx="2" type="subTitle"/>
          </p:nvPr>
        </p:nvSpPr>
        <p:spPr>
          <a:xfrm>
            <a:off x="3961500" y="1254575"/>
            <a:ext cx="2141400" cy="110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sz="1600"/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sz="1600"/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sz="1600"/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sz="1600"/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sz="1600"/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sz="1600"/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sz="1600"/>
            </a:lvl9pPr>
          </a:lstStyle>
          <a:p/>
        </p:txBody>
      </p:sp>
      <p:sp>
        <p:nvSpPr>
          <p:cNvPr id="39" name="Google Shape;39;p6"/>
          <p:cNvSpPr txBox="1"/>
          <p:nvPr>
            <p:ph idx="3" type="subTitle"/>
          </p:nvPr>
        </p:nvSpPr>
        <p:spPr>
          <a:xfrm>
            <a:off x="3961488" y="2782550"/>
            <a:ext cx="17100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4" type="subTitle"/>
          </p:nvPr>
        </p:nvSpPr>
        <p:spPr>
          <a:xfrm>
            <a:off x="3961503" y="3148259"/>
            <a:ext cx="21414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sz="1600"/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sz="1600"/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sz="1600"/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sz="1600"/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sz="1600"/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sz="1600"/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sz="1600"/>
            </a:lvl9pPr>
          </a:lstStyle>
          <a:p/>
        </p:txBody>
      </p:sp>
      <p:sp>
        <p:nvSpPr>
          <p:cNvPr id="41" name="Google Shape;41;p6"/>
          <p:cNvSpPr txBox="1"/>
          <p:nvPr>
            <p:ph idx="5" type="subTitle"/>
          </p:nvPr>
        </p:nvSpPr>
        <p:spPr>
          <a:xfrm>
            <a:off x="6498088" y="888850"/>
            <a:ext cx="17100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6" type="subTitle"/>
          </p:nvPr>
        </p:nvSpPr>
        <p:spPr>
          <a:xfrm>
            <a:off x="6498093" y="1254565"/>
            <a:ext cx="2139600" cy="110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sz="1600"/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sz="1600"/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sz="1600"/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sz="1600"/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sz="1600"/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sz="1600"/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sz="1600"/>
            </a:lvl9pPr>
          </a:lstStyle>
          <a:p/>
        </p:txBody>
      </p:sp>
      <p:sp>
        <p:nvSpPr>
          <p:cNvPr id="43" name="Google Shape;43;p6"/>
          <p:cNvSpPr txBox="1"/>
          <p:nvPr>
            <p:ph idx="7" type="subTitle"/>
          </p:nvPr>
        </p:nvSpPr>
        <p:spPr>
          <a:xfrm>
            <a:off x="6498088" y="2782550"/>
            <a:ext cx="17100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b="1" sz="16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8" type="subTitle"/>
          </p:nvPr>
        </p:nvSpPr>
        <p:spPr>
          <a:xfrm>
            <a:off x="6498088" y="3148250"/>
            <a:ext cx="21396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spcBef>
                <a:spcPts val="800"/>
              </a:spcBef>
              <a:spcAft>
                <a:spcPts val="0"/>
              </a:spcAft>
              <a:buNone/>
              <a:defRPr sz="1600"/>
            </a:lvl3pPr>
            <a:lvl4pPr lvl="3" rtl="0">
              <a:spcBef>
                <a:spcPts val="800"/>
              </a:spcBef>
              <a:spcAft>
                <a:spcPts val="0"/>
              </a:spcAft>
              <a:buNone/>
              <a:defRPr sz="1600"/>
            </a:lvl4pPr>
            <a:lvl5pPr lvl="4" rtl="0">
              <a:spcBef>
                <a:spcPts val="800"/>
              </a:spcBef>
              <a:spcAft>
                <a:spcPts val="0"/>
              </a:spcAft>
              <a:buNone/>
              <a:defRPr sz="1600"/>
            </a:lvl5pPr>
            <a:lvl6pPr lvl="5" rtl="0">
              <a:spcBef>
                <a:spcPts val="800"/>
              </a:spcBef>
              <a:spcAft>
                <a:spcPts val="0"/>
              </a:spcAft>
              <a:buNone/>
              <a:defRPr sz="1600"/>
            </a:lvl6pPr>
            <a:lvl7pPr lvl="6" rtl="0">
              <a:spcBef>
                <a:spcPts val="800"/>
              </a:spcBef>
              <a:spcAft>
                <a:spcPts val="0"/>
              </a:spcAft>
              <a:buNone/>
              <a:defRPr sz="1600"/>
            </a:lvl7pPr>
            <a:lvl8pPr lvl="7" rtl="0">
              <a:spcBef>
                <a:spcPts val="800"/>
              </a:spcBef>
              <a:spcAft>
                <a:spcPts val="0"/>
              </a:spcAft>
              <a:buNone/>
              <a:defRPr sz="1600"/>
            </a:lvl8pPr>
            <a:lvl9pPr lvl="8" rtl="0">
              <a:spcBef>
                <a:spcPts val="800"/>
              </a:spcBef>
              <a:spcAft>
                <a:spcPts val="800"/>
              </a:spcAft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 flipH="1" rot="10800000">
            <a:off x="0" y="0"/>
            <a:ext cx="1129200" cy="11205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7"/>
          <p:cNvSpPr txBox="1"/>
          <p:nvPr>
            <p:ph type="title"/>
          </p:nvPr>
        </p:nvSpPr>
        <p:spPr>
          <a:xfrm>
            <a:off x="710100" y="445025"/>
            <a:ext cx="7723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TITLE_ONLY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/>
          <p:nvPr/>
        </p:nvSpPr>
        <p:spPr>
          <a:xfrm flipH="1">
            <a:off x="6279600" y="445025"/>
            <a:ext cx="2864400" cy="469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8"/>
          <p:cNvSpPr txBox="1"/>
          <p:nvPr>
            <p:ph type="title"/>
          </p:nvPr>
        </p:nvSpPr>
        <p:spPr>
          <a:xfrm>
            <a:off x="710100" y="445025"/>
            <a:ext cx="7723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/>
          <p:nvPr/>
        </p:nvSpPr>
        <p:spPr>
          <a:xfrm>
            <a:off x="5934075" y="150"/>
            <a:ext cx="32097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9"/>
          <p:cNvSpPr/>
          <p:nvPr/>
        </p:nvSpPr>
        <p:spPr>
          <a:xfrm flipH="1">
            <a:off x="4867275" y="3867450"/>
            <a:ext cx="1066800" cy="12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9"/>
          <p:cNvSpPr/>
          <p:nvPr/>
        </p:nvSpPr>
        <p:spPr>
          <a:xfrm flipH="1">
            <a:off x="8328375" y="150"/>
            <a:ext cx="815400" cy="982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9"/>
          <p:cNvSpPr txBox="1"/>
          <p:nvPr>
            <p:ph idx="1" type="body"/>
          </p:nvPr>
        </p:nvSpPr>
        <p:spPr>
          <a:xfrm>
            <a:off x="7101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6" name="Google Shape;56;p9"/>
          <p:cNvSpPr txBox="1"/>
          <p:nvPr>
            <p:ph type="title"/>
          </p:nvPr>
        </p:nvSpPr>
        <p:spPr>
          <a:xfrm>
            <a:off x="710100" y="445025"/>
            <a:ext cx="7726800" cy="5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grpSp>
        <p:nvGrpSpPr>
          <p:cNvPr id="57" name="Google Shape;57;p9"/>
          <p:cNvGrpSpPr/>
          <p:nvPr/>
        </p:nvGrpSpPr>
        <p:grpSpPr>
          <a:xfrm>
            <a:off x="5933683" y="982508"/>
            <a:ext cx="3209770" cy="2885049"/>
            <a:chOff x="1019068" y="1639035"/>
            <a:chExt cx="2724300" cy="2448692"/>
          </a:xfrm>
        </p:grpSpPr>
        <p:sp>
          <p:nvSpPr>
            <p:cNvPr id="58" name="Google Shape;58;p9"/>
            <p:cNvSpPr/>
            <p:nvPr/>
          </p:nvSpPr>
          <p:spPr>
            <a:xfrm flipH="1">
              <a:off x="1019068" y="1639035"/>
              <a:ext cx="2724300" cy="1869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9"/>
            <p:cNvSpPr/>
            <p:nvPr/>
          </p:nvSpPr>
          <p:spPr>
            <a:xfrm flipH="1">
              <a:off x="1019200" y="3367751"/>
              <a:ext cx="764966" cy="719977"/>
            </a:xfrm>
            <a:custGeom>
              <a:rect b="b" l="l" r="r" t="t"/>
              <a:pathLst>
                <a:path extrusionOk="0" h="33581" w="25850">
                  <a:moveTo>
                    <a:pt x="0" y="1"/>
                  </a:moveTo>
                  <a:lnTo>
                    <a:pt x="12911" y="16818"/>
                  </a:lnTo>
                  <a:lnTo>
                    <a:pt x="25768" y="33580"/>
                  </a:lnTo>
                  <a:lnTo>
                    <a:pt x="25849" y="33580"/>
                  </a:lnTo>
                  <a:lnTo>
                    <a:pt x="2584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9"/>
          <p:cNvSpPr/>
          <p:nvPr/>
        </p:nvSpPr>
        <p:spPr>
          <a:xfrm flipH="1" rot="10800000">
            <a:off x="0" y="0"/>
            <a:ext cx="1129200" cy="11205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/>
          <p:nvPr/>
        </p:nvSpPr>
        <p:spPr>
          <a:xfrm>
            <a:off x="0" y="0"/>
            <a:ext cx="4762500" cy="51531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0"/>
          <p:cNvSpPr txBox="1"/>
          <p:nvPr>
            <p:ph type="title"/>
          </p:nvPr>
        </p:nvSpPr>
        <p:spPr>
          <a:xfrm>
            <a:off x="4867800" y="539400"/>
            <a:ext cx="3566100" cy="406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0100" y="445025"/>
            <a:ext cx="7723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Raleway"/>
              <a:buNone/>
              <a:defRPr b="1" sz="28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Raleway"/>
              <a:buNone/>
              <a:defRPr b="1" sz="28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Raleway"/>
              <a:buNone/>
              <a:defRPr b="1" sz="28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Raleway"/>
              <a:buNone/>
              <a:defRPr b="1" sz="28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Raleway"/>
              <a:buNone/>
              <a:defRPr b="1" sz="28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Raleway"/>
              <a:buNone/>
              <a:defRPr b="1" sz="28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Raleway"/>
              <a:buNone/>
              <a:defRPr b="1" sz="28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Raleway"/>
              <a:buNone/>
              <a:defRPr b="1" sz="28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Raleway"/>
              <a:buNone/>
              <a:defRPr b="1" sz="28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0100" y="1152475"/>
            <a:ext cx="77238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/>
          <p:nvPr/>
        </p:nvSpPr>
        <p:spPr>
          <a:xfrm>
            <a:off x="2047878" y="2204503"/>
            <a:ext cx="2782368" cy="2777943"/>
          </a:xfrm>
          <a:custGeom>
            <a:rect b="b" l="l" r="r" t="t"/>
            <a:pathLst>
              <a:path extrusionOk="0" h="8161" w="8174">
                <a:moveTo>
                  <a:pt x="4073" y="321"/>
                </a:moveTo>
                <a:cubicBezTo>
                  <a:pt x="6137" y="321"/>
                  <a:pt x="7825" y="1995"/>
                  <a:pt x="7811" y="4059"/>
                </a:cubicBezTo>
                <a:cubicBezTo>
                  <a:pt x="7811" y="6110"/>
                  <a:pt x="6137" y="7784"/>
                  <a:pt x="4073" y="7784"/>
                </a:cubicBezTo>
                <a:cubicBezTo>
                  <a:pt x="2023" y="7784"/>
                  <a:pt x="349" y="6110"/>
                  <a:pt x="349" y="4059"/>
                </a:cubicBezTo>
                <a:cubicBezTo>
                  <a:pt x="349" y="1995"/>
                  <a:pt x="2023" y="321"/>
                  <a:pt x="4073" y="321"/>
                </a:cubicBezTo>
                <a:close/>
                <a:moveTo>
                  <a:pt x="4073" y="0"/>
                </a:moveTo>
                <a:cubicBezTo>
                  <a:pt x="1827" y="0"/>
                  <a:pt x="0" y="1828"/>
                  <a:pt x="0" y="4073"/>
                </a:cubicBezTo>
                <a:cubicBezTo>
                  <a:pt x="0" y="6319"/>
                  <a:pt x="1827" y="8160"/>
                  <a:pt x="4073" y="8160"/>
                </a:cubicBezTo>
                <a:cubicBezTo>
                  <a:pt x="6333" y="8160"/>
                  <a:pt x="8174" y="6305"/>
                  <a:pt x="8160" y="4073"/>
                </a:cubicBezTo>
                <a:cubicBezTo>
                  <a:pt x="8160" y="1828"/>
                  <a:pt x="6333" y="0"/>
                  <a:pt x="40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3"/>
          <p:cNvSpPr/>
          <p:nvPr/>
        </p:nvSpPr>
        <p:spPr>
          <a:xfrm>
            <a:off x="457663" y="427898"/>
            <a:ext cx="932571" cy="932578"/>
          </a:xfrm>
          <a:custGeom>
            <a:rect b="b" l="l" r="r" t="t"/>
            <a:pathLst>
              <a:path extrusionOk="0" h="3042" w="3042">
                <a:moveTo>
                  <a:pt x="1521" y="349"/>
                </a:moveTo>
                <a:cubicBezTo>
                  <a:pt x="2162" y="349"/>
                  <a:pt x="2692" y="865"/>
                  <a:pt x="2692" y="1521"/>
                </a:cubicBezTo>
                <a:cubicBezTo>
                  <a:pt x="2692" y="2163"/>
                  <a:pt x="2162" y="2679"/>
                  <a:pt x="1521" y="2679"/>
                </a:cubicBezTo>
                <a:cubicBezTo>
                  <a:pt x="879" y="2679"/>
                  <a:pt x="349" y="2163"/>
                  <a:pt x="349" y="1521"/>
                </a:cubicBezTo>
                <a:cubicBezTo>
                  <a:pt x="349" y="865"/>
                  <a:pt x="879" y="349"/>
                  <a:pt x="1521" y="349"/>
                </a:cubicBezTo>
                <a:close/>
                <a:moveTo>
                  <a:pt x="1521" y="1"/>
                </a:moveTo>
                <a:cubicBezTo>
                  <a:pt x="684" y="1"/>
                  <a:pt x="0" y="684"/>
                  <a:pt x="0" y="1521"/>
                </a:cubicBezTo>
                <a:cubicBezTo>
                  <a:pt x="0" y="2358"/>
                  <a:pt x="684" y="3041"/>
                  <a:pt x="1521" y="3041"/>
                </a:cubicBezTo>
                <a:cubicBezTo>
                  <a:pt x="2358" y="3041"/>
                  <a:pt x="3041" y="2358"/>
                  <a:pt x="3041" y="1521"/>
                </a:cubicBezTo>
                <a:cubicBezTo>
                  <a:pt x="3041" y="684"/>
                  <a:pt x="2358" y="1"/>
                  <a:pt x="15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3"/>
          <p:cNvSpPr txBox="1"/>
          <p:nvPr>
            <p:ph type="ctrTitle"/>
          </p:nvPr>
        </p:nvSpPr>
        <p:spPr>
          <a:xfrm>
            <a:off x="4830250" y="975450"/>
            <a:ext cx="4235100" cy="243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Психологічні механізми</a:t>
            </a:r>
            <a:br>
              <a:rPr lang="en"/>
            </a:br>
            <a:r>
              <a:rPr lang="en"/>
              <a:t>соціалізації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163" name="Google Shape;163;p23"/>
          <p:cNvGrpSpPr/>
          <p:nvPr/>
        </p:nvGrpSpPr>
        <p:grpSpPr>
          <a:xfrm>
            <a:off x="3167837" y="3665768"/>
            <a:ext cx="542452" cy="548118"/>
            <a:chOff x="5897679" y="3851804"/>
            <a:chExt cx="638856" cy="645528"/>
          </a:xfrm>
        </p:grpSpPr>
        <p:sp>
          <p:nvSpPr>
            <p:cNvPr id="164" name="Google Shape;164;p23"/>
            <p:cNvSpPr/>
            <p:nvPr/>
          </p:nvSpPr>
          <p:spPr>
            <a:xfrm>
              <a:off x="5897679" y="4364947"/>
              <a:ext cx="638856" cy="132386"/>
            </a:xfrm>
            <a:custGeom>
              <a:rect b="b" l="l" r="r" t="t"/>
              <a:pathLst>
                <a:path extrusionOk="0" h="350" w="1689">
                  <a:moveTo>
                    <a:pt x="1" y="1"/>
                  </a:moveTo>
                  <a:lnTo>
                    <a:pt x="1" y="350"/>
                  </a:lnTo>
                  <a:lnTo>
                    <a:pt x="1689" y="350"/>
                  </a:lnTo>
                  <a:lnTo>
                    <a:pt x="16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23"/>
            <p:cNvSpPr/>
            <p:nvPr/>
          </p:nvSpPr>
          <p:spPr>
            <a:xfrm>
              <a:off x="5897679" y="3851804"/>
              <a:ext cx="638856" cy="132386"/>
            </a:xfrm>
            <a:custGeom>
              <a:rect b="b" l="l" r="r" t="t"/>
              <a:pathLst>
                <a:path extrusionOk="0" h="350" w="1689">
                  <a:moveTo>
                    <a:pt x="1" y="1"/>
                  </a:moveTo>
                  <a:lnTo>
                    <a:pt x="1" y="350"/>
                  </a:lnTo>
                  <a:lnTo>
                    <a:pt x="1689" y="350"/>
                  </a:lnTo>
                  <a:lnTo>
                    <a:pt x="16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23"/>
            <p:cNvSpPr/>
            <p:nvPr/>
          </p:nvSpPr>
          <p:spPr>
            <a:xfrm>
              <a:off x="5897679" y="4108376"/>
              <a:ext cx="638856" cy="132386"/>
            </a:xfrm>
            <a:custGeom>
              <a:rect b="b" l="l" r="r" t="t"/>
              <a:pathLst>
                <a:path extrusionOk="0" h="350" w="1689">
                  <a:moveTo>
                    <a:pt x="1" y="1"/>
                  </a:moveTo>
                  <a:lnTo>
                    <a:pt x="1" y="350"/>
                  </a:lnTo>
                  <a:lnTo>
                    <a:pt x="1689" y="350"/>
                  </a:lnTo>
                  <a:lnTo>
                    <a:pt x="16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7" name="Google Shape;167;p23"/>
          <p:cNvGrpSpPr/>
          <p:nvPr/>
        </p:nvGrpSpPr>
        <p:grpSpPr>
          <a:xfrm>
            <a:off x="5764569" y="3897586"/>
            <a:ext cx="2046844" cy="743300"/>
            <a:chOff x="2658741" y="4097347"/>
            <a:chExt cx="696964" cy="294074"/>
          </a:xfrm>
        </p:grpSpPr>
        <p:grpSp>
          <p:nvGrpSpPr>
            <p:cNvPr id="168" name="Google Shape;168;p23"/>
            <p:cNvGrpSpPr/>
            <p:nvPr/>
          </p:nvGrpSpPr>
          <p:grpSpPr>
            <a:xfrm>
              <a:off x="2658741" y="4097347"/>
              <a:ext cx="118572" cy="294074"/>
              <a:chOff x="3343310" y="4475555"/>
              <a:chExt cx="127717" cy="316753"/>
            </a:xfrm>
          </p:grpSpPr>
          <p:sp>
            <p:nvSpPr>
              <p:cNvPr id="169" name="Google Shape;169;p23"/>
              <p:cNvSpPr/>
              <p:nvPr/>
            </p:nvSpPr>
            <p:spPr>
              <a:xfrm>
                <a:off x="3343310" y="4535967"/>
                <a:ext cx="127717" cy="256341"/>
              </a:xfrm>
              <a:custGeom>
                <a:rect b="b" l="l" r="r" t="t"/>
                <a:pathLst>
                  <a:path extrusionOk="0" h="156544" w="77995">
                    <a:moveTo>
                      <a:pt x="18496" y="1"/>
                    </a:moveTo>
                    <a:cubicBezTo>
                      <a:pt x="8514" y="1"/>
                      <a:pt x="359" y="8123"/>
                      <a:pt x="327" y="18105"/>
                    </a:cubicBezTo>
                    <a:lnTo>
                      <a:pt x="33" y="74537"/>
                    </a:lnTo>
                    <a:cubicBezTo>
                      <a:pt x="0" y="78778"/>
                      <a:pt x="3425" y="82235"/>
                      <a:pt x="7666" y="82268"/>
                    </a:cubicBezTo>
                    <a:lnTo>
                      <a:pt x="7731" y="82268"/>
                    </a:lnTo>
                    <a:cubicBezTo>
                      <a:pt x="11939" y="82268"/>
                      <a:pt x="15364" y="78843"/>
                      <a:pt x="15397" y="74635"/>
                    </a:cubicBezTo>
                    <a:lnTo>
                      <a:pt x="15691" y="18170"/>
                    </a:lnTo>
                    <a:cubicBezTo>
                      <a:pt x="15691" y="17341"/>
                      <a:pt x="16344" y="16668"/>
                      <a:pt x="17166" y="16668"/>
                    </a:cubicBezTo>
                    <a:cubicBezTo>
                      <a:pt x="17185" y="16668"/>
                      <a:pt x="17204" y="16669"/>
                      <a:pt x="17224" y="16669"/>
                    </a:cubicBezTo>
                    <a:cubicBezTo>
                      <a:pt x="18039" y="16669"/>
                      <a:pt x="18724" y="17355"/>
                      <a:pt x="18724" y="18170"/>
                    </a:cubicBezTo>
                    <a:lnTo>
                      <a:pt x="18724" y="147345"/>
                    </a:lnTo>
                    <a:cubicBezTo>
                      <a:pt x="18724" y="152433"/>
                      <a:pt x="22867" y="156543"/>
                      <a:pt x="27956" y="156543"/>
                    </a:cubicBezTo>
                    <a:cubicBezTo>
                      <a:pt x="33044" y="156543"/>
                      <a:pt x="37187" y="152433"/>
                      <a:pt x="37187" y="147345"/>
                    </a:cubicBezTo>
                    <a:lnTo>
                      <a:pt x="37187" y="73656"/>
                    </a:lnTo>
                    <a:lnTo>
                      <a:pt x="41167" y="73656"/>
                    </a:lnTo>
                    <a:lnTo>
                      <a:pt x="41167" y="147345"/>
                    </a:lnTo>
                    <a:cubicBezTo>
                      <a:pt x="41167" y="152433"/>
                      <a:pt x="45277" y="156543"/>
                      <a:pt x="50365" y="156543"/>
                    </a:cubicBezTo>
                    <a:cubicBezTo>
                      <a:pt x="55454" y="156543"/>
                      <a:pt x="59597" y="152433"/>
                      <a:pt x="59597" y="147345"/>
                    </a:cubicBezTo>
                    <a:cubicBezTo>
                      <a:pt x="59597" y="25477"/>
                      <a:pt x="59434" y="95153"/>
                      <a:pt x="59434" y="18300"/>
                    </a:cubicBezTo>
                    <a:cubicBezTo>
                      <a:pt x="59434" y="17420"/>
                      <a:pt x="60119" y="16702"/>
                      <a:pt x="60967" y="16669"/>
                    </a:cubicBezTo>
                    <a:cubicBezTo>
                      <a:pt x="60988" y="16669"/>
                      <a:pt x="61009" y="16668"/>
                      <a:pt x="61030" y="16668"/>
                    </a:cubicBezTo>
                    <a:cubicBezTo>
                      <a:pt x="61882" y="16668"/>
                      <a:pt x="62567" y="17310"/>
                      <a:pt x="62631" y="18170"/>
                    </a:cubicBezTo>
                    <a:lnTo>
                      <a:pt x="62598" y="74570"/>
                    </a:lnTo>
                    <a:cubicBezTo>
                      <a:pt x="62598" y="78810"/>
                      <a:pt x="66023" y="82268"/>
                      <a:pt x="70264" y="82268"/>
                    </a:cubicBezTo>
                    <a:cubicBezTo>
                      <a:pt x="74504" y="82268"/>
                      <a:pt x="77962" y="78843"/>
                      <a:pt x="77962" y="74602"/>
                    </a:cubicBezTo>
                    <a:lnTo>
                      <a:pt x="77994" y="18137"/>
                    </a:lnTo>
                    <a:cubicBezTo>
                      <a:pt x="77994" y="18137"/>
                      <a:pt x="77994" y="18105"/>
                      <a:pt x="77994" y="18105"/>
                    </a:cubicBezTo>
                    <a:cubicBezTo>
                      <a:pt x="77962" y="8123"/>
                      <a:pt x="69807" y="1"/>
                      <a:pt x="59825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" name="Google Shape;170;p23"/>
              <p:cNvSpPr/>
              <p:nvPr/>
            </p:nvSpPr>
            <p:spPr>
              <a:xfrm>
                <a:off x="3381341" y="4475555"/>
                <a:ext cx="52189" cy="52135"/>
              </a:xfrm>
              <a:custGeom>
                <a:rect b="b" l="l" r="r" t="t"/>
                <a:pathLst>
                  <a:path extrusionOk="0" h="31838" w="31871">
                    <a:moveTo>
                      <a:pt x="15952" y="1"/>
                    </a:moveTo>
                    <a:cubicBezTo>
                      <a:pt x="7144" y="1"/>
                      <a:pt x="1" y="7112"/>
                      <a:pt x="1" y="15919"/>
                    </a:cubicBezTo>
                    <a:cubicBezTo>
                      <a:pt x="1" y="24694"/>
                      <a:pt x="7144" y="31838"/>
                      <a:pt x="15952" y="31838"/>
                    </a:cubicBezTo>
                    <a:cubicBezTo>
                      <a:pt x="24727" y="31838"/>
                      <a:pt x="31870" y="24694"/>
                      <a:pt x="31870" y="15919"/>
                    </a:cubicBezTo>
                    <a:cubicBezTo>
                      <a:pt x="31870" y="7112"/>
                      <a:pt x="24727" y="1"/>
                      <a:pt x="15952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1" name="Google Shape;171;p23"/>
            <p:cNvGrpSpPr/>
            <p:nvPr/>
          </p:nvGrpSpPr>
          <p:grpSpPr>
            <a:xfrm>
              <a:off x="3207874" y="4098388"/>
              <a:ext cx="147831" cy="291991"/>
              <a:chOff x="3527539" y="4476677"/>
              <a:chExt cx="159232" cy="314510"/>
            </a:xfrm>
          </p:grpSpPr>
          <p:sp>
            <p:nvSpPr>
              <p:cNvPr id="172" name="Google Shape;172;p23"/>
              <p:cNvSpPr/>
              <p:nvPr/>
            </p:nvSpPr>
            <p:spPr>
              <a:xfrm>
                <a:off x="3527539" y="4536716"/>
                <a:ext cx="159232" cy="254471"/>
              </a:xfrm>
              <a:custGeom>
                <a:rect b="b" l="l" r="r" t="t"/>
                <a:pathLst>
                  <a:path extrusionOk="0" h="155402" w="97241">
                    <a:moveTo>
                      <a:pt x="35360" y="0"/>
                    </a:moveTo>
                    <a:cubicBezTo>
                      <a:pt x="27173" y="0"/>
                      <a:pt x="21268" y="5220"/>
                      <a:pt x="17713" y="15527"/>
                    </a:cubicBezTo>
                    <a:cubicBezTo>
                      <a:pt x="15527" y="21921"/>
                      <a:pt x="1533" y="61750"/>
                      <a:pt x="1403" y="62174"/>
                    </a:cubicBezTo>
                    <a:cubicBezTo>
                      <a:pt x="0" y="66121"/>
                      <a:pt x="2088" y="70492"/>
                      <a:pt x="6068" y="71895"/>
                    </a:cubicBezTo>
                    <a:cubicBezTo>
                      <a:pt x="6895" y="72179"/>
                      <a:pt x="7739" y="72315"/>
                      <a:pt x="8570" y="72315"/>
                    </a:cubicBezTo>
                    <a:cubicBezTo>
                      <a:pt x="11735" y="72315"/>
                      <a:pt x="14703" y="70350"/>
                      <a:pt x="15788" y="67197"/>
                    </a:cubicBezTo>
                    <a:cubicBezTo>
                      <a:pt x="16245" y="65925"/>
                      <a:pt x="24661" y="42569"/>
                      <a:pt x="29358" y="29130"/>
                    </a:cubicBezTo>
                    <a:lnTo>
                      <a:pt x="29358" y="29130"/>
                    </a:lnTo>
                    <a:cubicBezTo>
                      <a:pt x="28869" y="33142"/>
                      <a:pt x="30272" y="24824"/>
                      <a:pt x="18431" y="85856"/>
                    </a:cubicBezTo>
                    <a:cubicBezTo>
                      <a:pt x="17941" y="88498"/>
                      <a:pt x="19964" y="90912"/>
                      <a:pt x="22606" y="90912"/>
                    </a:cubicBezTo>
                    <a:lnTo>
                      <a:pt x="28412" y="90912"/>
                    </a:lnTo>
                    <a:lnTo>
                      <a:pt x="28412" y="146235"/>
                    </a:lnTo>
                    <a:cubicBezTo>
                      <a:pt x="28412" y="151291"/>
                      <a:pt x="32522" y="155401"/>
                      <a:pt x="37578" y="155401"/>
                    </a:cubicBezTo>
                    <a:cubicBezTo>
                      <a:pt x="42634" y="155401"/>
                      <a:pt x="46745" y="151291"/>
                      <a:pt x="46745" y="146235"/>
                    </a:cubicBezTo>
                    <a:lnTo>
                      <a:pt x="46745" y="90912"/>
                    </a:lnTo>
                    <a:lnTo>
                      <a:pt x="50692" y="90912"/>
                    </a:lnTo>
                    <a:lnTo>
                      <a:pt x="50692" y="146235"/>
                    </a:lnTo>
                    <a:cubicBezTo>
                      <a:pt x="50692" y="151291"/>
                      <a:pt x="54769" y="155401"/>
                      <a:pt x="59825" y="155401"/>
                    </a:cubicBezTo>
                    <a:cubicBezTo>
                      <a:pt x="64881" y="155401"/>
                      <a:pt x="68991" y="151291"/>
                      <a:pt x="68991" y="146235"/>
                    </a:cubicBezTo>
                    <a:lnTo>
                      <a:pt x="68991" y="90912"/>
                    </a:lnTo>
                    <a:lnTo>
                      <a:pt x="74798" y="90912"/>
                    </a:lnTo>
                    <a:cubicBezTo>
                      <a:pt x="77472" y="90912"/>
                      <a:pt x="79462" y="88498"/>
                      <a:pt x="78973" y="85856"/>
                    </a:cubicBezTo>
                    <a:cubicBezTo>
                      <a:pt x="67262" y="25379"/>
                      <a:pt x="68535" y="32392"/>
                      <a:pt x="68143" y="29130"/>
                    </a:cubicBezTo>
                    <a:lnTo>
                      <a:pt x="68143" y="29130"/>
                    </a:lnTo>
                    <a:cubicBezTo>
                      <a:pt x="72873" y="42667"/>
                      <a:pt x="81028" y="65958"/>
                      <a:pt x="81485" y="67197"/>
                    </a:cubicBezTo>
                    <a:cubicBezTo>
                      <a:pt x="82570" y="70350"/>
                      <a:pt x="85538" y="72315"/>
                      <a:pt x="88687" y="72315"/>
                    </a:cubicBezTo>
                    <a:cubicBezTo>
                      <a:pt x="89513" y="72315"/>
                      <a:pt x="90352" y="72179"/>
                      <a:pt x="91173" y="71895"/>
                    </a:cubicBezTo>
                    <a:cubicBezTo>
                      <a:pt x="95152" y="70492"/>
                      <a:pt x="97240" y="66121"/>
                      <a:pt x="95870" y="62174"/>
                    </a:cubicBezTo>
                    <a:cubicBezTo>
                      <a:pt x="95707" y="61750"/>
                      <a:pt x="81746" y="21921"/>
                      <a:pt x="79560" y="15527"/>
                    </a:cubicBezTo>
                    <a:cubicBezTo>
                      <a:pt x="76005" y="5220"/>
                      <a:pt x="70068" y="0"/>
                      <a:pt x="61913" y="0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23"/>
              <p:cNvSpPr/>
              <p:nvPr/>
            </p:nvSpPr>
            <p:spPr>
              <a:xfrm>
                <a:off x="3581381" y="4476677"/>
                <a:ext cx="51814" cy="51761"/>
              </a:xfrm>
              <a:custGeom>
                <a:rect b="b" l="l" r="r" t="t"/>
                <a:pathLst>
                  <a:path extrusionOk="0" h="31610" w="31642">
                    <a:moveTo>
                      <a:pt x="15821" y="1"/>
                    </a:moveTo>
                    <a:cubicBezTo>
                      <a:pt x="7079" y="1"/>
                      <a:pt x="0" y="7079"/>
                      <a:pt x="0" y="15821"/>
                    </a:cubicBezTo>
                    <a:cubicBezTo>
                      <a:pt x="0" y="24531"/>
                      <a:pt x="7079" y="31609"/>
                      <a:pt x="15821" y="31609"/>
                    </a:cubicBezTo>
                    <a:cubicBezTo>
                      <a:pt x="24563" y="31609"/>
                      <a:pt x="31641" y="24531"/>
                      <a:pt x="31641" y="15821"/>
                    </a:cubicBezTo>
                    <a:cubicBezTo>
                      <a:pt x="31641" y="7079"/>
                      <a:pt x="24563" y="1"/>
                      <a:pt x="15821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23"/>
            <p:cNvGrpSpPr/>
            <p:nvPr/>
          </p:nvGrpSpPr>
          <p:grpSpPr>
            <a:xfrm>
              <a:off x="2933305" y="4097347"/>
              <a:ext cx="118572" cy="294074"/>
              <a:chOff x="3343310" y="4475555"/>
              <a:chExt cx="127717" cy="316753"/>
            </a:xfrm>
          </p:grpSpPr>
          <p:sp>
            <p:nvSpPr>
              <p:cNvPr id="175" name="Google Shape;175;p23"/>
              <p:cNvSpPr/>
              <p:nvPr/>
            </p:nvSpPr>
            <p:spPr>
              <a:xfrm>
                <a:off x="3343310" y="4535967"/>
                <a:ext cx="127717" cy="256341"/>
              </a:xfrm>
              <a:custGeom>
                <a:rect b="b" l="l" r="r" t="t"/>
                <a:pathLst>
                  <a:path extrusionOk="0" h="156544" w="77995">
                    <a:moveTo>
                      <a:pt x="18496" y="1"/>
                    </a:moveTo>
                    <a:cubicBezTo>
                      <a:pt x="8514" y="1"/>
                      <a:pt x="359" y="8123"/>
                      <a:pt x="327" y="18105"/>
                    </a:cubicBezTo>
                    <a:lnTo>
                      <a:pt x="33" y="74537"/>
                    </a:lnTo>
                    <a:cubicBezTo>
                      <a:pt x="0" y="78778"/>
                      <a:pt x="3425" y="82235"/>
                      <a:pt x="7666" y="82268"/>
                    </a:cubicBezTo>
                    <a:lnTo>
                      <a:pt x="7731" y="82268"/>
                    </a:lnTo>
                    <a:cubicBezTo>
                      <a:pt x="11939" y="82268"/>
                      <a:pt x="15364" y="78843"/>
                      <a:pt x="15397" y="74635"/>
                    </a:cubicBezTo>
                    <a:lnTo>
                      <a:pt x="15691" y="18170"/>
                    </a:lnTo>
                    <a:cubicBezTo>
                      <a:pt x="15691" y="17341"/>
                      <a:pt x="16344" y="16668"/>
                      <a:pt x="17166" y="16668"/>
                    </a:cubicBezTo>
                    <a:cubicBezTo>
                      <a:pt x="17185" y="16668"/>
                      <a:pt x="17204" y="16669"/>
                      <a:pt x="17224" y="16669"/>
                    </a:cubicBezTo>
                    <a:cubicBezTo>
                      <a:pt x="18039" y="16669"/>
                      <a:pt x="18724" y="17355"/>
                      <a:pt x="18724" y="18170"/>
                    </a:cubicBezTo>
                    <a:lnTo>
                      <a:pt x="18724" y="147345"/>
                    </a:lnTo>
                    <a:cubicBezTo>
                      <a:pt x="18724" y="152433"/>
                      <a:pt x="22867" y="156543"/>
                      <a:pt x="27956" y="156543"/>
                    </a:cubicBezTo>
                    <a:cubicBezTo>
                      <a:pt x="33044" y="156543"/>
                      <a:pt x="37187" y="152433"/>
                      <a:pt x="37187" y="147345"/>
                    </a:cubicBezTo>
                    <a:lnTo>
                      <a:pt x="37187" y="73656"/>
                    </a:lnTo>
                    <a:lnTo>
                      <a:pt x="41167" y="73656"/>
                    </a:lnTo>
                    <a:lnTo>
                      <a:pt x="41167" y="147345"/>
                    </a:lnTo>
                    <a:cubicBezTo>
                      <a:pt x="41167" y="152433"/>
                      <a:pt x="45277" y="156543"/>
                      <a:pt x="50365" y="156543"/>
                    </a:cubicBezTo>
                    <a:cubicBezTo>
                      <a:pt x="55454" y="156543"/>
                      <a:pt x="59597" y="152433"/>
                      <a:pt x="59597" y="147345"/>
                    </a:cubicBezTo>
                    <a:cubicBezTo>
                      <a:pt x="59597" y="25477"/>
                      <a:pt x="59434" y="95153"/>
                      <a:pt x="59434" y="18300"/>
                    </a:cubicBezTo>
                    <a:cubicBezTo>
                      <a:pt x="59434" y="17420"/>
                      <a:pt x="60119" y="16702"/>
                      <a:pt x="60967" y="16669"/>
                    </a:cubicBezTo>
                    <a:cubicBezTo>
                      <a:pt x="60988" y="16669"/>
                      <a:pt x="61009" y="16668"/>
                      <a:pt x="61030" y="16668"/>
                    </a:cubicBezTo>
                    <a:cubicBezTo>
                      <a:pt x="61882" y="16668"/>
                      <a:pt x="62567" y="17310"/>
                      <a:pt x="62631" y="18170"/>
                    </a:cubicBezTo>
                    <a:lnTo>
                      <a:pt x="62598" y="74570"/>
                    </a:lnTo>
                    <a:cubicBezTo>
                      <a:pt x="62598" y="78810"/>
                      <a:pt x="66023" y="82268"/>
                      <a:pt x="70264" y="82268"/>
                    </a:cubicBezTo>
                    <a:cubicBezTo>
                      <a:pt x="74504" y="82268"/>
                      <a:pt x="77962" y="78843"/>
                      <a:pt x="77962" y="74602"/>
                    </a:cubicBezTo>
                    <a:lnTo>
                      <a:pt x="77994" y="18137"/>
                    </a:lnTo>
                    <a:cubicBezTo>
                      <a:pt x="77994" y="18137"/>
                      <a:pt x="77994" y="18105"/>
                      <a:pt x="77994" y="18105"/>
                    </a:cubicBezTo>
                    <a:cubicBezTo>
                      <a:pt x="77962" y="8123"/>
                      <a:pt x="69807" y="1"/>
                      <a:pt x="59825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23"/>
              <p:cNvSpPr/>
              <p:nvPr/>
            </p:nvSpPr>
            <p:spPr>
              <a:xfrm>
                <a:off x="3381341" y="4475555"/>
                <a:ext cx="52189" cy="52135"/>
              </a:xfrm>
              <a:custGeom>
                <a:rect b="b" l="l" r="r" t="t"/>
                <a:pathLst>
                  <a:path extrusionOk="0" h="31838" w="31871">
                    <a:moveTo>
                      <a:pt x="15952" y="1"/>
                    </a:moveTo>
                    <a:cubicBezTo>
                      <a:pt x="7144" y="1"/>
                      <a:pt x="1" y="7112"/>
                      <a:pt x="1" y="15919"/>
                    </a:cubicBezTo>
                    <a:cubicBezTo>
                      <a:pt x="1" y="24694"/>
                      <a:pt x="7144" y="31838"/>
                      <a:pt x="15952" y="31838"/>
                    </a:cubicBezTo>
                    <a:cubicBezTo>
                      <a:pt x="24727" y="31838"/>
                      <a:pt x="31870" y="24694"/>
                      <a:pt x="31870" y="15919"/>
                    </a:cubicBezTo>
                    <a:cubicBezTo>
                      <a:pt x="31870" y="7112"/>
                      <a:pt x="24727" y="1"/>
                      <a:pt x="15952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77" name="Google Shape;177;p23"/>
          <p:cNvGrpSpPr/>
          <p:nvPr/>
        </p:nvGrpSpPr>
        <p:grpSpPr>
          <a:xfrm>
            <a:off x="517905" y="1253718"/>
            <a:ext cx="2649931" cy="3311345"/>
            <a:chOff x="6608400" y="686575"/>
            <a:chExt cx="1861038" cy="2295719"/>
          </a:xfrm>
        </p:grpSpPr>
        <p:sp>
          <p:nvSpPr>
            <p:cNvPr id="178" name="Google Shape;178;p23"/>
            <p:cNvSpPr/>
            <p:nvPr/>
          </p:nvSpPr>
          <p:spPr>
            <a:xfrm>
              <a:off x="6608400" y="686575"/>
              <a:ext cx="1861038" cy="2295719"/>
            </a:xfrm>
            <a:custGeom>
              <a:rect b="b" l="l" r="r" t="t"/>
              <a:pathLst>
                <a:path extrusionOk="0" h="28736" w="23295">
                  <a:moveTo>
                    <a:pt x="5789" y="1"/>
                  </a:moveTo>
                  <a:cubicBezTo>
                    <a:pt x="5077" y="447"/>
                    <a:pt x="4631" y="977"/>
                    <a:pt x="4324" y="1786"/>
                  </a:cubicBezTo>
                  <a:cubicBezTo>
                    <a:pt x="4073" y="2498"/>
                    <a:pt x="4506" y="3098"/>
                    <a:pt x="4436" y="3795"/>
                  </a:cubicBezTo>
                  <a:cubicBezTo>
                    <a:pt x="4380" y="4311"/>
                    <a:pt x="3934" y="4785"/>
                    <a:pt x="3669" y="5218"/>
                  </a:cubicBezTo>
                  <a:cubicBezTo>
                    <a:pt x="2985" y="6403"/>
                    <a:pt x="2483" y="7701"/>
                    <a:pt x="2120" y="9026"/>
                  </a:cubicBezTo>
                  <a:cubicBezTo>
                    <a:pt x="2009" y="9374"/>
                    <a:pt x="2023" y="9723"/>
                    <a:pt x="2148" y="10044"/>
                  </a:cubicBezTo>
                  <a:lnTo>
                    <a:pt x="2218" y="10225"/>
                  </a:lnTo>
                  <a:cubicBezTo>
                    <a:pt x="2358" y="10560"/>
                    <a:pt x="2302" y="10937"/>
                    <a:pt x="2092" y="11230"/>
                  </a:cubicBezTo>
                  <a:lnTo>
                    <a:pt x="182" y="15093"/>
                  </a:lnTo>
                  <a:cubicBezTo>
                    <a:pt x="0" y="15316"/>
                    <a:pt x="98" y="15623"/>
                    <a:pt x="349" y="15749"/>
                  </a:cubicBezTo>
                  <a:lnTo>
                    <a:pt x="1883" y="16432"/>
                  </a:lnTo>
                  <a:cubicBezTo>
                    <a:pt x="1883" y="16432"/>
                    <a:pt x="1632" y="22458"/>
                    <a:pt x="2832" y="22918"/>
                  </a:cubicBezTo>
                  <a:cubicBezTo>
                    <a:pt x="3077" y="23010"/>
                    <a:pt x="3373" y="23044"/>
                    <a:pt x="3692" y="23044"/>
                  </a:cubicBezTo>
                  <a:cubicBezTo>
                    <a:pt x="4637" y="23044"/>
                    <a:pt x="5774" y="22743"/>
                    <a:pt x="6335" y="22743"/>
                  </a:cubicBezTo>
                  <a:cubicBezTo>
                    <a:pt x="6509" y="22743"/>
                    <a:pt x="6628" y="22772"/>
                    <a:pt x="6668" y="22849"/>
                  </a:cubicBezTo>
                  <a:cubicBezTo>
                    <a:pt x="6835" y="23211"/>
                    <a:pt x="6905" y="27452"/>
                    <a:pt x="6905" y="28010"/>
                  </a:cubicBezTo>
                  <a:cubicBezTo>
                    <a:pt x="7170" y="28093"/>
                    <a:pt x="7435" y="28163"/>
                    <a:pt x="7700" y="28233"/>
                  </a:cubicBezTo>
                  <a:cubicBezTo>
                    <a:pt x="8955" y="28568"/>
                    <a:pt x="10294" y="28735"/>
                    <a:pt x="11675" y="28735"/>
                  </a:cubicBezTo>
                  <a:cubicBezTo>
                    <a:pt x="14702" y="28735"/>
                    <a:pt x="17548" y="27870"/>
                    <a:pt x="19947" y="26364"/>
                  </a:cubicBezTo>
                  <a:cubicBezTo>
                    <a:pt x="20142" y="26252"/>
                    <a:pt x="20323" y="26127"/>
                    <a:pt x="20505" y="26001"/>
                  </a:cubicBezTo>
                  <a:cubicBezTo>
                    <a:pt x="20058" y="25485"/>
                    <a:pt x="19445" y="24857"/>
                    <a:pt x="18761" y="24453"/>
                  </a:cubicBezTo>
                  <a:cubicBezTo>
                    <a:pt x="18747" y="24453"/>
                    <a:pt x="18608" y="23337"/>
                    <a:pt x="18608" y="23267"/>
                  </a:cubicBezTo>
                  <a:cubicBezTo>
                    <a:pt x="18538" y="22277"/>
                    <a:pt x="18594" y="21259"/>
                    <a:pt x="18789" y="20282"/>
                  </a:cubicBezTo>
                  <a:cubicBezTo>
                    <a:pt x="19249" y="17785"/>
                    <a:pt x="20770" y="15819"/>
                    <a:pt x="21788" y="13559"/>
                  </a:cubicBezTo>
                  <a:cubicBezTo>
                    <a:pt x="22513" y="11913"/>
                    <a:pt x="22988" y="10156"/>
                    <a:pt x="23183" y="8356"/>
                  </a:cubicBezTo>
                  <a:cubicBezTo>
                    <a:pt x="23253" y="7770"/>
                    <a:pt x="23294" y="7087"/>
                    <a:pt x="23266" y="6431"/>
                  </a:cubicBezTo>
                  <a:cubicBezTo>
                    <a:pt x="23155" y="5525"/>
                    <a:pt x="22778" y="4716"/>
                    <a:pt x="21788" y="4367"/>
                  </a:cubicBezTo>
                  <a:cubicBezTo>
                    <a:pt x="21523" y="4283"/>
                    <a:pt x="20672" y="4297"/>
                    <a:pt x="20505" y="4158"/>
                  </a:cubicBezTo>
                  <a:cubicBezTo>
                    <a:pt x="20365" y="4032"/>
                    <a:pt x="20407" y="3753"/>
                    <a:pt x="20351" y="3558"/>
                  </a:cubicBezTo>
                  <a:cubicBezTo>
                    <a:pt x="20268" y="3307"/>
                    <a:pt x="20086" y="3028"/>
                    <a:pt x="19933" y="2791"/>
                  </a:cubicBezTo>
                  <a:cubicBezTo>
                    <a:pt x="19361" y="1982"/>
                    <a:pt x="18259" y="1493"/>
                    <a:pt x="17324" y="1242"/>
                  </a:cubicBezTo>
                  <a:cubicBezTo>
                    <a:pt x="16167" y="963"/>
                    <a:pt x="14911" y="670"/>
                    <a:pt x="13726" y="629"/>
                  </a:cubicBezTo>
                  <a:cubicBezTo>
                    <a:pt x="13654" y="627"/>
                    <a:pt x="13583" y="626"/>
                    <a:pt x="13511" y="626"/>
                  </a:cubicBezTo>
                  <a:cubicBezTo>
                    <a:pt x="13141" y="626"/>
                    <a:pt x="12767" y="644"/>
                    <a:pt x="12399" y="644"/>
                  </a:cubicBezTo>
                  <a:cubicBezTo>
                    <a:pt x="12226" y="644"/>
                    <a:pt x="12054" y="640"/>
                    <a:pt x="11884" y="629"/>
                  </a:cubicBezTo>
                  <a:cubicBezTo>
                    <a:pt x="11829" y="447"/>
                    <a:pt x="11843" y="252"/>
                    <a:pt x="11773" y="71"/>
                  </a:cubicBezTo>
                  <a:cubicBezTo>
                    <a:pt x="11117" y="126"/>
                    <a:pt x="10559" y="726"/>
                    <a:pt x="9932" y="726"/>
                  </a:cubicBezTo>
                  <a:cubicBezTo>
                    <a:pt x="10015" y="587"/>
                    <a:pt x="10141" y="447"/>
                    <a:pt x="10183" y="308"/>
                  </a:cubicBezTo>
                  <a:cubicBezTo>
                    <a:pt x="9948" y="293"/>
                    <a:pt x="9712" y="287"/>
                    <a:pt x="9476" y="287"/>
                  </a:cubicBezTo>
                  <a:cubicBezTo>
                    <a:pt x="8842" y="287"/>
                    <a:pt x="8204" y="329"/>
                    <a:pt x="7574" y="350"/>
                  </a:cubicBezTo>
                  <a:cubicBezTo>
                    <a:pt x="7002" y="378"/>
                    <a:pt x="6528" y="545"/>
                    <a:pt x="5984" y="629"/>
                  </a:cubicBezTo>
                  <a:cubicBezTo>
                    <a:pt x="5928" y="419"/>
                    <a:pt x="5859" y="210"/>
                    <a:pt x="57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3"/>
            <p:cNvSpPr/>
            <p:nvPr/>
          </p:nvSpPr>
          <p:spPr>
            <a:xfrm>
              <a:off x="6970544" y="1076601"/>
              <a:ext cx="741140" cy="741140"/>
            </a:xfrm>
            <a:custGeom>
              <a:rect b="b" l="l" r="r" t="t"/>
              <a:pathLst>
                <a:path extrusionOk="0" h="9277" w="9277">
                  <a:moveTo>
                    <a:pt x="4645" y="350"/>
                  </a:moveTo>
                  <a:cubicBezTo>
                    <a:pt x="7017" y="350"/>
                    <a:pt x="8928" y="2288"/>
                    <a:pt x="8928" y="4646"/>
                  </a:cubicBezTo>
                  <a:cubicBezTo>
                    <a:pt x="8928" y="7017"/>
                    <a:pt x="7017" y="8928"/>
                    <a:pt x="4645" y="8928"/>
                  </a:cubicBezTo>
                  <a:cubicBezTo>
                    <a:pt x="2274" y="8928"/>
                    <a:pt x="349" y="7017"/>
                    <a:pt x="349" y="4646"/>
                  </a:cubicBezTo>
                  <a:cubicBezTo>
                    <a:pt x="349" y="2275"/>
                    <a:pt x="2274" y="350"/>
                    <a:pt x="4645" y="350"/>
                  </a:cubicBezTo>
                  <a:close/>
                  <a:moveTo>
                    <a:pt x="4645" y="1"/>
                  </a:moveTo>
                  <a:cubicBezTo>
                    <a:pt x="2079" y="1"/>
                    <a:pt x="0" y="2079"/>
                    <a:pt x="0" y="4646"/>
                  </a:cubicBezTo>
                  <a:cubicBezTo>
                    <a:pt x="0" y="7212"/>
                    <a:pt x="2079" y="9277"/>
                    <a:pt x="4645" y="9277"/>
                  </a:cubicBezTo>
                  <a:cubicBezTo>
                    <a:pt x="7198" y="9277"/>
                    <a:pt x="9276" y="7212"/>
                    <a:pt x="9276" y="4646"/>
                  </a:cubicBezTo>
                  <a:cubicBezTo>
                    <a:pt x="9276" y="2079"/>
                    <a:pt x="7198" y="1"/>
                    <a:pt x="46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23"/>
            <p:cNvSpPr/>
            <p:nvPr/>
          </p:nvSpPr>
          <p:spPr>
            <a:xfrm>
              <a:off x="7213491" y="991917"/>
              <a:ext cx="916099" cy="718850"/>
            </a:xfrm>
            <a:custGeom>
              <a:rect b="b" l="l" r="r" t="t"/>
              <a:pathLst>
                <a:path extrusionOk="0" h="8998" w="11467">
                  <a:moveTo>
                    <a:pt x="3195" y="3195"/>
                  </a:moveTo>
                  <a:cubicBezTo>
                    <a:pt x="3585" y="3195"/>
                    <a:pt x="3920" y="3530"/>
                    <a:pt x="3920" y="3920"/>
                  </a:cubicBezTo>
                  <a:cubicBezTo>
                    <a:pt x="3920" y="4325"/>
                    <a:pt x="3585" y="4660"/>
                    <a:pt x="3195" y="4660"/>
                  </a:cubicBezTo>
                  <a:cubicBezTo>
                    <a:pt x="2790" y="4660"/>
                    <a:pt x="2455" y="4325"/>
                    <a:pt x="2455" y="3920"/>
                  </a:cubicBezTo>
                  <a:cubicBezTo>
                    <a:pt x="2455" y="3530"/>
                    <a:pt x="2790" y="3195"/>
                    <a:pt x="3195" y="3195"/>
                  </a:cubicBezTo>
                  <a:close/>
                  <a:moveTo>
                    <a:pt x="5733" y="3195"/>
                  </a:moveTo>
                  <a:cubicBezTo>
                    <a:pt x="6138" y="3195"/>
                    <a:pt x="6458" y="3530"/>
                    <a:pt x="6458" y="3920"/>
                  </a:cubicBezTo>
                  <a:cubicBezTo>
                    <a:pt x="6458" y="4325"/>
                    <a:pt x="6138" y="4660"/>
                    <a:pt x="5733" y="4660"/>
                  </a:cubicBezTo>
                  <a:cubicBezTo>
                    <a:pt x="5329" y="4660"/>
                    <a:pt x="5008" y="4325"/>
                    <a:pt x="5008" y="3920"/>
                  </a:cubicBezTo>
                  <a:cubicBezTo>
                    <a:pt x="5008" y="3530"/>
                    <a:pt x="5329" y="3195"/>
                    <a:pt x="5733" y="3195"/>
                  </a:cubicBezTo>
                  <a:close/>
                  <a:moveTo>
                    <a:pt x="8272" y="3195"/>
                  </a:moveTo>
                  <a:cubicBezTo>
                    <a:pt x="8676" y="3195"/>
                    <a:pt x="9011" y="3530"/>
                    <a:pt x="9011" y="3920"/>
                  </a:cubicBezTo>
                  <a:cubicBezTo>
                    <a:pt x="9011" y="4325"/>
                    <a:pt x="8676" y="4660"/>
                    <a:pt x="8272" y="4660"/>
                  </a:cubicBezTo>
                  <a:cubicBezTo>
                    <a:pt x="7867" y="4660"/>
                    <a:pt x="7546" y="4325"/>
                    <a:pt x="7546" y="3920"/>
                  </a:cubicBezTo>
                  <a:cubicBezTo>
                    <a:pt x="7546" y="3530"/>
                    <a:pt x="7881" y="3195"/>
                    <a:pt x="8272" y="3195"/>
                  </a:cubicBezTo>
                  <a:close/>
                  <a:moveTo>
                    <a:pt x="5733" y="1"/>
                  </a:moveTo>
                  <a:cubicBezTo>
                    <a:pt x="2567" y="1"/>
                    <a:pt x="0" y="1814"/>
                    <a:pt x="0" y="4046"/>
                  </a:cubicBezTo>
                  <a:cubicBezTo>
                    <a:pt x="0" y="5371"/>
                    <a:pt x="921" y="6557"/>
                    <a:pt x="2330" y="7310"/>
                  </a:cubicBezTo>
                  <a:lnTo>
                    <a:pt x="1479" y="8998"/>
                  </a:lnTo>
                  <a:lnTo>
                    <a:pt x="1479" y="8998"/>
                  </a:lnTo>
                  <a:lnTo>
                    <a:pt x="3362" y="7728"/>
                  </a:lnTo>
                  <a:cubicBezTo>
                    <a:pt x="4073" y="7952"/>
                    <a:pt x="4882" y="8091"/>
                    <a:pt x="5733" y="8091"/>
                  </a:cubicBezTo>
                  <a:cubicBezTo>
                    <a:pt x="8900" y="8091"/>
                    <a:pt x="11466" y="6278"/>
                    <a:pt x="11466" y="4046"/>
                  </a:cubicBezTo>
                  <a:cubicBezTo>
                    <a:pt x="11466" y="1814"/>
                    <a:pt x="8913" y="1"/>
                    <a:pt x="57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3"/>
            <p:cNvSpPr/>
            <p:nvPr/>
          </p:nvSpPr>
          <p:spPr>
            <a:xfrm>
              <a:off x="7458596" y="1057667"/>
              <a:ext cx="116000" cy="116000"/>
            </a:xfrm>
            <a:custGeom>
              <a:rect b="b" l="l" r="r" t="t"/>
              <a:pathLst>
                <a:path extrusionOk="0" h="1452" w="1452">
                  <a:moveTo>
                    <a:pt x="1215" y="1"/>
                  </a:moveTo>
                  <a:lnTo>
                    <a:pt x="1" y="1214"/>
                  </a:lnTo>
                  <a:lnTo>
                    <a:pt x="252" y="1451"/>
                  </a:lnTo>
                  <a:lnTo>
                    <a:pt x="1452" y="252"/>
                  </a:lnTo>
                  <a:lnTo>
                    <a:pt x="12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3"/>
            <p:cNvSpPr/>
            <p:nvPr/>
          </p:nvSpPr>
          <p:spPr>
            <a:xfrm>
              <a:off x="7458596" y="1057667"/>
              <a:ext cx="116000" cy="116000"/>
            </a:xfrm>
            <a:custGeom>
              <a:rect b="b" l="l" r="r" t="t"/>
              <a:pathLst>
                <a:path extrusionOk="0" h="1452" w="1452">
                  <a:moveTo>
                    <a:pt x="252" y="1"/>
                  </a:moveTo>
                  <a:lnTo>
                    <a:pt x="1" y="252"/>
                  </a:lnTo>
                  <a:lnTo>
                    <a:pt x="1215" y="1451"/>
                  </a:lnTo>
                  <a:lnTo>
                    <a:pt x="1452" y="1214"/>
                  </a:lnTo>
                  <a:lnTo>
                    <a:pt x="2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23"/>
            <p:cNvSpPr/>
            <p:nvPr/>
          </p:nvSpPr>
          <p:spPr>
            <a:xfrm>
              <a:off x="7997662" y="1410432"/>
              <a:ext cx="337775" cy="336577"/>
            </a:xfrm>
            <a:custGeom>
              <a:rect b="b" l="l" r="r" t="t"/>
              <a:pathLst>
                <a:path extrusionOk="0" h="4213" w="4228">
                  <a:moveTo>
                    <a:pt x="2107" y="0"/>
                  </a:moveTo>
                  <a:lnTo>
                    <a:pt x="2107" y="349"/>
                  </a:lnTo>
                  <a:cubicBezTo>
                    <a:pt x="2274" y="349"/>
                    <a:pt x="2428" y="377"/>
                    <a:pt x="2567" y="405"/>
                  </a:cubicBezTo>
                  <a:lnTo>
                    <a:pt x="2651" y="70"/>
                  </a:lnTo>
                  <a:cubicBezTo>
                    <a:pt x="2484" y="28"/>
                    <a:pt x="2288" y="0"/>
                    <a:pt x="2107" y="0"/>
                  </a:cubicBezTo>
                  <a:close/>
                  <a:moveTo>
                    <a:pt x="1549" y="70"/>
                  </a:moveTo>
                  <a:cubicBezTo>
                    <a:pt x="1382" y="126"/>
                    <a:pt x="1200" y="195"/>
                    <a:pt x="1047" y="279"/>
                  </a:cubicBezTo>
                  <a:lnTo>
                    <a:pt x="1228" y="572"/>
                  </a:lnTo>
                  <a:cubicBezTo>
                    <a:pt x="1368" y="488"/>
                    <a:pt x="1507" y="446"/>
                    <a:pt x="1647" y="405"/>
                  </a:cubicBezTo>
                  <a:lnTo>
                    <a:pt x="1549" y="70"/>
                  </a:lnTo>
                  <a:close/>
                  <a:moveTo>
                    <a:pt x="3153" y="279"/>
                  </a:moveTo>
                  <a:lnTo>
                    <a:pt x="2986" y="572"/>
                  </a:lnTo>
                  <a:cubicBezTo>
                    <a:pt x="3125" y="656"/>
                    <a:pt x="3251" y="753"/>
                    <a:pt x="3348" y="865"/>
                  </a:cubicBezTo>
                  <a:lnTo>
                    <a:pt x="3600" y="614"/>
                  </a:lnTo>
                  <a:cubicBezTo>
                    <a:pt x="3474" y="488"/>
                    <a:pt x="3321" y="377"/>
                    <a:pt x="3153" y="279"/>
                  </a:cubicBezTo>
                  <a:close/>
                  <a:moveTo>
                    <a:pt x="615" y="614"/>
                  </a:moveTo>
                  <a:cubicBezTo>
                    <a:pt x="489" y="739"/>
                    <a:pt x="363" y="893"/>
                    <a:pt x="280" y="1046"/>
                  </a:cubicBezTo>
                  <a:lnTo>
                    <a:pt x="573" y="1228"/>
                  </a:lnTo>
                  <a:cubicBezTo>
                    <a:pt x="670" y="1088"/>
                    <a:pt x="754" y="963"/>
                    <a:pt x="852" y="865"/>
                  </a:cubicBezTo>
                  <a:lnTo>
                    <a:pt x="615" y="614"/>
                  </a:lnTo>
                  <a:close/>
                  <a:moveTo>
                    <a:pt x="3920" y="1046"/>
                  </a:moveTo>
                  <a:lnTo>
                    <a:pt x="3627" y="1228"/>
                  </a:lnTo>
                  <a:cubicBezTo>
                    <a:pt x="3697" y="1353"/>
                    <a:pt x="3767" y="1507"/>
                    <a:pt x="3809" y="1646"/>
                  </a:cubicBezTo>
                  <a:lnTo>
                    <a:pt x="4130" y="1562"/>
                  </a:lnTo>
                  <a:cubicBezTo>
                    <a:pt x="4088" y="1381"/>
                    <a:pt x="4018" y="1214"/>
                    <a:pt x="3920" y="1046"/>
                  </a:cubicBezTo>
                  <a:close/>
                  <a:moveTo>
                    <a:pt x="71" y="1562"/>
                  </a:moveTo>
                  <a:cubicBezTo>
                    <a:pt x="15" y="1730"/>
                    <a:pt x="1" y="1911"/>
                    <a:pt x="1" y="2092"/>
                  </a:cubicBezTo>
                  <a:lnTo>
                    <a:pt x="350" y="2092"/>
                  </a:lnTo>
                  <a:cubicBezTo>
                    <a:pt x="350" y="1939"/>
                    <a:pt x="363" y="1786"/>
                    <a:pt x="405" y="1646"/>
                  </a:cubicBezTo>
                  <a:lnTo>
                    <a:pt x="71" y="1562"/>
                  </a:lnTo>
                  <a:close/>
                  <a:moveTo>
                    <a:pt x="3879" y="2092"/>
                  </a:moveTo>
                  <a:cubicBezTo>
                    <a:pt x="3879" y="2260"/>
                    <a:pt x="3851" y="2413"/>
                    <a:pt x="3823" y="2553"/>
                  </a:cubicBezTo>
                  <a:lnTo>
                    <a:pt x="4157" y="2636"/>
                  </a:lnTo>
                  <a:cubicBezTo>
                    <a:pt x="4185" y="2469"/>
                    <a:pt x="4227" y="2288"/>
                    <a:pt x="4227" y="2092"/>
                  </a:cubicBezTo>
                  <a:close/>
                  <a:moveTo>
                    <a:pt x="405" y="2567"/>
                  </a:moveTo>
                  <a:lnTo>
                    <a:pt x="71" y="2650"/>
                  </a:lnTo>
                  <a:cubicBezTo>
                    <a:pt x="126" y="2832"/>
                    <a:pt x="196" y="2999"/>
                    <a:pt x="280" y="3166"/>
                  </a:cubicBezTo>
                  <a:lnTo>
                    <a:pt x="573" y="2985"/>
                  </a:lnTo>
                  <a:cubicBezTo>
                    <a:pt x="503" y="2860"/>
                    <a:pt x="433" y="2720"/>
                    <a:pt x="405" y="2567"/>
                  </a:cubicBezTo>
                  <a:close/>
                  <a:moveTo>
                    <a:pt x="3627" y="2985"/>
                  </a:moveTo>
                  <a:cubicBezTo>
                    <a:pt x="3558" y="3125"/>
                    <a:pt x="3460" y="3250"/>
                    <a:pt x="3348" y="3348"/>
                  </a:cubicBezTo>
                  <a:lnTo>
                    <a:pt x="3600" y="3599"/>
                  </a:lnTo>
                  <a:cubicBezTo>
                    <a:pt x="3739" y="3459"/>
                    <a:pt x="3837" y="3320"/>
                    <a:pt x="3920" y="3166"/>
                  </a:cubicBezTo>
                  <a:lnTo>
                    <a:pt x="3627" y="2985"/>
                  </a:lnTo>
                  <a:close/>
                  <a:moveTo>
                    <a:pt x="852" y="3348"/>
                  </a:moveTo>
                  <a:lnTo>
                    <a:pt x="615" y="3599"/>
                  </a:lnTo>
                  <a:cubicBezTo>
                    <a:pt x="740" y="3724"/>
                    <a:pt x="894" y="3836"/>
                    <a:pt x="1047" y="3934"/>
                  </a:cubicBezTo>
                  <a:lnTo>
                    <a:pt x="1228" y="3627"/>
                  </a:lnTo>
                  <a:cubicBezTo>
                    <a:pt x="1089" y="3557"/>
                    <a:pt x="963" y="3459"/>
                    <a:pt x="852" y="3348"/>
                  </a:cubicBezTo>
                  <a:close/>
                  <a:moveTo>
                    <a:pt x="2986" y="3627"/>
                  </a:moveTo>
                  <a:cubicBezTo>
                    <a:pt x="2860" y="3696"/>
                    <a:pt x="2721" y="3766"/>
                    <a:pt x="2567" y="3808"/>
                  </a:cubicBezTo>
                  <a:lnTo>
                    <a:pt x="2651" y="4143"/>
                  </a:lnTo>
                  <a:cubicBezTo>
                    <a:pt x="2832" y="4087"/>
                    <a:pt x="3000" y="4017"/>
                    <a:pt x="3153" y="3934"/>
                  </a:cubicBezTo>
                  <a:lnTo>
                    <a:pt x="2986" y="3627"/>
                  </a:lnTo>
                  <a:close/>
                  <a:moveTo>
                    <a:pt x="1661" y="3808"/>
                  </a:moveTo>
                  <a:lnTo>
                    <a:pt x="1577" y="4143"/>
                  </a:lnTo>
                  <a:cubicBezTo>
                    <a:pt x="1744" y="4185"/>
                    <a:pt x="1926" y="4213"/>
                    <a:pt x="2107" y="4213"/>
                  </a:cubicBezTo>
                  <a:lnTo>
                    <a:pt x="2107" y="3864"/>
                  </a:lnTo>
                  <a:cubicBezTo>
                    <a:pt x="1954" y="3864"/>
                    <a:pt x="1800" y="3836"/>
                    <a:pt x="1661" y="38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3"/>
            <p:cNvSpPr/>
            <p:nvPr/>
          </p:nvSpPr>
          <p:spPr>
            <a:xfrm>
              <a:off x="7152215" y="980812"/>
              <a:ext cx="241827" cy="243025"/>
            </a:xfrm>
            <a:custGeom>
              <a:rect b="b" l="l" r="r" t="t"/>
              <a:pathLst>
                <a:path extrusionOk="0" h="3042" w="3027">
                  <a:moveTo>
                    <a:pt x="1521" y="349"/>
                  </a:moveTo>
                  <a:cubicBezTo>
                    <a:pt x="2162" y="349"/>
                    <a:pt x="2678" y="879"/>
                    <a:pt x="2678" y="1521"/>
                  </a:cubicBezTo>
                  <a:cubicBezTo>
                    <a:pt x="2678" y="2162"/>
                    <a:pt x="2162" y="2692"/>
                    <a:pt x="1521" y="2692"/>
                  </a:cubicBezTo>
                  <a:cubicBezTo>
                    <a:pt x="865" y="2692"/>
                    <a:pt x="349" y="2162"/>
                    <a:pt x="349" y="1521"/>
                  </a:cubicBezTo>
                  <a:cubicBezTo>
                    <a:pt x="349" y="879"/>
                    <a:pt x="865" y="349"/>
                    <a:pt x="1521" y="349"/>
                  </a:cubicBezTo>
                  <a:close/>
                  <a:moveTo>
                    <a:pt x="1521" y="0"/>
                  </a:moveTo>
                  <a:cubicBezTo>
                    <a:pt x="684" y="0"/>
                    <a:pt x="0" y="684"/>
                    <a:pt x="0" y="1521"/>
                  </a:cubicBezTo>
                  <a:cubicBezTo>
                    <a:pt x="0" y="2358"/>
                    <a:pt x="684" y="3041"/>
                    <a:pt x="1521" y="3041"/>
                  </a:cubicBezTo>
                  <a:cubicBezTo>
                    <a:pt x="2357" y="3041"/>
                    <a:pt x="3027" y="2358"/>
                    <a:pt x="3027" y="1521"/>
                  </a:cubicBezTo>
                  <a:cubicBezTo>
                    <a:pt x="3027" y="684"/>
                    <a:pt x="2357" y="0"/>
                    <a:pt x="15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3"/>
            <p:cNvSpPr/>
            <p:nvPr/>
          </p:nvSpPr>
          <p:spPr>
            <a:xfrm>
              <a:off x="7667030" y="1741930"/>
              <a:ext cx="125987" cy="124868"/>
            </a:xfrm>
            <a:custGeom>
              <a:rect b="b" l="l" r="r" t="t"/>
              <a:pathLst>
                <a:path extrusionOk="0" h="1563" w="1577">
                  <a:moveTo>
                    <a:pt x="1228" y="349"/>
                  </a:moveTo>
                  <a:lnTo>
                    <a:pt x="1228" y="1214"/>
                  </a:lnTo>
                  <a:lnTo>
                    <a:pt x="349" y="1214"/>
                  </a:lnTo>
                  <a:lnTo>
                    <a:pt x="349" y="349"/>
                  </a:lnTo>
                  <a:close/>
                  <a:moveTo>
                    <a:pt x="0" y="0"/>
                  </a:moveTo>
                  <a:lnTo>
                    <a:pt x="0" y="1562"/>
                  </a:lnTo>
                  <a:lnTo>
                    <a:pt x="1577" y="1562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23"/>
            <p:cNvSpPr/>
            <p:nvPr/>
          </p:nvSpPr>
          <p:spPr>
            <a:xfrm>
              <a:off x="7748359" y="1564733"/>
              <a:ext cx="134934" cy="27961"/>
            </a:xfrm>
            <a:custGeom>
              <a:rect b="b" l="l" r="r" t="t"/>
              <a:pathLst>
                <a:path extrusionOk="0" h="350" w="1689">
                  <a:moveTo>
                    <a:pt x="1" y="0"/>
                  </a:moveTo>
                  <a:lnTo>
                    <a:pt x="1" y="349"/>
                  </a:lnTo>
                  <a:lnTo>
                    <a:pt x="1688" y="349"/>
                  </a:lnTo>
                  <a:lnTo>
                    <a:pt x="16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3"/>
            <p:cNvSpPr/>
            <p:nvPr/>
          </p:nvSpPr>
          <p:spPr>
            <a:xfrm>
              <a:off x="7748359" y="1475575"/>
              <a:ext cx="134934" cy="27961"/>
            </a:xfrm>
            <a:custGeom>
              <a:rect b="b" l="l" r="r" t="t"/>
              <a:pathLst>
                <a:path extrusionOk="0" h="350" w="1689">
                  <a:moveTo>
                    <a:pt x="1" y="1"/>
                  </a:moveTo>
                  <a:lnTo>
                    <a:pt x="1" y="349"/>
                  </a:lnTo>
                  <a:lnTo>
                    <a:pt x="1688" y="349"/>
                  </a:lnTo>
                  <a:lnTo>
                    <a:pt x="16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3"/>
            <p:cNvSpPr/>
            <p:nvPr/>
          </p:nvSpPr>
          <p:spPr>
            <a:xfrm>
              <a:off x="7748359" y="1520154"/>
              <a:ext cx="134934" cy="27961"/>
            </a:xfrm>
            <a:custGeom>
              <a:rect b="b" l="l" r="r" t="t"/>
              <a:pathLst>
                <a:path extrusionOk="0" h="350" w="1689">
                  <a:moveTo>
                    <a:pt x="1" y="0"/>
                  </a:moveTo>
                  <a:lnTo>
                    <a:pt x="1" y="349"/>
                  </a:lnTo>
                  <a:lnTo>
                    <a:pt x="1688" y="349"/>
                  </a:lnTo>
                  <a:lnTo>
                    <a:pt x="16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3"/>
            <p:cNvSpPr/>
            <p:nvPr/>
          </p:nvSpPr>
          <p:spPr>
            <a:xfrm>
              <a:off x="7409623" y="1247168"/>
              <a:ext cx="522720" cy="117039"/>
            </a:xfrm>
            <a:custGeom>
              <a:rect b="b" l="l" r="r" t="t"/>
              <a:pathLst>
                <a:path extrusionOk="0" h="1465" w="6543">
                  <a:moveTo>
                    <a:pt x="740" y="0"/>
                  </a:moveTo>
                  <a:cubicBezTo>
                    <a:pt x="335" y="0"/>
                    <a:pt x="0" y="321"/>
                    <a:pt x="0" y="725"/>
                  </a:cubicBezTo>
                  <a:cubicBezTo>
                    <a:pt x="0" y="1130"/>
                    <a:pt x="335" y="1465"/>
                    <a:pt x="740" y="1465"/>
                  </a:cubicBezTo>
                  <a:cubicBezTo>
                    <a:pt x="1130" y="1465"/>
                    <a:pt x="1465" y="1130"/>
                    <a:pt x="1465" y="725"/>
                  </a:cubicBezTo>
                  <a:cubicBezTo>
                    <a:pt x="1465" y="335"/>
                    <a:pt x="1130" y="0"/>
                    <a:pt x="740" y="0"/>
                  </a:cubicBezTo>
                  <a:close/>
                  <a:moveTo>
                    <a:pt x="3278" y="0"/>
                  </a:moveTo>
                  <a:cubicBezTo>
                    <a:pt x="2874" y="0"/>
                    <a:pt x="2553" y="321"/>
                    <a:pt x="2553" y="725"/>
                  </a:cubicBezTo>
                  <a:cubicBezTo>
                    <a:pt x="2553" y="1130"/>
                    <a:pt x="2874" y="1465"/>
                    <a:pt x="3278" y="1465"/>
                  </a:cubicBezTo>
                  <a:cubicBezTo>
                    <a:pt x="3683" y="1465"/>
                    <a:pt x="4003" y="1130"/>
                    <a:pt x="4003" y="725"/>
                  </a:cubicBezTo>
                  <a:cubicBezTo>
                    <a:pt x="4017" y="335"/>
                    <a:pt x="3683" y="0"/>
                    <a:pt x="3278" y="0"/>
                  </a:cubicBezTo>
                  <a:close/>
                  <a:moveTo>
                    <a:pt x="5803" y="0"/>
                  </a:moveTo>
                  <a:cubicBezTo>
                    <a:pt x="5398" y="0"/>
                    <a:pt x="5078" y="321"/>
                    <a:pt x="5078" y="725"/>
                  </a:cubicBezTo>
                  <a:cubicBezTo>
                    <a:pt x="5078" y="1130"/>
                    <a:pt x="5412" y="1465"/>
                    <a:pt x="5803" y="1465"/>
                  </a:cubicBezTo>
                  <a:cubicBezTo>
                    <a:pt x="6207" y="1465"/>
                    <a:pt x="6542" y="1130"/>
                    <a:pt x="6542" y="725"/>
                  </a:cubicBezTo>
                  <a:cubicBezTo>
                    <a:pt x="6542" y="335"/>
                    <a:pt x="6207" y="0"/>
                    <a:pt x="58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2"/>
          <p:cNvSpPr txBox="1"/>
          <p:nvPr>
            <p:ph type="title"/>
          </p:nvPr>
        </p:nvSpPr>
        <p:spPr>
          <a:xfrm>
            <a:off x="3690850" y="976675"/>
            <a:ext cx="49032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Соціалізація здійснюється за допомогою широкого набору засобів, специфічних для певного суспільства, соціального прошарку, віку людини. До них можна віднести засоби вигодовування немовлят і догляду за ними; методи заохочення і покарання дітей в сім’ї, в групах ровесників, в учбових і професійних групах; різноманітні види і типи відносин в головних сферах життєдіяльності людини (спілкування, гра, пізнання, предметно-практична і духовно-практична діяльність, спорт тощо).</a:t>
            </a:r>
            <a:endParaRPr sz="17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32"/>
          <p:cNvGrpSpPr/>
          <p:nvPr/>
        </p:nvGrpSpPr>
        <p:grpSpPr>
          <a:xfrm>
            <a:off x="295410" y="1093003"/>
            <a:ext cx="3026257" cy="3554547"/>
            <a:chOff x="295414" y="418950"/>
            <a:chExt cx="3933269" cy="4228583"/>
          </a:xfrm>
        </p:grpSpPr>
        <p:sp>
          <p:nvSpPr>
            <p:cNvPr id="354" name="Google Shape;354;p32"/>
            <p:cNvSpPr/>
            <p:nvPr/>
          </p:nvSpPr>
          <p:spPr>
            <a:xfrm>
              <a:off x="295414" y="706857"/>
              <a:ext cx="1703932" cy="1701222"/>
            </a:xfrm>
            <a:custGeom>
              <a:rect b="b" l="l" r="r" t="t"/>
              <a:pathLst>
                <a:path extrusionOk="0" h="8161" w="8174">
                  <a:moveTo>
                    <a:pt x="4073" y="321"/>
                  </a:moveTo>
                  <a:cubicBezTo>
                    <a:pt x="6137" y="321"/>
                    <a:pt x="7825" y="1995"/>
                    <a:pt x="7811" y="4059"/>
                  </a:cubicBezTo>
                  <a:cubicBezTo>
                    <a:pt x="7811" y="6110"/>
                    <a:pt x="6137" y="7784"/>
                    <a:pt x="4073" y="7784"/>
                  </a:cubicBezTo>
                  <a:cubicBezTo>
                    <a:pt x="2023" y="7784"/>
                    <a:pt x="349" y="6110"/>
                    <a:pt x="349" y="4059"/>
                  </a:cubicBezTo>
                  <a:cubicBezTo>
                    <a:pt x="349" y="1995"/>
                    <a:pt x="2023" y="321"/>
                    <a:pt x="4073" y="321"/>
                  </a:cubicBezTo>
                  <a:close/>
                  <a:moveTo>
                    <a:pt x="4073" y="0"/>
                  </a:moveTo>
                  <a:cubicBezTo>
                    <a:pt x="1827" y="0"/>
                    <a:pt x="0" y="1828"/>
                    <a:pt x="0" y="4073"/>
                  </a:cubicBezTo>
                  <a:cubicBezTo>
                    <a:pt x="0" y="6319"/>
                    <a:pt x="1827" y="8160"/>
                    <a:pt x="4073" y="8160"/>
                  </a:cubicBezTo>
                  <a:cubicBezTo>
                    <a:pt x="6333" y="8160"/>
                    <a:pt x="8174" y="6305"/>
                    <a:pt x="8160" y="4073"/>
                  </a:cubicBezTo>
                  <a:cubicBezTo>
                    <a:pt x="8160" y="1828"/>
                    <a:pt x="6333" y="0"/>
                    <a:pt x="40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32"/>
            <p:cNvSpPr/>
            <p:nvPr/>
          </p:nvSpPr>
          <p:spPr>
            <a:xfrm>
              <a:off x="3296113" y="2262148"/>
              <a:ext cx="932571" cy="932578"/>
            </a:xfrm>
            <a:custGeom>
              <a:rect b="b" l="l" r="r" t="t"/>
              <a:pathLst>
                <a:path extrusionOk="0" h="3042" w="3042">
                  <a:moveTo>
                    <a:pt x="1521" y="349"/>
                  </a:moveTo>
                  <a:cubicBezTo>
                    <a:pt x="2162" y="349"/>
                    <a:pt x="2692" y="865"/>
                    <a:pt x="2692" y="1521"/>
                  </a:cubicBezTo>
                  <a:cubicBezTo>
                    <a:pt x="2692" y="2163"/>
                    <a:pt x="2162" y="2679"/>
                    <a:pt x="1521" y="2679"/>
                  </a:cubicBezTo>
                  <a:cubicBezTo>
                    <a:pt x="879" y="2679"/>
                    <a:pt x="349" y="2163"/>
                    <a:pt x="349" y="1521"/>
                  </a:cubicBezTo>
                  <a:cubicBezTo>
                    <a:pt x="349" y="865"/>
                    <a:pt x="879" y="349"/>
                    <a:pt x="1521" y="349"/>
                  </a:cubicBezTo>
                  <a:close/>
                  <a:moveTo>
                    <a:pt x="1521" y="1"/>
                  </a:moveTo>
                  <a:cubicBezTo>
                    <a:pt x="684" y="1"/>
                    <a:pt x="0" y="684"/>
                    <a:pt x="0" y="1521"/>
                  </a:cubicBezTo>
                  <a:cubicBezTo>
                    <a:pt x="0" y="2358"/>
                    <a:pt x="684" y="3041"/>
                    <a:pt x="1521" y="3041"/>
                  </a:cubicBezTo>
                  <a:cubicBezTo>
                    <a:pt x="2358" y="3041"/>
                    <a:pt x="3041" y="2358"/>
                    <a:pt x="3041" y="1521"/>
                  </a:cubicBezTo>
                  <a:cubicBezTo>
                    <a:pt x="3041" y="684"/>
                    <a:pt x="2358" y="1"/>
                    <a:pt x="15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32"/>
            <p:cNvSpPr/>
            <p:nvPr/>
          </p:nvSpPr>
          <p:spPr>
            <a:xfrm flipH="1">
              <a:off x="1019068" y="1639035"/>
              <a:ext cx="2724300" cy="1869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2"/>
            <p:cNvSpPr/>
            <p:nvPr/>
          </p:nvSpPr>
          <p:spPr>
            <a:xfrm flipH="1">
              <a:off x="1019182" y="3367751"/>
              <a:ext cx="764984" cy="719974"/>
            </a:xfrm>
            <a:custGeom>
              <a:rect b="b" l="l" r="r" t="t"/>
              <a:pathLst>
                <a:path extrusionOk="0" h="33581" w="25850">
                  <a:moveTo>
                    <a:pt x="0" y="1"/>
                  </a:moveTo>
                  <a:lnTo>
                    <a:pt x="12911" y="16818"/>
                  </a:lnTo>
                  <a:lnTo>
                    <a:pt x="25768" y="33580"/>
                  </a:lnTo>
                  <a:lnTo>
                    <a:pt x="25849" y="33580"/>
                  </a:lnTo>
                  <a:lnTo>
                    <a:pt x="2584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2"/>
            <p:cNvSpPr/>
            <p:nvPr/>
          </p:nvSpPr>
          <p:spPr>
            <a:xfrm>
              <a:off x="506446" y="2920000"/>
              <a:ext cx="407326" cy="407326"/>
            </a:xfrm>
            <a:custGeom>
              <a:rect b="b" l="l" r="r" t="t"/>
              <a:pathLst>
                <a:path extrusionOk="0" h="1954" w="1954">
                  <a:moveTo>
                    <a:pt x="977" y="350"/>
                  </a:moveTo>
                  <a:cubicBezTo>
                    <a:pt x="1325" y="350"/>
                    <a:pt x="1604" y="629"/>
                    <a:pt x="1604" y="977"/>
                  </a:cubicBezTo>
                  <a:cubicBezTo>
                    <a:pt x="1604" y="1326"/>
                    <a:pt x="1325" y="1605"/>
                    <a:pt x="977" y="1605"/>
                  </a:cubicBezTo>
                  <a:cubicBezTo>
                    <a:pt x="628" y="1605"/>
                    <a:pt x="349" y="1326"/>
                    <a:pt x="349" y="977"/>
                  </a:cubicBezTo>
                  <a:cubicBezTo>
                    <a:pt x="349" y="629"/>
                    <a:pt x="628" y="350"/>
                    <a:pt x="977" y="350"/>
                  </a:cubicBezTo>
                  <a:close/>
                  <a:moveTo>
                    <a:pt x="977" y="1"/>
                  </a:moveTo>
                  <a:cubicBezTo>
                    <a:pt x="433" y="1"/>
                    <a:pt x="0" y="433"/>
                    <a:pt x="0" y="977"/>
                  </a:cubicBezTo>
                  <a:cubicBezTo>
                    <a:pt x="0" y="1521"/>
                    <a:pt x="433" y="1954"/>
                    <a:pt x="977" y="1954"/>
                  </a:cubicBezTo>
                  <a:cubicBezTo>
                    <a:pt x="1521" y="1954"/>
                    <a:pt x="1953" y="1521"/>
                    <a:pt x="1953" y="977"/>
                  </a:cubicBezTo>
                  <a:cubicBezTo>
                    <a:pt x="1953" y="433"/>
                    <a:pt x="1521" y="1"/>
                    <a:pt x="9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59" name="Google Shape;359;p32"/>
            <p:cNvGrpSpPr/>
            <p:nvPr/>
          </p:nvGrpSpPr>
          <p:grpSpPr>
            <a:xfrm>
              <a:off x="2829432" y="3695133"/>
              <a:ext cx="270578" cy="267659"/>
              <a:chOff x="7759507" y="1703733"/>
              <a:chExt cx="270578" cy="267659"/>
            </a:xfrm>
          </p:grpSpPr>
          <p:sp>
            <p:nvSpPr>
              <p:cNvPr id="360" name="Google Shape;360;p32"/>
              <p:cNvSpPr/>
              <p:nvPr/>
            </p:nvSpPr>
            <p:spPr>
              <a:xfrm>
                <a:off x="7759507" y="1706651"/>
                <a:ext cx="267659" cy="264741"/>
              </a:xfrm>
              <a:custGeom>
                <a:rect b="b" l="l" r="r" t="t"/>
                <a:pathLst>
                  <a:path extrusionOk="0" h="1270" w="1284">
                    <a:moveTo>
                      <a:pt x="1046" y="0"/>
                    </a:moveTo>
                    <a:lnTo>
                      <a:pt x="0" y="1033"/>
                    </a:lnTo>
                    <a:lnTo>
                      <a:pt x="251" y="1270"/>
                    </a:lnTo>
                    <a:lnTo>
                      <a:pt x="1283" y="238"/>
                    </a:lnTo>
                    <a:lnTo>
                      <a:pt x="104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1" name="Google Shape;361;p32"/>
              <p:cNvSpPr/>
              <p:nvPr/>
            </p:nvSpPr>
            <p:spPr>
              <a:xfrm>
                <a:off x="7762425" y="1703733"/>
                <a:ext cx="267659" cy="267659"/>
              </a:xfrm>
              <a:custGeom>
                <a:rect b="b" l="l" r="r" t="t"/>
                <a:pathLst>
                  <a:path extrusionOk="0" h="1284" w="1284">
                    <a:moveTo>
                      <a:pt x="237" y="0"/>
                    </a:moveTo>
                    <a:lnTo>
                      <a:pt x="0" y="252"/>
                    </a:lnTo>
                    <a:lnTo>
                      <a:pt x="1032" y="1284"/>
                    </a:lnTo>
                    <a:lnTo>
                      <a:pt x="1283" y="1047"/>
                    </a:lnTo>
                    <a:lnTo>
                      <a:pt x="23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2" name="Google Shape;362;p32"/>
            <p:cNvSpPr/>
            <p:nvPr/>
          </p:nvSpPr>
          <p:spPr>
            <a:xfrm>
              <a:off x="2179720" y="418950"/>
              <a:ext cx="804120" cy="808418"/>
            </a:xfrm>
            <a:custGeom>
              <a:rect b="b" l="l" r="r" t="t"/>
              <a:pathLst>
                <a:path extrusionOk="0" h="2637" w="2623">
                  <a:moveTo>
                    <a:pt x="2274" y="349"/>
                  </a:moveTo>
                  <a:lnTo>
                    <a:pt x="2274" y="2288"/>
                  </a:lnTo>
                  <a:lnTo>
                    <a:pt x="349" y="2288"/>
                  </a:lnTo>
                  <a:lnTo>
                    <a:pt x="349" y="349"/>
                  </a:lnTo>
                  <a:close/>
                  <a:moveTo>
                    <a:pt x="0" y="0"/>
                  </a:moveTo>
                  <a:lnTo>
                    <a:pt x="0" y="2637"/>
                  </a:lnTo>
                  <a:lnTo>
                    <a:pt x="2623" y="2637"/>
                  </a:lnTo>
                  <a:lnTo>
                    <a:pt x="262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63" name="Google Shape;363;p32"/>
            <p:cNvGrpSpPr/>
            <p:nvPr/>
          </p:nvGrpSpPr>
          <p:grpSpPr>
            <a:xfrm>
              <a:off x="1270504" y="4087729"/>
              <a:ext cx="638858" cy="559804"/>
              <a:chOff x="7497685" y="3259241"/>
              <a:chExt cx="352085" cy="308517"/>
            </a:xfrm>
          </p:grpSpPr>
          <p:sp>
            <p:nvSpPr>
              <p:cNvPr id="364" name="Google Shape;364;p32"/>
              <p:cNvSpPr/>
              <p:nvPr/>
            </p:nvSpPr>
            <p:spPr>
              <a:xfrm>
                <a:off x="7497685" y="3494798"/>
                <a:ext cx="352085" cy="72960"/>
              </a:xfrm>
              <a:custGeom>
                <a:rect b="b" l="l" r="r" t="t"/>
                <a:pathLst>
                  <a:path extrusionOk="0" h="350" w="1689">
                    <a:moveTo>
                      <a:pt x="1" y="1"/>
                    </a:moveTo>
                    <a:lnTo>
                      <a:pt x="1" y="350"/>
                    </a:lnTo>
                    <a:lnTo>
                      <a:pt x="1689" y="350"/>
                    </a:lnTo>
                    <a:lnTo>
                      <a:pt x="168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5" name="Google Shape;365;p32"/>
              <p:cNvSpPr/>
              <p:nvPr/>
            </p:nvSpPr>
            <p:spPr>
              <a:xfrm>
                <a:off x="7497685" y="3259241"/>
                <a:ext cx="352085" cy="72960"/>
              </a:xfrm>
              <a:custGeom>
                <a:rect b="b" l="l" r="r" t="t"/>
                <a:pathLst>
                  <a:path extrusionOk="0" h="350" w="1689">
                    <a:moveTo>
                      <a:pt x="1" y="1"/>
                    </a:moveTo>
                    <a:lnTo>
                      <a:pt x="1" y="350"/>
                    </a:lnTo>
                    <a:lnTo>
                      <a:pt x="1689" y="350"/>
                    </a:lnTo>
                    <a:lnTo>
                      <a:pt x="168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" name="Google Shape;366;p32"/>
              <p:cNvSpPr/>
              <p:nvPr/>
            </p:nvSpPr>
            <p:spPr>
              <a:xfrm>
                <a:off x="7497685" y="3378479"/>
                <a:ext cx="352085" cy="72960"/>
              </a:xfrm>
              <a:custGeom>
                <a:rect b="b" l="l" r="r" t="t"/>
                <a:pathLst>
                  <a:path extrusionOk="0" h="350" w="1689">
                    <a:moveTo>
                      <a:pt x="1" y="1"/>
                    </a:moveTo>
                    <a:lnTo>
                      <a:pt x="1" y="350"/>
                    </a:lnTo>
                    <a:lnTo>
                      <a:pt x="1689" y="350"/>
                    </a:lnTo>
                    <a:lnTo>
                      <a:pt x="168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367" name="Google Shape;367;p32"/>
          <p:cNvSpPr/>
          <p:nvPr/>
        </p:nvSpPr>
        <p:spPr>
          <a:xfrm>
            <a:off x="1776150" y="2308549"/>
            <a:ext cx="1129083" cy="1123472"/>
          </a:xfrm>
          <a:custGeom>
            <a:rect b="b" l="l" r="r" t="t"/>
            <a:pathLst>
              <a:path extrusionOk="0" h="34643" w="34816">
                <a:moveTo>
                  <a:pt x="17415" y="1"/>
                </a:moveTo>
                <a:cubicBezTo>
                  <a:pt x="17192" y="1"/>
                  <a:pt x="16969" y="88"/>
                  <a:pt x="16794" y="262"/>
                </a:cubicBezTo>
                <a:lnTo>
                  <a:pt x="349" y="16708"/>
                </a:lnTo>
                <a:cubicBezTo>
                  <a:pt x="0" y="17057"/>
                  <a:pt x="0" y="17601"/>
                  <a:pt x="349" y="17949"/>
                </a:cubicBezTo>
                <a:lnTo>
                  <a:pt x="6779" y="24380"/>
                </a:lnTo>
                <a:cubicBezTo>
                  <a:pt x="6400" y="24278"/>
                  <a:pt x="6018" y="24226"/>
                  <a:pt x="5645" y="24226"/>
                </a:cubicBezTo>
                <a:cubicBezTo>
                  <a:pt x="4743" y="24226"/>
                  <a:pt x="3892" y="24529"/>
                  <a:pt x="3250" y="25161"/>
                </a:cubicBezTo>
                <a:cubicBezTo>
                  <a:pt x="1800" y="26611"/>
                  <a:pt x="2037" y="29206"/>
                  <a:pt x="3780" y="30949"/>
                </a:cubicBezTo>
                <a:cubicBezTo>
                  <a:pt x="4760" y="31929"/>
                  <a:pt x="6013" y="32438"/>
                  <a:pt x="7178" y="32438"/>
                </a:cubicBezTo>
                <a:cubicBezTo>
                  <a:pt x="8086" y="32438"/>
                  <a:pt x="8940" y="32129"/>
                  <a:pt x="9569" y="31493"/>
                </a:cubicBezTo>
                <a:cubicBezTo>
                  <a:pt x="10462" y="30601"/>
                  <a:pt x="10727" y="29262"/>
                  <a:pt x="10364" y="27950"/>
                </a:cubicBezTo>
                <a:lnTo>
                  <a:pt x="10364" y="27950"/>
                </a:lnTo>
                <a:lnTo>
                  <a:pt x="16794" y="34381"/>
                </a:lnTo>
                <a:cubicBezTo>
                  <a:pt x="16969" y="34555"/>
                  <a:pt x="17192" y="34642"/>
                  <a:pt x="17415" y="34642"/>
                </a:cubicBezTo>
                <a:cubicBezTo>
                  <a:pt x="17638" y="34642"/>
                  <a:pt x="17861" y="34555"/>
                  <a:pt x="18036" y="34381"/>
                </a:cubicBezTo>
                <a:lnTo>
                  <a:pt x="24466" y="27950"/>
                </a:lnTo>
                <a:lnTo>
                  <a:pt x="24466" y="27950"/>
                </a:lnTo>
                <a:cubicBezTo>
                  <a:pt x="24117" y="29262"/>
                  <a:pt x="24354" y="30587"/>
                  <a:pt x="25247" y="31479"/>
                </a:cubicBezTo>
                <a:cubicBezTo>
                  <a:pt x="25884" y="32110"/>
                  <a:pt x="26740" y="32418"/>
                  <a:pt x="27649" y="32418"/>
                </a:cubicBezTo>
                <a:cubicBezTo>
                  <a:pt x="28811" y="32418"/>
                  <a:pt x="30057" y="31914"/>
                  <a:pt x="31036" y="30935"/>
                </a:cubicBezTo>
                <a:cubicBezTo>
                  <a:pt x="32765" y="29220"/>
                  <a:pt x="33017" y="26625"/>
                  <a:pt x="31566" y="25175"/>
                </a:cubicBezTo>
                <a:cubicBezTo>
                  <a:pt x="30935" y="24544"/>
                  <a:pt x="30082" y="24233"/>
                  <a:pt x="29178" y="24233"/>
                </a:cubicBezTo>
                <a:cubicBezTo>
                  <a:pt x="28802" y="24233"/>
                  <a:pt x="28418" y="24287"/>
                  <a:pt x="28037" y="24393"/>
                </a:cubicBezTo>
                <a:lnTo>
                  <a:pt x="34467" y="17963"/>
                </a:lnTo>
                <a:cubicBezTo>
                  <a:pt x="34816" y="17614"/>
                  <a:pt x="34816" y="17070"/>
                  <a:pt x="34467" y="16722"/>
                </a:cubicBezTo>
                <a:lnTo>
                  <a:pt x="28037" y="10291"/>
                </a:lnTo>
                <a:lnTo>
                  <a:pt x="28037" y="10291"/>
                </a:lnTo>
                <a:cubicBezTo>
                  <a:pt x="28416" y="10392"/>
                  <a:pt x="28795" y="10443"/>
                  <a:pt x="29166" y="10443"/>
                </a:cubicBezTo>
                <a:cubicBezTo>
                  <a:pt x="30078" y="10443"/>
                  <a:pt x="30935" y="10135"/>
                  <a:pt x="31580" y="9510"/>
                </a:cubicBezTo>
                <a:cubicBezTo>
                  <a:pt x="33031" y="8060"/>
                  <a:pt x="32779" y="5465"/>
                  <a:pt x="31036" y="3722"/>
                </a:cubicBezTo>
                <a:cubicBezTo>
                  <a:pt x="30056" y="2742"/>
                  <a:pt x="28807" y="2233"/>
                  <a:pt x="27644" y="2233"/>
                </a:cubicBezTo>
                <a:cubicBezTo>
                  <a:pt x="26737" y="2233"/>
                  <a:pt x="25883" y="2542"/>
                  <a:pt x="25247" y="3178"/>
                </a:cubicBezTo>
                <a:cubicBezTo>
                  <a:pt x="24354" y="4070"/>
                  <a:pt x="24103" y="5409"/>
                  <a:pt x="24466" y="6693"/>
                </a:cubicBezTo>
                <a:lnTo>
                  <a:pt x="18036" y="262"/>
                </a:lnTo>
                <a:cubicBezTo>
                  <a:pt x="17861" y="88"/>
                  <a:pt x="17638" y="1"/>
                  <a:pt x="1741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32"/>
          <p:cNvGrpSpPr/>
          <p:nvPr/>
        </p:nvGrpSpPr>
        <p:grpSpPr>
          <a:xfrm>
            <a:off x="2143861" y="2292236"/>
            <a:ext cx="479403" cy="482019"/>
            <a:chOff x="4766000" y="2495350"/>
            <a:chExt cx="379425" cy="381525"/>
          </a:xfrm>
        </p:grpSpPr>
        <p:sp>
          <p:nvSpPr>
            <p:cNvPr id="369" name="Google Shape;369;p32"/>
            <p:cNvSpPr/>
            <p:nvPr/>
          </p:nvSpPr>
          <p:spPr>
            <a:xfrm>
              <a:off x="4766000" y="2495350"/>
              <a:ext cx="379425" cy="381525"/>
            </a:xfrm>
            <a:custGeom>
              <a:rect b="b" l="l" r="r" t="t"/>
              <a:pathLst>
                <a:path extrusionOk="0" h="15261" w="15177">
                  <a:moveTo>
                    <a:pt x="7589" y="3372"/>
                  </a:moveTo>
                  <a:cubicBezTo>
                    <a:pt x="9894" y="3372"/>
                    <a:pt x="11803" y="5166"/>
                    <a:pt x="11884" y="7477"/>
                  </a:cubicBezTo>
                  <a:cubicBezTo>
                    <a:pt x="11884" y="7686"/>
                    <a:pt x="11884" y="7895"/>
                    <a:pt x="11870" y="8105"/>
                  </a:cubicBezTo>
                  <a:cubicBezTo>
                    <a:pt x="11787" y="8872"/>
                    <a:pt x="11508" y="9583"/>
                    <a:pt x="11061" y="10183"/>
                  </a:cubicBezTo>
                  <a:cubicBezTo>
                    <a:pt x="11047" y="10197"/>
                    <a:pt x="11033" y="10211"/>
                    <a:pt x="11033" y="10225"/>
                  </a:cubicBezTo>
                  <a:cubicBezTo>
                    <a:pt x="10978" y="10322"/>
                    <a:pt x="10908" y="10392"/>
                    <a:pt x="10838" y="10448"/>
                  </a:cubicBezTo>
                  <a:cubicBezTo>
                    <a:pt x="10378" y="10978"/>
                    <a:pt x="9806" y="11382"/>
                    <a:pt x="9150" y="11634"/>
                  </a:cubicBezTo>
                  <a:cubicBezTo>
                    <a:pt x="9053" y="11675"/>
                    <a:pt x="8955" y="11703"/>
                    <a:pt x="8844" y="11745"/>
                  </a:cubicBezTo>
                  <a:cubicBezTo>
                    <a:pt x="8537" y="11829"/>
                    <a:pt x="8202" y="11899"/>
                    <a:pt x="7853" y="11912"/>
                  </a:cubicBezTo>
                  <a:lnTo>
                    <a:pt x="7421" y="11912"/>
                  </a:lnTo>
                  <a:cubicBezTo>
                    <a:pt x="5231" y="11801"/>
                    <a:pt x="3431" y="10057"/>
                    <a:pt x="3320" y="7812"/>
                  </a:cubicBezTo>
                  <a:cubicBezTo>
                    <a:pt x="3236" y="5454"/>
                    <a:pt x="5063" y="3488"/>
                    <a:pt x="7407" y="3376"/>
                  </a:cubicBezTo>
                  <a:cubicBezTo>
                    <a:pt x="7468" y="3373"/>
                    <a:pt x="7529" y="3372"/>
                    <a:pt x="7589" y="3372"/>
                  </a:cubicBezTo>
                  <a:close/>
                  <a:moveTo>
                    <a:pt x="7672" y="0"/>
                  </a:moveTo>
                  <a:lnTo>
                    <a:pt x="6974" y="14"/>
                  </a:lnTo>
                  <a:cubicBezTo>
                    <a:pt x="6933" y="14"/>
                    <a:pt x="6905" y="28"/>
                    <a:pt x="6849" y="28"/>
                  </a:cubicBezTo>
                  <a:cubicBezTo>
                    <a:pt x="6682" y="42"/>
                    <a:pt x="6598" y="140"/>
                    <a:pt x="6598" y="307"/>
                  </a:cubicBezTo>
                  <a:cubicBezTo>
                    <a:pt x="6598" y="572"/>
                    <a:pt x="6626" y="851"/>
                    <a:pt x="6626" y="1116"/>
                  </a:cubicBezTo>
                  <a:cubicBezTo>
                    <a:pt x="6626" y="1158"/>
                    <a:pt x="6626" y="1186"/>
                    <a:pt x="6556" y="1186"/>
                  </a:cubicBezTo>
                  <a:cubicBezTo>
                    <a:pt x="6110" y="1256"/>
                    <a:pt x="5677" y="1353"/>
                    <a:pt x="5259" y="1535"/>
                  </a:cubicBezTo>
                  <a:cubicBezTo>
                    <a:pt x="5240" y="1539"/>
                    <a:pt x="5225" y="1542"/>
                    <a:pt x="5212" y="1542"/>
                  </a:cubicBezTo>
                  <a:cubicBezTo>
                    <a:pt x="5186" y="1542"/>
                    <a:pt x="5170" y="1530"/>
                    <a:pt x="5161" y="1493"/>
                  </a:cubicBezTo>
                  <a:cubicBezTo>
                    <a:pt x="5036" y="1256"/>
                    <a:pt x="4896" y="1019"/>
                    <a:pt x="4771" y="781"/>
                  </a:cubicBezTo>
                  <a:cubicBezTo>
                    <a:pt x="4721" y="682"/>
                    <a:pt x="4635" y="632"/>
                    <a:pt x="4545" y="632"/>
                  </a:cubicBezTo>
                  <a:cubicBezTo>
                    <a:pt x="4509" y="632"/>
                    <a:pt x="4472" y="640"/>
                    <a:pt x="4436" y="656"/>
                  </a:cubicBezTo>
                  <a:cubicBezTo>
                    <a:pt x="4143" y="795"/>
                    <a:pt x="3864" y="949"/>
                    <a:pt x="3585" y="1116"/>
                  </a:cubicBezTo>
                  <a:cubicBezTo>
                    <a:pt x="3459" y="1186"/>
                    <a:pt x="3431" y="1298"/>
                    <a:pt x="3501" y="1437"/>
                  </a:cubicBezTo>
                  <a:cubicBezTo>
                    <a:pt x="3599" y="1646"/>
                    <a:pt x="3710" y="1856"/>
                    <a:pt x="3808" y="2051"/>
                  </a:cubicBezTo>
                  <a:cubicBezTo>
                    <a:pt x="3850" y="2107"/>
                    <a:pt x="3864" y="2162"/>
                    <a:pt x="3892" y="2232"/>
                  </a:cubicBezTo>
                  <a:cubicBezTo>
                    <a:pt x="3487" y="2511"/>
                    <a:pt x="3111" y="2832"/>
                    <a:pt x="2790" y="3181"/>
                  </a:cubicBezTo>
                  <a:cubicBezTo>
                    <a:pt x="2539" y="3013"/>
                    <a:pt x="2302" y="2832"/>
                    <a:pt x="2065" y="2665"/>
                  </a:cubicBezTo>
                  <a:cubicBezTo>
                    <a:pt x="2019" y="2626"/>
                    <a:pt x="1965" y="2605"/>
                    <a:pt x="1911" y="2605"/>
                  </a:cubicBezTo>
                  <a:cubicBezTo>
                    <a:pt x="1849" y="2605"/>
                    <a:pt x="1789" y="2633"/>
                    <a:pt x="1744" y="2692"/>
                  </a:cubicBezTo>
                  <a:cubicBezTo>
                    <a:pt x="1521" y="2957"/>
                    <a:pt x="1339" y="3222"/>
                    <a:pt x="1144" y="3501"/>
                  </a:cubicBezTo>
                  <a:cubicBezTo>
                    <a:pt x="1074" y="3599"/>
                    <a:pt x="1102" y="3725"/>
                    <a:pt x="1214" y="3808"/>
                  </a:cubicBezTo>
                  <a:cubicBezTo>
                    <a:pt x="1423" y="3976"/>
                    <a:pt x="1646" y="4143"/>
                    <a:pt x="1855" y="4297"/>
                  </a:cubicBezTo>
                  <a:cubicBezTo>
                    <a:pt x="1883" y="4324"/>
                    <a:pt x="1911" y="4338"/>
                    <a:pt x="1925" y="4352"/>
                  </a:cubicBezTo>
                  <a:cubicBezTo>
                    <a:pt x="1827" y="4576"/>
                    <a:pt x="1702" y="4813"/>
                    <a:pt x="1604" y="5022"/>
                  </a:cubicBezTo>
                  <a:cubicBezTo>
                    <a:pt x="1493" y="5245"/>
                    <a:pt x="1423" y="5468"/>
                    <a:pt x="1339" y="5691"/>
                  </a:cubicBezTo>
                  <a:lnTo>
                    <a:pt x="1269" y="5691"/>
                  </a:lnTo>
                  <a:cubicBezTo>
                    <a:pt x="1004" y="5650"/>
                    <a:pt x="739" y="5594"/>
                    <a:pt x="460" y="5552"/>
                  </a:cubicBezTo>
                  <a:cubicBezTo>
                    <a:pt x="438" y="5548"/>
                    <a:pt x="418" y="5546"/>
                    <a:pt x="398" y="5546"/>
                  </a:cubicBezTo>
                  <a:cubicBezTo>
                    <a:pt x="283" y="5546"/>
                    <a:pt x="215" y="5616"/>
                    <a:pt x="168" y="5747"/>
                  </a:cubicBezTo>
                  <a:cubicBezTo>
                    <a:pt x="126" y="5859"/>
                    <a:pt x="112" y="5970"/>
                    <a:pt x="98" y="6082"/>
                  </a:cubicBezTo>
                  <a:cubicBezTo>
                    <a:pt x="56" y="6291"/>
                    <a:pt x="28" y="6486"/>
                    <a:pt x="0" y="6696"/>
                  </a:cubicBezTo>
                  <a:lnTo>
                    <a:pt x="0" y="6793"/>
                  </a:lnTo>
                  <a:cubicBezTo>
                    <a:pt x="28" y="6905"/>
                    <a:pt x="112" y="6975"/>
                    <a:pt x="237" y="6975"/>
                  </a:cubicBezTo>
                  <a:cubicBezTo>
                    <a:pt x="391" y="6989"/>
                    <a:pt x="530" y="7017"/>
                    <a:pt x="698" y="7058"/>
                  </a:cubicBezTo>
                  <a:cubicBezTo>
                    <a:pt x="809" y="7072"/>
                    <a:pt x="935" y="7114"/>
                    <a:pt x="1046" y="7128"/>
                  </a:cubicBezTo>
                  <a:lnTo>
                    <a:pt x="1088" y="8607"/>
                  </a:lnTo>
                  <a:cubicBezTo>
                    <a:pt x="1088" y="8607"/>
                    <a:pt x="1060" y="8621"/>
                    <a:pt x="1046" y="8621"/>
                  </a:cubicBezTo>
                  <a:cubicBezTo>
                    <a:pt x="795" y="8690"/>
                    <a:pt x="558" y="8760"/>
                    <a:pt x="307" y="8816"/>
                  </a:cubicBezTo>
                  <a:cubicBezTo>
                    <a:pt x="181" y="8858"/>
                    <a:pt x="112" y="8900"/>
                    <a:pt x="56" y="9011"/>
                  </a:cubicBezTo>
                  <a:lnTo>
                    <a:pt x="56" y="9137"/>
                  </a:lnTo>
                  <a:cubicBezTo>
                    <a:pt x="56" y="9151"/>
                    <a:pt x="84" y="9165"/>
                    <a:pt x="84" y="9179"/>
                  </a:cubicBezTo>
                  <a:cubicBezTo>
                    <a:pt x="154" y="9458"/>
                    <a:pt x="237" y="9764"/>
                    <a:pt x="307" y="10043"/>
                  </a:cubicBezTo>
                  <a:cubicBezTo>
                    <a:pt x="349" y="10169"/>
                    <a:pt x="414" y="10232"/>
                    <a:pt x="509" y="10232"/>
                  </a:cubicBezTo>
                  <a:cubicBezTo>
                    <a:pt x="541" y="10232"/>
                    <a:pt x="576" y="10225"/>
                    <a:pt x="614" y="10211"/>
                  </a:cubicBezTo>
                  <a:cubicBezTo>
                    <a:pt x="725" y="10197"/>
                    <a:pt x="809" y="10155"/>
                    <a:pt x="921" y="10141"/>
                  </a:cubicBezTo>
                  <a:cubicBezTo>
                    <a:pt x="1088" y="10085"/>
                    <a:pt x="1283" y="10057"/>
                    <a:pt x="1451" y="10002"/>
                  </a:cubicBezTo>
                  <a:cubicBezTo>
                    <a:pt x="1632" y="10476"/>
                    <a:pt x="1869" y="10894"/>
                    <a:pt x="2134" y="11313"/>
                  </a:cubicBezTo>
                  <a:cubicBezTo>
                    <a:pt x="1911" y="11522"/>
                    <a:pt x="1688" y="11717"/>
                    <a:pt x="1479" y="11899"/>
                  </a:cubicBezTo>
                  <a:cubicBezTo>
                    <a:pt x="1367" y="11996"/>
                    <a:pt x="1353" y="12108"/>
                    <a:pt x="1437" y="12233"/>
                  </a:cubicBezTo>
                  <a:cubicBezTo>
                    <a:pt x="1479" y="12289"/>
                    <a:pt x="1507" y="12317"/>
                    <a:pt x="1548" y="12373"/>
                  </a:cubicBezTo>
                  <a:cubicBezTo>
                    <a:pt x="1716" y="12568"/>
                    <a:pt x="1897" y="12777"/>
                    <a:pt x="2065" y="12973"/>
                  </a:cubicBezTo>
                  <a:cubicBezTo>
                    <a:pt x="2129" y="13030"/>
                    <a:pt x="2187" y="13058"/>
                    <a:pt x="2248" y="13058"/>
                  </a:cubicBezTo>
                  <a:cubicBezTo>
                    <a:pt x="2306" y="13058"/>
                    <a:pt x="2367" y="13034"/>
                    <a:pt x="2441" y="12987"/>
                  </a:cubicBezTo>
                  <a:cubicBezTo>
                    <a:pt x="2525" y="12917"/>
                    <a:pt x="2595" y="12847"/>
                    <a:pt x="2678" y="12791"/>
                  </a:cubicBezTo>
                  <a:cubicBezTo>
                    <a:pt x="2818" y="12666"/>
                    <a:pt x="2957" y="12554"/>
                    <a:pt x="3111" y="12429"/>
                  </a:cubicBezTo>
                  <a:lnTo>
                    <a:pt x="3683" y="12903"/>
                  </a:lnTo>
                  <a:cubicBezTo>
                    <a:pt x="3878" y="13042"/>
                    <a:pt x="4087" y="13182"/>
                    <a:pt x="4296" y="13321"/>
                  </a:cubicBezTo>
                  <a:cubicBezTo>
                    <a:pt x="4296" y="13335"/>
                    <a:pt x="4282" y="13349"/>
                    <a:pt x="4282" y="13363"/>
                  </a:cubicBezTo>
                  <a:cubicBezTo>
                    <a:pt x="4171" y="13628"/>
                    <a:pt x="4073" y="13879"/>
                    <a:pt x="3948" y="14130"/>
                  </a:cubicBezTo>
                  <a:cubicBezTo>
                    <a:pt x="3892" y="14256"/>
                    <a:pt x="3920" y="14381"/>
                    <a:pt x="4059" y="14451"/>
                  </a:cubicBezTo>
                  <a:cubicBezTo>
                    <a:pt x="4352" y="14591"/>
                    <a:pt x="4659" y="14730"/>
                    <a:pt x="4966" y="14842"/>
                  </a:cubicBezTo>
                  <a:cubicBezTo>
                    <a:pt x="5002" y="14856"/>
                    <a:pt x="5035" y="14863"/>
                    <a:pt x="5066" y="14863"/>
                  </a:cubicBezTo>
                  <a:cubicBezTo>
                    <a:pt x="5153" y="14863"/>
                    <a:pt x="5217" y="14806"/>
                    <a:pt x="5259" y="14702"/>
                  </a:cubicBezTo>
                  <a:cubicBezTo>
                    <a:pt x="5328" y="14577"/>
                    <a:pt x="5384" y="14409"/>
                    <a:pt x="5454" y="14270"/>
                  </a:cubicBezTo>
                  <a:cubicBezTo>
                    <a:pt x="5510" y="14144"/>
                    <a:pt x="5552" y="14033"/>
                    <a:pt x="5621" y="13893"/>
                  </a:cubicBezTo>
                  <a:cubicBezTo>
                    <a:pt x="6082" y="14033"/>
                    <a:pt x="6528" y="14116"/>
                    <a:pt x="7002" y="14144"/>
                  </a:cubicBezTo>
                  <a:lnTo>
                    <a:pt x="7086" y="14144"/>
                  </a:lnTo>
                  <a:lnTo>
                    <a:pt x="7128" y="15023"/>
                  </a:lnTo>
                  <a:cubicBezTo>
                    <a:pt x="7128" y="15176"/>
                    <a:pt x="7198" y="15260"/>
                    <a:pt x="7365" y="15260"/>
                  </a:cubicBezTo>
                  <a:cubicBezTo>
                    <a:pt x="7700" y="15260"/>
                    <a:pt x="8021" y="15246"/>
                    <a:pt x="8341" y="15232"/>
                  </a:cubicBezTo>
                  <a:cubicBezTo>
                    <a:pt x="8383" y="15232"/>
                    <a:pt x="8411" y="15218"/>
                    <a:pt x="8439" y="15218"/>
                  </a:cubicBezTo>
                  <a:cubicBezTo>
                    <a:pt x="8509" y="15176"/>
                    <a:pt x="8537" y="15107"/>
                    <a:pt x="8551" y="15023"/>
                  </a:cubicBezTo>
                  <a:lnTo>
                    <a:pt x="8551" y="14967"/>
                  </a:lnTo>
                  <a:cubicBezTo>
                    <a:pt x="8551" y="14800"/>
                    <a:pt x="8537" y="14619"/>
                    <a:pt x="8537" y="14465"/>
                  </a:cubicBezTo>
                  <a:lnTo>
                    <a:pt x="8537" y="14172"/>
                  </a:lnTo>
                  <a:lnTo>
                    <a:pt x="8537" y="14102"/>
                  </a:lnTo>
                  <a:cubicBezTo>
                    <a:pt x="8606" y="14075"/>
                    <a:pt x="8690" y="14075"/>
                    <a:pt x="8760" y="14061"/>
                  </a:cubicBezTo>
                  <a:cubicBezTo>
                    <a:pt x="9164" y="13991"/>
                    <a:pt x="9569" y="13865"/>
                    <a:pt x="9973" y="13712"/>
                  </a:cubicBezTo>
                  <a:cubicBezTo>
                    <a:pt x="9987" y="13726"/>
                    <a:pt x="9987" y="13754"/>
                    <a:pt x="10001" y="13768"/>
                  </a:cubicBezTo>
                  <a:cubicBezTo>
                    <a:pt x="10127" y="14005"/>
                    <a:pt x="10266" y="14242"/>
                    <a:pt x="10392" y="14479"/>
                  </a:cubicBezTo>
                  <a:cubicBezTo>
                    <a:pt x="10446" y="14577"/>
                    <a:pt x="10509" y="14632"/>
                    <a:pt x="10593" y="14632"/>
                  </a:cubicBezTo>
                  <a:cubicBezTo>
                    <a:pt x="10617" y="14632"/>
                    <a:pt x="10643" y="14628"/>
                    <a:pt x="10671" y="14619"/>
                  </a:cubicBezTo>
                  <a:cubicBezTo>
                    <a:pt x="10685" y="14619"/>
                    <a:pt x="10713" y="14605"/>
                    <a:pt x="10755" y="14591"/>
                  </a:cubicBezTo>
                  <a:lnTo>
                    <a:pt x="11173" y="14381"/>
                  </a:lnTo>
                  <a:cubicBezTo>
                    <a:pt x="11312" y="14312"/>
                    <a:pt x="11452" y="14214"/>
                    <a:pt x="11591" y="14130"/>
                  </a:cubicBezTo>
                  <a:cubicBezTo>
                    <a:pt x="11731" y="14047"/>
                    <a:pt x="11745" y="13935"/>
                    <a:pt x="11675" y="13796"/>
                  </a:cubicBezTo>
                  <a:cubicBezTo>
                    <a:pt x="11647" y="13726"/>
                    <a:pt x="11605" y="13684"/>
                    <a:pt x="11591" y="13628"/>
                  </a:cubicBezTo>
                  <a:cubicBezTo>
                    <a:pt x="11480" y="13419"/>
                    <a:pt x="11382" y="13224"/>
                    <a:pt x="11271" y="13028"/>
                  </a:cubicBezTo>
                  <a:cubicBezTo>
                    <a:pt x="11466" y="12875"/>
                    <a:pt x="11675" y="12735"/>
                    <a:pt x="11856" y="12568"/>
                  </a:cubicBezTo>
                  <a:cubicBezTo>
                    <a:pt x="11940" y="12498"/>
                    <a:pt x="12024" y="12401"/>
                    <a:pt x="12108" y="12331"/>
                  </a:cubicBezTo>
                  <a:cubicBezTo>
                    <a:pt x="12205" y="12247"/>
                    <a:pt x="12303" y="12164"/>
                    <a:pt x="12386" y="12080"/>
                  </a:cubicBezTo>
                  <a:cubicBezTo>
                    <a:pt x="12414" y="12094"/>
                    <a:pt x="12442" y="12108"/>
                    <a:pt x="12456" y="12122"/>
                  </a:cubicBezTo>
                  <a:cubicBezTo>
                    <a:pt x="12665" y="12289"/>
                    <a:pt x="12903" y="12443"/>
                    <a:pt x="13112" y="12596"/>
                  </a:cubicBezTo>
                  <a:cubicBezTo>
                    <a:pt x="13164" y="12635"/>
                    <a:pt x="13218" y="12656"/>
                    <a:pt x="13271" y="12656"/>
                  </a:cubicBezTo>
                  <a:cubicBezTo>
                    <a:pt x="13331" y="12656"/>
                    <a:pt x="13388" y="12628"/>
                    <a:pt x="13433" y="12568"/>
                  </a:cubicBezTo>
                  <a:cubicBezTo>
                    <a:pt x="13474" y="12526"/>
                    <a:pt x="13488" y="12498"/>
                    <a:pt x="13530" y="12456"/>
                  </a:cubicBezTo>
                  <a:cubicBezTo>
                    <a:pt x="13698" y="12233"/>
                    <a:pt x="13879" y="12010"/>
                    <a:pt x="14032" y="11773"/>
                  </a:cubicBezTo>
                  <a:cubicBezTo>
                    <a:pt x="14102" y="11689"/>
                    <a:pt x="14088" y="11592"/>
                    <a:pt x="14018" y="11522"/>
                  </a:cubicBezTo>
                  <a:lnTo>
                    <a:pt x="13963" y="11466"/>
                  </a:lnTo>
                  <a:lnTo>
                    <a:pt x="13949" y="11452"/>
                  </a:lnTo>
                  <a:cubicBezTo>
                    <a:pt x="13837" y="11382"/>
                    <a:pt x="13740" y="11285"/>
                    <a:pt x="13642" y="11215"/>
                  </a:cubicBezTo>
                  <a:cubicBezTo>
                    <a:pt x="13544" y="11131"/>
                    <a:pt x="13419" y="11048"/>
                    <a:pt x="13321" y="10964"/>
                  </a:cubicBezTo>
                  <a:lnTo>
                    <a:pt x="13265" y="10908"/>
                  </a:lnTo>
                  <a:cubicBezTo>
                    <a:pt x="13321" y="10797"/>
                    <a:pt x="13363" y="10713"/>
                    <a:pt x="13419" y="10615"/>
                  </a:cubicBezTo>
                  <a:cubicBezTo>
                    <a:pt x="13461" y="10559"/>
                    <a:pt x="13474" y="10504"/>
                    <a:pt x="13488" y="10448"/>
                  </a:cubicBezTo>
                  <a:cubicBezTo>
                    <a:pt x="13628" y="10155"/>
                    <a:pt x="13753" y="9862"/>
                    <a:pt x="13837" y="9569"/>
                  </a:cubicBezTo>
                  <a:cubicBezTo>
                    <a:pt x="14060" y="9611"/>
                    <a:pt x="14311" y="9653"/>
                    <a:pt x="14535" y="9681"/>
                  </a:cubicBezTo>
                  <a:cubicBezTo>
                    <a:pt x="14590" y="9709"/>
                    <a:pt x="14660" y="9709"/>
                    <a:pt x="14730" y="9723"/>
                  </a:cubicBezTo>
                  <a:cubicBezTo>
                    <a:pt x="14744" y="9724"/>
                    <a:pt x="14757" y="9725"/>
                    <a:pt x="14770" y="9725"/>
                  </a:cubicBezTo>
                  <a:cubicBezTo>
                    <a:pt x="14888" y="9725"/>
                    <a:pt x="14971" y="9667"/>
                    <a:pt x="15009" y="9541"/>
                  </a:cubicBezTo>
                  <a:cubicBezTo>
                    <a:pt x="15037" y="9444"/>
                    <a:pt x="15065" y="9332"/>
                    <a:pt x="15079" y="9234"/>
                  </a:cubicBezTo>
                  <a:cubicBezTo>
                    <a:pt x="15106" y="9025"/>
                    <a:pt x="15148" y="8830"/>
                    <a:pt x="15176" y="8621"/>
                  </a:cubicBezTo>
                  <a:lnTo>
                    <a:pt x="15176" y="8481"/>
                  </a:lnTo>
                  <a:cubicBezTo>
                    <a:pt x="15134" y="8383"/>
                    <a:pt x="15037" y="8342"/>
                    <a:pt x="14939" y="8328"/>
                  </a:cubicBezTo>
                  <a:lnTo>
                    <a:pt x="14409" y="8216"/>
                  </a:lnTo>
                  <a:cubicBezTo>
                    <a:pt x="14311" y="8202"/>
                    <a:pt x="14200" y="8188"/>
                    <a:pt x="14116" y="8174"/>
                  </a:cubicBezTo>
                  <a:cubicBezTo>
                    <a:pt x="14116" y="7909"/>
                    <a:pt x="14130" y="7658"/>
                    <a:pt x="14116" y="7421"/>
                  </a:cubicBezTo>
                  <a:lnTo>
                    <a:pt x="14060" y="6682"/>
                  </a:lnTo>
                  <a:cubicBezTo>
                    <a:pt x="14325" y="6612"/>
                    <a:pt x="14604" y="6528"/>
                    <a:pt x="14869" y="6459"/>
                  </a:cubicBezTo>
                  <a:cubicBezTo>
                    <a:pt x="14995" y="6417"/>
                    <a:pt x="15065" y="6361"/>
                    <a:pt x="15106" y="6249"/>
                  </a:cubicBezTo>
                  <a:lnTo>
                    <a:pt x="15106" y="6110"/>
                  </a:lnTo>
                  <a:cubicBezTo>
                    <a:pt x="15093" y="6068"/>
                    <a:pt x="15079" y="6026"/>
                    <a:pt x="15079" y="5970"/>
                  </a:cubicBezTo>
                  <a:cubicBezTo>
                    <a:pt x="15023" y="5817"/>
                    <a:pt x="14995" y="5664"/>
                    <a:pt x="14939" y="5510"/>
                  </a:cubicBezTo>
                  <a:cubicBezTo>
                    <a:pt x="14925" y="5398"/>
                    <a:pt x="14883" y="5315"/>
                    <a:pt x="14855" y="5231"/>
                  </a:cubicBezTo>
                  <a:cubicBezTo>
                    <a:pt x="14821" y="5115"/>
                    <a:pt x="14728" y="5057"/>
                    <a:pt x="14617" y="5057"/>
                  </a:cubicBezTo>
                  <a:cubicBezTo>
                    <a:pt x="14595" y="5057"/>
                    <a:pt x="14572" y="5059"/>
                    <a:pt x="14549" y="5064"/>
                  </a:cubicBezTo>
                  <a:lnTo>
                    <a:pt x="13767" y="5273"/>
                  </a:lnTo>
                  <a:cubicBezTo>
                    <a:pt x="13748" y="5281"/>
                    <a:pt x="13733" y="5284"/>
                    <a:pt x="13721" y="5284"/>
                  </a:cubicBezTo>
                  <a:cubicBezTo>
                    <a:pt x="13689" y="5284"/>
                    <a:pt x="13676" y="5261"/>
                    <a:pt x="13656" y="5231"/>
                  </a:cubicBezTo>
                  <a:cubicBezTo>
                    <a:pt x="13544" y="4952"/>
                    <a:pt x="13405" y="4687"/>
                    <a:pt x="13279" y="4422"/>
                  </a:cubicBezTo>
                  <a:cubicBezTo>
                    <a:pt x="13209" y="4269"/>
                    <a:pt x="13098" y="4129"/>
                    <a:pt x="13014" y="3990"/>
                  </a:cubicBezTo>
                  <a:lnTo>
                    <a:pt x="13070" y="3934"/>
                  </a:lnTo>
                  <a:cubicBezTo>
                    <a:pt x="13279" y="3766"/>
                    <a:pt x="13488" y="3585"/>
                    <a:pt x="13684" y="3390"/>
                  </a:cubicBezTo>
                  <a:cubicBezTo>
                    <a:pt x="13781" y="3306"/>
                    <a:pt x="13795" y="3181"/>
                    <a:pt x="13712" y="3083"/>
                  </a:cubicBezTo>
                  <a:cubicBezTo>
                    <a:pt x="13642" y="2999"/>
                    <a:pt x="13572" y="2930"/>
                    <a:pt x="13502" y="2832"/>
                  </a:cubicBezTo>
                  <a:cubicBezTo>
                    <a:pt x="13363" y="2665"/>
                    <a:pt x="13209" y="2483"/>
                    <a:pt x="13056" y="2330"/>
                  </a:cubicBezTo>
                  <a:cubicBezTo>
                    <a:pt x="13005" y="2279"/>
                    <a:pt x="12943" y="2255"/>
                    <a:pt x="12882" y="2255"/>
                  </a:cubicBezTo>
                  <a:cubicBezTo>
                    <a:pt x="12825" y="2255"/>
                    <a:pt x="12768" y="2276"/>
                    <a:pt x="12721" y="2316"/>
                  </a:cubicBezTo>
                  <a:cubicBezTo>
                    <a:pt x="12540" y="2455"/>
                    <a:pt x="12373" y="2609"/>
                    <a:pt x="12219" y="2748"/>
                  </a:cubicBezTo>
                  <a:cubicBezTo>
                    <a:pt x="12163" y="2804"/>
                    <a:pt x="12108" y="2832"/>
                    <a:pt x="12038" y="2888"/>
                  </a:cubicBezTo>
                  <a:cubicBezTo>
                    <a:pt x="11675" y="2553"/>
                    <a:pt x="11271" y="2260"/>
                    <a:pt x="10852" y="2023"/>
                  </a:cubicBezTo>
                  <a:cubicBezTo>
                    <a:pt x="10866" y="1981"/>
                    <a:pt x="10866" y="1967"/>
                    <a:pt x="10894" y="1953"/>
                  </a:cubicBezTo>
                  <a:lnTo>
                    <a:pt x="11201" y="1214"/>
                  </a:lnTo>
                  <a:cubicBezTo>
                    <a:pt x="11271" y="1060"/>
                    <a:pt x="11243" y="949"/>
                    <a:pt x="11075" y="879"/>
                  </a:cubicBezTo>
                  <a:cubicBezTo>
                    <a:pt x="10922" y="809"/>
                    <a:pt x="10768" y="726"/>
                    <a:pt x="10615" y="656"/>
                  </a:cubicBezTo>
                  <a:cubicBezTo>
                    <a:pt x="10476" y="600"/>
                    <a:pt x="10350" y="530"/>
                    <a:pt x="10211" y="503"/>
                  </a:cubicBezTo>
                  <a:cubicBezTo>
                    <a:pt x="10171" y="488"/>
                    <a:pt x="10135" y="481"/>
                    <a:pt x="10102" y="481"/>
                  </a:cubicBezTo>
                  <a:cubicBezTo>
                    <a:pt x="10008" y="481"/>
                    <a:pt x="9941" y="539"/>
                    <a:pt x="9890" y="642"/>
                  </a:cubicBezTo>
                  <a:cubicBezTo>
                    <a:pt x="9792" y="879"/>
                    <a:pt x="9680" y="1130"/>
                    <a:pt x="9583" y="1353"/>
                  </a:cubicBezTo>
                  <a:cubicBezTo>
                    <a:pt x="9554" y="1401"/>
                    <a:pt x="9539" y="1423"/>
                    <a:pt x="9509" y="1423"/>
                  </a:cubicBezTo>
                  <a:cubicBezTo>
                    <a:pt x="9496" y="1423"/>
                    <a:pt x="9479" y="1418"/>
                    <a:pt x="9457" y="1409"/>
                  </a:cubicBezTo>
                  <a:cubicBezTo>
                    <a:pt x="9039" y="1284"/>
                    <a:pt x="8606" y="1200"/>
                    <a:pt x="8146" y="1158"/>
                  </a:cubicBezTo>
                  <a:cubicBezTo>
                    <a:pt x="8104" y="1158"/>
                    <a:pt x="8076" y="1144"/>
                    <a:pt x="8076" y="1074"/>
                  </a:cubicBezTo>
                  <a:cubicBezTo>
                    <a:pt x="8076" y="795"/>
                    <a:pt x="8062" y="530"/>
                    <a:pt x="8048" y="251"/>
                  </a:cubicBezTo>
                  <a:cubicBezTo>
                    <a:pt x="8048" y="112"/>
                    <a:pt x="7965" y="28"/>
                    <a:pt x="7797" y="14"/>
                  </a:cubicBezTo>
                  <a:cubicBezTo>
                    <a:pt x="7756" y="14"/>
                    <a:pt x="7700" y="14"/>
                    <a:pt x="76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32"/>
            <p:cNvSpPr/>
            <p:nvPr/>
          </p:nvSpPr>
          <p:spPr>
            <a:xfrm>
              <a:off x="4903025" y="2636550"/>
              <a:ext cx="102900" cy="101200"/>
            </a:xfrm>
            <a:custGeom>
              <a:rect b="b" l="l" r="r" t="t"/>
              <a:pathLst>
                <a:path extrusionOk="0" h="4048" w="4116">
                  <a:moveTo>
                    <a:pt x="2072" y="0"/>
                  </a:moveTo>
                  <a:cubicBezTo>
                    <a:pt x="2047" y="0"/>
                    <a:pt x="2021" y="1"/>
                    <a:pt x="1996" y="2"/>
                  </a:cubicBezTo>
                  <a:cubicBezTo>
                    <a:pt x="880" y="29"/>
                    <a:pt x="1" y="978"/>
                    <a:pt x="43" y="2094"/>
                  </a:cubicBezTo>
                  <a:cubicBezTo>
                    <a:pt x="70" y="3192"/>
                    <a:pt x="990" y="4047"/>
                    <a:pt x="2083" y="4047"/>
                  </a:cubicBezTo>
                  <a:cubicBezTo>
                    <a:pt x="2100" y="4047"/>
                    <a:pt x="2118" y="4047"/>
                    <a:pt x="2135" y="4047"/>
                  </a:cubicBezTo>
                  <a:cubicBezTo>
                    <a:pt x="3251" y="4005"/>
                    <a:pt x="4116" y="3070"/>
                    <a:pt x="4088" y="1954"/>
                  </a:cubicBezTo>
                  <a:cubicBezTo>
                    <a:pt x="4047" y="864"/>
                    <a:pt x="3154" y="0"/>
                    <a:pt x="2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1" name="Google Shape;371;p32"/>
          <p:cNvSpPr/>
          <p:nvPr/>
        </p:nvSpPr>
        <p:spPr>
          <a:xfrm>
            <a:off x="3037898" y="2606935"/>
            <a:ext cx="238329" cy="238284"/>
          </a:xfrm>
          <a:custGeom>
            <a:rect b="b" l="l" r="r" t="t"/>
            <a:pathLst>
              <a:path extrusionOk="0" h="5371" w="5372">
                <a:moveTo>
                  <a:pt x="2693" y="963"/>
                </a:moveTo>
                <a:cubicBezTo>
                  <a:pt x="3641" y="963"/>
                  <a:pt x="4409" y="1744"/>
                  <a:pt x="4409" y="2692"/>
                </a:cubicBezTo>
                <a:cubicBezTo>
                  <a:pt x="4409" y="3641"/>
                  <a:pt x="3641" y="4408"/>
                  <a:pt x="2693" y="4408"/>
                </a:cubicBezTo>
                <a:cubicBezTo>
                  <a:pt x="1730" y="4408"/>
                  <a:pt x="963" y="3641"/>
                  <a:pt x="963" y="2692"/>
                </a:cubicBezTo>
                <a:cubicBezTo>
                  <a:pt x="963" y="1730"/>
                  <a:pt x="1730" y="963"/>
                  <a:pt x="2693" y="963"/>
                </a:cubicBezTo>
                <a:close/>
                <a:moveTo>
                  <a:pt x="2693" y="0"/>
                </a:moveTo>
                <a:cubicBezTo>
                  <a:pt x="1200" y="0"/>
                  <a:pt x="1" y="1200"/>
                  <a:pt x="1" y="2692"/>
                </a:cubicBezTo>
                <a:cubicBezTo>
                  <a:pt x="1" y="4171"/>
                  <a:pt x="1200" y="5371"/>
                  <a:pt x="2693" y="5371"/>
                </a:cubicBezTo>
                <a:cubicBezTo>
                  <a:pt x="4171" y="5371"/>
                  <a:pt x="5371" y="4171"/>
                  <a:pt x="5371" y="2692"/>
                </a:cubicBezTo>
                <a:cubicBezTo>
                  <a:pt x="5371" y="1200"/>
                  <a:pt x="4171" y="0"/>
                  <a:pt x="26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32"/>
          <p:cNvGrpSpPr/>
          <p:nvPr/>
        </p:nvGrpSpPr>
        <p:grpSpPr>
          <a:xfrm>
            <a:off x="1595603" y="2910671"/>
            <a:ext cx="223422" cy="222801"/>
            <a:chOff x="5628375" y="3304725"/>
            <a:chExt cx="125900" cy="125550"/>
          </a:xfrm>
        </p:grpSpPr>
        <p:sp>
          <p:nvSpPr>
            <p:cNvPr id="373" name="Google Shape;373;p32"/>
            <p:cNvSpPr/>
            <p:nvPr/>
          </p:nvSpPr>
          <p:spPr>
            <a:xfrm>
              <a:off x="5628375" y="3304725"/>
              <a:ext cx="125550" cy="125200"/>
            </a:xfrm>
            <a:custGeom>
              <a:rect b="b" l="l" r="r" t="t"/>
              <a:pathLst>
                <a:path extrusionOk="0" h="5008" w="5022">
                  <a:moveTo>
                    <a:pt x="4059" y="0"/>
                  </a:moveTo>
                  <a:lnTo>
                    <a:pt x="0" y="4059"/>
                  </a:lnTo>
                  <a:lnTo>
                    <a:pt x="962" y="5008"/>
                  </a:lnTo>
                  <a:lnTo>
                    <a:pt x="5022" y="963"/>
                  </a:lnTo>
                  <a:lnTo>
                    <a:pt x="40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2"/>
            <p:cNvSpPr/>
            <p:nvPr/>
          </p:nvSpPr>
          <p:spPr>
            <a:xfrm>
              <a:off x="5628700" y="3304725"/>
              <a:ext cx="125575" cy="125550"/>
            </a:xfrm>
            <a:custGeom>
              <a:rect b="b" l="l" r="r" t="t"/>
              <a:pathLst>
                <a:path extrusionOk="0" h="5022" w="5023">
                  <a:moveTo>
                    <a:pt x="963" y="0"/>
                  </a:moveTo>
                  <a:lnTo>
                    <a:pt x="1" y="963"/>
                  </a:lnTo>
                  <a:lnTo>
                    <a:pt x="4060" y="5022"/>
                  </a:lnTo>
                  <a:lnTo>
                    <a:pt x="5022" y="4059"/>
                  </a:lnTo>
                  <a:lnTo>
                    <a:pt x="9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3"/>
          <p:cNvSpPr/>
          <p:nvPr/>
        </p:nvSpPr>
        <p:spPr>
          <a:xfrm>
            <a:off x="6119100" y="1572550"/>
            <a:ext cx="282300" cy="9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3"/>
          <p:cNvSpPr/>
          <p:nvPr/>
        </p:nvSpPr>
        <p:spPr>
          <a:xfrm>
            <a:off x="6119100" y="3119626"/>
            <a:ext cx="282300" cy="9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3"/>
          <p:cNvSpPr/>
          <p:nvPr/>
        </p:nvSpPr>
        <p:spPr>
          <a:xfrm>
            <a:off x="2742625" y="1572550"/>
            <a:ext cx="282300" cy="9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3"/>
          <p:cNvSpPr/>
          <p:nvPr/>
        </p:nvSpPr>
        <p:spPr>
          <a:xfrm>
            <a:off x="2742625" y="3119626"/>
            <a:ext cx="282300" cy="9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33"/>
          <p:cNvSpPr txBox="1"/>
          <p:nvPr>
            <p:ph type="title"/>
          </p:nvPr>
        </p:nvSpPr>
        <p:spPr>
          <a:xfrm>
            <a:off x="64300" y="262875"/>
            <a:ext cx="9079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Взявши дані зарубіжних та вітчизняних психологів виділимо такі групи засобів соціалізації</a:t>
            </a:r>
            <a:endParaRPr/>
          </a:p>
        </p:txBody>
      </p:sp>
      <p:sp>
        <p:nvSpPr>
          <p:cNvPr id="384" name="Google Shape;384;p33"/>
          <p:cNvSpPr txBox="1"/>
          <p:nvPr>
            <p:ph idx="4294967295" type="subTitle"/>
          </p:nvPr>
        </p:nvSpPr>
        <p:spPr>
          <a:xfrm>
            <a:off x="710100" y="1567175"/>
            <a:ext cx="20643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800"/>
              </a:spcAft>
              <a:buNone/>
            </a:pPr>
            <a:r>
              <a:rPr b="1" lang="en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rPr>
              <a:t>Традиційний</a:t>
            </a:r>
            <a:endParaRPr b="1" sz="1600">
              <a:solidFill>
                <a:schemeClr val="accent5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85" name="Google Shape;385;p33"/>
          <p:cNvSpPr txBox="1"/>
          <p:nvPr>
            <p:ph idx="4294967295" type="subTitle"/>
          </p:nvPr>
        </p:nvSpPr>
        <p:spPr>
          <a:xfrm>
            <a:off x="710123" y="1932876"/>
            <a:ext cx="2067900" cy="6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/>
              <a:t>Через сім’ю та найближче оточення.</a:t>
            </a:r>
            <a:endParaRPr sz="1400"/>
          </a:p>
        </p:txBody>
      </p:sp>
      <p:sp>
        <p:nvSpPr>
          <p:cNvPr id="386" name="Google Shape;386;p33"/>
          <p:cNvSpPr txBox="1"/>
          <p:nvPr>
            <p:ph idx="4294967295" type="subTitle"/>
          </p:nvPr>
        </p:nvSpPr>
        <p:spPr>
          <a:xfrm>
            <a:off x="710100" y="3114224"/>
            <a:ext cx="20643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800"/>
              </a:spcAft>
              <a:buNone/>
            </a:pPr>
            <a:r>
              <a:rPr b="1" lang="en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rPr>
              <a:t>Інституційний</a:t>
            </a:r>
            <a:endParaRPr b="1" sz="1600">
              <a:solidFill>
                <a:schemeClr val="accent5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87" name="Google Shape;387;p33"/>
          <p:cNvSpPr txBox="1"/>
          <p:nvPr>
            <p:ph idx="4294967295" type="subTitle"/>
          </p:nvPr>
        </p:nvSpPr>
        <p:spPr>
          <a:xfrm>
            <a:off x="463225" y="3479925"/>
            <a:ext cx="2314800" cy="6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/>
              <a:t>Дитячий садок, школа, коледж, університет, ЗМІ, Інтернет.</a:t>
            </a:r>
            <a:endParaRPr sz="1400"/>
          </a:p>
        </p:txBody>
      </p:sp>
      <p:sp>
        <p:nvSpPr>
          <p:cNvPr id="388" name="Google Shape;388;p33"/>
          <p:cNvSpPr txBox="1"/>
          <p:nvPr>
            <p:ph idx="4294967295" type="subTitle"/>
          </p:nvPr>
        </p:nvSpPr>
        <p:spPr>
          <a:xfrm>
            <a:off x="6365975" y="1567175"/>
            <a:ext cx="20631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b="1" lang="en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rPr>
              <a:t>Міжособистісний</a:t>
            </a:r>
            <a:endParaRPr b="1" sz="1600">
              <a:solidFill>
                <a:schemeClr val="accent5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89" name="Google Shape;389;p33"/>
          <p:cNvSpPr txBox="1"/>
          <p:nvPr>
            <p:ph idx="4294967295" type="subTitle"/>
          </p:nvPr>
        </p:nvSpPr>
        <p:spPr>
          <a:xfrm>
            <a:off x="6365997" y="1932876"/>
            <a:ext cx="2066400" cy="6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/>
              <a:t>Через спілкування з суб’єктивно значущими особами. </a:t>
            </a:r>
            <a:endParaRPr sz="1400"/>
          </a:p>
        </p:txBody>
      </p:sp>
      <p:sp>
        <p:nvSpPr>
          <p:cNvPr id="390" name="Google Shape;390;p33"/>
          <p:cNvSpPr txBox="1"/>
          <p:nvPr>
            <p:ph idx="4294967295" type="subTitle"/>
          </p:nvPr>
        </p:nvSpPr>
        <p:spPr>
          <a:xfrm>
            <a:off x="6365975" y="3114225"/>
            <a:ext cx="20631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b="1" lang="en" sz="16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rPr>
              <a:t>Рефлексивний</a:t>
            </a:r>
            <a:endParaRPr b="1" sz="1600">
              <a:solidFill>
                <a:schemeClr val="accent5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1" name="Google Shape;391;p33"/>
          <p:cNvSpPr txBox="1"/>
          <p:nvPr>
            <p:ph idx="4294967295" type="subTitle"/>
          </p:nvPr>
        </p:nvSpPr>
        <p:spPr>
          <a:xfrm>
            <a:off x="6366000" y="3479925"/>
            <a:ext cx="2399400" cy="6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/>
              <a:t>Внутрішній діалог, як розгляд, оцінка, прийняття чи неприйняття цінностей. </a:t>
            </a:r>
            <a:endParaRPr sz="1400"/>
          </a:p>
        </p:txBody>
      </p:sp>
      <p:cxnSp>
        <p:nvCxnSpPr>
          <p:cNvPr id="392" name="Google Shape;392;p33"/>
          <p:cNvCxnSpPr>
            <a:stCxn id="381" idx="3"/>
            <a:endCxn id="382" idx="3"/>
          </p:cNvCxnSpPr>
          <p:nvPr/>
        </p:nvCxnSpPr>
        <p:spPr>
          <a:xfrm>
            <a:off x="3024925" y="2062600"/>
            <a:ext cx="600" cy="1547100"/>
          </a:xfrm>
          <a:prstGeom prst="bentConnector3">
            <a:avLst>
              <a:gd fmla="val 31629167" name="adj1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3" name="Google Shape;393;p33"/>
          <p:cNvCxnSpPr>
            <a:stCxn id="379" idx="1"/>
            <a:endCxn id="380" idx="1"/>
          </p:cNvCxnSpPr>
          <p:nvPr/>
        </p:nvCxnSpPr>
        <p:spPr>
          <a:xfrm>
            <a:off x="6119100" y="2062600"/>
            <a:ext cx="600" cy="1547100"/>
          </a:xfrm>
          <a:prstGeom prst="bentConnector3">
            <a:avLst>
              <a:gd fmla="val -31920833" name="adj1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4" name="Google Shape;394;p33"/>
          <p:cNvCxnSpPr/>
          <p:nvPr/>
        </p:nvCxnSpPr>
        <p:spPr>
          <a:xfrm>
            <a:off x="3222525" y="2827075"/>
            <a:ext cx="737100" cy="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5" name="Google Shape;395;p33"/>
          <p:cNvCxnSpPr/>
          <p:nvPr/>
        </p:nvCxnSpPr>
        <p:spPr>
          <a:xfrm>
            <a:off x="5190475" y="2827075"/>
            <a:ext cx="737100" cy="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6" name="Google Shape;396;p33"/>
          <p:cNvSpPr/>
          <p:nvPr/>
        </p:nvSpPr>
        <p:spPr>
          <a:xfrm>
            <a:off x="3414600" y="1784925"/>
            <a:ext cx="2314800" cy="2314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7" name="Google Shape;397;p33"/>
          <p:cNvGrpSpPr/>
          <p:nvPr/>
        </p:nvGrpSpPr>
        <p:grpSpPr>
          <a:xfrm>
            <a:off x="3577768" y="1632686"/>
            <a:ext cx="1988465" cy="2388779"/>
            <a:chOff x="3443900" y="1677625"/>
            <a:chExt cx="1926994" cy="2314933"/>
          </a:xfrm>
        </p:grpSpPr>
        <p:sp>
          <p:nvSpPr>
            <p:cNvPr id="398" name="Google Shape;398;p33"/>
            <p:cNvSpPr/>
            <p:nvPr/>
          </p:nvSpPr>
          <p:spPr>
            <a:xfrm>
              <a:off x="3443900" y="1677625"/>
              <a:ext cx="1926994" cy="2314933"/>
            </a:xfrm>
            <a:custGeom>
              <a:rect b="b" l="l" r="r" t="t"/>
              <a:pathLst>
                <a:path extrusionOk="0" h="29711" w="24732">
                  <a:moveTo>
                    <a:pt x="13156" y="0"/>
                  </a:moveTo>
                  <a:cubicBezTo>
                    <a:pt x="11075" y="0"/>
                    <a:pt x="8987" y="351"/>
                    <a:pt x="7044" y="1060"/>
                  </a:cubicBezTo>
                  <a:cubicBezTo>
                    <a:pt x="1423" y="3124"/>
                    <a:pt x="1284" y="10935"/>
                    <a:pt x="1284" y="10935"/>
                  </a:cubicBezTo>
                  <a:lnTo>
                    <a:pt x="2413" y="11005"/>
                  </a:lnTo>
                  <a:cubicBezTo>
                    <a:pt x="2107" y="12274"/>
                    <a:pt x="2483" y="12609"/>
                    <a:pt x="1911" y="13725"/>
                  </a:cubicBezTo>
                  <a:cubicBezTo>
                    <a:pt x="1423" y="14659"/>
                    <a:pt x="168" y="17226"/>
                    <a:pt x="168" y="17226"/>
                  </a:cubicBezTo>
                  <a:cubicBezTo>
                    <a:pt x="0" y="17449"/>
                    <a:pt x="84" y="17770"/>
                    <a:pt x="349" y="17882"/>
                  </a:cubicBezTo>
                  <a:lnTo>
                    <a:pt x="1883" y="18565"/>
                  </a:lnTo>
                  <a:cubicBezTo>
                    <a:pt x="1883" y="18565"/>
                    <a:pt x="1437" y="23628"/>
                    <a:pt x="2665" y="24075"/>
                  </a:cubicBezTo>
                  <a:cubicBezTo>
                    <a:pt x="2916" y="24170"/>
                    <a:pt x="3280" y="24206"/>
                    <a:pt x="3703" y="24206"/>
                  </a:cubicBezTo>
                  <a:cubicBezTo>
                    <a:pt x="4940" y="24206"/>
                    <a:pt x="6672" y="23901"/>
                    <a:pt x="7493" y="23901"/>
                  </a:cubicBezTo>
                  <a:cubicBezTo>
                    <a:pt x="7746" y="23901"/>
                    <a:pt x="7912" y="23930"/>
                    <a:pt x="7951" y="24005"/>
                  </a:cubicBezTo>
                  <a:cubicBezTo>
                    <a:pt x="8132" y="24410"/>
                    <a:pt x="8258" y="28524"/>
                    <a:pt x="8258" y="28524"/>
                  </a:cubicBezTo>
                  <a:lnTo>
                    <a:pt x="7742" y="29208"/>
                  </a:lnTo>
                  <a:cubicBezTo>
                    <a:pt x="8997" y="29529"/>
                    <a:pt x="10336" y="29710"/>
                    <a:pt x="11717" y="29710"/>
                  </a:cubicBezTo>
                  <a:cubicBezTo>
                    <a:pt x="14744" y="29710"/>
                    <a:pt x="17590" y="28831"/>
                    <a:pt x="19989" y="27339"/>
                  </a:cubicBezTo>
                  <a:cubicBezTo>
                    <a:pt x="19291" y="26502"/>
                    <a:pt x="18622" y="25609"/>
                    <a:pt x="18622" y="25609"/>
                  </a:cubicBezTo>
                  <a:cubicBezTo>
                    <a:pt x="18510" y="25163"/>
                    <a:pt x="18454" y="24675"/>
                    <a:pt x="18440" y="24200"/>
                  </a:cubicBezTo>
                  <a:cubicBezTo>
                    <a:pt x="20965" y="23754"/>
                    <a:pt x="23099" y="23377"/>
                    <a:pt x="23099" y="23377"/>
                  </a:cubicBezTo>
                  <a:lnTo>
                    <a:pt x="23113" y="23294"/>
                  </a:lnTo>
                  <a:cubicBezTo>
                    <a:pt x="23364" y="22303"/>
                    <a:pt x="23573" y="21271"/>
                    <a:pt x="23755" y="20267"/>
                  </a:cubicBezTo>
                  <a:cubicBezTo>
                    <a:pt x="24104" y="18342"/>
                    <a:pt x="24383" y="16403"/>
                    <a:pt x="24550" y="14478"/>
                  </a:cubicBezTo>
                  <a:cubicBezTo>
                    <a:pt x="24703" y="12344"/>
                    <a:pt x="24731" y="10182"/>
                    <a:pt x="24438" y="8076"/>
                  </a:cubicBezTo>
                  <a:cubicBezTo>
                    <a:pt x="24285" y="7099"/>
                    <a:pt x="24076" y="6095"/>
                    <a:pt x="23685" y="5174"/>
                  </a:cubicBezTo>
                  <a:cubicBezTo>
                    <a:pt x="23169" y="3891"/>
                    <a:pt x="22220" y="2496"/>
                    <a:pt x="20798" y="2120"/>
                  </a:cubicBezTo>
                  <a:cubicBezTo>
                    <a:pt x="20463" y="2050"/>
                    <a:pt x="20128" y="2092"/>
                    <a:pt x="19779" y="2050"/>
                  </a:cubicBezTo>
                  <a:cubicBezTo>
                    <a:pt x="19770" y="2048"/>
                    <a:pt x="19761" y="2048"/>
                    <a:pt x="19753" y="2048"/>
                  </a:cubicBezTo>
                  <a:cubicBezTo>
                    <a:pt x="19716" y="2048"/>
                    <a:pt x="19695" y="2061"/>
                    <a:pt x="19670" y="2061"/>
                  </a:cubicBezTo>
                  <a:cubicBezTo>
                    <a:pt x="19654" y="2061"/>
                    <a:pt x="19636" y="2055"/>
                    <a:pt x="19612" y="2036"/>
                  </a:cubicBezTo>
                  <a:cubicBezTo>
                    <a:pt x="19570" y="2008"/>
                    <a:pt x="19501" y="1757"/>
                    <a:pt x="19487" y="1701"/>
                  </a:cubicBezTo>
                  <a:cubicBezTo>
                    <a:pt x="19389" y="1464"/>
                    <a:pt x="19291" y="1283"/>
                    <a:pt x="19068" y="1129"/>
                  </a:cubicBezTo>
                  <a:cubicBezTo>
                    <a:pt x="18287" y="557"/>
                    <a:pt x="17269" y="432"/>
                    <a:pt x="16348" y="278"/>
                  </a:cubicBezTo>
                  <a:cubicBezTo>
                    <a:pt x="15300" y="93"/>
                    <a:pt x="14229" y="0"/>
                    <a:pt x="131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3"/>
            <p:cNvSpPr/>
            <p:nvPr/>
          </p:nvSpPr>
          <p:spPr>
            <a:xfrm>
              <a:off x="4308982" y="1976425"/>
              <a:ext cx="235927" cy="237017"/>
            </a:xfrm>
            <a:custGeom>
              <a:rect b="b" l="l" r="r" t="t"/>
              <a:pathLst>
                <a:path extrusionOk="0" h="3042" w="3028">
                  <a:moveTo>
                    <a:pt x="1521" y="363"/>
                  </a:moveTo>
                  <a:cubicBezTo>
                    <a:pt x="2162" y="363"/>
                    <a:pt x="2679" y="893"/>
                    <a:pt x="2679" y="1535"/>
                  </a:cubicBezTo>
                  <a:cubicBezTo>
                    <a:pt x="2679" y="2176"/>
                    <a:pt x="2162" y="2706"/>
                    <a:pt x="1521" y="2706"/>
                  </a:cubicBezTo>
                  <a:cubicBezTo>
                    <a:pt x="865" y="2706"/>
                    <a:pt x="349" y="2176"/>
                    <a:pt x="349" y="1535"/>
                  </a:cubicBezTo>
                  <a:cubicBezTo>
                    <a:pt x="349" y="893"/>
                    <a:pt x="865" y="363"/>
                    <a:pt x="1521" y="363"/>
                  </a:cubicBezTo>
                  <a:close/>
                  <a:moveTo>
                    <a:pt x="1521" y="0"/>
                  </a:moveTo>
                  <a:cubicBezTo>
                    <a:pt x="684" y="0"/>
                    <a:pt x="0" y="684"/>
                    <a:pt x="0" y="1521"/>
                  </a:cubicBezTo>
                  <a:cubicBezTo>
                    <a:pt x="0" y="2358"/>
                    <a:pt x="670" y="3041"/>
                    <a:pt x="1521" y="3041"/>
                  </a:cubicBezTo>
                  <a:cubicBezTo>
                    <a:pt x="2358" y="3041"/>
                    <a:pt x="3027" y="2358"/>
                    <a:pt x="3027" y="1521"/>
                  </a:cubicBezTo>
                  <a:cubicBezTo>
                    <a:pt x="3027" y="684"/>
                    <a:pt x="2358" y="0"/>
                    <a:pt x="15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3"/>
            <p:cNvSpPr/>
            <p:nvPr/>
          </p:nvSpPr>
          <p:spPr>
            <a:xfrm>
              <a:off x="4207927" y="2232917"/>
              <a:ext cx="665160" cy="662979"/>
            </a:xfrm>
            <a:custGeom>
              <a:rect b="b" l="l" r="r" t="t"/>
              <a:pathLst>
                <a:path extrusionOk="0" h="8509" w="8537">
                  <a:moveTo>
                    <a:pt x="4255" y="335"/>
                  </a:moveTo>
                  <a:cubicBezTo>
                    <a:pt x="6417" y="335"/>
                    <a:pt x="8160" y="2092"/>
                    <a:pt x="8160" y="4241"/>
                  </a:cubicBezTo>
                  <a:cubicBezTo>
                    <a:pt x="8160" y="6389"/>
                    <a:pt x="6417" y="8146"/>
                    <a:pt x="4255" y="8146"/>
                  </a:cubicBezTo>
                  <a:cubicBezTo>
                    <a:pt x="2120" y="8146"/>
                    <a:pt x="349" y="6389"/>
                    <a:pt x="349" y="4241"/>
                  </a:cubicBezTo>
                  <a:cubicBezTo>
                    <a:pt x="349" y="2092"/>
                    <a:pt x="2093" y="335"/>
                    <a:pt x="4255" y="335"/>
                  </a:cubicBezTo>
                  <a:close/>
                  <a:moveTo>
                    <a:pt x="4255" y="0"/>
                  </a:moveTo>
                  <a:cubicBezTo>
                    <a:pt x="1925" y="0"/>
                    <a:pt x="0" y="1897"/>
                    <a:pt x="0" y="4255"/>
                  </a:cubicBezTo>
                  <a:cubicBezTo>
                    <a:pt x="0" y="6598"/>
                    <a:pt x="1911" y="8509"/>
                    <a:pt x="4255" y="8509"/>
                  </a:cubicBezTo>
                  <a:cubicBezTo>
                    <a:pt x="6612" y="8509"/>
                    <a:pt x="8537" y="6612"/>
                    <a:pt x="8509" y="4255"/>
                  </a:cubicBezTo>
                  <a:cubicBezTo>
                    <a:pt x="8509" y="1925"/>
                    <a:pt x="6598" y="0"/>
                    <a:pt x="42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3"/>
            <p:cNvSpPr/>
            <p:nvPr/>
          </p:nvSpPr>
          <p:spPr>
            <a:xfrm>
              <a:off x="4016648" y="2056832"/>
              <a:ext cx="898827" cy="752113"/>
            </a:xfrm>
            <a:custGeom>
              <a:rect b="b" l="l" r="r" t="t"/>
              <a:pathLst>
                <a:path extrusionOk="0" h="9653" w="11536">
                  <a:moveTo>
                    <a:pt x="3278" y="1"/>
                  </a:moveTo>
                  <a:cubicBezTo>
                    <a:pt x="2483" y="1"/>
                    <a:pt x="1730" y="307"/>
                    <a:pt x="1172" y="865"/>
                  </a:cubicBezTo>
                  <a:cubicBezTo>
                    <a:pt x="0" y="2023"/>
                    <a:pt x="0" y="3906"/>
                    <a:pt x="1172" y="5078"/>
                  </a:cubicBezTo>
                  <a:lnTo>
                    <a:pt x="5789" y="9653"/>
                  </a:lnTo>
                  <a:lnTo>
                    <a:pt x="10378" y="5078"/>
                  </a:lnTo>
                  <a:cubicBezTo>
                    <a:pt x="11536" y="3920"/>
                    <a:pt x="11536" y="2037"/>
                    <a:pt x="10378" y="865"/>
                  </a:cubicBezTo>
                  <a:cubicBezTo>
                    <a:pt x="9792" y="307"/>
                    <a:pt x="9067" y="1"/>
                    <a:pt x="8258" y="1"/>
                  </a:cubicBezTo>
                  <a:cubicBezTo>
                    <a:pt x="7463" y="1"/>
                    <a:pt x="6710" y="307"/>
                    <a:pt x="6152" y="865"/>
                  </a:cubicBezTo>
                  <a:lnTo>
                    <a:pt x="5775" y="1256"/>
                  </a:lnTo>
                  <a:lnTo>
                    <a:pt x="5384" y="865"/>
                  </a:lnTo>
                  <a:cubicBezTo>
                    <a:pt x="4813" y="307"/>
                    <a:pt x="4073" y="1"/>
                    <a:pt x="32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3"/>
            <p:cNvSpPr/>
            <p:nvPr/>
          </p:nvSpPr>
          <p:spPr>
            <a:xfrm>
              <a:off x="4092692" y="2506785"/>
              <a:ext cx="27270" cy="132611"/>
            </a:xfrm>
            <a:custGeom>
              <a:rect b="b" l="l" r="r" t="t"/>
              <a:pathLst>
                <a:path extrusionOk="0" h="1702" w="350">
                  <a:moveTo>
                    <a:pt x="1" y="0"/>
                  </a:moveTo>
                  <a:lnTo>
                    <a:pt x="1" y="1702"/>
                  </a:lnTo>
                  <a:lnTo>
                    <a:pt x="349" y="1702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3"/>
            <p:cNvSpPr/>
            <p:nvPr/>
          </p:nvSpPr>
          <p:spPr>
            <a:xfrm>
              <a:off x="4039476" y="2558909"/>
              <a:ext cx="133702" cy="27270"/>
            </a:xfrm>
            <a:custGeom>
              <a:rect b="b" l="l" r="r" t="t"/>
              <a:pathLst>
                <a:path extrusionOk="0" h="350" w="1716">
                  <a:moveTo>
                    <a:pt x="0" y="1"/>
                  </a:moveTo>
                  <a:lnTo>
                    <a:pt x="0" y="349"/>
                  </a:lnTo>
                  <a:lnTo>
                    <a:pt x="1716" y="349"/>
                  </a:lnTo>
                  <a:lnTo>
                    <a:pt x="17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3"/>
            <p:cNvSpPr/>
            <p:nvPr/>
          </p:nvSpPr>
          <p:spPr>
            <a:xfrm>
              <a:off x="3932968" y="2082933"/>
              <a:ext cx="328256" cy="327165"/>
            </a:xfrm>
            <a:custGeom>
              <a:rect b="b" l="l" r="r" t="t"/>
              <a:pathLst>
                <a:path extrusionOk="0" h="4199" w="4213">
                  <a:moveTo>
                    <a:pt x="2106" y="0"/>
                  </a:moveTo>
                  <a:lnTo>
                    <a:pt x="2106" y="349"/>
                  </a:lnTo>
                  <a:cubicBezTo>
                    <a:pt x="2260" y="349"/>
                    <a:pt x="2413" y="363"/>
                    <a:pt x="2553" y="391"/>
                  </a:cubicBezTo>
                  <a:lnTo>
                    <a:pt x="2650" y="70"/>
                  </a:lnTo>
                  <a:cubicBezTo>
                    <a:pt x="2469" y="14"/>
                    <a:pt x="2274" y="0"/>
                    <a:pt x="2106" y="0"/>
                  </a:cubicBezTo>
                  <a:close/>
                  <a:moveTo>
                    <a:pt x="1549" y="56"/>
                  </a:moveTo>
                  <a:cubicBezTo>
                    <a:pt x="1367" y="112"/>
                    <a:pt x="1200" y="182"/>
                    <a:pt x="1046" y="279"/>
                  </a:cubicBezTo>
                  <a:lnTo>
                    <a:pt x="1214" y="572"/>
                  </a:lnTo>
                  <a:cubicBezTo>
                    <a:pt x="1353" y="502"/>
                    <a:pt x="1493" y="433"/>
                    <a:pt x="1632" y="391"/>
                  </a:cubicBezTo>
                  <a:lnTo>
                    <a:pt x="1549" y="56"/>
                  </a:lnTo>
                  <a:close/>
                  <a:moveTo>
                    <a:pt x="3153" y="279"/>
                  </a:moveTo>
                  <a:lnTo>
                    <a:pt x="2971" y="572"/>
                  </a:lnTo>
                  <a:cubicBezTo>
                    <a:pt x="3111" y="642"/>
                    <a:pt x="3236" y="740"/>
                    <a:pt x="3348" y="851"/>
                  </a:cubicBezTo>
                  <a:lnTo>
                    <a:pt x="3585" y="600"/>
                  </a:lnTo>
                  <a:cubicBezTo>
                    <a:pt x="3459" y="488"/>
                    <a:pt x="3306" y="363"/>
                    <a:pt x="3153" y="279"/>
                  </a:cubicBezTo>
                  <a:close/>
                  <a:moveTo>
                    <a:pt x="600" y="600"/>
                  </a:moveTo>
                  <a:cubicBezTo>
                    <a:pt x="488" y="726"/>
                    <a:pt x="363" y="879"/>
                    <a:pt x="279" y="1046"/>
                  </a:cubicBezTo>
                  <a:lnTo>
                    <a:pt x="572" y="1214"/>
                  </a:lnTo>
                  <a:cubicBezTo>
                    <a:pt x="656" y="1088"/>
                    <a:pt x="739" y="977"/>
                    <a:pt x="851" y="851"/>
                  </a:cubicBezTo>
                  <a:lnTo>
                    <a:pt x="600" y="600"/>
                  </a:lnTo>
                  <a:close/>
                  <a:moveTo>
                    <a:pt x="3920" y="1046"/>
                  </a:moveTo>
                  <a:lnTo>
                    <a:pt x="3627" y="1214"/>
                  </a:lnTo>
                  <a:cubicBezTo>
                    <a:pt x="3697" y="1339"/>
                    <a:pt x="3766" y="1493"/>
                    <a:pt x="3794" y="1632"/>
                  </a:cubicBezTo>
                  <a:lnTo>
                    <a:pt x="4129" y="1549"/>
                  </a:lnTo>
                  <a:cubicBezTo>
                    <a:pt x="4073" y="1367"/>
                    <a:pt x="4003" y="1200"/>
                    <a:pt x="3920" y="1046"/>
                  </a:cubicBezTo>
                  <a:close/>
                  <a:moveTo>
                    <a:pt x="70" y="1563"/>
                  </a:moveTo>
                  <a:cubicBezTo>
                    <a:pt x="14" y="1744"/>
                    <a:pt x="0" y="1911"/>
                    <a:pt x="0" y="2107"/>
                  </a:cubicBezTo>
                  <a:lnTo>
                    <a:pt x="349" y="2107"/>
                  </a:lnTo>
                  <a:cubicBezTo>
                    <a:pt x="349" y="1953"/>
                    <a:pt x="363" y="1786"/>
                    <a:pt x="391" y="1646"/>
                  </a:cubicBezTo>
                  <a:lnTo>
                    <a:pt x="70" y="1563"/>
                  </a:lnTo>
                  <a:close/>
                  <a:moveTo>
                    <a:pt x="3864" y="2107"/>
                  </a:moveTo>
                  <a:cubicBezTo>
                    <a:pt x="3864" y="2260"/>
                    <a:pt x="3850" y="2413"/>
                    <a:pt x="3808" y="2553"/>
                  </a:cubicBezTo>
                  <a:lnTo>
                    <a:pt x="4143" y="2651"/>
                  </a:lnTo>
                  <a:cubicBezTo>
                    <a:pt x="4199" y="2469"/>
                    <a:pt x="4213" y="2274"/>
                    <a:pt x="4213" y="2107"/>
                  </a:cubicBezTo>
                  <a:close/>
                  <a:moveTo>
                    <a:pt x="391" y="2553"/>
                  </a:moveTo>
                  <a:lnTo>
                    <a:pt x="70" y="2651"/>
                  </a:lnTo>
                  <a:cubicBezTo>
                    <a:pt x="112" y="2818"/>
                    <a:pt x="182" y="2999"/>
                    <a:pt x="279" y="3153"/>
                  </a:cubicBezTo>
                  <a:lnTo>
                    <a:pt x="572" y="2971"/>
                  </a:lnTo>
                  <a:cubicBezTo>
                    <a:pt x="502" y="2860"/>
                    <a:pt x="433" y="2720"/>
                    <a:pt x="391" y="2553"/>
                  </a:cubicBezTo>
                  <a:close/>
                  <a:moveTo>
                    <a:pt x="3641" y="2971"/>
                  </a:moveTo>
                  <a:cubicBezTo>
                    <a:pt x="3571" y="3111"/>
                    <a:pt x="3459" y="3236"/>
                    <a:pt x="3362" y="3348"/>
                  </a:cubicBezTo>
                  <a:lnTo>
                    <a:pt x="3599" y="3585"/>
                  </a:lnTo>
                  <a:cubicBezTo>
                    <a:pt x="3724" y="3460"/>
                    <a:pt x="3850" y="3306"/>
                    <a:pt x="3934" y="3153"/>
                  </a:cubicBezTo>
                  <a:lnTo>
                    <a:pt x="3641" y="2971"/>
                  </a:lnTo>
                  <a:close/>
                  <a:moveTo>
                    <a:pt x="865" y="3334"/>
                  </a:moveTo>
                  <a:lnTo>
                    <a:pt x="628" y="3585"/>
                  </a:lnTo>
                  <a:cubicBezTo>
                    <a:pt x="739" y="3711"/>
                    <a:pt x="907" y="3836"/>
                    <a:pt x="1060" y="3920"/>
                  </a:cubicBezTo>
                  <a:lnTo>
                    <a:pt x="1228" y="3613"/>
                  </a:lnTo>
                  <a:cubicBezTo>
                    <a:pt x="1088" y="3543"/>
                    <a:pt x="977" y="3446"/>
                    <a:pt x="865" y="3334"/>
                  </a:cubicBezTo>
                  <a:close/>
                  <a:moveTo>
                    <a:pt x="2971" y="3627"/>
                  </a:moveTo>
                  <a:cubicBezTo>
                    <a:pt x="2860" y="3697"/>
                    <a:pt x="2692" y="3766"/>
                    <a:pt x="2553" y="3794"/>
                  </a:cubicBezTo>
                  <a:lnTo>
                    <a:pt x="2650" y="4129"/>
                  </a:lnTo>
                  <a:cubicBezTo>
                    <a:pt x="2832" y="4087"/>
                    <a:pt x="2999" y="4017"/>
                    <a:pt x="3153" y="3920"/>
                  </a:cubicBezTo>
                  <a:lnTo>
                    <a:pt x="2971" y="3627"/>
                  </a:lnTo>
                  <a:close/>
                  <a:moveTo>
                    <a:pt x="1646" y="3794"/>
                  </a:moveTo>
                  <a:lnTo>
                    <a:pt x="1562" y="4129"/>
                  </a:lnTo>
                  <a:cubicBezTo>
                    <a:pt x="1744" y="4185"/>
                    <a:pt x="1911" y="4199"/>
                    <a:pt x="2106" y="4199"/>
                  </a:cubicBezTo>
                  <a:lnTo>
                    <a:pt x="2106" y="3850"/>
                  </a:lnTo>
                  <a:cubicBezTo>
                    <a:pt x="1953" y="3850"/>
                    <a:pt x="1786" y="3836"/>
                    <a:pt x="1646" y="37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3"/>
            <p:cNvSpPr/>
            <p:nvPr/>
          </p:nvSpPr>
          <p:spPr>
            <a:xfrm>
              <a:off x="4520909" y="2545898"/>
              <a:ext cx="235927" cy="235927"/>
            </a:xfrm>
            <a:custGeom>
              <a:rect b="b" l="l" r="r" t="t"/>
              <a:pathLst>
                <a:path extrusionOk="0" h="3028" w="3028">
                  <a:moveTo>
                    <a:pt x="1521" y="349"/>
                  </a:moveTo>
                  <a:cubicBezTo>
                    <a:pt x="2162" y="349"/>
                    <a:pt x="2679" y="865"/>
                    <a:pt x="2679" y="1521"/>
                  </a:cubicBezTo>
                  <a:cubicBezTo>
                    <a:pt x="2679" y="2162"/>
                    <a:pt x="2162" y="2679"/>
                    <a:pt x="1521" y="2679"/>
                  </a:cubicBezTo>
                  <a:cubicBezTo>
                    <a:pt x="865" y="2679"/>
                    <a:pt x="349" y="2162"/>
                    <a:pt x="349" y="1521"/>
                  </a:cubicBezTo>
                  <a:cubicBezTo>
                    <a:pt x="349" y="865"/>
                    <a:pt x="865" y="349"/>
                    <a:pt x="1521" y="349"/>
                  </a:cubicBezTo>
                  <a:close/>
                  <a:moveTo>
                    <a:pt x="1521" y="0"/>
                  </a:moveTo>
                  <a:cubicBezTo>
                    <a:pt x="684" y="0"/>
                    <a:pt x="0" y="684"/>
                    <a:pt x="0" y="1521"/>
                  </a:cubicBezTo>
                  <a:cubicBezTo>
                    <a:pt x="0" y="2358"/>
                    <a:pt x="670" y="3027"/>
                    <a:pt x="1521" y="3027"/>
                  </a:cubicBezTo>
                  <a:cubicBezTo>
                    <a:pt x="2358" y="3027"/>
                    <a:pt x="3027" y="2358"/>
                    <a:pt x="3027" y="1521"/>
                  </a:cubicBezTo>
                  <a:cubicBezTo>
                    <a:pt x="3027" y="684"/>
                    <a:pt x="2358" y="0"/>
                    <a:pt x="15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3"/>
            <p:cNvSpPr/>
            <p:nvPr/>
          </p:nvSpPr>
          <p:spPr>
            <a:xfrm>
              <a:off x="4223120" y="1871007"/>
              <a:ext cx="125054" cy="125054"/>
            </a:xfrm>
            <a:custGeom>
              <a:rect b="b" l="l" r="r" t="t"/>
              <a:pathLst>
                <a:path extrusionOk="0" h="1605" w="1605">
                  <a:moveTo>
                    <a:pt x="810" y="0"/>
                  </a:moveTo>
                  <a:cubicBezTo>
                    <a:pt x="363" y="0"/>
                    <a:pt x="0" y="349"/>
                    <a:pt x="0" y="795"/>
                  </a:cubicBezTo>
                  <a:cubicBezTo>
                    <a:pt x="0" y="1228"/>
                    <a:pt x="349" y="1604"/>
                    <a:pt x="810" y="1604"/>
                  </a:cubicBezTo>
                  <a:cubicBezTo>
                    <a:pt x="1242" y="1604"/>
                    <a:pt x="1605" y="1242"/>
                    <a:pt x="1605" y="795"/>
                  </a:cubicBezTo>
                  <a:cubicBezTo>
                    <a:pt x="1605" y="363"/>
                    <a:pt x="1242" y="0"/>
                    <a:pt x="8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3"/>
            <p:cNvSpPr/>
            <p:nvPr/>
          </p:nvSpPr>
          <p:spPr>
            <a:xfrm>
              <a:off x="4593680" y="1904666"/>
              <a:ext cx="122950" cy="121781"/>
            </a:xfrm>
            <a:custGeom>
              <a:rect b="b" l="l" r="r" t="t"/>
              <a:pathLst>
                <a:path extrusionOk="0" h="1563" w="1578">
                  <a:moveTo>
                    <a:pt x="1228" y="349"/>
                  </a:moveTo>
                  <a:lnTo>
                    <a:pt x="1228" y="1214"/>
                  </a:lnTo>
                  <a:lnTo>
                    <a:pt x="350" y="1214"/>
                  </a:lnTo>
                  <a:lnTo>
                    <a:pt x="350" y="349"/>
                  </a:lnTo>
                  <a:close/>
                  <a:moveTo>
                    <a:pt x="1" y="1"/>
                  </a:moveTo>
                  <a:lnTo>
                    <a:pt x="1" y="1563"/>
                  </a:lnTo>
                  <a:lnTo>
                    <a:pt x="1577" y="1563"/>
                  </a:lnTo>
                  <a:lnTo>
                    <a:pt x="15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4"/>
          <p:cNvSpPr/>
          <p:nvPr/>
        </p:nvSpPr>
        <p:spPr>
          <a:xfrm>
            <a:off x="7273877" y="3206282"/>
            <a:ext cx="1703932" cy="1701222"/>
          </a:xfrm>
          <a:custGeom>
            <a:rect b="b" l="l" r="r" t="t"/>
            <a:pathLst>
              <a:path extrusionOk="0" h="8161" w="8174">
                <a:moveTo>
                  <a:pt x="4073" y="321"/>
                </a:moveTo>
                <a:cubicBezTo>
                  <a:pt x="6137" y="321"/>
                  <a:pt x="7825" y="1995"/>
                  <a:pt x="7811" y="4059"/>
                </a:cubicBezTo>
                <a:cubicBezTo>
                  <a:pt x="7811" y="6110"/>
                  <a:pt x="6137" y="7784"/>
                  <a:pt x="4073" y="7784"/>
                </a:cubicBezTo>
                <a:cubicBezTo>
                  <a:pt x="2023" y="7784"/>
                  <a:pt x="349" y="6110"/>
                  <a:pt x="349" y="4059"/>
                </a:cubicBezTo>
                <a:cubicBezTo>
                  <a:pt x="349" y="1995"/>
                  <a:pt x="2023" y="321"/>
                  <a:pt x="4073" y="321"/>
                </a:cubicBezTo>
                <a:close/>
                <a:moveTo>
                  <a:pt x="4073" y="0"/>
                </a:moveTo>
                <a:cubicBezTo>
                  <a:pt x="1827" y="0"/>
                  <a:pt x="0" y="1828"/>
                  <a:pt x="0" y="4073"/>
                </a:cubicBezTo>
                <a:cubicBezTo>
                  <a:pt x="0" y="6319"/>
                  <a:pt x="1827" y="8160"/>
                  <a:pt x="4073" y="8160"/>
                </a:cubicBezTo>
                <a:cubicBezTo>
                  <a:pt x="6333" y="8160"/>
                  <a:pt x="8174" y="6305"/>
                  <a:pt x="8160" y="4073"/>
                </a:cubicBezTo>
                <a:cubicBezTo>
                  <a:pt x="8160" y="1828"/>
                  <a:pt x="6333" y="0"/>
                  <a:pt x="40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3" name="Google Shape;413;p34"/>
          <p:cNvGrpSpPr/>
          <p:nvPr/>
        </p:nvGrpSpPr>
        <p:grpSpPr>
          <a:xfrm>
            <a:off x="5954100" y="1989000"/>
            <a:ext cx="2479822" cy="2459150"/>
            <a:chOff x="5954100" y="1754600"/>
            <a:chExt cx="2479822" cy="2459150"/>
          </a:xfrm>
        </p:grpSpPr>
        <p:sp>
          <p:nvSpPr>
            <p:cNvPr id="414" name="Google Shape;414;p34"/>
            <p:cNvSpPr/>
            <p:nvPr/>
          </p:nvSpPr>
          <p:spPr>
            <a:xfrm>
              <a:off x="5954122" y="1754600"/>
              <a:ext cx="2479800" cy="2459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4"/>
            <p:cNvSpPr/>
            <p:nvPr/>
          </p:nvSpPr>
          <p:spPr>
            <a:xfrm>
              <a:off x="5954100" y="3823450"/>
              <a:ext cx="390300" cy="3903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4"/>
            <p:cNvSpPr/>
            <p:nvPr/>
          </p:nvSpPr>
          <p:spPr>
            <a:xfrm>
              <a:off x="6344350" y="3823450"/>
              <a:ext cx="390300" cy="3903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7" name="Google Shape;417;p34"/>
          <p:cNvSpPr txBox="1"/>
          <p:nvPr>
            <p:ph idx="5" type="subTitle"/>
          </p:nvPr>
        </p:nvSpPr>
        <p:spPr>
          <a:xfrm>
            <a:off x="6022175" y="2112000"/>
            <a:ext cx="2193600" cy="235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latin typeface="EB Garamond Regular"/>
                <a:ea typeface="EB Garamond Regular"/>
                <a:cs typeface="EB Garamond Regular"/>
                <a:sym typeface="EB Garamond Regular"/>
              </a:rPr>
              <a:t>Процес соціалізації розгортається в трьох сферах, які тісно взаємопов’язані: діяльності, спілкуванні, самосвідомості.</a:t>
            </a:r>
            <a:endParaRPr sz="1600">
              <a:latin typeface="EB Garamond Regular"/>
              <a:ea typeface="EB Garamond Regular"/>
              <a:cs typeface="EB Garamond Regular"/>
              <a:sym typeface="EB Garamond Regular"/>
            </a:endParaRPr>
          </a:p>
          <a:p>
            <a:pPr indent="0" lvl="0" marL="0" rtl="0" algn="ctr">
              <a:spcBef>
                <a:spcPts val="12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grpSp>
        <p:nvGrpSpPr>
          <p:cNvPr id="418" name="Google Shape;418;p34"/>
          <p:cNvGrpSpPr/>
          <p:nvPr/>
        </p:nvGrpSpPr>
        <p:grpSpPr>
          <a:xfrm>
            <a:off x="3332100" y="1989000"/>
            <a:ext cx="2479811" cy="2459100"/>
            <a:chOff x="3332100" y="1754600"/>
            <a:chExt cx="2479811" cy="2459100"/>
          </a:xfrm>
        </p:grpSpPr>
        <p:sp>
          <p:nvSpPr>
            <p:cNvPr id="419" name="Google Shape;419;p34"/>
            <p:cNvSpPr/>
            <p:nvPr/>
          </p:nvSpPr>
          <p:spPr>
            <a:xfrm>
              <a:off x="3332111" y="1754600"/>
              <a:ext cx="2479800" cy="2459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4"/>
            <p:cNvSpPr/>
            <p:nvPr/>
          </p:nvSpPr>
          <p:spPr>
            <a:xfrm>
              <a:off x="3332100" y="1754600"/>
              <a:ext cx="390300" cy="3903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4"/>
            <p:cNvSpPr/>
            <p:nvPr/>
          </p:nvSpPr>
          <p:spPr>
            <a:xfrm>
              <a:off x="3722350" y="1754600"/>
              <a:ext cx="390300" cy="3903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2" name="Google Shape;422;p34"/>
          <p:cNvSpPr txBox="1"/>
          <p:nvPr>
            <p:ph idx="3" type="subTitle"/>
          </p:nvPr>
        </p:nvSpPr>
        <p:spPr>
          <a:xfrm>
            <a:off x="3347850" y="1989000"/>
            <a:ext cx="2448300" cy="235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latin typeface="EB Garamond Regular"/>
                <a:ea typeface="EB Garamond Regular"/>
                <a:cs typeface="EB Garamond Regular"/>
                <a:sym typeface="EB Garamond Regular"/>
              </a:rPr>
              <a:t>Результат взаємодії численних чинників. Багатофакторність і складність процесу соціалізації зумовлює наявність різних підходів, теорій, а також різних визначень процесу соціалізації.</a:t>
            </a:r>
            <a:endParaRPr sz="1600">
              <a:latin typeface="EB Garamond Regular"/>
              <a:ea typeface="EB Garamond Regular"/>
              <a:cs typeface="EB Garamond Regular"/>
              <a:sym typeface="EB Garamond Regular"/>
            </a:endParaRPr>
          </a:p>
        </p:txBody>
      </p:sp>
      <p:sp>
        <p:nvSpPr>
          <p:cNvPr id="423" name="Google Shape;423;p34"/>
          <p:cNvSpPr/>
          <p:nvPr/>
        </p:nvSpPr>
        <p:spPr>
          <a:xfrm>
            <a:off x="1361782" y="1419988"/>
            <a:ext cx="804120" cy="808418"/>
          </a:xfrm>
          <a:custGeom>
            <a:rect b="b" l="l" r="r" t="t"/>
            <a:pathLst>
              <a:path extrusionOk="0" h="2637" w="2623">
                <a:moveTo>
                  <a:pt x="2274" y="349"/>
                </a:moveTo>
                <a:lnTo>
                  <a:pt x="2274" y="2288"/>
                </a:lnTo>
                <a:lnTo>
                  <a:pt x="349" y="2288"/>
                </a:lnTo>
                <a:lnTo>
                  <a:pt x="349" y="349"/>
                </a:lnTo>
                <a:close/>
                <a:moveTo>
                  <a:pt x="0" y="0"/>
                </a:moveTo>
                <a:lnTo>
                  <a:pt x="0" y="2637"/>
                </a:lnTo>
                <a:lnTo>
                  <a:pt x="2623" y="2637"/>
                </a:lnTo>
                <a:lnTo>
                  <a:pt x="262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4" name="Google Shape;424;p34"/>
          <p:cNvGrpSpPr/>
          <p:nvPr/>
        </p:nvGrpSpPr>
        <p:grpSpPr>
          <a:xfrm>
            <a:off x="710100" y="1989000"/>
            <a:ext cx="2479800" cy="2459150"/>
            <a:chOff x="710100" y="1754600"/>
            <a:chExt cx="2479800" cy="2459150"/>
          </a:xfrm>
        </p:grpSpPr>
        <p:sp>
          <p:nvSpPr>
            <p:cNvPr id="425" name="Google Shape;425;p34"/>
            <p:cNvSpPr/>
            <p:nvPr/>
          </p:nvSpPr>
          <p:spPr>
            <a:xfrm>
              <a:off x="710100" y="1754600"/>
              <a:ext cx="2479800" cy="2459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4"/>
            <p:cNvSpPr/>
            <p:nvPr/>
          </p:nvSpPr>
          <p:spPr>
            <a:xfrm>
              <a:off x="710100" y="3823450"/>
              <a:ext cx="390300" cy="3903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4"/>
            <p:cNvSpPr/>
            <p:nvPr/>
          </p:nvSpPr>
          <p:spPr>
            <a:xfrm>
              <a:off x="1100350" y="3823450"/>
              <a:ext cx="390300" cy="3903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8" name="Google Shape;428;p34"/>
          <p:cNvSpPr txBox="1"/>
          <p:nvPr>
            <p:ph idx="1" type="subTitle"/>
          </p:nvPr>
        </p:nvSpPr>
        <p:spPr>
          <a:xfrm>
            <a:off x="710100" y="2112000"/>
            <a:ext cx="2622000" cy="221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EB Garamond Regular"/>
                <a:ea typeface="EB Garamond Regular"/>
                <a:cs typeface="EB Garamond Regular"/>
                <a:sym typeface="EB Garamond Regular"/>
              </a:rPr>
              <a:t>Процес входження в суспільство через засвоєння людиною соціальних норм, ролей, форм спілкування і формування соціальності як головного результату соціалізації, в якій здійснюється творчість людини;</a:t>
            </a:r>
            <a:endParaRPr sz="1600">
              <a:solidFill>
                <a:schemeClr val="accent5"/>
              </a:solidFill>
              <a:latin typeface="EB Garamond Regular"/>
              <a:ea typeface="EB Garamond Regular"/>
              <a:cs typeface="EB Garamond Regular"/>
              <a:sym typeface="EB Garamond Regular"/>
            </a:endParaRPr>
          </a:p>
        </p:txBody>
      </p:sp>
      <p:sp>
        <p:nvSpPr>
          <p:cNvPr id="429" name="Google Shape;429;p34"/>
          <p:cNvSpPr txBox="1"/>
          <p:nvPr>
            <p:ph type="title"/>
          </p:nvPr>
        </p:nvSpPr>
        <p:spPr>
          <a:xfrm>
            <a:off x="710100" y="445025"/>
            <a:ext cx="4886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Отже, соціалізація - це...</a:t>
            </a:r>
            <a:endParaRPr/>
          </a:p>
        </p:txBody>
      </p:sp>
      <p:sp>
        <p:nvSpPr>
          <p:cNvPr id="430" name="Google Shape;430;p34"/>
          <p:cNvSpPr/>
          <p:nvPr/>
        </p:nvSpPr>
        <p:spPr>
          <a:xfrm>
            <a:off x="6781792" y="1300498"/>
            <a:ext cx="819624" cy="811497"/>
          </a:xfrm>
          <a:custGeom>
            <a:rect b="b" l="l" r="r" t="t"/>
            <a:pathLst>
              <a:path extrusionOk="0" h="2791" w="2819">
                <a:moveTo>
                  <a:pt x="1409" y="1"/>
                </a:moveTo>
                <a:cubicBezTo>
                  <a:pt x="1284" y="1"/>
                  <a:pt x="1186" y="28"/>
                  <a:pt x="1075" y="42"/>
                </a:cubicBezTo>
                <a:lnTo>
                  <a:pt x="1158" y="377"/>
                </a:lnTo>
                <a:cubicBezTo>
                  <a:pt x="1193" y="363"/>
                  <a:pt x="1235" y="356"/>
                  <a:pt x="1279" y="356"/>
                </a:cubicBezTo>
                <a:cubicBezTo>
                  <a:pt x="1322" y="356"/>
                  <a:pt x="1367" y="363"/>
                  <a:pt x="1409" y="377"/>
                </a:cubicBezTo>
                <a:cubicBezTo>
                  <a:pt x="1479" y="377"/>
                  <a:pt x="1563" y="377"/>
                  <a:pt x="1633" y="391"/>
                </a:cubicBezTo>
                <a:lnTo>
                  <a:pt x="1702" y="42"/>
                </a:lnTo>
                <a:cubicBezTo>
                  <a:pt x="1619" y="28"/>
                  <a:pt x="1507" y="1"/>
                  <a:pt x="1409" y="1"/>
                </a:cubicBezTo>
                <a:close/>
                <a:moveTo>
                  <a:pt x="2274" y="294"/>
                </a:moveTo>
                <a:lnTo>
                  <a:pt x="2065" y="586"/>
                </a:lnTo>
                <a:cubicBezTo>
                  <a:pt x="2190" y="670"/>
                  <a:pt x="2302" y="810"/>
                  <a:pt x="2372" y="949"/>
                </a:cubicBezTo>
                <a:lnTo>
                  <a:pt x="2679" y="782"/>
                </a:lnTo>
                <a:cubicBezTo>
                  <a:pt x="2581" y="600"/>
                  <a:pt x="2455" y="419"/>
                  <a:pt x="2274" y="294"/>
                </a:cubicBezTo>
                <a:close/>
                <a:moveTo>
                  <a:pt x="503" y="321"/>
                </a:moveTo>
                <a:cubicBezTo>
                  <a:pt x="349" y="433"/>
                  <a:pt x="210" y="614"/>
                  <a:pt x="112" y="810"/>
                </a:cubicBezTo>
                <a:lnTo>
                  <a:pt x="433" y="963"/>
                </a:lnTo>
                <a:cubicBezTo>
                  <a:pt x="503" y="810"/>
                  <a:pt x="600" y="684"/>
                  <a:pt x="726" y="600"/>
                </a:cubicBezTo>
                <a:lnTo>
                  <a:pt x="503" y="321"/>
                </a:lnTo>
                <a:close/>
                <a:moveTo>
                  <a:pt x="2818" y="1382"/>
                </a:moveTo>
                <a:lnTo>
                  <a:pt x="2469" y="1395"/>
                </a:lnTo>
                <a:cubicBezTo>
                  <a:pt x="2469" y="1577"/>
                  <a:pt x="2442" y="1730"/>
                  <a:pt x="2372" y="1870"/>
                </a:cubicBezTo>
                <a:lnTo>
                  <a:pt x="2679" y="2023"/>
                </a:lnTo>
                <a:cubicBezTo>
                  <a:pt x="2790" y="1842"/>
                  <a:pt x="2818" y="1633"/>
                  <a:pt x="2818" y="1395"/>
                </a:cubicBezTo>
                <a:lnTo>
                  <a:pt x="2818" y="1382"/>
                </a:lnTo>
                <a:close/>
                <a:moveTo>
                  <a:pt x="1" y="1437"/>
                </a:moveTo>
                <a:cubicBezTo>
                  <a:pt x="1" y="1647"/>
                  <a:pt x="42" y="1856"/>
                  <a:pt x="140" y="2051"/>
                </a:cubicBezTo>
                <a:lnTo>
                  <a:pt x="447" y="1912"/>
                </a:lnTo>
                <a:cubicBezTo>
                  <a:pt x="377" y="1744"/>
                  <a:pt x="349" y="1591"/>
                  <a:pt x="349" y="1437"/>
                </a:cubicBezTo>
                <a:close/>
                <a:moveTo>
                  <a:pt x="726" y="2232"/>
                </a:moveTo>
                <a:lnTo>
                  <a:pt x="517" y="2511"/>
                </a:lnTo>
                <a:cubicBezTo>
                  <a:pt x="698" y="2651"/>
                  <a:pt x="879" y="2748"/>
                  <a:pt x="1089" y="2790"/>
                </a:cubicBezTo>
                <a:lnTo>
                  <a:pt x="1158" y="2442"/>
                </a:lnTo>
                <a:cubicBezTo>
                  <a:pt x="1005" y="2414"/>
                  <a:pt x="851" y="2344"/>
                  <a:pt x="726" y="2232"/>
                </a:cubicBezTo>
                <a:close/>
                <a:moveTo>
                  <a:pt x="2093" y="2260"/>
                </a:moveTo>
                <a:cubicBezTo>
                  <a:pt x="1953" y="2358"/>
                  <a:pt x="1814" y="2428"/>
                  <a:pt x="1646" y="2470"/>
                </a:cubicBezTo>
                <a:lnTo>
                  <a:pt x="1716" y="2790"/>
                </a:lnTo>
                <a:cubicBezTo>
                  <a:pt x="1925" y="2748"/>
                  <a:pt x="2121" y="2651"/>
                  <a:pt x="2316" y="2539"/>
                </a:cubicBezTo>
                <a:lnTo>
                  <a:pt x="2093" y="22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34"/>
          <p:cNvSpPr/>
          <p:nvPr/>
        </p:nvSpPr>
        <p:spPr>
          <a:xfrm>
            <a:off x="5373196" y="1420000"/>
            <a:ext cx="407326" cy="407326"/>
          </a:xfrm>
          <a:custGeom>
            <a:rect b="b" l="l" r="r" t="t"/>
            <a:pathLst>
              <a:path extrusionOk="0" h="1954" w="1954">
                <a:moveTo>
                  <a:pt x="977" y="350"/>
                </a:moveTo>
                <a:cubicBezTo>
                  <a:pt x="1325" y="350"/>
                  <a:pt x="1604" y="629"/>
                  <a:pt x="1604" y="977"/>
                </a:cubicBezTo>
                <a:cubicBezTo>
                  <a:pt x="1604" y="1326"/>
                  <a:pt x="1325" y="1605"/>
                  <a:pt x="977" y="1605"/>
                </a:cubicBezTo>
                <a:cubicBezTo>
                  <a:pt x="628" y="1605"/>
                  <a:pt x="349" y="1326"/>
                  <a:pt x="349" y="977"/>
                </a:cubicBezTo>
                <a:cubicBezTo>
                  <a:pt x="349" y="629"/>
                  <a:pt x="628" y="350"/>
                  <a:pt x="977" y="350"/>
                </a:cubicBezTo>
                <a:close/>
                <a:moveTo>
                  <a:pt x="977" y="1"/>
                </a:moveTo>
                <a:cubicBezTo>
                  <a:pt x="433" y="1"/>
                  <a:pt x="0" y="433"/>
                  <a:pt x="0" y="977"/>
                </a:cubicBezTo>
                <a:cubicBezTo>
                  <a:pt x="0" y="1521"/>
                  <a:pt x="433" y="1954"/>
                  <a:pt x="977" y="1954"/>
                </a:cubicBezTo>
                <a:cubicBezTo>
                  <a:pt x="1521" y="1954"/>
                  <a:pt x="1953" y="1521"/>
                  <a:pt x="1953" y="977"/>
                </a:cubicBezTo>
                <a:cubicBezTo>
                  <a:pt x="1953" y="433"/>
                  <a:pt x="1521" y="1"/>
                  <a:pt x="97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34"/>
          <p:cNvSpPr/>
          <p:nvPr/>
        </p:nvSpPr>
        <p:spPr>
          <a:xfrm>
            <a:off x="-38256" y="2013585"/>
            <a:ext cx="748355" cy="748378"/>
          </a:xfrm>
          <a:custGeom>
            <a:rect b="b" l="l" r="r" t="t"/>
            <a:pathLst>
              <a:path extrusionOk="0" h="3042" w="3042">
                <a:moveTo>
                  <a:pt x="1521" y="349"/>
                </a:moveTo>
                <a:cubicBezTo>
                  <a:pt x="2162" y="349"/>
                  <a:pt x="2692" y="865"/>
                  <a:pt x="2692" y="1521"/>
                </a:cubicBezTo>
                <a:cubicBezTo>
                  <a:pt x="2692" y="2163"/>
                  <a:pt x="2162" y="2679"/>
                  <a:pt x="1521" y="2679"/>
                </a:cubicBezTo>
                <a:cubicBezTo>
                  <a:pt x="879" y="2679"/>
                  <a:pt x="349" y="2163"/>
                  <a:pt x="349" y="1521"/>
                </a:cubicBezTo>
                <a:cubicBezTo>
                  <a:pt x="349" y="865"/>
                  <a:pt x="879" y="349"/>
                  <a:pt x="1521" y="349"/>
                </a:cubicBezTo>
                <a:close/>
                <a:moveTo>
                  <a:pt x="1521" y="1"/>
                </a:moveTo>
                <a:cubicBezTo>
                  <a:pt x="684" y="1"/>
                  <a:pt x="0" y="684"/>
                  <a:pt x="0" y="1521"/>
                </a:cubicBezTo>
                <a:cubicBezTo>
                  <a:pt x="0" y="2358"/>
                  <a:pt x="684" y="3041"/>
                  <a:pt x="1521" y="3041"/>
                </a:cubicBezTo>
                <a:cubicBezTo>
                  <a:pt x="2358" y="3041"/>
                  <a:pt x="3041" y="2358"/>
                  <a:pt x="3041" y="1521"/>
                </a:cubicBezTo>
                <a:cubicBezTo>
                  <a:pt x="3041" y="684"/>
                  <a:pt x="2358" y="1"/>
                  <a:pt x="15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3" name="Google Shape;433;p34"/>
          <p:cNvGrpSpPr/>
          <p:nvPr/>
        </p:nvGrpSpPr>
        <p:grpSpPr>
          <a:xfrm>
            <a:off x="2653670" y="4604108"/>
            <a:ext cx="270578" cy="267659"/>
            <a:chOff x="3498295" y="2187533"/>
            <a:chExt cx="270578" cy="267659"/>
          </a:xfrm>
        </p:grpSpPr>
        <p:sp>
          <p:nvSpPr>
            <p:cNvPr id="434" name="Google Shape;434;p34"/>
            <p:cNvSpPr/>
            <p:nvPr/>
          </p:nvSpPr>
          <p:spPr>
            <a:xfrm>
              <a:off x="3498295" y="2190451"/>
              <a:ext cx="267659" cy="264741"/>
            </a:xfrm>
            <a:custGeom>
              <a:rect b="b" l="l" r="r" t="t"/>
              <a:pathLst>
                <a:path extrusionOk="0" h="1270" w="1284">
                  <a:moveTo>
                    <a:pt x="1046" y="0"/>
                  </a:moveTo>
                  <a:lnTo>
                    <a:pt x="0" y="1033"/>
                  </a:lnTo>
                  <a:lnTo>
                    <a:pt x="251" y="1270"/>
                  </a:lnTo>
                  <a:lnTo>
                    <a:pt x="1283" y="238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4"/>
            <p:cNvSpPr/>
            <p:nvPr/>
          </p:nvSpPr>
          <p:spPr>
            <a:xfrm>
              <a:off x="3501213" y="2187533"/>
              <a:ext cx="267659" cy="267659"/>
            </a:xfrm>
            <a:custGeom>
              <a:rect b="b" l="l" r="r" t="t"/>
              <a:pathLst>
                <a:path extrusionOk="0" h="1284" w="1284">
                  <a:moveTo>
                    <a:pt x="237" y="0"/>
                  </a:moveTo>
                  <a:lnTo>
                    <a:pt x="0" y="252"/>
                  </a:lnTo>
                  <a:lnTo>
                    <a:pt x="1032" y="1284"/>
                  </a:lnTo>
                  <a:lnTo>
                    <a:pt x="1283" y="1047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4"/>
          <p:cNvSpPr txBox="1"/>
          <p:nvPr>
            <p:ph type="title"/>
          </p:nvPr>
        </p:nvSpPr>
        <p:spPr>
          <a:xfrm>
            <a:off x="488700" y="549675"/>
            <a:ext cx="3143700" cy="74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Соціалізація</a:t>
            </a:r>
            <a:endParaRPr sz="2800"/>
          </a:p>
        </p:txBody>
      </p:sp>
      <p:sp>
        <p:nvSpPr>
          <p:cNvPr id="195" name="Google Shape;195;p24"/>
          <p:cNvSpPr txBox="1"/>
          <p:nvPr>
            <p:ph idx="1" type="subTitle"/>
          </p:nvPr>
        </p:nvSpPr>
        <p:spPr>
          <a:xfrm>
            <a:off x="392275" y="1198125"/>
            <a:ext cx="3690300" cy="297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73763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Процес і результат засвоєння і подальшого активного відтворення соціального досвіду. У процесі спільної діяльності і спілкування формується його соціальність - культура мислення і культура почуттів, культура духовного життя і культура поведінки. Поза людським суспільством духовний, соціальний, психічний розвиток відбуватися не може. </a:t>
            </a:r>
            <a:endParaRPr sz="1600">
              <a:solidFill>
                <a:srgbClr val="073763"/>
              </a:solidFill>
              <a:latin typeface="EB Garamond Regular"/>
              <a:ea typeface="EB Garamond Regular"/>
              <a:cs typeface="EB Garamond Regular"/>
              <a:sym typeface="EB Garamond Regular"/>
            </a:endParaRPr>
          </a:p>
        </p:txBody>
      </p:sp>
      <p:grpSp>
        <p:nvGrpSpPr>
          <p:cNvPr id="196" name="Google Shape;196;p24"/>
          <p:cNvGrpSpPr/>
          <p:nvPr/>
        </p:nvGrpSpPr>
        <p:grpSpPr>
          <a:xfrm>
            <a:off x="5024188" y="996099"/>
            <a:ext cx="3409719" cy="3378252"/>
            <a:chOff x="5024188" y="996099"/>
            <a:chExt cx="3409719" cy="3378252"/>
          </a:xfrm>
        </p:grpSpPr>
        <p:grpSp>
          <p:nvGrpSpPr>
            <p:cNvPr id="197" name="Google Shape;197;p24"/>
            <p:cNvGrpSpPr/>
            <p:nvPr/>
          </p:nvGrpSpPr>
          <p:grpSpPr>
            <a:xfrm>
              <a:off x="5513708" y="1594531"/>
              <a:ext cx="2174167" cy="1954304"/>
              <a:chOff x="6704834" y="801859"/>
              <a:chExt cx="720782" cy="647893"/>
            </a:xfrm>
          </p:grpSpPr>
          <p:grpSp>
            <p:nvGrpSpPr>
              <p:cNvPr id="198" name="Google Shape;198;p24"/>
              <p:cNvGrpSpPr/>
              <p:nvPr/>
            </p:nvGrpSpPr>
            <p:grpSpPr>
              <a:xfrm flipH="1">
                <a:off x="6704834" y="801859"/>
                <a:ext cx="720782" cy="647893"/>
                <a:chOff x="3852150" y="539875"/>
                <a:chExt cx="1065300" cy="946244"/>
              </a:xfrm>
            </p:grpSpPr>
            <p:sp>
              <p:nvSpPr>
                <p:cNvPr id="199" name="Google Shape;199;p24"/>
                <p:cNvSpPr/>
                <p:nvPr/>
              </p:nvSpPr>
              <p:spPr>
                <a:xfrm>
                  <a:off x="3852150" y="539875"/>
                  <a:ext cx="1065300" cy="722400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0" name="Google Shape;200;p24"/>
                <p:cNvSpPr/>
                <p:nvPr/>
              </p:nvSpPr>
              <p:spPr>
                <a:xfrm>
                  <a:off x="4618301" y="1207900"/>
                  <a:ext cx="299149" cy="278219"/>
                </a:xfrm>
                <a:custGeom>
                  <a:rect b="b" l="l" r="r" t="t"/>
                  <a:pathLst>
                    <a:path extrusionOk="0" h="33581" w="25850">
                      <a:moveTo>
                        <a:pt x="0" y="1"/>
                      </a:moveTo>
                      <a:lnTo>
                        <a:pt x="12911" y="16818"/>
                      </a:lnTo>
                      <a:lnTo>
                        <a:pt x="25768" y="33580"/>
                      </a:lnTo>
                      <a:lnTo>
                        <a:pt x="25849" y="33580"/>
                      </a:lnTo>
                      <a:lnTo>
                        <a:pt x="2584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1" name="Google Shape;201;p24"/>
              <p:cNvGrpSpPr/>
              <p:nvPr/>
            </p:nvGrpSpPr>
            <p:grpSpPr>
              <a:xfrm rot="-5400000">
                <a:off x="6899057" y="875716"/>
                <a:ext cx="332353" cy="329432"/>
                <a:chOff x="2329446" y="3739831"/>
                <a:chExt cx="685547" cy="679521"/>
              </a:xfrm>
            </p:grpSpPr>
            <p:sp>
              <p:nvSpPr>
                <p:cNvPr id="202" name="Google Shape;202;p24"/>
                <p:cNvSpPr/>
                <p:nvPr/>
              </p:nvSpPr>
              <p:spPr>
                <a:xfrm>
                  <a:off x="2329446" y="3739831"/>
                  <a:ext cx="685547" cy="679521"/>
                </a:xfrm>
                <a:custGeom>
                  <a:rect b="b" l="l" r="r" t="t"/>
                  <a:pathLst>
                    <a:path extrusionOk="0" h="9472" w="9556">
                      <a:moveTo>
                        <a:pt x="4757" y="684"/>
                      </a:moveTo>
                      <a:cubicBezTo>
                        <a:pt x="5078" y="684"/>
                        <a:pt x="5371" y="823"/>
                        <a:pt x="5580" y="1046"/>
                      </a:cubicBezTo>
                      <a:cubicBezTo>
                        <a:pt x="5301" y="1214"/>
                        <a:pt x="5134" y="1521"/>
                        <a:pt x="5134" y="1869"/>
                      </a:cubicBezTo>
                      <a:cubicBezTo>
                        <a:pt x="5134" y="2037"/>
                        <a:pt x="5273" y="2204"/>
                        <a:pt x="5468" y="2204"/>
                      </a:cubicBezTo>
                      <a:cubicBezTo>
                        <a:pt x="5636" y="2204"/>
                        <a:pt x="5789" y="2065"/>
                        <a:pt x="5789" y="1869"/>
                      </a:cubicBezTo>
                      <a:cubicBezTo>
                        <a:pt x="5789" y="1716"/>
                        <a:pt x="5929" y="1562"/>
                        <a:pt x="6096" y="1562"/>
                      </a:cubicBezTo>
                      <a:cubicBezTo>
                        <a:pt x="6194" y="1562"/>
                        <a:pt x="6305" y="1507"/>
                        <a:pt x="6347" y="1409"/>
                      </a:cubicBezTo>
                      <a:cubicBezTo>
                        <a:pt x="6521" y="1312"/>
                        <a:pt x="6710" y="1263"/>
                        <a:pt x="6897" y="1263"/>
                      </a:cubicBezTo>
                      <a:cubicBezTo>
                        <a:pt x="7115" y="1263"/>
                        <a:pt x="7331" y="1330"/>
                        <a:pt x="7519" y="1465"/>
                      </a:cubicBezTo>
                      <a:cubicBezTo>
                        <a:pt x="7812" y="1674"/>
                        <a:pt x="8007" y="2037"/>
                        <a:pt x="8007" y="2427"/>
                      </a:cubicBezTo>
                      <a:cubicBezTo>
                        <a:pt x="7630" y="2567"/>
                        <a:pt x="7365" y="2915"/>
                        <a:pt x="7365" y="3348"/>
                      </a:cubicBezTo>
                      <a:cubicBezTo>
                        <a:pt x="7365" y="3515"/>
                        <a:pt x="7505" y="3683"/>
                        <a:pt x="7700" y="3683"/>
                      </a:cubicBezTo>
                      <a:cubicBezTo>
                        <a:pt x="7881" y="3683"/>
                        <a:pt x="8021" y="3543"/>
                        <a:pt x="8021" y="3348"/>
                      </a:cubicBezTo>
                      <a:cubicBezTo>
                        <a:pt x="8021" y="3167"/>
                        <a:pt x="8160" y="3027"/>
                        <a:pt x="8328" y="3027"/>
                      </a:cubicBezTo>
                      <a:cubicBezTo>
                        <a:pt x="8537" y="3153"/>
                        <a:pt x="8690" y="3334"/>
                        <a:pt x="8774" y="3571"/>
                      </a:cubicBezTo>
                      <a:cubicBezTo>
                        <a:pt x="8886" y="3906"/>
                        <a:pt x="8858" y="4185"/>
                        <a:pt x="8746" y="4422"/>
                      </a:cubicBezTo>
                      <a:lnTo>
                        <a:pt x="823" y="4422"/>
                      </a:lnTo>
                      <a:cubicBezTo>
                        <a:pt x="754" y="4296"/>
                        <a:pt x="726" y="4115"/>
                        <a:pt x="726" y="3962"/>
                      </a:cubicBezTo>
                      <a:cubicBezTo>
                        <a:pt x="740" y="3459"/>
                        <a:pt x="1005" y="3083"/>
                        <a:pt x="1437" y="2915"/>
                      </a:cubicBezTo>
                      <a:cubicBezTo>
                        <a:pt x="1577" y="2860"/>
                        <a:pt x="1660" y="2720"/>
                        <a:pt x="1646" y="2567"/>
                      </a:cubicBezTo>
                      <a:cubicBezTo>
                        <a:pt x="1591" y="2065"/>
                        <a:pt x="1814" y="1646"/>
                        <a:pt x="2274" y="1409"/>
                      </a:cubicBezTo>
                      <a:cubicBezTo>
                        <a:pt x="2395" y="1364"/>
                        <a:pt x="2528" y="1339"/>
                        <a:pt x="2660" y="1339"/>
                      </a:cubicBezTo>
                      <a:cubicBezTo>
                        <a:pt x="2772" y="1339"/>
                        <a:pt x="2883" y="1357"/>
                        <a:pt x="2985" y="1395"/>
                      </a:cubicBezTo>
                      <a:cubicBezTo>
                        <a:pt x="2846" y="1744"/>
                        <a:pt x="2916" y="2162"/>
                        <a:pt x="3195" y="2441"/>
                      </a:cubicBezTo>
                      <a:cubicBezTo>
                        <a:pt x="3264" y="2511"/>
                        <a:pt x="3348" y="2553"/>
                        <a:pt x="3418" y="2553"/>
                      </a:cubicBezTo>
                      <a:cubicBezTo>
                        <a:pt x="3515" y="2553"/>
                        <a:pt x="3599" y="2511"/>
                        <a:pt x="3655" y="2441"/>
                      </a:cubicBezTo>
                      <a:cubicBezTo>
                        <a:pt x="3767" y="2316"/>
                        <a:pt x="3767" y="2106"/>
                        <a:pt x="3655" y="1967"/>
                      </a:cubicBezTo>
                      <a:cubicBezTo>
                        <a:pt x="3529" y="1841"/>
                        <a:pt x="3543" y="1660"/>
                        <a:pt x="3669" y="1535"/>
                      </a:cubicBezTo>
                      <a:cubicBezTo>
                        <a:pt x="3711" y="1479"/>
                        <a:pt x="3753" y="1409"/>
                        <a:pt x="3753" y="1339"/>
                      </a:cubicBezTo>
                      <a:cubicBezTo>
                        <a:pt x="3948" y="935"/>
                        <a:pt x="4325" y="684"/>
                        <a:pt x="4757" y="684"/>
                      </a:cubicBezTo>
                      <a:close/>
                      <a:moveTo>
                        <a:pt x="8718" y="5077"/>
                      </a:moveTo>
                      <a:cubicBezTo>
                        <a:pt x="8788" y="5217"/>
                        <a:pt x="8830" y="5384"/>
                        <a:pt x="8830" y="5552"/>
                      </a:cubicBezTo>
                      <a:cubicBezTo>
                        <a:pt x="8830" y="6040"/>
                        <a:pt x="8579" y="6403"/>
                        <a:pt x="8132" y="6556"/>
                      </a:cubicBezTo>
                      <a:cubicBezTo>
                        <a:pt x="7993" y="6612"/>
                        <a:pt x="7909" y="6751"/>
                        <a:pt x="7923" y="6905"/>
                      </a:cubicBezTo>
                      <a:cubicBezTo>
                        <a:pt x="7965" y="7407"/>
                        <a:pt x="7742" y="7825"/>
                        <a:pt x="7296" y="8063"/>
                      </a:cubicBezTo>
                      <a:cubicBezTo>
                        <a:pt x="7169" y="8110"/>
                        <a:pt x="7033" y="8135"/>
                        <a:pt x="6899" y="8135"/>
                      </a:cubicBezTo>
                      <a:cubicBezTo>
                        <a:pt x="6796" y="8135"/>
                        <a:pt x="6695" y="8121"/>
                        <a:pt x="6598" y="8090"/>
                      </a:cubicBezTo>
                      <a:cubicBezTo>
                        <a:pt x="6696" y="7756"/>
                        <a:pt x="6626" y="7379"/>
                        <a:pt x="6375" y="7114"/>
                      </a:cubicBezTo>
                      <a:cubicBezTo>
                        <a:pt x="6312" y="7051"/>
                        <a:pt x="6229" y="7020"/>
                        <a:pt x="6143" y="7020"/>
                      </a:cubicBezTo>
                      <a:cubicBezTo>
                        <a:pt x="6058" y="7020"/>
                        <a:pt x="5970" y="7051"/>
                        <a:pt x="5901" y="7114"/>
                      </a:cubicBezTo>
                      <a:cubicBezTo>
                        <a:pt x="5775" y="7240"/>
                        <a:pt x="5775" y="7449"/>
                        <a:pt x="5901" y="7588"/>
                      </a:cubicBezTo>
                      <a:cubicBezTo>
                        <a:pt x="5984" y="7672"/>
                        <a:pt x="5998" y="7811"/>
                        <a:pt x="5957" y="7937"/>
                      </a:cubicBezTo>
                      <a:cubicBezTo>
                        <a:pt x="5901" y="7965"/>
                        <a:pt x="5845" y="8021"/>
                        <a:pt x="5817" y="8090"/>
                      </a:cubicBezTo>
                      <a:cubicBezTo>
                        <a:pt x="5636" y="8523"/>
                        <a:pt x="5231" y="8802"/>
                        <a:pt x="4785" y="8802"/>
                      </a:cubicBezTo>
                      <a:cubicBezTo>
                        <a:pt x="4478" y="8802"/>
                        <a:pt x="4227" y="8690"/>
                        <a:pt x="4018" y="8495"/>
                      </a:cubicBezTo>
                      <a:cubicBezTo>
                        <a:pt x="4255" y="8314"/>
                        <a:pt x="4436" y="8035"/>
                        <a:pt x="4436" y="7714"/>
                      </a:cubicBezTo>
                      <a:cubicBezTo>
                        <a:pt x="4436" y="7532"/>
                        <a:pt x="4297" y="7379"/>
                        <a:pt x="4101" y="7379"/>
                      </a:cubicBezTo>
                      <a:cubicBezTo>
                        <a:pt x="3920" y="7379"/>
                        <a:pt x="3767" y="7519"/>
                        <a:pt x="3767" y="7714"/>
                      </a:cubicBezTo>
                      <a:cubicBezTo>
                        <a:pt x="3767" y="7825"/>
                        <a:pt x="3697" y="7937"/>
                        <a:pt x="3571" y="7993"/>
                      </a:cubicBezTo>
                      <a:lnTo>
                        <a:pt x="3557" y="7993"/>
                      </a:lnTo>
                      <a:cubicBezTo>
                        <a:pt x="3529" y="7993"/>
                        <a:pt x="3515" y="7965"/>
                        <a:pt x="3474" y="7965"/>
                      </a:cubicBezTo>
                      <a:cubicBezTo>
                        <a:pt x="3404" y="7965"/>
                        <a:pt x="3334" y="7993"/>
                        <a:pt x="3278" y="8021"/>
                      </a:cubicBezTo>
                      <a:cubicBezTo>
                        <a:pt x="3090" y="8153"/>
                        <a:pt x="2870" y="8219"/>
                        <a:pt x="2651" y="8219"/>
                      </a:cubicBezTo>
                      <a:cubicBezTo>
                        <a:pt x="2431" y="8219"/>
                        <a:pt x="2211" y="8153"/>
                        <a:pt x="2023" y="8021"/>
                      </a:cubicBezTo>
                      <a:cubicBezTo>
                        <a:pt x="1744" y="7825"/>
                        <a:pt x="1577" y="7505"/>
                        <a:pt x="1535" y="7156"/>
                      </a:cubicBezTo>
                      <a:cubicBezTo>
                        <a:pt x="1925" y="7016"/>
                        <a:pt x="2190" y="6668"/>
                        <a:pt x="2190" y="6221"/>
                      </a:cubicBezTo>
                      <a:cubicBezTo>
                        <a:pt x="2190" y="6054"/>
                        <a:pt x="2051" y="5900"/>
                        <a:pt x="1856" y="5900"/>
                      </a:cubicBezTo>
                      <a:cubicBezTo>
                        <a:pt x="1674" y="5900"/>
                        <a:pt x="1521" y="6040"/>
                        <a:pt x="1521" y="6221"/>
                      </a:cubicBezTo>
                      <a:cubicBezTo>
                        <a:pt x="1521" y="6361"/>
                        <a:pt x="1437" y="6472"/>
                        <a:pt x="1326" y="6528"/>
                      </a:cubicBezTo>
                      <a:cubicBezTo>
                        <a:pt x="1061" y="6417"/>
                        <a:pt x="879" y="6207"/>
                        <a:pt x="768" y="5928"/>
                      </a:cubicBezTo>
                      <a:cubicBezTo>
                        <a:pt x="670" y="5594"/>
                        <a:pt x="684" y="5315"/>
                        <a:pt x="809" y="5077"/>
                      </a:cubicBezTo>
                      <a:close/>
                      <a:moveTo>
                        <a:pt x="4785" y="0"/>
                      </a:moveTo>
                      <a:cubicBezTo>
                        <a:pt x="4185" y="0"/>
                        <a:pt x="3627" y="307"/>
                        <a:pt x="3320" y="795"/>
                      </a:cubicBezTo>
                      <a:cubicBezTo>
                        <a:pt x="3111" y="712"/>
                        <a:pt x="2888" y="670"/>
                        <a:pt x="2666" y="670"/>
                      </a:cubicBezTo>
                      <a:cubicBezTo>
                        <a:pt x="2445" y="670"/>
                        <a:pt x="2225" y="712"/>
                        <a:pt x="2023" y="795"/>
                      </a:cubicBezTo>
                      <a:lnTo>
                        <a:pt x="2009" y="795"/>
                      </a:lnTo>
                      <a:cubicBezTo>
                        <a:pt x="1353" y="1116"/>
                        <a:pt x="977" y="1688"/>
                        <a:pt x="977" y="2385"/>
                      </a:cubicBezTo>
                      <a:cubicBezTo>
                        <a:pt x="419" y="2678"/>
                        <a:pt x="98" y="3222"/>
                        <a:pt x="56" y="3906"/>
                      </a:cubicBezTo>
                      <a:lnTo>
                        <a:pt x="56" y="3920"/>
                      </a:lnTo>
                      <a:cubicBezTo>
                        <a:pt x="56" y="4199"/>
                        <a:pt x="126" y="4478"/>
                        <a:pt x="252" y="4729"/>
                      </a:cubicBezTo>
                      <a:cubicBezTo>
                        <a:pt x="14" y="5147"/>
                        <a:pt x="0" y="5621"/>
                        <a:pt x="154" y="6124"/>
                      </a:cubicBezTo>
                      <a:lnTo>
                        <a:pt x="154" y="6138"/>
                      </a:lnTo>
                      <a:cubicBezTo>
                        <a:pt x="293" y="6500"/>
                        <a:pt x="558" y="6821"/>
                        <a:pt x="879" y="7030"/>
                      </a:cubicBezTo>
                      <a:lnTo>
                        <a:pt x="879" y="7058"/>
                      </a:lnTo>
                      <a:cubicBezTo>
                        <a:pt x="879" y="7658"/>
                        <a:pt x="1158" y="8230"/>
                        <a:pt x="1646" y="8565"/>
                      </a:cubicBezTo>
                      <a:cubicBezTo>
                        <a:pt x="1947" y="8773"/>
                        <a:pt x="2297" y="8882"/>
                        <a:pt x="2649" y="8882"/>
                      </a:cubicBezTo>
                      <a:cubicBezTo>
                        <a:pt x="2886" y="8882"/>
                        <a:pt x="3124" y="8833"/>
                        <a:pt x="3348" y="8732"/>
                      </a:cubicBezTo>
                      <a:cubicBezTo>
                        <a:pt x="3683" y="9192"/>
                        <a:pt x="4213" y="9471"/>
                        <a:pt x="4785" y="9471"/>
                      </a:cubicBezTo>
                      <a:cubicBezTo>
                        <a:pt x="5371" y="9471"/>
                        <a:pt x="5929" y="9150"/>
                        <a:pt x="6249" y="8662"/>
                      </a:cubicBezTo>
                      <a:cubicBezTo>
                        <a:pt x="6459" y="8753"/>
                        <a:pt x="6682" y="8798"/>
                        <a:pt x="6902" y="8798"/>
                      </a:cubicBezTo>
                      <a:cubicBezTo>
                        <a:pt x="7121" y="8798"/>
                        <a:pt x="7337" y="8753"/>
                        <a:pt x="7533" y="8662"/>
                      </a:cubicBezTo>
                      <a:lnTo>
                        <a:pt x="7561" y="8662"/>
                      </a:lnTo>
                      <a:cubicBezTo>
                        <a:pt x="8216" y="8355"/>
                        <a:pt x="8579" y="7784"/>
                        <a:pt x="8579" y="7086"/>
                      </a:cubicBezTo>
                      <a:cubicBezTo>
                        <a:pt x="9137" y="6779"/>
                        <a:pt x="9472" y="6249"/>
                        <a:pt x="9513" y="5566"/>
                      </a:cubicBezTo>
                      <a:lnTo>
                        <a:pt x="9513" y="5552"/>
                      </a:lnTo>
                      <a:cubicBezTo>
                        <a:pt x="9513" y="5273"/>
                        <a:pt x="9444" y="4994"/>
                        <a:pt x="9318" y="4743"/>
                      </a:cubicBezTo>
                      <a:cubicBezTo>
                        <a:pt x="9541" y="4324"/>
                        <a:pt x="9555" y="3850"/>
                        <a:pt x="9402" y="3348"/>
                      </a:cubicBezTo>
                      <a:lnTo>
                        <a:pt x="9402" y="3334"/>
                      </a:lnTo>
                      <a:cubicBezTo>
                        <a:pt x="9262" y="2957"/>
                        <a:pt x="8997" y="2650"/>
                        <a:pt x="8690" y="2441"/>
                      </a:cubicBezTo>
                      <a:lnTo>
                        <a:pt x="8690" y="2399"/>
                      </a:lnTo>
                      <a:cubicBezTo>
                        <a:pt x="8690" y="1814"/>
                        <a:pt x="8411" y="1242"/>
                        <a:pt x="7923" y="907"/>
                      </a:cubicBezTo>
                      <a:cubicBezTo>
                        <a:pt x="7619" y="695"/>
                        <a:pt x="7258" y="586"/>
                        <a:pt x="6896" y="586"/>
                      </a:cubicBezTo>
                      <a:cubicBezTo>
                        <a:pt x="6662" y="586"/>
                        <a:pt x="6427" y="632"/>
                        <a:pt x="6208" y="726"/>
                      </a:cubicBezTo>
                      <a:cubicBezTo>
                        <a:pt x="5887" y="279"/>
                        <a:pt x="5357" y="0"/>
                        <a:pt x="478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3" name="Google Shape;203;p24"/>
                <p:cNvSpPr/>
                <p:nvPr/>
              </p:nvSpPr>
              <p:spPr>
                <a:xfrm>
                  <a:off x="2475509" y="3927933"/>
                  <a:ext cx="122173" cy="121169"/>
                </a:xfrm>
                <a:custGeom>
                  <a:rect b="b" l="l" r="r" t="t"/>
                  <a:pathLst>
                    <a:path extrusionOk="0" h="1689" w="1703">
                      <a:moveTo>
                        <a:pt x="336" y="1"/>
                      </a:moveTo>
                      <a:cubicBezTo>
                        <a:pt x="140" y="1"/>
                        <a:pt x="1" y="140"/>
                        <a:pt x="1" y="321"/>
                      </a:cubicBezTo>
                      <a:cubicBezTo>
                        <a:pt x="1" y="1075"/>
                        <a:pt x="615" y="1688"/>
                        <a:pt x="1368" y="1688"/>
                      </a:cubicBezTo>
                      <a:cubicBezTo>
                        <a:pt x="1535" y="1688"/>
                        <a:pt x="1703" y="1549"/>
                        <a:pt x="1703" y="1354"/>
                      </a:cubicBezTo>
                      <a:cubicBezTo>
                        <a:pt x="1703" y="1158"/>
                        <a:pt x="1563" y="1019"/>
                        <a:pt x="1368" y="1019"/>
                      </a:cubicBezTo>
                      <a:cubicBezTo>
                        <a:pt x="991" y="1019"/>
                        <a:pt x="670" y="712"/>
                        <a:pt x="670" y="321"/>
                      </a:cubicBezTo>
                      <a:cubicBezTo>
                        <a:pt x="670" y="154"/>
                        <a:pt x="531" y="1"/>
                        <a:pt x="33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4" name="Google Shape;204;p24"/>
                <p:cNvSpPr/>
                <p:nvPr/>
              </p:nvSpPr>
              <p:spPr>
                <a:xfrm>
                  <a:off x="2684703" y="3913944"/>
                  <a:ext cx="122101" cy="121169"/>
                </a:xfrm>
                <a:custGeom>
                  <a:rect b="b" l="l" r="r" t="t"/>
                  <a:pathLst>
                    <a:path extrusionOk="0" h="1689" w="1702">
                      <a:moveTo>
                        <a:pt x="335" y="0"/>
                      </a:moveTo>
                      <a:cubicBezTo>
                        <a:pt x="140" y="0"/>
                        <a:pt x="0" y="140"/>
                        <a:pt x="0" y="335"/>
                      </a:cubicBezTo>
                      <a:cubicBezTo>
                        <a:pt x="0" y="1074"/>
                        <a:pt x="614" y="1688"/>
                        <a:pt x="1367" y="1688"/>
                      </a:cubicBezTo>
                      <a:cubicBezTo>
                        <a:pt x="1535" y="1688"/>
                        <a:pt x="1702" y="1549"/>
                        <a:pt x="1702" y="1353"/>
                      </a:cubicBezTo>
                      <a:cubicBezTo>
                        <a:pt x="1702" y="1172"/>
                        <a:pt x="1535" y="1032"/>
                        <a:pt x="1367" y="1032"/>
                      </a:cubicBezTo>
                      <a:cubicBezTo>
                        <a:pt x="977" y="1032"/>
                        <a:pt x="670" y="712"/>
                        <a:pt x="670" y="335"/>
                      </a:cubicBezTo>
                      <a:cubicBezTo>
                        <a:pt x="670" y="154"/>
                        <a:pt x="530" y="0"/>
                        <a:pt x="33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5" name="Google Shape;205;p24"/>
                <p:cNvSpPr/>
                <p:nvPr/>
              </p:nvSpPr>
              <p:spPr>
                <a:xfrm>
                  <a:off x="2747691" y="4118044"/>
                  <a:ext cx="121169" cy="121169"/>
                </a:xfrm>
                <a:custGeom>
                  <a:rect b="b" l="l" r="r" t="t"/>
                  <a:pathLst>
                    <a:path extrusionOk="0" h="1689" w="1689">
                      <a:moveTo>
                        <a:pt x="336" y="1"/>
                      </a:moveTo>
                      <a:cubicBezTo>
                        <a:pt x="154" y="1"/>
                        <a:pt x="1" y="126"/>
                        <a:pt x="1" y="322"/>
                      </a:cubicBezTo>
                      <a:cubicBezTo>
                        <a:pt x="1" y="503"/>
                        <a:pt x="140" y="656"/>
                        <a:pt x="336" y="656"/>
                      </a:cubicBezTo>
                      <a:cubicBezTo>
                        <a:pt x="712" y="656"/>
                        <a:pt x="1033" y="963"/>
                        <a:pt x="1033" y="1354"/>
                      </a:cubicBezTo>
                      <a:cubicBezTo>
                        <a:pt x="1033" y="1521"/>
                        <a:pt x="1173" y="1689"/>
                        <a:pt x="1354" y="1689"/>
                      </a:cubicBezTo>
                      <a:cubicBezTo>
                        <a:pt x="1549" y="1689"/>
                        <a:pt x="1689" y="1549"/>
                        <a:pt x="1689" y="1354"/>
                      </a:cubicBezTo>
                      <a:cubicBezTo>
                        <a:pt x="1689" y="601"/>
                        <a:pt x="1075" y="1"/>
                        <a:pt x="33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6" name="Google Shape;206;p24"/>
                <p:cNvSpPr/>
                <p:nvPr/>
              </p:nvSpPr>
              <p:spPr>
                <a:xfrm>
                  <a:off x="2539573" y="4130097"/>
                  <a:ext cx="122173" cy="121097"/>
                </a:xfrm>
                <a:custGeom>
                  <a:rect b="b" l="l" r="r" t="t"/>
                  <a:pathLst>
                    <a:path extrusionOk="0" h="1688" w="1703">
                      <a:moveTo>
                        <a:pt x="335" y="0"/>
                      </a:moveTo>
                      <a:cubicBezTo>
                        <a:pt x="168" y="0"/>
                        <a:pt x="1" y="140"/>
                        <a:pt x="1" y="335"/>
                      </a:cubicBezTo>
                      <a:cubicBezTo>
                        <a:pt x="1" y="530"/>
                        <a:pt x="140" y="656"/>
                        <a:pt x="335" y="656"/>
                      </a:cubicBezTo>
                      <a:cubicBezTo>
                        <a:pt x="726" y="656"/>
                        <a:pt x="1033" y="977"/>
                        <a:pt x="1033" y="1353"/>
                      </a:cubicBezTo>
                      <a:cubicBezTo>
                        <a:pt x="1033" y="1535"/>
                        <a:pt x="1172" y="1688"/>
                        <a:pt x="1368" y="1688"/>
                      </a:cubicBezTo>
                      <a:cubicBezTo>
                        <a:pt x="1535" y="1688"/>
                        <a:pt x="1702" y="1548"/>
                        <a:pt x="1702" y="1353"/>
                      </a:cubicBezTo>
                      <a:cubicBezTo>
                        <a:pt x="1702" y="614"/>
                        <a:pt x="1089" y="0"/>
                        <a:pt x="33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sp>
          <p:nvSpPr>
            <p:cNvPr id="207" name="Google Shape;207;p24"/>
            <p:cNvSpPr/>
            <p:nvPr/>
          </p:nvSpPr>
          <p:spPr>
            <a:xfrm>
              <a:off x="7085078" y="996099"/>
              <a:ext cx="1188298" cy="1194653"/>
            </a:xfrm>
            <a:custGeom>
              <a:rect b="b" l="l" r="r" t="t"/>
              <a:pathLst>
                <a:path extrusionOk="0" h="2637" w="2623">
                  <a:moveTo>
                    <a:pt x="2274" y="349"/>
                  </a:moveTo>
                  <a:lnTo>
                    <a:pt x="2274" y="2288"/>
                  </a:lnTo>
                  <a:lnTo>
                    <a:pt x="349" y="2288"/>
                  </a:lnTo>
                  <a:lnTo>
                    <a:pt x="349" y="349"/>
                  </a:lnTo>
                  <a:close/>
                  <a:moveTo>
                    <a:pt x="0" y="0"/>
                  </a:moveTo>
                  <a:lnTo>
                    <a:pt x="0" y="2637"/>
                  </a:lnTo>
                  <a:lnTo>
                    <a:pt x="2623" y="2637"/>
                  </a:lnTo>
                  <a:lnTo>
                    <a:pt x="262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08" name="Google Shape;208;p24"/>
            <p:cNvGrpSpPr/>
            <p:nvPr/>
          </p:nvGrpSpPr>
          <p:grpSpPr>
            <a:xfrm>
              <a:off x="7897541" y="3843743"/>
              <a:ext cx="536366" cy="530608"/>
              <a:chOff x="7759507" y="1703733"/>
              <a:chExt cx="270578" cy="267659"/>
            </a:xfrm>
          </p:grpSpPr>
          <p:sp>
            <p:nvSpPr>
              <p:cNvPr id="209" name="Google Shape;209;p24"/>
              <p:cNvSpPr/>
              <p:nvPr/>
            </p:nvSpPr>
            <p:spPr>
              <a:xfrm>
                <a:off x="7759507" y="1706651"/>
                <a:ext cx="267659" cy="264741"/>
              </a:xfrm>
              <a:custGeom>
                <a:rect b="b" l="l" r="r" t="t"/>
                <a:pathLst>
                  <a:path extrusionOk="0" h="1270" w="1284">
                    <a:moveTo>
                      <a:pt x="1046" y="0"/>
                    </a:moveTo>
                    <a:lnTo>
                      <a:pt x="0" y="1033"/>
                    </a:lnTo>
                    <a:lnTo>
                      <a:pt x="251" y="1270"/>
                    </a:lnTo>
                    <a:lnTo>
                      <a:pt x="1283" y="238"/>
                    </a:lnTo>
                    <a:lnTo>
                      <a:pt x="10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24"/>
              <p:cNvSpPr/>
              <p:nvPr/>
            </p:nvSpPr>
            <p:spPr>
              <a:xfrm>
                <a:off x="7762425" y="1703733"/>
                <a:ext cx="267659" cy="267659"/>
              </a:xfrm>
              <a:custGeom>
                <a:rect b="b" l="l" r="r" t="t"/>
                <a:pathLst>
                  <a:path extrusionOk="0" h="1284" w="1284">
                    <a:moveTo>
                      <a:pt x="237" y="0"/>
                    </a:moveTo>
                    <a:lnTo>
                      <a:pt x="0" y="252"/>
                    </a:lnTo>
                    <a:lnTo>
                      <a:pt x="1032" y="1284"/>
                    </a:lnTo>
                    <a:lnTo>
                      <a:pt x="1283" y="1047"/>
                    </a:lnTo>
                    <a:lnTo>
                      <a:pt x="23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11" name="Google Shape;211;p24"/>
            <p:cNvSpPr/>
            <p:nvPr/>
          </p:nvSpPr>
          <p:spPr>
            <a:xfrm>
              <a:off x="5024188" y="1028323"/>
              <a:ext cx="932571" cy="932578"/>
            </a:xfrm>
            <a:custGeom>
              <a:rect b="b" l="l" r="r" t="t"/>
              <a:pathLst>
                <a:path extrusionOk="0" h="3042" w="3042">
                  <a:moveTo>
                    <a:pt x="1521" y="349"/>
                  </a:moveTo>
                  <a:cubicBezTo>
                    <a:pt x="2162" y="349"/>
                    <a:pt x="2692" y="865"/>
                    <a:pt x="2692" y="1521"/>
                  </a:cubicBezTo>
                  <a:cubicBezTo>
                    <a:pt x="2692" y="2163"/>
                    <a:pt x="2162" y="2679"/>
                    <a:pt x="1521" y="2679"/>
                  </a:cubicBezTo>
                  <a:cubicBezTo>
                    <a:pt x="879" y="2679"/>
                    <a:pt x="349" y="2163"/>
                    <a:pt x="349" y="1521"/>
                  </a:cubicBezTo>
                  <a:cubicBezTo>
                    <a:pt x="349" y="865"/>
                    <a:pt x="879" y="349"/>
                    <a:pt x="1521" y="349"/>
                  </a:cubicBezTo>
                  <a:close/>
                  <a:moveTo>
                    <a:pt x="1521" y="1"/>
                  </a:moveTo>
                  <a:cubicBezTo>
                    <a:pt x="684" y="1"/>
                    <a:pt x="0" y="684"/>
                    <a:pt x="0" y="1521"/>
                  </a:cubicBezTo>
                  <a:cubicBezTo>
                    <a:pt x="0" y="2358"/>
                    <a:pt x="684" y="3041"/>
                    <a:pt x="1521" y="3041"/>
                  </a:cubicBezTo>
                  <a:cubicBezTo>
                    <a:pt x="2358" y="3041"/>
                    <a:pt x="3041" y="2358"/>
                    <a:pt x="3041" y="1521"/>
                  </a:cubicBezTo>
                  <a:cubicBezTo>
                    <a:pt x="3041" y="684"/>
                    <a:pt x="2358" y="1"/>
                    <a:pt x="15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12" name="Google Shape;212;p24"/>
            <p:cNvGrpSpPr/>
            <p:nvPr/>
          </p:nvGrpSpPr>
          <p:grpSpPr>
            <a:xfrm>
              <a:off x="5850054" y="3747029"/>
              <a:ext cx="638858" cy="559804"/>
              <a:chOff x="7497685" y="3259241"/>
              <a:chExt cx="352085" cy="308517"/>
            </a:xfrm>
          </p:grpSpPr>
          <p:sp>
            <p:nvSpPr>
              <p:cNvPr id="213" name="Google Shape;213;p24"/>
              <p:cNvSpPr/>
              <p:nvPr/>
            </p:nvSpPr>
            <p:spPr>
              <a:xfrm>
                <a:off x="7497685" y="3494798"/>
                <a:ext cx="352085" cy="72960"/>
              </a:xfrm>
              <a:custGeom>
                <a:rect b="b" l="l" r="r" t="t"/>
                <a:pathLst>
                  <a:path extrusionOk="0" h="350" w="1689">
                    <a:moveTo>
                      <a:pt x="1" y="1"/>
                    </a:moveTo>
                    <a:lnTo>
                      <a:pt x="1" y="350"/>
                    </a:lnTo>
                    <a:lnTo>
                      <a:pt x="1689" y="350"/>
                    </a:lnTo>
                    <a:lnTo>
                      <a:pt x="168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" name="Google Shape;214;p24"/>
              <p:cNvSpPr/>
              <p:nvPr/>
            </p:nvSpPr>
            <p:spPr>
              <a:xfrm>
                <a:off x="7497685" y="3259241"/>
                <a:ext cx="352085" cy="72960"/>
              </a:xfrm>
              <a:custGeom>
                <a:rect b="b" l="l" r="r" t="t"/>
                <a:pathLst>
                  <a:path extrusionOk="0" h="350" w="1689">
                    <a:moveTo>
                      <a:pt x="1" y="1"/>
                    </a:moveTo>
                    <a:lnTo>
                      <a:pt x="1" y="350"/>
                    </a:lnTo>
                    <a:lnTo>
                      <a:pt x="1689" y="350"/>
                    </a:lnTo>
                    <a:lnTo>
                      <a:pt x="168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" name="Google Shape;215;p24"/>
              <p:cNvSpPr/>
              <p:nvPr/>
            </p:nvSpPr>
            <p:spPr>
              <a:xfrm>
                <a:off x="7497685" y="3378479"/>
                <a:ext cx="352085" cy="72960"/>
              </a:xfrm>
              <a:custGeom>
                <a:rect b="b" l="l" r="r" t="t"/>
                <a:pathLst>
                  <a:path extrusionOk="0" h="350" w="1689">
                    <a:moveTo>
                      <a:pt x="1" y="1"/>
                    </a:moveTo>
                    <a:lnTo>
                      <a:pt x="1" y="350"/>
                    </a:lnTo>
                    <a:lnTo>
                      <a:pt x="1689" y="350"/>
                    </a:lnTo>
                    <a:lnTo>
                      <a:pt x="168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220;p25"/>
          <p:cNvGrpSpPr/>
          <p:nvPr/>
        </p:nvGrpSpPr>
        <p:grpSpPr>
          <a:xfrm>
            <a:off x="2410220" y="535809"/>
            <a:ext cx="4323572" cy="3011116"/>
            <a:chOff x="5183758" y="1210600"/>
            <a:chExt cx="3605380" cy="2960783"/>
          </a:xfrm>
        </p:grpSpPr>
        <p:sp>
          <p:nvSpPr>
            <p:cNvPr id="221" name="Google Shape;221;p25"/>
            <p:cNvSpPr/>
            <p:nvPr/>
          </p:nvSpPr>
          <p:spPr>
            <a:xfrm>
              <a:off x="5479658" y="1210600"/>
              <a:ext cx="3108190" cy="632425"/>
            </a:xfrm>
            <a:custGeom>
              <a:rect b="b" l="l" r="r" t="t"/>
              <a:pathLst>
                <a:path extrusionOk="0" h="25297" w="117257">
                  <a:moveTo>
                    <a:pt x="1" y="0"/>
                  </a:moveTo>
                  <a:lnTo>
                    <a:pt x="14647" y="25297"/>
                  </a:lnTo>
                  <a:lnTo>
                    <a:pt x="102066" y="25297"/>
                  </a:lnTo>
                  <a:lnTo>
                    <a:pt x="1172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AC8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5"/>
            <p:cNvSpPr/>
            <p:nvPr/>
          </p:nvSpPr>
          <p:spPr>
            <a:xfrm>
              <a:off x="5769162" y="1842998"/>
              <a:ext cx="2424880" cy="631925"/>
            </a:xfrm>
            <a:custGeom>
              <a:rect b="b" l="l" r="r" t="t"/>
              <a:pathLst>
                <a:path extrusionOk="0" h="25277" w="91479">
                  <a:moveTo>
                    <a:pt x="1" y="1"/>
                  </a:moveTo>
                  <a:lnTo>
                    <a:pt x="14647" y="25276"/>
                  </a:lnTo>
                  <a:lnTo>
                    <a:pt x="76602" y="25276"/>
                  </a:lnTo>
                  <a:lnTo>
                    <a:pt x="9147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69F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5"/>
            <p:cNvSpPr/>
            <p:nvPr/>
          </p:nvSpPr>
          <p:spPr>
            <a:xfrm>
              <a:off x="6065319" y="2474896"/>
              <a:ext cx="1739369" cy="632450"/>
            </a:xfrm>
            <a:custGeom>
              <a:rect b="b" l="l" r="r" t="t"/>
              <a:pathLst>
                <a:path extrusionOk="0" h="25298" w="65618">
                  <a:moveTo>
                    <a:pt x="1" y="0"/>
                  </a:moveTo>
                  <a:lnTo>
                    <a:pt x="14417" y="25297"/>
                  </a:lnTo>
                  <a:lnTo>
                    <a:pt x="50887" y="25297"/>
                  </a:lnTo>
                  <a:lnTo>
                    <a:pt x="6561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5F7D9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5"/>
            <p:cNvSpPr/>
            <p:nvPr/>
          </p:nvSpPr>
          <p:spPr>
            <a:xfrm>
              <a:off x="6354293" y="3107319"/>
              <a:ext cx="1061572" cy="632425"/>
            </a:xfrm>
            <a:custGeom>
              <a:rect b="b" l="l" r="r" t="t"/>
              <a:pathLst>
                <a:path extrusionOk="0" h="25297" w="40048">
                  <a:moveTo>
                    <a:pt x="0" y="0"/>
                  </a:moveTo>
                  <a:lnTo>
                    <a:pt x="14668" y="25297"/>
                  </a:lnTo>
                  <a:lnTo>
                    <a:pt x="25360" y="25297"/>
                  </a:lnTo>
                  <a:lnTo>
                    <a:pt x="400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435D7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25" name="Google Shape;225;p25"/>
            <p:cNvCxnSpPr/>
            <p:nvPr/>
          </p:nvCxnSpPr>
          <p:spPr>
            <a:xfrm>
              <a:off x="5183758" y="2382654"/>
              <a:ext cx="922800" cy="0"/>
            </a:xfrm>
            <a:prstGeom prst="straightConnector1">
              <a:avLst/>
            </a:prstGeom>
            <a:noFill/>
            <a:ln cap="flat" cmpd="sng" w="9525">
              <a:solidFill>
                <a:srgbClr val="869FB2"/>
              </a:solidFill>
              <a:prstDash val="solid"/>
              <a:round/>
              <a:headEnd len="med" w="med" type="oval"/>
              <a:tailEnd len="med" w="med" type="none"/>
            </a:ln>
          </p:spPr>
        </p:cxnSp>
        <p:cxnSp>
          <p:nvCxnSpPr>
            <p:cNvPr id="226" name="Google Shape;226;p25"/>
            <p:cNvCxnSpPr/>
            <p:nvPr/>
          </p:nvCxnSpPr>
          <p:spPr>
            <a:xfrm rot="10800000">
              <a:off x="8225195" y="1765431"/>
              <a:ext cx="559200" cy="0"/>
            </a:xfrm>
            <a:prstGeom prst="straightConnector1">
              <a:avLst/>
            </a:prstGeom>
            <a:noFill/>
            <a:ln cap="flat" cmpd="sng" w="9525">
              <a:solidFill>
                <a:srgbClr val="BAC8D3"/>
              </a:solidFill>
              <a:prstDash val="solid"/>
              <a:round/>
              <a:headEnd len="med" w="med" type="oval"/>
              <a:tailEnd len="med" w="med" type="none"/>
            </a:ln>
          </p:spPr>
        </p:cxnSp>
        <p:cxnSp>
          <p:nvCxnSpPr>
            <p:cNvPr id="227" name="Google Shape;227;p25"/>
            <p:cNvCxnSpPr/>
            <p:nvPr/>
          </p:nvCxnSpPr>
          <p:spPr>
            <a:xfrm rot="10800000">
              <a:off x="7504838" y="2943528"/>
              <a:ext cx="1284300" cy="0"/>
            </a:xfrm>
            <a:prstGeom prst="straightConnector1">
              <a:avLst/>
            </a:prstGeom>
            <a:noFill/>
            <a:ln cap="flat" cmpd="sng" w="9525">
              <a:solidFill>
                <a:srgbClr val="5F7D95"/>
              </a:solidFill>
              <a:prstDash val="solid"/>
              <a:round/>
              <a:headEnd len="med" w="med" type="oval"/>
              <a:tailEnd len="med" w="med" type="none"/>
            </a:ln>
          </p:spPr>
        </p:cxnSp>
        <p:cxnSp>
          <p:nvCxnSpPr>
            <p:cNvPr id="228" name="Google Shape;228;p25"/>
            <p:cNvCxnSpPr/>
            <p:nvPr/>
          </p:nvCxnSpPr>
          <p:spPr>
            <a:xfrm>
              <a:off x="5759284" y="3630350"/>
              <a:ext cx="922800" cy="0"/>
            </a:xfrm>
            <a:prstGeom prst="straightConnector1">
              <a:avLst/>
            </a:prstGeom>
            <a:noFill/>
            <a:ln cap="flat" cmpd="sng" w="9525">
              <a:solidFill>
                <a:srgbClr val="435D74"/>
              </a:solidFill>
              <a:prstDash val="solid"/>
              <a:round/>
              <a:headEnd len="med" w="med" type="oval"/>
              <a:tailEnd len="med" w="med" type="none"/>
            </a:ln>
          </p:spPr>
        </p:cxnSp>
        <p:sp>
          <p:nvSpPr>
            <p:cNvPr id="229" name="Google Shape;229;p25"/>
            <p:cNvSpPr/>
            <p:nvPr/>
          </p:nvSpPr>
          <p:spPr>
            <a:xfrm>
              <a:off x="6601902" y="3746583"/>
              <a:ext cx="566400" cy="424800"/>
            </a:xfrm>
            <a:prstGeom prst="downArrow">
              <a:avLst>
                <a:gd fmla="val 50000" name="adj1"/>
                <a:gd fmla="val 50000" name="adj2"/>
              </a:avLst>
            </a:prstGeom>
            <a:noFill/>
            <a:ln cap="flat" cmpd="sng" w="9525">
              <a:solidFill>
                <a:srgbClr val="435D7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0" name="Google Shape;230;p25"/>
          <p:cNvSpPr txBox="1"/>
          <p:nvPr/>
        </p:nvSpPr>
        <p:spPr>
          <a:xfrm>
            <a:off x="2796775" y="3900500"/>
            <a:ext cx="3343200" cy="7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73763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Соціальний досвід</a:t>
            </a:r>
            <a:endParaRPr sz="2100">
              <a:solidFill>
                <a:srgbClr val="073763"/>
              </a:solidFill>
              <a:latin typeface="EB Garamond Regular"/>
              <a:ea typeface="EB Garamond Regular"/>
              <a:cs typeface="EB Garamond Regular"/>
              <a:sym typeface="EB Garamond Regular"/>
            </a:endParaRPr>
          </a:p>
        </p:txBody>
      </p:sp>
      <p:sp>
        <p:nvSpPr>
          <p:cNvPr id="231" name="Google Shape;231;p25"/>
          <p:cNvSpPr txBox="1"/>
          <p:nvPr/>
        </p:nvSpPr>
        <p:spPr>
          <a:xfrm>
            <a:off x="6804425" y="846525"/>
            <a:ext cx="2293200" cy="5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Етнічні/класові/про-</a:t>
            </a:r>
            <a:br>
              <a:rPr lang="en" sz="1600">
                <a:solidFill>
                  <a:srgbClr val="073763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</a:br>
            <a:r>
              <a:rPr lang="en" sz="1600">
                <a:solidFill>
                  <a:srgbClr val="073763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фесійні стереотипи</a:t>
            </a:r>
            <a:endParaRPr sz="1600">
              <a:solidFill>
                <a:srgbClr val="073763"/>
              </a:solidFill>
              <a:latin typeface="EB Garamond Regular"/>
              <a:ea typeface="EB Garamond Regular"/>
              <a:cs typeface="EB Garamond Regular"/>
              <a:sym typeface="EB Garamond Regular"/>
            </a:endParaRPr>
          </a:p>
        </p:txBody>
      </p:sp>
      <p:sp>
        <p:nvSpPr>
          <p:cNvPr id="232" name="Google Shape;232;p25"/>
          <p:cNvSpPr txBox="1"/>
          <p:nvPr/>
        </p:nvSpPr>
        <p:spPr>
          <a:xfrm>
            <a:off x="396475" y="1510900"/>
            <a:ext cx="20136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Групові стандарти</a:t>
            </a:r>
            <a:endParaRPr sz="1600">
              <a:solidFill>
                <a:srgbClr val="073763"/>
              </a:solidFill>
              <a:latin typeface="EB Garamond Regular"/>
              <a:ea typeface="EB Garamond Regular"/>
              <a:cs typeface="EB Garamond Regular"/>
              <a:sym typeface="EB Garamond Regular"/>
            </a:endParaRPr>
          </a:p>
        </p:txBody>
      </p:sp>
      <p:sp>
        <p:nvSpPr>
          <p:cNvPr id="233" name="Google Shape;233;p25"/>
          <p:cNvSpPr txBox="1"/>
          <p:nvPr/>
        </p:nvSpPr>
        <p:spPr>
          <a:xfrm>
            <a:off x="6938350" y="2121700"/>
            <a:ext cx="1843200" cy="5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Оточення</a:t>
            </a:r>
            <a:endParaRPr sz="1600">
              <a:solidFill>
                <a:srgbClr val="073763"/>
              </a:solidFill>
              <a:latin typeface="EB Garamond Regular"/>
              <a:ea typeface="EB Garamond Regular"/>
              <a:cs typeface="EB Garamond Regular"/>
              <a:sym typeface="EB Garamond Regular"/>
            </a:endParaRPr>
          </a:p>
        </p:txBody>
      </p:sp>
      <p:sp>
        <p:nvSpPr>
          <p:cNvPr id="234" name="Google Shape;234;p25"/>
          <p:cNvSpPr txBox="1"/>
          <p:nvPr/>
        </p:nvSpPr>
        <p:spPr>
          <a:xfrm>
            <a:off x="1393025" y="2791500"/>
            <a:ext cx="1585800" cy="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Незалежність</a:t>
            </a:r>
            <a:endParaRPr sz="1600">
              <a:solidFill>
                <a:srgbClr val="073763"/>
              </a:solidFill>
              <a:latin typeface="EB Garamond Regular"/>
              <a:ea typeface="EB Garamond Regular"/>
              <a:cs typeface="EB Garamond Regular"/>
              <a:sym typeface="EB Garamond Regula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6"/>
          <p:cNvSpPr txBox="1"/>
          <p:nvPr>
            <p:ph type="title"/>
          </p:nvPr>
        </p:nvSpPr>
        <p:spPr>
          <a:xfrm>
            <a:off x="450050" y="445025"/>
            <a:ext cx="7983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" sz="1800">
                <a:solidFill>
                  <a:srgbClr val="073763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Російський дослідник А. Мудрик тлумачить аналізоване поняття як “процес розвитку людини у взаємодії з навколишнім світом” і подає його як сукупність </a:t>
            </a:r>
            <a:r>
              <a:rPr b="0" lang="en" sz="1800">
                <a:solidFill>
                  <a:srgbClr val="20124D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чотирьох складових</a:t>
            </a:r>
            <a:r>
              <a:rPr b="0" lang="en" sz="1800">
                <a:solidFill>
                  <a:srgbClr val="073763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:</a:t>
            </a:r>
            <a:endParaRPr b="0" sz="1800">
              <a:solidFill>
                <a:srgbClr val="073763"/>
              </a:solidFill>
              <a:latin typeface="EB Garamond Regular"/>
              <a:ea typeface="EB Garamond Regular"/>
              <a:cs typeface="EB Garamond Regular"/>
              <a:sym typeface="EB Garamond Regula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6"/>
          <p:cNvSpPr txBox="1"/>
          <p:nvPr>
            <p:ph idx="1" type="body"/>
          </p:nvPr>
        </p:nvSpPr>
        <p:spPr>
          <a:xfrm>
            <a:off x="450000" y="1543050"/>
            <a:ext cx="7983900" cy="29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EB Garamond"/>
              <a:buChar char="●"/>
            </a:pPr>
            <a:r>
              <a:rPr lang="en" sz="1600">
                <a:solidFill>
                  <a:srgbClr val="073763"/>
                </a:solidFill>
                <a:latin typeface="EB Garamond"/>
                <a:ea typeface="EB Garamond"/>
                <a:cs typeface="EB Garamond"/>
                <a:sym typeface="EB Garamond"/>
              </a:rPr>
              <a:t>стихійна соціалізація у процесі стихійної взаємодії людини із суспільством та стихійного впливу на неї різних, зазвичай різноспрямованих обставин життя; </a:t>
            </a:r>
            <a:endParaRPr sz="1600">
              <a:solidFill>
                <a:srgbClr val="073763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EB Garamond"/>
              <a:buChar char="●"/>
            </a:pPr>
            <a:r>
              <a:rPr lang="en" sz="1600">
                <a:solidFill>
                  <a:srgbClr val="073763"/>
                </a:solidFill>
                <a:latin typeface="EB Garamond"/>
                <a:ea typeface="EB Garamond"/>
                <a:cs typeface="EB Garamond"/>
                <a:sym typeface="EB Garamond"/>
              </a:rPr>
              <a:t>відносно керована соціалізація у процесі і результаті впливу з боку держави на обставини життя тих чи інших категорій громадян; </a:t>
            </a:r>
            <a:endParaRPr sz="1600">
              <a:solidFill>
                <a:srgbClr val="073763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EB Garamond"/>
              <a:buChar char="●"/>
            </a:pPr>
            <a:r>
              <a:rPr lang="en" sz="1600">
                <a:solidFill>
                  <a:srgbClr val="073763"/>
                </a:solidFill>
                <a:latin typeface="EB Garamond"/>
                <a:ea typeface="EB Garamond"/>
                <a:cs typeface="EB Garamond"/>
                <a:sym typeface="EB Garamond"/>
              </a:rPr>
              <a:t>відносно соціально контрольована соціалізація у процесі планомірного створення суспільством та державою умов для виховання людини; </a:t>
            </a:r>
            <a:endParaRPr sz="1600">
              <a:solidFill>
                <a:srgbClr val="073763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EB Garamond"/>
              <a:buChar char="●"/>
            </a:pPr>
            <a:r>
              <a:rPr lang="en" sz="1600">
                <a:solidFill>
                  <a:srgbClr val="073763"/>
                </a:solidFill>
                <a:latin typeface="EB Garamond"/>
                <a:ea typeface="EB Garamond"/>
                <a:cs typeface="EB Garamond"/>
                <a:sym typeface="EB Garamond"/>
              </a:rPr>
              <a:t>більш або менш свідома самозміна людини.</a:t>
            </a:r>
            <a:endParaRPr sz="1600">
              <a:solidFill>
                <a:srgbClr val="073763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t/>
            </a:r>
            <a:endParaRPr sz="1300"/>
          </a:p>
        </p:txBody>
      </p:sp>
      <p:grpSp>
        <p:nvGrpSpPr>
          <p:cNvPr id="241" name="Google Shape;241;p26"/>
          <p:cNvGrpSpPr/>
          <p:nvPr/>
        </p:nvGrpSpPr>
        <p:grpSpPr>
          <a:xfrm>
            <a:off x="7481568" y="3793242"/>
            <a:ext cx="844750" cy="856121"/>
            <a:chOff x="5175725" y="3325450"/>
            <a:chExt cx="1754050" cy="1750400"/>
          </a:xfrm>
        </p:grpSpPr>
        <p:sp>
          <p:nvSpPr>
            <p:cNvPr id="242" name="Google Shape;242;p26"/>
            <p:cNvSpPr/>
            <p:nvPr/>
          </p:nvSpPr>
          <p:spPr>
            <a:xfrm>
              <a:off x="6053425" y="3768325"/>
              <a:ext cx="876350" cy="865700"/>
            </a:xfrm>
            <a:custGeom>
              <a:rect b="b" l="l" r="r" t="t"/>
              <a:pathLst>
                <a:path extrusionOk="0" h="34628" w="35054">
                  <a:moveTo>
                    <a:pt x="17667" y="0"/>
                  </a:moveTo>
                  <a:cubicBezTo>
                    <a:pt x="17443" y="0"/>
                    <a:pt x="17220" y="88"/>
                    <a:pt x="17046" y="262"/>
                  </a:cubicBezTo>
                  <a:lnTo>
                    <a:pt x="10616" y="6692"/>
                  </a:lnTo>
                  <a:cubicBezTo>
                    <a:pt x="10994" y="6592"/>
                    <a:pt x="11374" y="6541"/>
                    <a:pt x="11744" y="6541"/>
                  </a:cubicBezTo>
                  <a:cubicBezTo>
                    <a:pt x="12657" y="6541"/>
                    <a:pt x="13514" y="6848"/>
                    <a:pt x="14159" y="7473"/>
                  </a:cubicBezTo>
                  <a:cubicBezTo>
                    <a:pt x="15595" y="8924"/>
                    <a:pt x="15358" y="11518"/>
                    <a:pt x="13615" y="13262"/>
                  </a:cubicBezTo>
                  <a:cubicBezTo>
                    <a:pt x="12635" y="14242"/>
                    <a:pt x="11386" y="14750"/>
                    <a:pt x="10223" y="14750"/>
                  </a:cubicBezTo>
                  <a:cubicBezTo>
                    <a:pt x="9316" y="14750"/>
                    <a:pt x="8461" y="14441"/>
                    <a:pt x="7826" y="13806"/>
                  </a:cubicBezTo>
                  <a:cubicBezTo>
                    <a:pt x="6933" y="12913"/>
                    <a:pt x="6668" y="11574"/>
                    <a:pt x="7045" y="10263"/>
                  </a:cubicBezTo>
                  <a:lnTo>
                    <a:pt x="7045" y="10263"/>
                  </a:lnTo>
                  <a:lnTo>
                    <a:pt x="1" y="17307"/>
                  </a:lnTo>
                  <a:lnTo>
                    <a:pt x="17046" y="34366"/>
                  </a:lnTo>
                  <a:cubicBezTo>
                    <a:pt x="17220" y="34541"/>
                    <a:pt x="17443" y="34628"/>
                    <a:pt x="17667" y="34628"/>
                  </a:cubicBezTo>
                  <a:cubicBezTo>
                    <a:pt x="17890" y="34628"/>
                    <a:pt x="18113" y="34541"/>
                    <a:pt x="18287" y="34366"/>
                  </a:cubicBezTo>
                  <a:lnTo>
                    <a:pt x="24718" y="27936"/>
                  </a:lnTo>
                  <a:lnTo>
                    <a:pt x="24718" y="27936"/>
                  </a:lnTo>
                  <a:cubicBezTo>
                    <a:pt x="24369" y="29233"/>
                    <a:pt x="24620" y="30558"/>
                    <a:pt x="25499" y="31451"/>
                  </a:cubicBezTo>
                  <a:cubicBezTo>
                    <a:pt x="26134" y="32086"/>
                    <a:pt x="26989" y="32395"/>
                    <a:pt x="27896" y="32395"/>
                  </a:cubicBezTo>
                  <a:cubicBezTo>
                    <a:pt x="29059" y="32395"/>
                    <a:pt x="30308" y="31887"/>
                    <a:pt x="31287" y="30907"/>
                  </a:cubicBezTo>
                  <a:cubicBezTo>
                    <a:pt x="33003" y="29163"/>
                    <a:pt x="33240" y="26583"/>
                    <a:pt x="31804" y="25146"/>
                  </a:cubicBezTo>
                  <a:cubicBezTo>
                    <a:pt x="31169" y="24511"/>
                    <a:pt x="30308" y="24194"/>
                    <a:pt x="29397" y="24194"/>
                  </a:cubicBezTo>
                  <a:cubicBezTo>
                    <a:pt x="29028" y="24194"/>
                    <a:pt x="28649" y="24246"/>
                    <a:pt x="28275" y="24351"/>
                  </a:cubicBezTo>
                  <a:lnTo>
                    <a:pt x="34705" y="17921"/>
                  </a:lnTo>
                  <a:cubicBezTo>
                    <a:pt x="35054" y="17572"/>
                    <a:pt x="35054" y="17028"/>
                    <a:pt x="34705" y="16679"/>
                  </a:cubicBezTo>
                  <a:lnTo>
                    <a:pt x="28107" y="10082"/>
                  </a:lnTo>
                  <a:lnTo>
                    <a:pt x="28107" y="10082"/>
                  </a:lnTo>
                  <a:cubicBezTo>
                    <a:pt x="28567" y="11477"/>
                    <a:pt x="28358" y="12941"/>
                    <a:pt x="27410" y="13890"/>
                  </a:cubicBezTo>
                  <a:cubicBezTo>
                    <a:pt x="26771" y="14528"/>
                    <a:pt x="25911" y="14840"/>
                    <a:pt x="24999" y="14840"/>
                  </a:cubicBezTo>
                  <a:cubicBezTo>
                    <a:pt x="23840" y="14840"/>
                    <a:pt x="22597" y="14336"/>
                    <a:pt x="21621" y="13360"/>
                  </a:cubicBezTo>
                  <a:cubicBezTo>
                    <a:pt x="19877" y="11616"/>
                    <a:pt x="19626" y="9008"/>
                    <a:pt x="21077" y="7557"/>
                  </a:cubicBezTo>
                  <a:cubicBezTo>
                    <a:pt x="21714" y="6929"/>
                    <a:pt x="22572" y="6625"/>
                    <a:pt x="23484" y="6625"/>
                  </a:cubicBezTo>
                  <a:cubicBezTo>
                    <a:pt x="23949" y="6625"/>
                    <a:pt x="24428" y="6704"/>
                    <a:pt x="24899" y="6860"/>
                  </a:cubicBezTo>
                  <a:lnTo>
                    <a:pt x="18287" y="262"/>
                  </a:lnTo>
                  <a:cubicBezTo>
                    <a:pt x="18113" y="88"/>
                    <a:pt x="17890" y="0"/>
                    <a:pt x="176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6"/>
            <p:cNvSpPr/>
            <p:nvPr/>
          </p:nvSpPr>
          <p:spPr>
            <a:xfrm>
              <a:off x="5175725" y="3768325"/>
              <a:ext cx="876675" cy="865700"/>
            </a:xfrm>
            <a:custGeom>
              <a:rect b="b" l="l" r="r" t="t"/>
              <a:pathLst>
                <a:path extrusionOk="0" h="34628" w="35067">
                  <a:moveTo>
                    <a:pt x="17408" y="0"/>
                  </a:moveTo>
                  <a:cubicBezTo>
                    <a:pt x="17185" y="0"/>
                    <a:pt x="16962" y="88"/>
                    <a:pt x="16794" y="262"/>
                  </a:cubicBezTo>
                  <a:lnTo>
                    <a:pt x="10308" y="6748"/>
                  </a:lnTo>
                  <a:cubicBezTo>
                    <a:pt x="10671" y="5437"/>
                    <a:pt x="10420" y="4112"/>
                    <a:pt x="9527" y="3205"/>
                  </a:cubicBezTo>
                  <a:cubicBezTo>
                    <a:pt x="8891" y="2570"/>
                    <a:pt x="8037" y="2261"/>
                    <a:pt x="7130" y="2261"/>
                  </a:cubicBezTo>
                  <a:cubicBezTo>
                    <a:pt x="5967" y="2261"/>
                    <a:pt x="4718" y="2769"/>
                    <a:pt x="3738" y="3749"/>
                  </a:cubicBezTo>
                  <a:cubicBezTo>
                    <a:pt x="1995" y="5493"/>
                    <a:pt x="1744" y="8087"/>
                    <a:pt x="3194" y="9538"/>
                  </a:cubicBezTo>
                  <a:cubicBezTo>
                    <a:pt x="3831" y="10175"/>
                    <a:pt x="4675" y="10482"/>
                    <a:pt x="5576" y="10482"/>
                  </a:cubicBezTo>
                  <a:cubicBezTo>
                    <a:pt x="5957" y="10482"/>
                    <a:pt x="6348" y="10427"/>
                    <a:pt x="6737" y="10319"/>
                  </a:cubicBezTo>
                  <a:lnTo>
                    <a:pt x="6737" y="10319"/>
                  </a:lnTo>
                  <a:lnTo>
                    <a:pt x="349" y="16707"/>
                  </a:lnTo>
                  <a:cubicBezTo>
                    <a:pt x="0" y="17056"/>
                    <a:pt x="0" y="17586"/>
                    <a:pt x="349" y="17935"/>
                  </a:cubicBezTo>
                  <a:lnTo>
                    <a:pt x="6960" y="24546"/>
                  </a:lnTo>
                  <a:cubicBezTo>
                    <a:pt x="6486" y="23152"/>
                    <a:pt x="6695" y="21687"/>
                    <a:pt x="7658" y="20725"/>
                  </a:cubicBezTo>
                  <a:cubicBezTo>
                    <a:pt x="8294" y="20094"/>
                    <a:pt x="9151" y="19786"/>
                    <a:pt x="10060" y="19786"/>
                  </a:cubicBezTo>
                  <a:cubicBezTo>
                    <a:pt x="11221" y="19786"/>
                    <a:pt x="12468" y="20290"/>
                    <a:pt x="13446" y="21269"/>
                  </a:cubicBezTo>
                  <a:cubicBezTo>
                    <a:pt x="15190" y="23012"/>
                    <a:pt x="15441" y="25607"/>
                    <a:pt x="13990" y="27057"/>
                  </a:cubicBezTo>
                  <a:cubicBezTo>
                    <a:pt x="13356" y="27692"/>
                    <a:pt x="12504" y="27999"/>
                    <a:pt x="11597" y="27999"/>
                  </a:cubicBezTo>
                  <a:cubicBezTo>
                    <a:pt x="11128" y="27999"/>
                    <a:pt x="10644" y="27916"/>
                    <a:pt x="10169" y="27755"/>
                  </a:cubicBezTo>
                  <a:lnTo>
                    <a:pt x="10169" y="27755"/>
                  </a:lnTo>
                  <a:lnTo>
                    <a:pt x="16780" y="34366"/>
                  </a:lnTo>
                  <a:cubicBezTo>
                    <a:pt x="16955" y="34541"/>
                    <a:pt x="17178" y="34628"/>
                    <a:pt x="17401" y="34628"/>
                  </a:cubicBezTo>
                  <a:cubicBezTo>
                    <a:pt x="17624" y="34628"/>
                    <a:pt x="17847" y="34541"/>
                    <a:pt x="18022" y="34366"/>
                  </a:cubicBezTo>
                  <a:lnTo>
                    <a:pt x="35067" y="17307"/>
                  </a:lnTo>
                  <a:lnTo>
                    <a:pt x="18022" y="262"/>
                  </a:lnTo>
                  <a:cubicBezTo>
                    <a:pt x="17854" y="88"/>
                    <a:pt x="17631" y="0"/>
                    <a:pt x="174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26"/>
            <p:cNvSpPr/>
            <p:nvPr/>
          </p:nvSpPr>
          <p:spPr>
            <a:xfrm>
              <a:off x="5617525" y="3325450"/>
              <a:ext cx="870425" cy="874875"/>
            </a:xfrm>
            <a:custGeom>
              <a:rect b="b" l="l" r="r" t="t"/>
              <a:pathLst>
                <a:path extrusionOk="0" h="34995" w="34817">
                  <a:moveTo>
                    <a:pt x="17402" y="1"/>
                  </a:moveTo>
                  <a:cubicBezTo>
                    <a:pt x="17179" y="1"/>
                    <a:pt x="16955" y="88"/>
                    <a:pt x="16781" y="262"/>
                  </a:cubicBezTo>
                  <a:lnTo>
                    <a:pt x="350" y="16708"/>
                  </a:lnTo>
                  <a:cubicBezTo>
                    <a:pt x="1" y="17056"/>
                    <a:pt x="1" y="17586"/>
                    <a:pt x="350" y="17935"/>
                  </a:cubicBezTo>
                  <a:lnTo>
                    <a:pt x="6780" y="24379"/>
                  </a:lnTo>
                  <a:cubicBezTo>
                    <a:pt x="6396" y="24277"/>
                    <a:pt x="6012" y="24225"/>
                    <a:pt x="5637" y="24225"/>
                  </a:cubicBezTo>
                  <a:cubicBezTo>
                    <a:pt x="4729" y="24225"/>
                    <a:pt x="3878" y="24529"/>
                    <a:pt x="3237" y="25161"/>
                  </a:cubicBezTo>
                  <a:cubicBezTo>
                    <a:pt x="1786" y="26611"/>
                    <a:pt x="2037" y="29206"/>
                    <a:pt x="3781" y="30949"/>
                  </a:cubicBezTo>
                  <a:cubicBezTo>
                    <a:pt x="4759" y="31928"/>
                    <a:pt x="6006" y="32432"/>
                    <a:pt x="7168" y="32432"/>
                  </a:cubicBezTo>
                  <a:cubicBezTo>
                    <a:pt x="8076" y="32432"/>
                    <a:pt x="8933" y="32124"/>
                    <a:pt x="9570" y="31493"/>
                  </a:cubicBezTo>
                  <a:cubicBezTo>
                    <a:pt x="10462" y="30600"/>
                    <a:pt x="10713" y="29261"/>
                    <a:pt x="10351" y="27950"/>
                  </a:cubicBezTo>
                  <a:lnTo>
                    <a:pt x="10351" y="27950"/>
                  </a:lnTo>
                  <a:lnTo>
                    <a:pt x="17395" y="34994"/>
                  </a:lnTo>
                  <a:lnTo>
                    <a:pt x="24439" y="27950"/>
                  </a:lnTo>
                  <a:lnTo>
                    <a:pt x="24439" y="27950"/>
                  </a:lnTo>
                  <a:cubicBezTo>
                    <a:pt x="24090" y="29261"/>
                    <a:pt x="24327" y="30587"/>
                    <a:pt x="25220" y="31465"/>
                  </a:cubicBezTo>
                  <a:cubicBezTo>
                    <a:pt x="25859" y="32104"/>
                    <a:pt x="26719" y="32415"/>
                    <a:pt x="27630" y="32415"/>
                  </a:cubicBezTo>
                  <a:cubicBezTo>
                    <a:pt x="28790" y="32415"/>
                    <a:pt x="30033" y="31911"/>
                    <a:pt x="31009" y="30935"/>
                  </a:cubicBezTo>
                  <a:cubicBezTo>
                    <a:pt x="32780" y="29220"/>
                    <a:pt x="33017" y="26639"/>
                    <a:pt x="31553" y="25174"/>
                  </a:cubicBezTo>
                  <a:cubicBezTo>
                    <a:pt x="30922" y="24544"/>
                    <a:pt x="30068" y="24233"/>
                    <a:pt x="29169" y="24233"/>
                  </a:cubicBezTo>
                  <a:cubicBezTo>
                    <a:pt x="28796" y="24233"/>
                    <a:pt x="28414" y="24287"/>
                    <a:pt x="28038" y="24393"/>
                  </a:cubicBezTo>
                  <a:lnTo>
                    <a:pt x="34468" y="17963"/>
                  </a:lnTo>
                  <a:cubicBezTo>
                    <a:pt x="34817" y="17614"/>
                    <a:pt x="34817" y="17070"/>
                    <a:pt x="34468" y="16722"/>
                  </a:cubicBezTo>
                  <a:lnTo>
                    <a:pt x="28038" y="10291"/>
                  </a:lnTo>
                  <a:lnTo>
                    <a:pt x="28038" y="10291"/>
                  </a:lnTo>
                  <a:cubicBezTo>
                    <a:pt x="28411" y="10392"/>
                    <a:pt x="28787" y="10442"/>
                    <a:pt x="29154" y="10442"/>
                  </a:cubicBezTo>
                  <a:cubicBezTo>
                    <a:pt x="30063" y="10442"/>
                    <a:pt x="30921" y="10132"/>
                    <a:pt x="31567" y="9496"/>
                  </a:cubicBezTo>
                  <a:cubicBezTo>
                    <a:pt x="33017" y="8060"/>
                    <a:pt x="32780" y="5451"/>
                    <a:pt x="31037" y="3708"/>
                  </a:cubicBezTo>
                  <a:cubicBezTo>
                    <a:pt x="30060" y="2731"/>
                    <a:pt x="28813" y="2227"/>
                    <a:pt x="27652" y="2227"/>
                  </a:cubicBezTo>
                  <a:cubicBezTo>
                    <a:pt x="26740" y="2227"/>
                    <a:pt x="25880" y="2539"/>
                    <a:pt x="25248" y="3177"/>
                  </a:cubicBezTo>
                  <a:cubicBezTo>
                    <a:pt x="24355" y="4056"/>
                    <a:pt x="24090" y="5409"/>
                    <a:pt x="24453" y="6693"/>
                  </a:cubicBezTo>
                  <a:lnTo>
                    <a:pt x="18023" y="262"/>
                  </a:lnTo>
                  <a:cubicBezTo>
                    <a:pt x="17848" y="88"/>
                    <a:pt x="17625" y="1"/>
                    <a:pt x="174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26"/>
            <p:cNvSpPr/>
            <p:nvPr/>
          </p:nvSpPr>
          <p:spPr>
            <a:xfrm>
              <a:off x="5616850" y="4201000"/>
              <a:ext cx="870750" cy="874850"/>
            </a:xfrm>
            <a:custGeom>
              <a:rect b="b" l="l" r="r" t="t"/>
              <a:pathLst>
                <a:path extrusionOk="0" h="34994" w="34830">
                  <a:moveTo>
                    <a:pt x="17408" y="0"/>
                  </a:moveTo>
                  <a:lnTo>
                    <a:pt x="10364" y="7044"/>
                  </a:lnTo>
                  <a:cubicBezTo>
                    <a:pt x="10713" y="5761"/>
                    <a:pt x="10461" y="4408"/>
                    <a:pt x="9583" y="3529"/>
                  </a:cubicBezTo>
                  <a:cubicBezTo>
                    <a:pt x="8947" y="2894"/>
                    <a:pt x="8092" y="2585"/>
                    <a:pt x="7185" y="2585"/>
                  </a:cubicBezTo>
                  <a:cubicBezTo>
                    <a:pt x="6020" y="2585"/>
                    <a:pt x="4768" y="3093"/>
                    <a:pt x="3780" y="4073"/>
                  </a:cubicBezTo>
                  <a:cubicBezTo>
                    <a:pt x="2037" y="5817"/>
                    <a:pt x="1799" y="8411"/>
                    <a:pt x="3250" y="9862"/>
                  </a:cubicBezTo>
                  <a:cubicBezTo>
                    <a:pt x="3874" y="10486"/>
                    <a:pt x="4737" y="10800"/>
                    <a:pt x="5645" y="10800"/>
                  </a:cubicBezTo>
                  <a:cubicBezTo>
                    <a:pt x="6015" y="10800"/>
                    <a:pt x="6393" y="10748"/>
                    <a:pt x="6765" y="10643"/>
                  </a:cubicBezTo>
                  <a:lnTo>
                    <a:pt x="6765" y="10643"/>
                  </a:lnTo>
                  <a:lnTo>
                    <a:pt x="349" y="17059"/>
                  </a:lnTo>
                  <a:cubicBezTo>
                    <a:pt x="0" y="17408"/>
                    <a:pt x="0" y="17952"/>
                    <a:pt x="349" y="18301"/>
                  </a:cubicBezTo>
                  <a:lnTo>
                    <a:pt x="7072" y="25010"/>
                  </a:lnTo>
                  <a:cubicBezTo>
                    <a:pt x="6550" y="24813"/>
                    <a:pt x="6016" y="24713"/>
                    <a:pt x="5500" y="24713"/>
                  </a:cubicBezTo>
                  <a:cubicBezTo>
                    <a:pt x="4593" y="24713"/>
                    <a:pt x="3741" y="25021"/>
                    <a:pt x="3111" y="25652"/>
                  </a:cubicBezTo>
                  <a:cubicBezTo>
                    <a:pt x="1660" y="27102"/>
                    <a:pt x="1911" y="29697"/>
                    <a:pt x="3655" y="31440"/>
                  </a:cubicBezTo>
                  <a:cubicBezTo>
                    <a:pt x="4634" y="32420"/>
                    <a:pt x="5883" y="32929"/>
                    <a:pt x="7046" y="32929"/>
                  </a:cubicBezTo>
                  <a:cubicBezTo>
                    <a:pt x="7953" y="32929"/>
                    <a:pt x="8808" y="32620"/>
                    <a:pt x="9443" y="31984"/>
                  </a:cubicBezTo>
                  <a:cubicBezTo>
                    <a:pt x="10434" y="30994"/>
                    <a:pt x="10629" y="29460"/>
                    <a:pt x="10085" y="28023"/>
                  </a:cubicBezTo>
                  <a:lnTo>
                    <a:pt x="10085" y="28023"/>
                  </a:lnTo>
                  <a:lnTo>
                    <a:pt x="16794" y="34732"/>
                  </a:lnTo>
                  <a:cubicBezTo>
                    <a:pt x="16968" y="34907"/>
                    <a:pt x="17192" y="34994"/>
                    <a:pt x="17415" y="34994"/>
                  </a:cubicBezTo>
                  <a:cubicBezTo>
                    <a:pt x="17638" y="34994"/>
                    <a:pt x="17861" y="34907"/>
                    <a:pt x="18036" y="34732"/>
                  </a:cubicBezTo>
                  <a:lnTo>
                    <a:pt x="24647" y="28135"/>
                  </a:lnTo>
                  <a:lnTo>
                    <a:pt x="24647" y="28135"/>
                  </a:lnTo>
                  <a:cubicBezTo>
                    <a:pt x="24176" y="28290"/>
                    <a:pt x="23697" y="28369"/>
                    <a:pt x="23232" y="28369"/>
                  </a:cubicBezTo>
                  <a:cubicBezTo>
                    <a:pt x="22320" y="28369"/>
                    <a:pt x="21463" y="28065"/>
                    <a:pt x="20825" y="27437"/>
                  </a:cubicBezTo>
                  <a:cubicBezTo>
                    <a:pt x="19375" y="25986"/>
                    <a:pt x="19626" y="23392"/>
                    <a:pt x="21369" y="21648"/>
                  </a:cubicBezTo>
                  <a:cubicBezTo>
                    <a:pt x="22356" y="20654"/>
                    <a:pt x="23607" y="20143"/>
                    <a:pt x="24771" y="20143"/>
                  </a:cubicBezTo>
                  <a:cubicBezTo>
                    <a:pt x="25680" y="20143"/>
                    <a:pt x="26536" y="20454"/>
                    <a:pt x="27172" y="21090"/>
                  </a:cubicBezTo>
                  <a:cubicBezTo>
                    <a:pt x="28134" y="22039"/>
                    <a:pt x="28344" y="23504"/>
                    <a:pt x="27869" y="24898"/>
                  </a:cubicBezTo>
                  <a:lnTo>
                    <a:pt x="34481" y="18301"/>
                  </a:lnTo>
                  <a:cubicBezTo>
                    <a:pt x="34830" y="17952"/>
                    <a:pt x="34830" y="17408"/>
                    <a:pt x="34481" y="17059"/>
                  </a:cubicBezTo>
                  <a:lnTo>
                    <a:pt x="28037" y="10629"/>
                  </a:lnTo>
                  <a:lnTo>
                    <a:pt x="28037" y="10629"/>
                  </a:lnTo>
                  <a:cubicBezTo>
                    <a:pt x="28414" y="10729"/>
                    <a:pt x="28793" y="10780"/>
                    <a:pt x="29162" y="10780"/>
                  </a:cubicBezTo>
                  <a:cubicBezTo>
                    <a:pt x="30075" y="10780"/>
                    <a:pt x="30930" y="10470"/>
                    <a:pt x="31566" y="9834"/>
                  </a:cubicBezTo>
                  <a:cubicBezTo>
                    <a:pt x="33016" y="8383"/>
                    <a:pt x="32765" y="5789"/>
                    <a:pt x="31022" y="4045"/>
                  </a:cubicBezTo>
                  <a:cubicBezTo>
                    <a:pt x="30043" y="3067"/>
                    <a:pt x="28797" y="2563"/>
                    <a:pt x="27635" y="2563"/>
                  </a:cubicBezTo>
                  <a:cubicBezTo>
                    <a:pt x="26726" y="2563"/>
                    <a:pt x="25870" y="2871"/>
                    <a:pt x="25233" y="3501"/>
                  </a:cubicBezTo>
                  <a:cubicBezTo>
                    <a:pt x="24340" y="4394"/>
                    <a:pt x="24075" y="5747"/>
                    <a:pt x="24452" y="7044"/>
                  </a:cubicBezTo>
                  <a:lnTo>
                    <a:pt x="174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6" name="Google Shape;246;p26"/>
          <p:cNvGrpSpPr/>
          <p:nvPr/>
        </p:nvGrpSpPr>
        <p:grpSpPr>
          <a:xfrm>
            <a:off x="2704088" y="1170207"/>
            <a:ext cx="1452955" cy="621360"/>
            <a:chOff x="732422" y="2990152"/>
            <a:chExt cx="1337773" cy="572102"/>
          </a:xfrm>
        </p:grpSpPr>
        <p:sp>
          <p:nvSpPr>
            <p:cNvPr id="247" name="Google Shape;247;p26"/>
            <p:cNvSpPr/>
            <p:nvPr/>
          </p:nvSpPr>
          <p:spPr>
            <a:xfrm>
              <a:off x="923705" y="3182595"/>
              <a:ext cx="380762" cy="379464"/>
            </a:xfrm>
            <a:custGeom>
              <a:rect b="b" l="l" r="r" t="t"/>
              <a:pathLst>
                <a:path extrusionOk="0" h="33040" w="33153">
                  <a:moveTo>
                    <a:pt x="16576" y="1"/>
                  </a:moveTo>
                  <a:cubicBezTo>
                    <a:pt x="16428" y="1"/>
                    <a:pt x="16280" y="57"/>
                    <a:pt x="16167" y="170"/>
                  </a:cubicBezTo>
                  <a:lnTo>
                    <a:pt x="9658" y="6680"/>
                  </a:lnTo>
                  <a:cubicBezTo>
                    <a:pt x="9434" y="6906"/>
                    <a:pt x="9434" y="7272"/>
                    <a:pt x="9658" y="7495"/>
                  </a:cubicBezTo>
                  <a:lnTo>
                    <a:pt x="9729" y="7566"/>
                  </a:lnTo>
                  <a:cubicBezTo>
                    <a:pt x="9955" y="7789"/>
                    <a:pt x="10395" y="8000"/>
                    <a:pt x="10712" y="8032"/>
                  </a:cubicBezTo>
                  <a:cubicBezTo>
                    <a:pt x="10712" y="8032"/>
                    <a:pt x="11595" y="8116"/>
                    <a:pt x="12145" y="8663"/>
                  </a:cubicBezTo>
                  <a:cubicBezTo>
                    <a:pt x="13090" y="9608"/>
                    <a:pt x="13090" y="11141"/>
                    <a:pt x="12142" y="12089"/>
                  </a:cubicBezTo>
                  <a:cubicBezTo>
                    <a:pt x="11670" y="12562"/>
                    <a:pt x="11050" y="12798"/>
                    <a:pt x="10431" y="12798"/>
                  </a:cubicBezTo>
                  <a:cubicBezTo>
                    <a:pt x="9811" y="12798"/>
                    <a:pt x="9192" y="12562"/>
                    <a:pt x="8719" y="12089"/>
                  </a:cubicBezTo>
                  <a:cubicBezTo>
                    <a:pt x="8173" y="11539"/>
                    <a:pt x="8085" y="10656"/>
                    <a:pt x="8085" y="10656"/>
                  </a:cubicBezTo>
                  <a:cubicBezTo>
                    <a:pt x="8053" y="10339"/>
                    <a:pt x="7846" y="9899"/>
                    <a:pt x="7623" y="9672"/>
                  </a:cubicBezTo>
                  <a:lnTo>
                    <a:pt x="7551" y="9604"/>
                  </a:lnTo>
                  <a:cubicBezTo>
                    <a:pt x="7438" y="9491"/>
                    <a:pt x="7290" y="9435"/>
                    <a:pt x="7143" y="9435"/>
                  </a:cubicBezTo>
                  <a:cubicBezTo>
                    <a:pt x="6995" y="9435"/>
                    <a:pt x="6848" y="9491"/>
                    <a:pt x="6736" y="9604"/>
                  </a:cubicBezTo>
                  <a:lnTo>
                    <a:pt x="223" y="16111"/>
                  </a:lnTo>
                  <a:cubicBezTo>
                    <a:pt x="0" y="16337"/>
                    <a:pt x="0" y="16703"/>
                    <a:pt x="223" y="16929"/>
                  </a:cubicBezTo>
                  <a:lnTo>
                    <a:pt x="6733" y="23439"/>
                  </a:lnTo>
                  <a:cubicBezTo>
                    <a:pt x="6846" y="23550"/>
                    <a:pt x="6994" y="23606"/>
                    <a:pt x="7142" y="23606"/>
                  </a:cubicBezTo>
                  <a:cubicBezTo>
                    <a:pt x="7290" y="23606"/>
                    <a:pt x="7438" y="23550"/>
                    <a:pt x="7551" y="23439"/>
                  </a:cubicBezTo>
                  <a:lnTo>
                    <a:pt x="7623" y="23364"/>
                  </a:lnTo>
                  <a:cubicBezTo>
                    <a:pt x="7849" y="23141"/>
                    <a:pt x="8056" y="22698"/>
                    <a:pt x="8088" y="22381"/>
                  </a:cubicBezTo>
                  <a:cubicBezTo>
                    <a:pt x="8088" y="22381"/>
                    <a:pt x="8173" y="21497"/>
                    <a:pt x="8719" y="20951"/>
                  </a:cubicBezTo>
                  <a:cubicBezTo>
                    <a:pt x="9194" y="20469"/>
                    <a:pt x="9820" y="20228"/>
                    <a:pt x="10446" y="20228"/>
                  </a:cubicBezTo>
                  <a:cubicBezTo>
                    <a:pt x="11066" y="20228"/>
                    <a:pt x="11685" y="20465"/>
                    <a:pt x="12158" y="20938"/>
                  </a:cubicBezTo>
                  <a:cubicBezTo>
                    <a:pt x="13110" y="21889"/>
                    <a:pt x="13103" y="23432"/>
                    <a:pt x="12145" y="24374"/>
                  </a:cubicBezTo>
                  <a:cubicBezTo>
                    <a:pt x="11599" y="24924"/>
                    <a:pt x="10715" y="25008"/>
                    <a:pt x="10715" y="25008"/>
                  </a:cubicBezTo>
                  <a:cubicBezTo>
                    <a:pt x="10398" y="25040"/>
                    <a:pt x="9955" y="25250"/>
                    <a:pt x="9732" y="25474"/>
                  </a:cubicBezTo>
                  <a:lnTo>
                    <a:pt x="9658" y="25545"/>
                  </a:lnTo>
                  <a:cubicBezTo>
                    <a:pt x="9434" y="25771"/>
                    <a:pt x="9434" y="26137"/>
                    <a:pt x="9658" y="26363"/>
                  </a:cubicBezTo>
                  <a:lnTo>
                    <a:pt x="16167" y="32869"/>
                  </a:lnTo>
                  <a:cubicBezTo>
                    <a:pt x="16280" y="32983"/>
                    <a:pt x="16428" y="33039"/>
                    <a:pt x="16576" y="33039"/>
                  </a:cubicBezTo>
                  <a:cubicBezTo>
                    <a:pt x="16724" y="33039"/>
                    <a:pt x="16872" y="32983"/>
                    <a:pt x="16985" y="32869"/>
                  </a:cubicBezTo>
                  <a:lnTo>
                    <a:pt x="23492" y="26363"/>
                  </a:lnTo>
                  <a:cubicBezTo>
                    <a:pt x="23605" y="26252"/>
                    <a:pt x="23753" y="26196"/>
                    <a:pt x="23901" y="26196"/>
                  </a:cubicBezTo>
                  <a:cubicBezTo>
                    <a:pt x="24049" y="26196"/>
                    <a:pt x="24197" y="26252"/>
                    <a:pt x="24310" y="26363"/>
                  </a:cubicBezTo>
                  <a:lnTo>
                    <a:pt x="24313" y="26370"/>
                  </a:lnTo>
                  <a:cubicBezTo>
                    <a:pt x="24540" y="26593"/>
                    <a:pt x="24750" y="27036"/>
                    <a:pt x="24779" y="27353"/>
                  </a:cubicBezTo>
                  <a:cubicBezTo>
                    <a:pt x="24779" y="27353"/>
                    <a:pt x="24867" y="28237"/>
                    <a:pt x="25413" y="28783"/>
                  </a:cubicBezTo>
                  <a:cubicBezTo>
                    <a:pt x="25888" y="29265"/>
                    <a:pt x="26514" y="29506"/>
                    <a:pt x="27140" y="29506"/>
                  </a:cubicBezTo>
                  <a:cubicBezTo>
                    <a:pt x="27759" y="29506"/>
                    <a:pt x="28378" y="29269"/>
                    <a:pt x="28849" y="28796"/>
                  </a:cubicBezTo>
                  <a:cubicBezTo>
                    <a:pt x="29800" y="27845"/>
                    <a:pt x="29797" y="26302"/>
                    <a:pt x="28840" y="25357"/>
                  </a:cubicBezTo>
                  <a:cubicBezTo>
                    <a:pt x="28290" y="24810"/>
                    <a:pt x="27406" y="24726"/>
                    <a:pt x="27406" y="24726"/>
                  </a:cubicBezTo>
                  <a:cubicBezTo>
                    <a:pt x="27089" y="24694"/>
                    <a:pt x="26646" y="24487"/>
                    <a:pt x="26423" y="24260"/>
                  </a:cubicBezTo>
                  <a:lnTo>
                    <a:pt x="26420" y="24257"/>
                  </a:lnTo>
                  <a:cubicBezTo>
                    <a:pt x="26193" y="24031"/>
                    <a:pt x="26193" y="23665"/>
                    <a:pt x="26420" y="23439"/>
                  </a:cubicBezTo>
                  <a:lnTo>
                    <a:pt x="32926" y="16929"/>
                  </a:lnTo>
                  <a:cubicBezTo>
                    <a:pt x="33152" y="16703"/>
                    <a:pt x="33152" y="16337"/>
                    <a:pt x="32926" y="16111"/>
                  </a:cubicBezTo>
                  <a:lnTo>
                    <a:pt x="26420" y="9604"/>
                  </a:lnTo>
                  <a:cubicBezTo>
                    <a:pt x="26193" y="9378"/>
                    <a:pt x="26193" y="9012"/>
                    <a:pt x="26420" y="8786"/>
                  </a:cubicBezTo>
                  <a:lnTo>
                    <a:pt x="26533" y="8669"/>
                  </a:lnTo>
                  <a:cubicBezTo>
                    <a:pt x="26759" y="8446"/>
                    <a:pt x="27202" y="8236"/>
                    <a:pt x="27516" y="8207"/>
                  </a:cubicBezTo>
                  <a:cubicBezTo>
                    <a:pt x="27516" y="8207"/>
                    <a:pt x="28403" y="8119"/>
                    <a:pt x="28950" y="7573"/>
                  </a:cubicBezTo>
                  <a:cubicBezTo>
                    <a:pt x="29894" y="6628"/>
                    <a:pt x="29894" y="5094"/>
                    <a:pt x="28950" y="4147"/>
                  </a:cubicBezTo>
                  <a:cubicBezTo>
                    <a:pt x="28477" y="3674"/>
                    <a:pt x="27858" y="3438"/>
                    <a:pt x="27238" y="3438"/>
                  </a:cubicBezTo>
                  <a:cubicBezTo>
                    <a:pt x="26618" y="3438"/>
                    <a:pt x="25997" y="3674"/>
                    <a:pt x="25523" y="4147"/>
                  </a:cubicBezTo>
                  <a:cubicBezTo>
                    <a:pt x="24977" y="4697"/>
                    <a:pt x="24892" y="5580"/>
                    <a:pt x="24892" y="5580"/>
                  </a:cubicBezTo>
                  <a:cubicBezTo>
                    <a:pt x="24860" y="5894"/>
                    <a:pt x="24650" y="6337"/>
                    <a:pt x="24427" y="6563"/>
                  </a:cubicBezTo>
                  <a:lnTo>
                    <a:pt x="24310" y="6680"/>
                  </a:lnTo>
                  <a:cubicBezTo>
                    <a:pt x="24197" y="6791"/>
                    <a:pt x="24049" y="6847"/>
                    <a:pt x="23901" y="6847"/>
                  </a:cubicBezTo>
                  <a:cubicBezTo>
                    <a:pt x="23753" y="6847"/>
                    <a:pt x="23605" y="6791"/>
                    <a:pt x="23492" y="6680"/>
                  </a:cubicBezTo>
                  <a:lnTo>
                    <a:pt x="16985" y="170"/>
                  </a:lnTo>
                  <a:cubicBezTo>
                    <a:pt x="16872" y="57"/>
                    <a:pt x="16724" y="1"/>
                    <a:pt x="16576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D6DBE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26"/>
            <p:cNvSpPr/>
            <p:nvPr/>
          </p:nvSpPr>
          <p:spPr>
            <a:xfrm>
              <a:off x="1309210" y="3183709"/>
              <a:ext cx="378534" cy="377248"/>
            </a:xfrm>
            <a:custGeom>
              <a:rect b="b" l="l" r="r" t="t"/>
              <a:pathLst>
                <a:path extrusionOk="0" h="32847" w="32959">
                  <a:moveTo>
                    <a:pt x="16480" y="1"/>
                  </a:moveTo>
                  <a:cubicBezTo>
                    <a:pt x="16334" y="1"/>
                    <a:pt x="16186" y="57"/>
                    <a:pt x="16073" y="170"/>
                  </a:cubicBezTo>
                  <a:lnTo>
                    <a:pt x="9603" y="6641"/>
                  </a:lnTo>
                  <a:cubicBezTo>
                    <a:pt x="9491" y="6753"/>
                    <a:pt x="9345" y="6808"/>
                    <a:pt x="9198" y="6808"/>
                  </a:cubicBezTo>
                  <a:cubicBezTo>
                    <a:pt x="9051" y="6808"/>
                    <a:pt x="8904" y="6753"/>
                    <a:pt x="8791" y="6641"/>
                  </a:cubicBezTo>
                  <a:lnTo>
                    <a:pt x="8677" y="6525"/>
                  </a:lnTo>
                  <a:cubicBezTo>
                    <a:pt x="8454" y="6301"/>
                    <a:pt x="8244" y="5861"/>
                    <a:pt x="8215" y="5547"/>
                  </a:cubicBezTo>
                  <a:cubicBezTo>
                    <a:pt x="8215" y="5547"/>
                    <a:pt x="8127" y="4667"/>
                    <a:pt x="7584" y="4124"/>
                  </a:cubicBezTo>
                  <a:cubicBezTo>
                    <a:pt x="7113" y="3653"/>
                    <a:pt x="6497" y="3418"/>
                    <a:pt x="5880" y="3418"/>
                  </a:cubicBezTo>
                  <a:cubicBezTo>
                    <a:pt x="5264" y="3418"/>
                    <a:pt x="4648" y="3653"/>
                    <a:pt x="4177" y="4124"/>
                  </a:cubicBezTo>
                  <a:cubicBezTo>
                    <a:pt x="3236" y="5065"/>
                    <a:pt x="3236" y="6589"/>
                    <a:pt x="4177" y="7531"/>
                  </a:cubicBezTo>
                  <a:cubicBezTo>
                    <a:pt x="4721" y="8074"/>
                    <a:pt x="5601" y="8158"/>
                    <a:pt x="5601" y="8158"/>
                  </a:cubicBezTo>
                  <a:cubicBezTo>
                    <a:pt x="5914" y="8191"/>
                    <a:pt x="6354" y="8398"/>
                    <a:pt x="6578" y="8621"/>
                  </a:cubicBezTo>
                  <a:lnTo>
                    <a:pt x="6694" y="8737"/>
                  </a:lnTo>
                  <a:cubicBezTo>
                    <a:pt x="6917" y="8961"/>
                    <a:pt x="6917" y="9323"/>
                    <a:pt x="6694" y="9550"/>
                  </a:cubicBezTo>
                  <a:lnTo>
                    <a:pt x="223" y="16020"/>
                  </a:lnTo>
                  <a:cubicBezTo>
                    <a:pt x="0" y="16243"/>
                    <a:pt x="0" y="16606"/>
                    <a:pt x="223" y="16832"/>
                  </a:cubicBezTo>
                  <a:lnTo>
                    <a:pt x="6694" y="23300"/>
                  </a:lnTo>
                  <a:cubicBezTo>
                    <a:pt x="6807" y="23411"/>
                    <a:pt x="6954" y="23467"/>
                    <a:pt x="7102" y="23467"/>
                  </a:cubicBezTo>
                  <a:cubicBezTo>
                    <a:pt x="7249" y="23467"/>
                    <a:pt x="7396" y="23411"/>
                    <a:pt x="7509" y="23300"/>
                  </a:cubicBezTo>
                  <a:lnTo>
                    <a:pt x="7577" y="23232"/>
                  </a:lnTo>
                  <a:cubicBezTo>
                    <a:pt x="7801" y="23008"/>
                    <a:pt x="8008" y="22568"/>
                    <a:pt x="8040" y="22255"/>
                  </a:cubicBezTo>
                  <a:cubicBezTo>
                    <a:pt x="8040" y="22255"/>
                    <a:pt x="8124" y="21375"/>
                    <a:pt x="8668" y="20831"/>
                  </a:cubicBezTo>
                  <a:cubicBezTo>
                    <a:pt x="9138" y="20360"/>
                    <a:pt x="9755" y="20125"/>
                    <a:pt x="10371" y="20125"/>
                  </a:cubicBezTo>
                  <a:cubicBezTo>
                    <a:pt x="10987" y="20125"/>
                    <a:pt x="11604" y="20360"/>
                    <a:pt x="12074" y="20831"/>
                  </a:cubicBezTo>
                  <a:cubicBezTo>
                    <a:pt x="13013" y="21769"/>
                    <a:pt x="13013" y="23296"/>
                    <a:pt x="12074" y="24235"/>
                  </a:cubicBezTo>
                  <a:cubicBezTo>
                    <a:pt x="11528" y="24781"/>
                    <a:pt x="10651" y="24865"/>
                    <a:pt x="10651" y="24865"/>
                  </a:cubicBezTo>
                  <a:cubicBezTo>
                    <a:pt x="10337" y="24895"/>
                    <a:pt x="9897" y="25105"/>
                    <a:pt x="9674" y="25328"/>
                  </a:cubicBezTo>
                  <a:lnTo>
                    <a:pt x="9603" y="25396"/>
                  </a:lnTo>
                  <a:cubicBezTo>
                    <a:pt x="9379" y="25619"/>
                    <a:pt x="9379" y="25985"/>
                    <a:pt x="9603" y="26208"/>
                  </a:cubicBezTo>
                  <a:lnTo>
                    <a:pt x="16073" y="32679"/>
                  </a:lnTo>
                  <a:cubicBezTo>
                    <a:pt x="16186" y="32790"/>
                    <a:pt x="16334" y="32846"/>
                    <a:pt x="16480" y="32846"/>
                  </a:cubicBezTo>
                  <a:cubicBezTo>
                    <a:pt x="16627" y="32846"/>
                    <a:pt x="16774" y="32790"/>
                    <a:pt x="16885" y="32679"/>
                  </a:cubicBezTo>
                  <a:lnTo>
                    <a:pt x="23356" y="26208"/>
                  </a:lnTo>
                  <a:cubicBezTo>
                    <a:pt x="23582" y="25985"/>
                    <a:pt x="23582" y="25619"/>
                    <a:pt x="23356" y="25396"/>
                  </a:cubicBezTo>
                  <a:lnTo>
                    <a:pt x="23285" y="25325"/>
                  </a:lnTo>
                  <a:cubicBezTo>
                    <a:pt x="23061" y="25102"/>
                    <a:pt x="22621" y="24895"/>
                    <a:pt x="22308" y="24862"/>
                  </a:cubicBezTo>
                  <a:cubicBezTo>
                    <a:pt x="22308" y="24862"/>
                    <a:pt x="21428" y="24778"/>
                    <a:pt x="20884" y="24235"/>
                  </a:cubicBezTo>
                  <a:cubicBezTo>
                    <a:pt x="19962" y="23290"/>
                    <a:pt x="19972" y="21779"/>
                    <a:pt x="20903" y="20847"/>
                  </a:cubicBezTo>
                  <a:cubicBezTo>
                    <a:pt x="21375" y="20378"/>
                    <a:pt x="21991" y="20142"/>
                    <a:pt x="22608" y="20142"/>
                  </a:cubicBezTo>
                  <a:cubicBezTo>
                    <a:pt x="23215" y="20142"/>
                    <a:pt x="23822" y="20370"/>
                    <a:pt x="24291" y="20828"/>
                  </a:cubicBezTo>
                  <a:cubicBezTo>
                    <a:pt x="24834" y="21371"/>
                    <a:pt x="24918" y="22251"/>
                    <a:pt x="24918" y="22251"/>
                  </a:cubicBezTo>
                  <a:cubicBezTo>
                    <a:pt x="24951" y="22565"/>
                    <a:pt x="25158" y="23005"/>
                    <a:pt x="25381" y="23228"/>
                  </a:cubicBezTo>
                  <a:lnTo>
                    <a:pt x="25452" y="23300"/>
                  </a:lnTo>
                  <a:cubicBezTo>
                    <a:pt x="25565" y="23411"/>
                    <a:pt x="25713" y="23467"/>
                    <a:pt x="25859" y="23467"/>
                  </a:cubicBezTo>
                  <a:cubicBezTo>
                    <a:pt x="26006" y="23467"/>
                    <a:pt x="26153" y="23411"/>
                    <a:pt x="26264" y="23300"/>
                  </a:cubicBezTo>
                  <a:lnTo>
                    <a:pt x="32735" y="16829"/>
                  </a:lnTo>
                  <a:cubicBezTo>
                    <a:pt x="32958" y="16606"/>
                    <a:pt x="32958" y="16243"/>
                    <a:pt x="32735" y="16017"/>
                  </a:cubicBezTo>
                  <a:lnTo>
                    <a:pt x="26264" y="9546"/>
                  </a:lnTo>
                  <a:cubicBezTo>
                    <a:pt x="26041" y="9323"/>
                    <a:pt x="26041" y="8961"/>
                    <a:pt x="26264" y="8734"/>
                  </a:cubicBezTo>
                  <a:lnTo>
                    <a:pt x="26271" y="8731"/>
                  </a:lnTo>
                  <a:cubicBezTo>
                    <a:pt x="26494" y="8508"/>
                    <a:pt x="26934" y="8301"/>
                    <a:pt x="27248" y="8268"/>
                  </a:cubicBezTo>
                  <a:cubicBezTo>
                    <a:pt x="27248" y="8268"/>
                    <a:pt x="28125" y="8184"/>
                    <a:pt x="28671" y="7641"/>
                  </a:cubicBezTo>
                  <a:cubicBezTo>
                    <a:pt x="29593" y="6696"/>
                    <a:pt x="29584" y="5185"/>
                    <a:pt x="28652" y="4253"/>
                  </a:cubicBezTo>
                  <a:cubicBezTo>
                    <a:pt x="28181" y="3784"/>
                    <a:pt x="27564" y="3548"/>
                    <a:pt x="26947" y="3548"/>
                  </a:cubicBezTo>
                  <a:cubicBezTo>
                    <a:pt x="26340" y="3548"/>
                    <a:pt x="25733" y="3777"/>
                    <a:pt x="25265" y="4234"/>
                  </a:cubicBezTo>
                  <a:cubicBezTo>
                    <a:pt x="24721" y="4777"/>
                    <a:pt x="24637" y="5657"/>
                    <a:pt x="24637" y="5657"/>
                  </a:cubicBezTo>
                  <a:cubicBezTo>
                    <a:pt x="24605" y="5971"/>
                    <a:pt x="24398" y="6411"/>
                    <a:pt x="24174" y="6635"/>
                  </a:cubicBezTo>
                  <a:lnTo>
                    <a:pt x="24168" y="6641"/>
                  </a:lnTo>
                  <a:cubicBezTo>
                    <a:pt x="24056" y="6753"/>
                    <a:pt x="23910" y="6808"/>
                    <a:pt x="23763" y="6808"/>
                  </a:cubicBezTo>
                  <a:cubicBezTo>
                    <a:pt x="23616" y="6808"/>
                    <a:pt x="23469" y="6753"/>
                    <a:pt x="23356" y="6641"/>
                  </a:cubicBezTo>
                  <a:lnTo>
                    <a:pt x="16885" y="170"/>
                  </a:lnTo>
                  <a:cubicBezTo>
                    <a:pt x="16774" y="57"/>
                    <a:pt x="16627" y="1"/>
                    <a:pt x="16480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A5B7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26"/>
            <p:cNvSpPr/>
            <p:nvPr/>
          </p:nvSpPr>
          <p:spPr>
            <a:xfrm>
              <a:off x="732422" y="2990152"/>
              <a:ext cx="380716" cy="379441"/>
            </a:xfrm>
            <a:custGeom>
              <a:rect b="b" l="l" r="r" t="t"/>
              <a:pathLst>
                <a:path extrusionOk="0" h="33038" w="33149">
                  <a:moveTo>
                    <a:pt x="16573" y="0"/>
                  </a:moveTo>
                  <a:cubicBezTo>
                    <a:pt x="16426" y="0"/>
                    <a:pt x="16278" y="56"/>
                    <a:pt x="16167" y="168"/>
                  </a:cubicBezTo>
                  <a:lnTo>
                    <a:pt x="9657" y="6677"/>
                  </a:lnTo>
                  <a:cubicBezTo>
                    <a:pt x="9431" y="6903"/>
                    <a:pt x="9431" y="7269"/>
                    <a:pt x="9657" y="7492"/>
                  </a:cubicBezTo>
                  <a:lnTo>
                    <a:pt x="9725" y="7563"/>
                  </a:lnTo>
                  <a:cubicBezTo>
                    <a:pt x="9952" y="7787"/>
                    <a:pt x="10395" y="7997"/>
                    <a:pt x="10709" y="8026"/>
                  </a:cubicBezTo>
                  <a:cubicBezTo>
                    <a:pt x="10709" y="8026"/>
                    <a:pt x="11592" y="8113"/>
                    <a:pt x="12142" y="8660"/>
                  </a:cubicBezTo>
                  <a:cubicBezTo>
                    <a:pt x="13087" y="9605"/>
                    <a:pt x="13087" y="11142"/>
                    <a:pt x="12142" y="12086"/>
                  </a:cubicBezTo>
                  <a:cubicBezTo>
                    <a:pt x="11669" y="12561"/>
                    <a:pt x="11049" y="12798"/>
                    <a:pt x="10429" y="12798"/>
                  </a:cubicBezTo>
                  <a:cubicBezTo>
                    <a:pt x="9809" y="12798"/>
                    <a:pt x="9189" y="12562"/>
                    <a:pt x="8716" y="12090"/>
                  </a:cubicBezTo>
                  <a:cubicBezTo>
                    <a:pt x="8169" y="11540"/>
                    <a:pt x="8082" y="10656"/>
                    <a:pt x="8082" y="10656"/>
                  </a:cubicBezTo>
                  <a:cubicBezTo>
                    <a:pt x="8053" y="10339"/>
                    <a:pt x="7842" y="9899"/>
                    <a:pt x="7619" y="9673"/>
                  </a:cubicBezTo>
                  <a:lnTo>
                    <a:pt x="7548" y="9605"/>
                  </a:lnTo>
                  <a:cubicBezTo>
                    <a:pt x="7435" y="9492"/>
                    <a:pt x="7287" y="9435"/>
                    <a:pt x="7140" y="9435"/>
                  </a:cubicBezTo>
                  <a:cubicBezTo>
                    <a:pt x="6993" y="9435"/>
                    <a:pt x="6846" y="9492"/>
                    <a:pt x="6733" y="9605"/>
                  </a:cubicBezTo>
                  <a:lnTo>
                    <a:pt x="223" y="16111"/>
                  </a:lnTo>
                  <a:cubicBezTo>
                    <a:pt x="0" y="16338"/>
                    <a:pt x="0" y="16700"/>
                    <a:pt x="223" y="16926"/>
                  </a:cubicBezTo>
                  <a:lnTo>
                    <a:pt x="6733" y="23436"/>
                  </a:lnTo>
                  <a:cubicBezTo>
                    <a:pt x="6956" y="23662"/>
                    <a:pt x="6956" y="24028"/>
                    <a:pt x="6733" y="24254"/>
                  </a:cubicBezTo>
                  <a:lnTo>
                    <a:pt x="6616" y="24368"/>
                  </a:lnTo>
                  <a:cubicBezTo>
                    <a:pt x="6390" y="24594"/>
                    <a:pt x="5950" y="24804"/>
                    <a:pt x="5633" y="24833"/>
                  </a:cubicBezTo>
                  <a:cubicBezTo>
                    <a:pt x="5633" y="24833"/>
                    <a:pt x="4749" y="24921"/>
                    <a:pt x="4199" y="25468"/>
                  </a:cubicBezTo>
                  <a:cubicBezTo>
                    <a:pt x="3255" y="26412"/>
                    <a:pt x="3255" y="27946"/>
                    <a:pt x="4199" y="28890"/>
                  </a:cubicBezTo>
                  <a:cubicBezTo>
                    <a:pt x="4673" y="29364"/>
                    <a:pt x="5294" y="29601"/>
                    <a:pt x="5914" y="29601"/>
                  </a:cubicBezTo>
                  <a:cubicBezTo>
                    <a:pt x="6534" y="29601"/>
                    <a:pt x="7153" y="29364"/>
                    <a:pt x="7626" y="28890"/>
                  </a:cubicBezTo>
                  <a:cubicBezTo>
                    <a:pt x="8172" y="28344"/>
                    <a:pt x="8260" y="27460"/>
                    <a:pt x="8260" y="27460"/>
                  </a:cubicBezTo>
                  <a:cubicBezTo>
                    <a:pt x="8289" y="27143"/>
                    <a:pt x="8499" y="26700"/>
                    <a:pt x="8726" y="26477"/>
                  </a:cubicBezTo>
                  <a:lnTo>
                    <a:pt x="8839" y="26360"/>
                  </a:lnTo>
                  <a:cubicBezTo>
                    <a:pt x="8952" y="26249"/>
                    <a:pt x="9100" y="26193"/>
                    <a:pt x="9248" y="26193"/>
                  </a:cubicBezTo>
                  <a:cubicBezTo>
                    <a:pt x="9396" y="26193"/>
                    <a:pt x="9544" y="26249"/>
                    <a:pt x="9657" y="26360"/>
                  </a:cubicBezTo>
                  <a:lnTo>
                    <a:pt x="16167" y="32870"/>
                  </a:lnTo>
                  <a:cubicBezTo>
                    <a:pt x="16278" y="32982"/>
                    <a:pt x="16426" y="33037"/>
                    <a:pt x="16573" y="33037"/>
                  </a:cubicBezTo>
                  <a:cubicBezTo>
                    <a:pt x="16721" y="33037"/>
                    <a:pt x="16869" y="32982"/>
                    <a:pt x="16982" y="32870"/>
                  </a:cubicBezTo>
                  <a:lnTo>
                    <a:pt x="23491" y="26360"/>
                  </a:lnTo>
                  <a:cubicBezTo>
                    <a:pt x="23605" y="26247"/>
                    <a:pt x="23752" y="26191"/>
                    <a:pt x="23899" y="26191"/>
                  </a:cubicBezTo>
                  <a:cubicBezTo>
                    <a:pt x="24046" y="26191"/>
                    <a:pt x="24193" y="26247"/>
                    <a:pt x="24307" y="26360"/>
                  </a:cubicBezTo>
                  <a:lnTo>
                    <a:pt x="24313" y="26364"/>
                  </a:lnTo>
                  <a:cubicBezTo>
                    <a:pt x="24536" y="26590"/>
                    <a:pt x="24747" y="27033"/>
                    <a:pt x="24776" y="27350"/>
                  </a:cubicBezTo>
                  <a:cubicBezTo>
                    <a:pt x="24776" y="27350"/>
                    <a:pt x="24863" y="28234"/>
                    <a:pt x="25410" y="28780"/>
                  </a:cubicBezTo>
                  <a:cubicBezTo>
                    <a:pt x="25885" y="29262"/>
                    <a:pt x="26511" y="29503"/>
                    <a:pt x="27137" y="29503"/>
                  </a:cubicBezTo>
                  <a:cubicBezTo>
                    <a:pt x="27756" y="29503"/>
                    <a:pt x="28376" y="29267"/>
                    <a:pt x="28849" y="28793"/>
                  </a:cubicBezTo>
                  <a:cubicBezTo>
                    <a:pt x="29800" y="27842"/>
                    <a:pt x="29794" y="26299"/>
                    <a:pt x="28836" y="25354"/>
                  </a:cubicBezTo>
                  <a:cubicBezTo>
                    <a:pt x="28289" y="24808"/>
                    <a:pt x="27403" y="24720"/>
                    <a:pt x="27403" y="24720"/>
                  </a:cubicBezTo>
                  <a:cubicBezTo>
                    <a:pt x="27089" y="24691"/>
                    <a:pt x="26646" y="24484"/>
                    <a:pt x="26419" y="24258"/>
                  </a:cubicBezTo>
                  <a:lnTo>
                    <a:pt x="26416" y="24254"/>
                  </a:lnTo>
                  <a:cubicBezTo>
                    <a:pt x="26190" y="24028"/>
                    <a:pt x="26190" y="23662"/>
                    <a:pt x="26416" y="23436"/>
                  </a:cubicBezTo>
                  <a:lnTo>
                    <a:pt x="32925" y="16926"/>
                  </a:lnTo>
                  <a:cubicBezTo>
                    <a:pt x="33149" y="16700"/>
                    <a:pt x="33149" y="16338"/>
                    <a:pt x="32925" y="16111"/>
                  </a:cubicBezTo>
                  <a:lnTo>
                    <a:pt x="26416" y="9602"/>
                  </a:lnTo>
                  <a:cubicBezTo>
                    <a:pt x="26303" y="9490"/>
                    <a:pt x="26155" y="9434"/>
                    <a:pt x="26007" y="9434"/>
                  </a:cubicBezTo>
                  <a:cubicBezTo>
                    <a:pt x="25859" y="9434"/>
                    <a:pt x="25711" y="9490"/>
                    <a:pt x="25598" y="9602"/>
                  </a:cubicBezTo>
                  <a:lnTo>
                    <a:pt x="25526" y="9673"/>
                  </a:lnTo>
                  <a:cubicBezTo>
                    <a:pt x="25303" y="9899"/>
                    <a:pt x="25093" y="10339"/>
                    <a:pt x="25064" y="10656"/>
                  </a:cubicBezTo>
                  <a:cubicBezTo>
                    <a:pt x="25064" y="10656"/>
                    <a:pt x="24976" y="11540"/>
                    <a:pt x="24430" y="12090"/>
                  </a:cubicBezTo>
                  <a:cubicBezTo>
                    <a:pt x="23953" y="12577"/>
                    <a:pt x="23323" y="12822"/>
                    <a:pt x="22693" y="12822"/>
                  </a:cubicBezTo>
                  <a:cubicBezTo>
                    <a:pt x="22073" y="12822"/>
                    <a:pt x="21454" y="12585"/>
                    <a:pt x="20981" y="12112"/>
                  </a:cubicBezTo>
                  <a:cubicBezTo>
                    <a:pt x="20026" y="11158"/>
                    <a:pt x="20036" y="9605"/>
                    <a:pt x="21003" y="8663"/>
                  </a:cubicBezTo>
                  <a:cubicBezTo>
                    <a:pt x="21550" y="8117"/>
                    <a:pt x="22437" y="8029"/>
                    <a:pt x="22437" y="8029"/>
                  </a:cubicBezTo>
                  <a:cubicBezTo>
                    <a:pt x="22750" y="8000"/>
                    <a:pt x="23194" y="7790"/>
                    <a:pt x="23420" y="7567"/>
                  </a:cubicBezTo>
                  <a:lnTo>
                    <a:pt x="23491" y="7492"/>
                  </a:lnTo>
                  <a:cubicBezTo>
                    <a:pt x="23715" y="7269"/>
                    <a:pt x="23715" y="6903"/>
                    <a:pt x="23491" y="6677"/>
                  </a:cubicBezTo>
                  <a:lnTo>
                    <a:pt x="16982" y="168"/>
                  </a:lnTo>
                  <a:cubicBezTo>
                    <a:pt x="16869" y="56"/>
                    <a:pt x="16721" y="0"/>
                    <a:pt x="16573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7994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6"/>
            <p:cNvSpPr/>
            <p:nvPr/>
          </p:nvSpPr>
          <p:spPr>
            <a:xfrm>
              <a:off x="1115837" y="2990152"/>
              <a:ext cx="380728" cy="379430"/>
            </a:xfrm>
            <a:custGeom>
              <a:rect b="b" l="l" r="r" t="t"/>
              <a:pathLst>
                <a:path extrusionOk="0" h="33037" w="33150">
                  <a:moveTo>
                    <a:pt x="16576" y="0"/>
                  </a:moveTo>
                  <a:cubicBezTo>
                    <a:pt x="16429" y="0"/>
                    <a:pt x="16281" y="56"/>
                    <a:pt x="16168" y="168"/>
                  </a:cubicBezTo>
                  <a:lnTo>
                    <a:pt x="9661" y="6677"/>
                  </a:lnTo>
                  <a:cubicBezTo>
                    <a:pt x="9548" y="6789"/>
                    <a:pt x="9400" y="6844"/>
                    <a:pt x="9252" y="6844"/>
                  </a:cubicBezTo>
                  <a:cubicBezTo>
                    <a:pt x="9104" y="6844"/>
                    <a:pt x="8956" y="6789"/>
                    <a:pt x="8843" y="6677"/>
                  </a:cubicBezTo>
                  <a:lnTo>
                    <a:pt x="8836" y="6670"/>
                  </a:lnTo>
                  <a:cubicBezTo>
                    <a:pt x="8613" y="6447"/>
                    <a:pt x="8403" y="6004"/>
                    <a:pt x="8374" y="5687"/>
                  </a:cubicBezTo>
                  <a:cubicBezTo>
                    <a:pt x="8374" y="5687"/>
                    <a:pt x="8286" y="4804"/>
                    <a:pt x="7740" y="4257"/>
                  </a:cubicBezTo>
                  <a:cubicBezTo>
                    <a:pt x="7263" y="3757"/>
                    <a:pt x="6626" y="3507"/>
                    <a:pt x="5987" y="3507"/>
                  </a:cubicBezTo>
                  <a:cubicBezTo>
                    <a:pt x="5368" y="3507"/>
                    <a:pt x="4749" y="3742"/>
                    <a:pt x="4275" y="4215"/>
                  </a:cubicBezTo>
                  <a:cubicBezTo>
                    <a:pt x="3314" y="5176"/>
                    <a:pt x="3330" y="6742"/>
                    <a:pt x="4313" y="7680"/>
                  </a:cubicBezTo>
                  <a:cubicBezTo>
                    <a:pt x="4860" y="8227"/>
                    <a:pt x="5747" y="8314"/>
                    <a:pt x="5747" y="8314"/>
                  </a:cubicBezTo>
                  <a:cubicBezTo>
                    <a:pt x="6061" y="8343"/>
                    <a:pt x="6504" y="8553"/>
                    <a:pt x="6730" y="8777"/>
                  </a:cubicBezTo>
                  <a:lnTo>
                    <a:pt x="6733" y="8783"/>
                  </a:lnTo>
                  <a:cubicBezTo>
                    <a:pt x="6960" y="9010"/>
                    <a:pt x="6960" y="9372"/>
                    <a:pt x="6733" y="9598"/>
                  </a:cubicBezTo>
                  <a:lnTo>
                    <a:pt x="224" y="16111"/>
                  </a:lnTo>
                  <a:cubicBezTo>
                    <a:pt x="1" y="16338"/>
                    <a:pt x="1" y="16700"/>
                    <a:pt x="224" y="16926"/>
                  </a:cubicBezTo>
                  <a:lnTo>
                    <a:pt x="6733" y="23436"/>
                  </a:lnTo>
                  <a:cubicBezTo>
                    <a:pt x="6847" y="23547"/>
                    <a:pt x="6995" y="23603"/>
                    <a:pt x="7143" y="23603"/>
                  </a:cubicBezTo>
                  <a:cubicBezTo>
                    <a:pt x="7291" y="23603"/>
                    <a:pt x="7439" y="23547"/>
                    <a:pt x="7552" y="23436"/>
                  </a:cubicBezTo>
                  <a:lnTo>
                    <a:pt x="7623" y="23365"/>
                  </a:lnTo>
                  <a:cubicBezTo>
                    <a:pt x="7846" y="23138"/>
                    <a:pt x="8057" y="22698"/>
                    <a:pt x="8086" y="22381"/>
                  </a:cubicBezTo>
                  <a:cubicBezTo>
                    <a:pt x="8086" y="22381"/>
                    <a:pt x="8173" y="21498"/>
                    <a:pt x="8720" y="20948"/>
                  </a:cubicBezTo>
                  <a:cubicBezTo>
                    <a:pt x="9195" y="20467"/>
                    <a:pt x="9821" y="20226"/>
                    <a:pt x="10447" y="20226"/>
                  </a:cubicBezTo>
                  <a:cubicBezTo>
                    <a:pt x="11066" y="20226"/>
                    <a:pt x="11686" y="20462"/>
                    <a:pt x="12159" y="20935"/>
                  </a:cubicBezTo>
                  <a:cubicBezTo>
                    <a:pt x="13110" y="21886"/>
                    <a:pt x="13104" y="23429"/>
                    <a:pt x="12146" y="24374"/>
                  </a:cubicBezTo>
                  <a:cubicBezTo>
                    <a:pt x="11599" y="24921"/>
                    <a:pt x="10716" y="25008"/>
                    <a:pt x="10716" y="25008"/>
                  </a:cubicBezTo>
                  <a:cubicBezTo>
                    <a:pt x="10399" y="25037"/>
                    <a:pt x="9956" y="25248"/>
                    <a:pt x="9733" y="25471"/>
                  </a:cubicBezTo>
                  <a:lnTo>
                    <a:pt x="9658" y="25542"/>
                  </a:lnTo>
                  <a:cubicBezTo>
                    <a:pt x="9435" y="25768"/>
                    <a:pt x="9435" y="26134"/>
                    <a:pt x="9658" y="26360"/>
                  </a:cubicBezTo>
                  <a:lnTo>
                    <a:pt x="16168" y="32867"/>
                  </a:lnTo>
                  <a:cubicBezTo>
                    <a:pt x="16281" y="32980"/>
                    <a:pt x="16429" y="33037"/>
                    <a:pt x="16577" y="33037"/>
                  </a:cubicBezTo>
                  <a:cubicBezTo>
                    <a:pt x="16725" y="33037"/>
                    <a:pt x="16873" y="32980"/>
                    <a:pt x="16986" y="32867"/>
                  </a:cubicBezTo>
                  <a:lnTo>
                    <a:pt x="23492" y="26360"/>
                  </a:lnTo>
                  <a:cubicBezTo>
                    <a:pt x="23715" y="26134"/>
                    <a:pt x="23715" y="25768"/>
                    <a:pt x="23492" y="25542"/>
                  </a:cubicBezTo>
                  <a:lnTo>
                    <a:pt x="23421" y="25474"/>
                  </a:lnTo>
                  <a:cubicBezTo>
                    <a:pt x="23198" y="25251"/>
                    <a:pt x="22755" y="25040"/>
                    <a:pt x="22438" y="25011"/>
                  </a:cubicBezTo>
                  <a:cubicBezTo>
                    <a:pt x="22438" y="25011"/>
                    <a:pt x="21554" y="24924"/>
                    <a:pt x="21004" y="24377"/>
                  </a:cubicBezTo>
                  <a:cubicBezTo>
                    <a:pt x="20073" y="23429"/>
                    <a:pt x="20076" y="21905"/>
                    <a:pt x="21017" y="20964"/>
                  </a:cubicBezTo>
                  <a:cubicBezTo>
                    <a:pt x="21490" y="20491"/>
                    <a:pt x="22111" y="20254"/>
                    <a:pt x="22731" y="20254"/>
                  </a:cubicBezTo>
                  <a:cubicBezTo>
                    <a:pt x="23345" y="20254"/>
                    <a:pt x="23959" y="20486"/>
                    <a:pt x="24430" y="20951"/>
                  </a:cubicBezTo>
                  <a:cubicBezTo>
                    <a:pt x="24977" y="21498"/>
                    <a:pt x="25065" y="22381"/>
                    <a:pt x="25065" y="22381"/>
                  </a:cubicBezTo>
                  <a:cubicBezTo>
                    <a:pt x="25097" y="22698"/>
                    <a:pt x="25304" y="23141"/>
                    <a:pt x="25530" y="23365"/>
                  </a:cubicBezTo>
                  <a:lnTo>
                    <a:pt x="25598" y="23436"/>
                  </a:lnTo>
                  <a:cubicBezTo>
                    <a:pt x="25712" y="23547"/>
                    <a:pt x="25860" y="23603"/>
                    <a:pt x="26007" y="23603"/>
                  </a:cubicBezTo>
                  <a:cubicBezTo>
                    <a:pt x="26155" y="23603"/>
                    <a:pt x="26302" y="23547"/>
                    <a:pt x="26414" y="23436"/>
                  </a:cubicBezTo>
                  <a:lnTo>
                    <a:pt x="32923" y="16926"/>
                  </a:lnTo>
                  <a:cubicBezTo>
                    <a:pt x="33150" y="16700"/>
                    <a:pt x="33150" y="16338"/>
                    <a:pt x="32923" y="16111"/>
                  </a:cubicBezTo>
                  <a:lnTo>
                    <a:pt x="26417" y="9602"/>
                  </a:lnTo>
                  <a:cubicBezTo>
                    <a:pt x="26194" y="9375"/>
                    <a:pt x="26194" y="9010"/>
                    <a:pt x="26417" y="8783"/>
                  </a:cubicBezTo>
                  <a:lnTo>
                    <a:pt x="26533" y="8670"/>
                  </a:lnTo>
                  <a:cubicBezTo>
                    <a:pt x="26760" y="8443"/>
                    <a:pt x="27203" y="8233"/>
                    <a:pt x="27517" y="8204"/>
                  </a:cubicBezTo>
                  <a:cubicBezTo>
                    <a:pt x="27517" y="8204"/>
                    <a:pt x="28400" y="8117"/>
                    <a:pt x="28950" y="7570"/>
                  </a:cubicBezTo>
                  <a:cubicBezTo>
                    <a:pt x="29918" y="6628"/>
                    <a:pt x="29927" y="5079"/>
                    <a:pt x="28973" y="4124"/>
                  </a:cubicBezTo>
                  <a:cubicBezTo>
                    <a:pt x="28500" y="3650"/>
                    <a:pt x="27879" y="3413"/>
                    <a:pt x="27259" y="3413"/>
                  </a:cubicBezTo>
                  <a:cubicBezTo>
                    <a:pt x="26629" y="3413"/>
                    <a:pt x="25999" y="3658"/>
                    <a:pt x="25524" y="4144"/>
                  </a:cubicBezTo>
                  <a:lnTo>
                    <a:pt x="25524" y="4147"/>
                  </a:lnTo>
                  <a:cubicBezTo>
                    <a:pt x="24977" y="4694"/>
                    <a:pt x="24890" y="5577"/>
                    <a:pt x="24890" y="5577"/>
                  </a:cubicBezTo>
                  <a:cubicBezTo>
                    <a:pt x="24861" y="5894"/>
                    <a:pt x="24650" y="6337"/>
                    <a:pt x="24427" y="6560"/>
                  </a:cubicBezTo>
                  <a:lnTo>
                    <a:pt x="24311" y="6677"/>
                  </a:lnTo>
                  <a:cubicBezTo>
                    <a:pt x="24198" y="6789"/>
                    <a:pt x="24050" y="6844"/>
                    <a:pt x="23901" y="6844"/>
                  </a:cubicBezTo>
                  <a:cubicBezTo>
                    <a:pt x="23753" y="6844"/>
                    <a:pt x="23605" y="6789"/>
                    <a:pt x="23492" y="6677"/>
                  </a:cubicBezTo>
                  <a:lnTo>
                    <a:pt x="16983" y="168"/>
                  </a:lnTo>
                  <a:cubicBezTo>
                    <a:pt x="16871" y="56"/>
                    <a:pt x="16724" y="0"/>
                    <a:pt x="16576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B3C3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6"/>
            <p:cNvSpPr/>
            <p:nvPr/>
          </p:nvSpPr>
          <p:spPr>
            <a:xfrm>
              <a:off x="1691707" y="3184996"/>
              <a:ext cx="378488" cy="377259"/>
            </a:xfrm>
            <a:custGeom>
              <a:rect b="b" l="l" r="r" t="t"/>
              <a:pathLst>
                <a:path extrusionOk="0" h="32848" w="32955">
                  <a:moveTo>
                    <a:pt x="16478" y="1"/>
                  </a:moveTo>
                  <a:cubicBezTo>
                    <a:pt x="16331" y="1"/>
                    <a:pt x="16185" y="57"/>
                    <a:pt x="16073" y="168"/>
                  </a:cubicBezTo>
                  <a:lnTo>
                    <a:pt x="9603" y="6639"/>
                  </a:lnTo>
                  <a:cubicBezTo>
                    <a:pt x="9489" y="6752"/>
                    <a:pt x="9342" y="6809"/>
                    <a:pt x="9195" y="6809"/>
                  </a:cubicBezTo>
                  <a:cubicBezTo>
                    <a:pt x="9048" y="6809"/>
                    <a:pt x="8900" y="6752"/>
                    <a:pt x="8787" y="6639"/>
                  </a:cubicBezTo>
                  <a:lnTo>
                    <a:pt x="8674" y="6526"/>
                  </a:lnTo>
                  <a:cubicBezTo>
                    <a:pt x="8451" y="6303"/>
                    <a:pt x="8244" y="5863"/>
                    <a:pt x="8211" y="5545"/>
                  </a:cubicBezTo>
                  <a:cubicBezTo>
                    <a:pt x="8211" y="5545"/>
                    <a:pt x="8127" y="4669"/>
                    <a:pt x="7581" y="4125"/>
                  </a:cubicBezTo>
                  <a:cubicBezTo>
                    <a:pt x="7109" y="3646"/>
                    <a:pt x="6488" y="3407"/>
                    <a:pt x="5867" y="3407"/>
                  </a:cubicBezTo>
                  <a:cubicBezTo>
                    <a:pt x="5251" y="3407"/>
                    <a:pt x="4634" y="3642"/>
                    <a:pt x="4164" y="4112"/>
                  </a:cubicBezTo>
                  <a:cubicBezTo>
                    <a:pt x="3219" y="5057"/>
                    <a:pt x="3226" y="6590"/>
                    <a:pt x="4177" y="7529"/>
                  </a:cubicBezTo>
                  <a:cubicBezTo>
                    <a:pt x="4721" y="8075"/>
                    <a:pt x="5601" y="8160"/>
                    <a:pt x="5601" y="8160"/>
                  </a:cubicBezTo>
                  <a:cubicBezTo>
                    <a:pt x="5914" y="8189"/>
                    <a:pt x="6354" y="8399"/>
                    <a:pt x="6578" y="8622"/>
                  </a:cubicBezTo>
                  <a:lnTo>
                    <a:pt x="6694" y="8735"/>
                  </a:lnTo>
                  <a:cubicBezTo>
                    <a:pt x="6914" y="8962"/>
                    <a:pt x="6914" y="9324"/>
                    <a:pt x="6694" y="9548"/>
                  </a:cubicBezTo>
                  <a:lnTo>
                    <a:pt x="223" y="16018"/>
                  </a:lnTo>
                  <a:cubicBezTo>
                    <a:pt x="0" y="16245"/>
                    <a:pt x="0" y="16607"/>
                    <a:pt x="223" y="16830"/>
                  </a:cubicBezTo>
                  <a:lnTo>
                    <a:pt x="6694" y="23301"/>
                  </a:lnTo>
                  <a:cubicBezTo>
                    <a:pt x="6917" y="23527"/>
                    <a:pt x="6917" y="23890"/>
                    <a:pt x="6694" y="24113"/>
                  </a:cubicBezTo>
                  <a:lnTo>
                    <a:pt x="6688" y="24119"/>
                  </a:lnTo>
                  <a:cubicBezTo>
                    <a:pt x="6464" y="24343"/>
                    <a:pt x="6024" y="24550"/>
                    <a:pt x="5711" y="24579"/>
                  </a:cubicBezTo>
                  <a:cubicBezTo>
                    <a:pt x="5711" y="24579"/>
                    <a:pt x="4831" y="24666"/>
                    <a:pt x="4287" y="25210"/>
                  </a:cubicBezTo>
                  <a:cubicBezTo>
                    <a:pt x="3346" y="26151"/>
                    <a:pt x="3346" y="27675"/>
                    <a:pt x="4287" y="28616"/>
                  </a:cubicBezTo>
                  <a:cubicBezTo>
                    <a:pt x="4756" y="29085"/>
                    <a:pt x="5372" y="29320"/>
                    <a:pt x="5989" y="29320"/>
                  </a:cubicBezTo>
                  <a:cubicBezTo>
                    <a:pt x="6605" y="29320"/>
                    <a:pt x="7221" y="29085"/>
                    <a:pt x="7691" y="28616"/>
                  </a:cubicBezTo>
                  <a:cubicBezTo>
                    <a:pt x="8237" y="28070"/>
                    <a:pt x="8321" y="27193"/>
                    <a:pt x="8321" y="27193"/>
                  </a:cubicBezTo>
                  <a:cubicBezTo>
                    <a:pt x="8354" y="26876"/>
                    <a:pt x="8561" y="26436"/>
                    <a:pt x="8784" y="26213"/>
                  </a:cubicBezTo>
                  <a:lnTo>
                    <a:pt x="8787" y="26209"/>
                  </a:lnTo>
                  <a:cubicBezTo>
                    <a:pt x="8900" y="26098"/>
                    <a:pt x="9048" y="26042"/>
                    <a:pt x="9195" y="26042"/>
                  </a:cubicBezTo>
                  <a:cubicBezTo>
                    <a:pt x="9341" y="26042"/>
                    <a:pt x="9488" y="26098"/>
                    <a:pt x="9599" y="26209"/>
                  </a:cubicBezTo>
                  <a:lnTo>
                    <a:pt x="16070" y="32680"/>
                  </a:lnTo>
                  <a:cubicBezTo>
                    <a:pt x="16183" y="32792"/>
                    <a:pt x="16330" y="32847"/>
                    <a:pt x="16478" y="32847"/>
                  </a:cubicBezTo>
                  <a:cubicBezTo>
                    <a:pt x="16625" y="32847"/>
                    <a:pt x="16772" y="32792"/>
                    <a:pt x="16885" y="32680"/>
                  </a:cubicBezTo>
                  <a:lnTo>
                    <a:pt x="23356" y="26209"/>
                  </a:lnTo>
                  <a:cubicBezTo>
                    <a:pt x="23579" y="25983"/>
                    <a:pt x="23579" y="25620"/>
                    <a:pt x="23356" y="25397"/>
                  </a:cubicBezTo>
                  <a:lnTo>
                    <a:pt x="23281" y="25326"/>
                  </a:lnTo>
                  <a:cubicBezTo>
                    <a:pt x="23058" y="25103"/>
                    <a:pt x="22618" y="24893"/>
                    <a:pt x="22304" y="24863"/>
                  </a:cubicBezTo>
                  <a:cubicBezTo>
                    <a:pt x="22304" y="24863"/>
                    <a:pt x="21428" y="24779"/>
                    <a:pt x="20881" y="24233"/>
                  </a:cubicBezTo>
                  <a:cubicBezTo>
                    <a:pt x="19939" y="23294"/>
                    <a:pt x="19943" y="21767"/>
                    <a:pt x="20881" y="20829"/>
                  </a:cubicBezTo>
                  <a:cubicBezTo>
                    <a:pt x="21351" y="20358"/>
                    <a:pt x="21968" y="20123"/>
                    <a:pt x="22584" y="20123"/>
                  </a:cubicBezTo>
                  <a:cubicBezTo>
                    <a:pt x="23200" y="20123"/>
                    <a:pt x="23817" y="20358"/>
                    <a:pt x="24287" y="20829"/>
                  </a:cubicBezTo>
                  <a:cubicBezTo>
                    <a:pt x="24831" y="21373"/>
                    <a:pt x="24918" y="22253"/>
                    <a:pt x="24918" y="22253"/>
                  </a:cubicBezTo>
                  <a:cubicBezTo>
                    <a:pt x="24947" y="22566"/>
                    <a:pt x="25155" y="23006"/>
                    <a:pt x="25378" y="23230"/>
                  </a:cubicBezTo>
                  <a:lnTo>
                    <a:pt x="25449" y="23301"/>
                  </a:lnTo>
                  <a:cubicBezTo>
                    <a:pt x="25562" y="23412"/>
                    <a:pt x="25709" y="23468"/>
                    <a:pt x="25856" y="23468"/>
                  </a:cubicBezTo>
                  <a:cubicBezTo>
                    <a:pt x="26003" y="23468"/>
                    <a:pt x="26149" y="23412"/>
                    <a:pt x="26261" y="23301"/>
                  </a:cubicBezTo>
                  <a:lnTo>
                    <a:pt x="32732" y="16830"/>
                  </a:lnTo>
                  <a:cubicBezTo>
                    <a:pt x="32955" y="16607"/>
                    <a:pt x="32955" y="16245"/>
                    <a:pt x="32732" y="16018"/>
                  </a:cubicBezTo>
                  <a:lnTo>
                    <a:pt x="26261" y="9548"/>
                  </a:lnTo>
                  <a:cubicBezTo>
                    <a:pt x="26149" y="9436"/>
                    <a:pt x="26003" y="9380"/>
                    <a:pt x="25856" y="9380"/>
                  </a:cubicBezTo>
                  <a:cubicBezTo>
                    <a:pt x="25709" y="9380"/>
                    <a:pt x="25562" y="9436"/>
                    <a:pt x="25449" y="9548"/>
                  </a:cubicBezTo>
                  <a:lnTo>
                    <a:pt x="25381" y="9615"/>
                  </a:lnTo>
                  <a:cubicBezTo>
                    <a:pt x="25158" y="9839"/>
                    <a:pt x="24951" y="10279"/>
                    <a:pt x="24918" y="10596"/>
                  </a:cubicBezTo>
                  <a:cubicBezTo>
                    <a:pt x="24918" y="10596"/>
                    <a:pt x="24834" y="11473"/>
                    <a:pt x="24291" y="12019"/>
                  </a:cubicBezTo>
                  <a:cubicBezTo>
                    <a:pt x="23820" y="12488"/>
                    <a:pt x="23204" y="12723"/>
                    <a:pt x="22587" y="12723"/>
                  </a:cubicBezTo>
                  <a:cubicBezTo>
                    <a:pt x="21971" y="12723"/>
                    <a:pt x="21355" y="12488"/>
                    <a:pt x="20884" y="12019"/>
                  </a:cubicBezTo>
                  <a:cubicBezTo>
                    <a:pt x="19946" y="11078"/>
                    <a:pt x="19946" y="9554"/>
                    <a:pt x="20884" y="8613"/>
                  </a:cubicBezTo>
                  <a:cubicBezTo>
                    <a:pt x="21428" y="8069"/>
                    <a:pt x="22308" y="7985"/>
                    <a:pt x="22308" y="7985"/>
                  </a:cubicBezTo>
                  <a:cubicBezTo>
                    <a:pt x="22621" y="7953"/>
                    <a:pt x="23061" y="7745"/>
                    <a:pt x="23285" y="7522"/>
                  </a:cubicBezTo>
                  <a:lnTo>
                    <a:pt x="23356" y="7454"/>
                  </a:lnTo>
                  <a:cubicBezTo>
                    <a:pt x="23579" y="7228"/>
                    <a:pt x="23579" y="6865"/>
                    <a:pt x="23356" y="6639"/>
                  </a:cubicBezTo>
                  <a:lnTo>
                    <a:pt x="16885" y="168"/>
                  </a:lnTo>
                  <a:cubicBezTo>
                    <a:pt x="16772" y="57"/>
                    <a:pt x="16625" y="1"/>
                    <a:pt x="16478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A5B7C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26"/>
            <p:cNvSpPr/>
            <p:nvPr/>
          </p:nvSpPr>
          <p:spPr>
            <a:xfrm>
              <a:off x="1499792" y="2993162"/>
              <a:ext cx="378523" cy="377213"/>
            </a:xfrm>
            <a:custGeom>
              <a:rect b="b" l="l" r="r" t="t"/>
              <a:pathLst>
                <a:path extrusionOk="0" h="32844" w="32958">
                  <a:moveTo>
                    <a:pt x="16479" y="0"/>
                  </a:moveTo>
                  <a:cubicBezTo>
                    <a:pt x="16332" y="0"/>
                    <a:pt x="16185" y="56"/>
                    <a:pt x="16073" y="168"/>
                  </a:cubicBezTo>
                  <a:lnTo>
                    <a:pt x="9602" y="6638"/>
                  </a:lnTo>
                  <a:cubicBezTo>
                    <a:pt x="9489" y="6750"/>
                    <a:pt x="9342" y="6806"/>
                    <a:pt x="9195" y="6806"/>
                  </a:cubicBezTo>
                  <a:cubicBezTo>
                    <a:pt x="9048" y="6806"/>
                    <a:pt x="8902" y="6750"/>
                    <a:pt x="8790" y="6638"/>
                  </a:cubicBezTo>
                  <a:lnTo>
                    <a:pt x="8784" y="6632"/>
                  </a:lnTo>
                  <a:cubicBezTo>
                    <a:pt x="8561" y="6408"/>
                    <a:pt x="8354" y="5968"/>
                    <a:pt x="8324" y="5655"/>
                  </a:cubicBezTo>
                  <a:cubicBezTo>
                    <a:pt x="8324" y="5655"/>
                    <a:pt x="8237" y="4775"/>
                    <a:pt x="7694" y="4231"/>
                  </a:cubicBezTo>
                  <a:cubicBezTo>
                    <a:pt x="7222" y="3753"/>
                    <a:pt x="6600" y="3514"/>
                    <a:pt x="5978" y="3514"/>
                  </a:cubicBezTo>
                  <a:cubicBezTo>
                    <a:pt x="5362" y="3514"/>
                    <a:pt x="4745" y="3748"/>
                    <a:pt x="4274" y="4218"/>
                  </a:cubicBezTo>
                  <a:cubicBezTo>
                    <a:pt x="3329" y="5163"/>
                    <a:pt x="3336" y="6696"/>
                    <a:pt x="4287" y="7635"/>
                  </a:cubicBezTo>
                  <a:cubicBezTo>
                    <a:pt x="4834" y="8181"/>
                    <a:pt x="5710" y="8269"/>
                    <a:pt x="5710" y="8269"/>
                  </a:cubicBezTo>
                  <a:cubicBezTo>
                    <a:pt x="6024" y="8298"/>
                    <a:pt x="6464" y="8505"/>
                    <a:pt x="6687" y="8728"/>
                  </a:cubicBezTo>
                  <a:lnTo>
                    <a:pt x="6694" y="8735"/>
                  </a:lnTo>
                  <a:cubicBezTo>
                    <a:pt x="6917" y="8958"/>
                    <a:pt x="6917" y="9320"/>
                    <a:pt x="6694" y="9547"/>
                  </a:cubicBezTo>
                  <a:lnTo>
                    <a:pt x="223" y="16017"/>
                  </a:lnTo>
                  <a:cubicBezTo>
                    <a:pt x="0" y="16241"/>
                    <a:pt x="0" y="16603"/>
                    <a:pt x="223" y="16829"/>
                  </a:cubicBezTo>
                  <a:lnTo>
                    <a:pt x="6694" y="23300"/>
                  </a:lnTo>
                  <a:cubicBezTo>
                    <a:pt x="6805" y="23412"/>
                    <a:pt x="6952" y="23467"/>
                    <a:pt x="7099" y="23467"/>
                  </a:cubicBezTo>
                  <a:cubicBezTo>
                    <a:pt x="7245" y="23467"/>
                    <a:pt x="7393" y="23412"/>
                    <a:pt x="7506" y="23300"/>
                  </a:cubicBezTo>
                  <a:lnTo>
                    <a:pt x="7577" y="23229"/>
                  </a:lnTo>
                  <a:cubicBezTo>
                    <a:pt x="7800" y="23006"/>
                    <a:pt x="8007" y="22566"/>
                    <a:pt x="8040" y="22248"/>
                  </a:cubicBezTo>
                  <a:cubicBezTo>
                    <a:pt x="8040" y="22248"/>
                    <a:pt x="8124" y="21372"/>
                    <a:pt x="8667" y="20825"/>
                  </a:cubicBezTo>
                  <a:cubicBezTo>
                    <a:pt x="9138" y="20347"/>
                    <a:pt x="9760" y="20108"/>
                    <a:pt x="10383" y="20108"/>
                  </a:cubicBezTo>
                  <a:cubicBezTo>
                    <a:pt x="11000" y="20108"/>
                    <a:pt x="11617" y="20343"/>
                    <a:pt x="12087" y="20815"/>
                  </a:cubicBezTo>
                  <a:cubicBezTo>
                    <a:pt x="13032" y="21760"/>
                    <a:pt x="13025" y="23293"/>
                    <a:pt x="12074" y="24232"/>
                  </a:cubicBezTo>
                  <a:cubicBezTo>
                    <a:pt x="11531" y="24775"/>
                    <a:pt x="10651" y="24863"/>
                    <a:pt x="10651" y="24863"/>
                  </a:cubicBezTo>
                  <a:cubicBezTo>
                    <a:pt x="10337" y="24892"/>
                    <a:pt x="9897" y="25099"/>
                    <a:pt x="9674" y="25322"/>
                  </a:cubicBezTo>
                  <a:lnTo>
                    <a:pt x="9602" y="25393"/>
                  </a:lnTo>
                  <a:cubicBezTo>
                    <a:pt x="9376" y="25620"/>
                    <a:pt x="9376" y="25982"/>
                    <a:pt x="9602" y="26205"/>
                  </a:cubicBezTo>
                  <a:lnTo>
                    <a:pt x="16073" y="32676"/>
                  </a:lnTo>
                  <a:cubicBezTo>
                    <a:pt x="16185" y="32787"/>
                    <a:pt x="16331" y="32843"/>
                    <a:pt x="16478" y="32843"/>
                  </a:cubicBezTo>
                  <a:cubicBezTo>
                    <a:pt x="16625" y="32843"/>
                    <a:pt x="16772" y="32787"/>
                    <a:pt x="16885" y="32676"/>
                  </a:cubicBezTo>
                  <a:lnTo>
                    <a:pt x="23356" y="26205"/>
                  </a:lnTo>
                  <a:cubicBezTo>
                    <a:pt x="23579" y="25982"/>
                    <a:pt x="23579" y="25620"/>
                    <a:pt x="23356" y="25393"/>
                  </a:cubicBezTo>
                  <a:lnTo>
                    <a:pt x="23288" y="25325"/>
                  </a:lnTo>
                  <a:cubicBezTo>
                    <a:pt x="23061" y="25102"/>
                    <a:pt x="22621" y="24895"/>
                    <a:pt x="22307" y="24866"/>
                  </a:cubicBezTo>
                  <a:cubicBezTo>
                    <a:pt x="22307" y="24866"/>
                    <a:pt x="21431" y="24778"/>
                    <a:pt x="20884" y="24235"/>
                  </a:cubicBezTo>
                  <a:cubicBezTo>
                    <a:pt x="19942" y="23293"/>
                    <a:pt x="19942" y="21770"/>
                    <a:pt x="20884" y="20828"/>
                  </a:cubicBezTo>
                  <a:cubicBezTo>
                    <a:pt x="21354" y="20359"/>
                    <a:pt x="21971" y="20125"/>
                    <a:pt x="22587" y="20125"/>
                  </a:cubicBezTo>
                  <a:cubicBezTo>
                    <a:pt x="23203" y="20125"/>
                    <a:pt x="23820" y="20359"/>
                    <a:pt x="24291" y="20828"/>
                  </a:cubicBezTo>
                  <a:cubicBezTo>
                    <a:pt x="24834" y="21372"/>
                    <a:pt x="24918" y="22252"/>
                    <a:pt x="24918" y="22252"/>
                  </a:cubicBezTo>
                  <a:cubicBezTo>
                    <a:pt x="24951" y="22566"/>
                    <a:pt x="25158" y="23006"/>
                    <a:pt x="25381" y="23229"/>
                  </a:cubicBezTo>
                  <a:lnTo>
                    <a:pt x="25452" y="23300"/>
                  </a:lnTo>
                  <a:cubicBezTo>
                    <a:pt x="25564" y="23412"/>
                    <a:pt x="25710" y="23467"/>
                    <a:pt x="25857" y="23467"/>
                  </a:cubicBezTo>
                  <a:cubicBezTo>
                    <a:pt x="26004" y="23467"/>
                    <a:pt x="26151" y="23412"/>
                    <a:pt x="26264" y="23300"/>
                  </a:cubicBezTo>
                  <a:lnTo>
                    <a:pt x="32735" y="16829"/>
                  </a:lnTo>
                  <a:cubicBezTo>
                    <a:pt x="32958" y="16603"/>
                    <a:pt x="32958" y="16241"/>
                    <a:pt x="32735" y="16017"/>
                  </a:cubicBezTo>
                  <a:lnTo>
                    <a:pt x="26264" y="9547"/>
                  </a:lnTo>
                  <a:cubicBezTo>
                    <a:pt x="26041" y="9320"/>
                    <a:pt x="26041" y="8958"/>
                    <a:pt x="26264" y="8735"/>
                  </a:cubicBezTo>
                  <a:lnTo>
                    <a:pt x="26377" y="8618"/>
                  </a:lnTo>
                  <a:cubicBezTo>
                    <a:pt x="26600" y="8395"/>
                    <a:pt x="27044" y="8188"/>
                    <a:pt x="27358" y="8156"/>
                  </a:cubicBezTo>
                  <a:cubicBezTo>
                    <a:pt x="27358" y="8156"/>
                    <a:pt x="28234" y="8071"/>
                    <a:pt x="28781" y="7528"/>
                  </a:cubicBezTo>
                  <a:cubicBezTo>
                    <a:pt x="29732" y="6590"/>
                    <a:pt x="29739" y="5056"/>
                    <a:pt x="28791" y="4108"/>
                  </a:cubicBezTo>
                  <a:cubicBezTo>
                    <a:pt x="28321" y="3638"/>
                    <a:pt x="27705" y="3404"/>
                    <a:pt x="27090" y="3404"/>
                  </a:cubicBezTo>
                  <a:cubicBezTo>
                    <a:pt x="26468" y="3404"/>
                    <a:pt x="25846" y="3643"/>
                    <a:pt x="25374" y="4121"/>
                  </a:cubicBezTo>
                  <a:cubicBezTo>
                    <a:pt x="24831" y="4665"/>
                    <a:pt x="24743" y="5545"/>
                    <a:pt x="24743" y="5545"/>
                  </a:cubicBezTo>
                  <a:cubicBezTo>
                    <a:pt x="24714" y="5858"/>
                    <a:pt x="24507" y="6298"/>
                    <a:pt x="24284" y="6522"/>
                  </a:cubicBezTo>
                  <a:lnTo>
                    <a:pt x="24168" y="6638"/>
                  </a:lnTo>
                  <a:cubicBezTo>
                    <a:pt x="24056" y="6750"/>
                    <a:pt x="23909" y="6806"/>
                    <a:pt x="23762" y="6806"/>
                  </a:cubicBezTo>
                  <a:cubicBezTo>
                    <a:pt x="23614" y="6806"/>
                    <a:pt x="23467" y="6750"/>
                    <a:pt x="23356" y="6638"/>
                  </a:cubicBezTo>
                  <a:lnTo>
                    <a:pt x="16885" y="168"/>
                  </a:lnTo>
                  <a:cubicBezTo>
                    <a:pt x="16773" y="56"/>
                    <a:pt x="16626" y="0"/>
                    <a:pt x="16479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667E9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7"/>
          <p:cNvSpPr txBox="1"/>
          <p:nvPr>
            <p:ph type="title"/>
          </p:nvPr>
        </p:nvSpPr>
        <p:spPr>
          <a:xfrm>
            <a:off x="2456300" y="3467300"/>
            <a:ext cx="4236900" cy="42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</a:t>
            </a:r>
            <a:r>
              <a:rPr lang="en"/>
              <a:t>SOMEONE FAMOUS</a:t>
            </a:r>
            <a:endParaRPr/>
          </a:p>
        </p:txBody>
      </p:sp>
      <p:sp>
        <p:nvSpPr>
          <p:cNvPr id="258" name="Google Shape;258;p27"/>
          <p:cNvSpPr txBox="1"/>
          <p:nvPr>
            <p:ph idx="1" type="subTitle"/>
          </p:nvPr>
        </p:nvSpPr>
        <p:spPr>
          <a:xfrm>
            <a:off x="2451025" y="1894125"/>
            <a:ext cx="4236900" cy="143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t/>
            </a:r>
            <a:endParaRPr sz="2000"/>
          </a:p>
        </p:txBody>
      </p:sp>
      <p:grpSp>
        <p:nvGrpSpPr>
          <p:cNvPr id="259" name="Google Shape;259;p27"/>
          <p:cNvGrpSpPr/>
          <p:nvPr/>
        </p:nvGrpSpPr>
        <p:grpSpPr>
          <a:xfrm>
            <a:off x="4204686" y="1218435"/>
            <a:ext cx="729411" cy="647893"/>
            <a:chOff x="3852150" y="539875"/>
            <a:chExt cx="1065300" cy="946244"/>
          </a:xfrm>
        </p:grpSpPr>
        <p:sp>
          <p:nvSpPr>
            <p:cNvPr id="260" name="Google Shape;260;p27"/>
            <p:cNvSpPr/>
            <p:nvPr/>
          </p:nvSpPr>
          <p:spPr>
            <a:xfrm>
              <a:off x="3852150" y="539875"/>
              <a:ext cx="1065300" cy="722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27"/>
            <p:cNvSpPr/>
            <p:nvPr/>
          </p:nvSpPr>
          <p:spPr>
            <a:xfrm>
              <a:off x="4191351" y="761963"/>
              <a:ext cx="386896" cy="278236"/>
            </a:xfrm>
            <a:custGeom>
              <a:rect b="b" l="l" r="r" t="t"/>
              <a:pathLst>
                <a:path extrusionOk="0" h="11040" w="15353">
                  <a:moveTo>
                    <a:pt x="4069" y="1"/>
                  </a:moveTo>
                  <a:lnTo>
                    <a:pt x="976" y="4693"/>
                  </a:lnTo>
                  <a:cubicBezTo>
                    <a:pt x="380" y="5561"/>
                    <a:pt x="0" y="6483"/>
                    <a:pt x="0" y="7568"/>
                  </a:cubicBezTo>
                  <a:cubicBezTo>
                    <a:pt x="0" y="9738"/>
                    <a:pt x="1600" y="11013"/>
                    <a:pt x="3336" y="11013"/>
                  </a:cubicBezTo>
                  <a:cubicBezTo>
                    <a:pt x="5262" y="11013"/>
                    <a:pt x="6673" y="9575"/>
                    <a:pt x="6673" y="7568"/>
                  </a:cubicBezTo>
                  <a:cubicBezTo>
                    <a:pt x="6673" y="6456"/>
                    <a:pt x="6211" y="5398"/>
                    <a:pt x="5235" y="4747"/>
                  </a:cubicBezTo>
                  <a:lnTo>
                    <a:pt x="7296" y="28"/>
                  </a:lnTo>
                  <a:lnTo>
                    <a:pt x="7296" y="1"/>
                  </a:lnTo>
                  <a:close/>
                  <a:moveTo>
                    <a:pt x="12179" y="1"/>
                  </a:moveTo>
                  <a:lnTo>
                    <a:pt x="9087" y="4693"/>
                  </a:lnTo>
                  <a:cubicBezTo>
                    <a:pt x="8490" y="5561"/>
                    <a:pt x="8110" y="6483"/>
                    <a:pt x="8110" y="7568"/>
                  </a:cubicBezTo>
                  <a:cubicBezTo>
                    <a:pt x="8110" y="9738"/>
                    <a:pt x="9710" y="11040"/>
                    <a:pt x="11419" y="11040"/>
                  </a:cubicBezTo>
                  <a:cubicBezTo>
                    <a:pt x="13372" y="11040"/>
                    <a:pt x="14783" y="9575"/>
                    <a:pt x="14783" y="7568"/>
                  </a:cubicBezTo>
                  <a:cubicBezTo>
                    <a:pt x="14783" y="6456"/>
                    <a:pt x="14321" y="5398"/>
                    <a:pt x="13291" y="4720"/>
                  </a:cubicBezTo>
                  <a:lnTo>
                    <a:pt x="153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27"/>
            <p:cNvSpPr/>
            <p:nvPr/>
          </p:nvSpPr>
          <p:spPr>
            <a:xfrm>
              <a:off x="4618301" y="1207900"/>
              <a:ext cx="299149" cy="278219"/>
            </a:xfrm>
            <a:custGeom>
              <a:rect b="b" l="l" r="r" t="t"/>
              <a:pathLst>
                <a:path extrusionOk="0" h="33581" w="25850">
                  <a:moveTo>
                    <a:pt x="0" y="1"/>
                  </a:moveTo>
                  <a:lnTo>
                    <a:pt x="12911" y="16818"/>
                  </a:lnTo>
                  <a:lnTo>
                    <a:pt x="25768" y="33580"/>
                  </a:lnTo>
                  <a:lnTo>
                    <a:pt x="25849" y="33580"/>
                  </a:lnTo>
                  <a:lnTo>
                    <a:pt x="2584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63" name="Google Shape;26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5062" y="0"/>
            <a:ext cx="62686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8"/>
          <p:cNvSpPr txBox="1"/>
          <p:nvPr>
            <p:ph type="title"/>
          </p:nvPr>
        </p:nvSpPr>
        <p:spPr>
          <a:xfrm>
            <a:off x="710100" y="445025"/>
            <a:ext cx="7723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Спонтанна та регульована соціалізація</a:t>
            </a:r>
            <a:endParaRPr/>
          </a:p>
        </p:txBody>
      </p:sp>
      <p:sp>
        <p:nvSpPr>
          <p:cNvPr id="269" name="Google Shape;269;p28"/>
          <p:cNvSpPr txBox="1"/>
          <p:nvPr>
            <p:ph idx="1" type="subTitle"/>
          </p:nvPr>
        </p:nvSpPr>
        <p:spPr>
          <a:xfrm>
            <a:off x="971463" y="1827600"/>
            <a:ext cx="27888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Школа</a:t>
            </a:r>
            <a:endParaRPr sz="2200"/>
          </a:p>
        </p:txBody>
      </p:sp>
      <p:sp>
        <p:nvSpPr>
          <p:cNvPr id="270" name="Google Shape;270;p28"/>
          <p:cNvSpPr txBox="1"/>
          <p:nvPr>
            <p:ph idx="2" type="subTitle"/>
          </p:nvPr>
        </p:nvSpPr>
        <p:spPr>
          <a:xfrm>
            <a:off x="503625" y="2364750"/>
            <a:ext cx="3724500" cy="228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latin typeface="EB Garamond Regular"/>
                <a:ea typeface="EB Garamond Regular"/>
                <a:cs typeface="EB Garamond Regular"/>
                <a:sym typeface="EB Garamond Regular"/>
              </a:rPr>
              <a:t>Засвоюються не лише ті знання, які є метою уроку, не тільки правила і норми поведінки, які спеціально формуються в процесі навчання і виховання. Учень збагачує свій соціальний досвід за рахунок того, що з точки зору педагога може здаватися "випадковим".</a:t>
            </a:r>
            <a:endParaRPr sz="1500">
              <a:latin typeface="EB Garamond Regular"/>
              <a:ea typeface="EB Garamond Regular"/>
              <a:cs typeface="EB Garamond Regular"/>
              <a:sym typeface="EB Garamond Regular"/>
            </a:endParaRPr>
          </a:p>
        </p:txBody>
      </p:sp>
      <p:sp>
        <p:nvSpPr>
          <p:cNvPr id="271" name="Google Shape;271;p28"/>
          <p:cNvSpPr txBox="1"/>
          <p:nvPr>
            <p:ph idx="3" type="subTitle"/>
          </p:nvPr>
        </p:nvSpPr>
        <p:spPr>
          <a:xfrm>
            <a:off x="5201113" y="1827600"/>
            <a:ext cx="27888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ВНЗ</a:t>
            </a:r>
            <a:endParaRPr sz="2200"/>
          </a:p>
        </p:txBody>
      </p:sp>
      <p:sp>
        <p:nvSpPr>
          <p:cNvPr id="272" name="Google Shape;272;p28"/>
          <p:cNvSpPr txBox="1"/>
          <p:nvPr>
            <p:ph idx="4" type="subTitle"/>
          </p:nvPr>
        </p:nvSpPr>
        <p:spPr>
          <a:xfrm>
            <a:off x="4436275" y="2364750"/>
            <a:ext cx="4318500" cy="228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EB Garamond Regular"/>
                <a:ea typeface="EB Garamond Regular"/>
                <a:cs typeface="EB Garamond Regular"/>
                <a:sym typeface="EB Garamond Regular"/>
              </a:rPr>
              <a:t>Особлива роль належить творчій діяльності, що організовується у процесі навчальної та позанавчальної діяльності, яка виступає у якості основи для досягнення необхідного рівня активності у пізнавальній діяльності, а також складання міжособистісних відносин, що дозволяють зняти проблеми соціальної адаптації студентів у ВНЗ та у суспільстві. </a:t>
            </a:r>
            <a:endParaRPr sz="1500">
              <a:latin typeface="EB Garamond Regular"/>
              <a:ea typeface="EB Garamond Regular"/>
              <a:cs typeface="EB Garamond Regular"/>
              <a:sym typeface="EB Garamond Regula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73" name="Google Shape;273;p28"/>
          <p:cNvGrpSpPr/>
          <p:nvPr/>
        </p:nvGrpSpPr>
        <p:grpSpPr>
          <a:xfrm>
            <a:off x="7989921" y="300164"/>
            <a:ext cx="804654" cy="717572"/>
            <a:chOff x="6015523" y="3714217"/>
            <a:chExt cx="557665" cy="516387"/>
          </a:xfrm>
        </p:grpSpPr>
        <p:grpSp>
          <p:nvGrpSpPr>
            <p:cNvPr id="274" name="Google Shape;274;p28"/>
            <p:cNvGrpSpPr/>
            <p:nvPr/>
          </p:nvGrpSpPr>
          <p:grpSpPr>
            <a:xfrm>
              <a:off x="6036094" y="3716980"/>
              <a:ext cx="529822" cy="510480"/>
              <a:chOff x="3148311" y="-545634"/>
              <a:chExt cx="1006118" cy="969572"/>
            </a:xfrm>
          </p:grpSpPr>
          <p:sp>
            <p:nvSpPr>
              <p:cNvPr id="275" name="Google Shape;275;p28"/>
              <p:cNvSpPr/>
              <p:nvPr/>
            </p:nvSpPr>
            <p:spPr>
              <a:xfrm>
                <a:off x="3497808" y="-545634"/>
                <a:ext cx="152012" cy="122083"/>
              </a:xfrm>
              <a:custGeom>
                <a:rect b="b" l="l" r="r" t="t"/>
                <a:pathLst>
                  <a:path extrusionOk="0" h="11144" w="13876">
                    <a:moveTo>
                      <a:pt x="11055" y="0"/>
                    </a:moveTo>
                    <a:cubicBezTo>
                      <a:pt x="9600" y="71"/>
                      <a:pt x="8127" y="213"/>
                      <a:pt x="6654" y="426"/>
                    </a:cubicBezTo>
                    <a:cubicBezTo>
                      <a:pt x="4401" y="746"/>
                      <a:pt x="2165" y="1225"/>
                      <a:pt x="1" y="1863"/>
                    </a:cubicBezTo>
                    <a:lnTo>
                      <a:pt x="54" y="2307"/>
                    </a:lnTo>
                    <a:lnTo>
                      <a:pt x="2165" y="2396"/>
                    </a:lnTo>
                    <a:lnTo>
                      <a:pt x="1739" y="4117"/>
                    </a:lnTo>
                    <a:lnTo>
                      <a:pt x="3194" y="4401"/>
                    </a:lnTo>
                    <a:lnTo>
                      <a:pt x="1828" y="5146"/>
                    </a:lnTo>
                    <a:cubicBezTo>
                      <a:pt x="2893" y="6015"/>
                      <a:pt x="1207" y="7417"/>
                      <a:pt x="2538" y="8393"/>
                    </a:cubicBezTo>
                    <a:cubicBezTo>
                      <a:pt x="3088" y="8783"/>
                      <a:pt x="3088" y="9937"/>
                      <a:pt x="3301" y="10611"/>
                    </a:cubicBezTo>
                    <a:lnTo>
                      <a:pt x="6335" y="11143"/>
                    </a:lnTo>
                    <a:cubicBezTo>
                      <a:pt x="6583" y="10611"/>
                      <a:pt x="6832" y="10061"/>
                      <a:pt x="7098" y="9493"/>
                    </a:cubicBezTo>
                    <a:cubicBezTo>
                      <a:pt x="7670" y="8245"/>
                      <a:pt x="7649" y="6456"/>
                      <a:pt x="9632" y="6456"/>
                    </a:cubicBezTo>
                    <a:cubicBezTo>
                      <a:pt x="9679" y="6456"/>
                      <a:pt x="9728" y="6457"/>
                      <a:pt x="9777" y="6459"/>
                    </a:cubicBezTo>
                    <a:cubicBezTo>
                      <a:pt x="10380" y="5217"/>
                      <a:pt x="11410" y="4791"/>
                      <a:pt x="12723" y="4685"/>
                    </a:cubicBezTo>
                    <a:cubicBezTo>
                      <a:pt x="13113" y="4649"/>
                      <a:pt x="13450" y="3939"/>
                      <a:pt x="13876" y="3443"/>
                    </a:cubicBezTo>
                    <a:cubicBezTo>
                      <a:pt x="13166" y="2378"/>
                      <a:pt x="12687" y="1012"/>
                      <a:pt x="11729" y="391"/>
                    </a:cubicBezTo>
                    <a:cubicBezTo>
                      <a:pt x="11516" y="249"/>
                      <a:pt x="11285" y="125"/>
                      <a:pt x="11055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5F819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" name="Google Shape;276;p28"/>
              <p:cNvSpPr/>
              <p:nvPr/>
            </p:nvSpPr>
            <p:spPr>
              <a:xfrm>
                <a:off x="3779659" y="-441254"/>
                <a:ext cx="74264" cy="69794"/>
              </a:xfrm>
              <a:custGeom>
                <a:rect b="b" l="l" r="r" t="t"/>
                <a:pathLst>
                  <a:path extrusionOk="0" h="6371" w="6779">
                    <a:moveTo>
                      <a:pt x="870" y="1"/>
                    </a:moveTo>
                    <a:lnTo>
                      <a:pt x="1" y="1154"/>
                    </a:lnTo>
                    <a:lnTo>
                      <a:pt x="1509" y="2698"/>
                    </a:lnTo>
                    <a:lnTo>
                      <a:pt x="2272" y="3283"/>
                    </a:lnTo>
                    <a:cubicBezTo>
                      <a:pt x="3567" y="3922"/>
                      <a:pt x="3301" y="5625"/>
                      <a:pt x="4436" y="6370"/>
                    </a:cubicBezTo>
                    <a:cubicBezTo>
                      <a:pt x="4880" y="5341"/>
                      <a:pt x="5838" y="5554"/>
                      <a:pt x="6654" y="5377"/>
                    </a:cubicBezTo>
                    <a:cubicBezTo>
                      <a:pt x="6778" y="4117"/>
                      <a:pt x="5732" y="3549"/>
                      <a:pt x="4933" y="3265"/>
                    </a:cubicBezTo>
                    <a:cubicBezTo>
                      <a:pt x="3762" y="2875"/>
                      <a:pt x="2928" y="2360"/>
                      <a:pt x="2325" y="1278"/>
                    </a:cubicBezTo>
                    <a:cubicBezTo>
                      <a:pt x="2023" y="746"/>
                      <a:pt x="1367" y="426"/>
                      <a:pt x="870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5F819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" name="Google Shape;277;p28"/>
              <p:cNvSpPr/>
              <p:nvPr/>
            </p:nvSpPr>
            <p:spPr>
              <a:xfrm>
                <a:off x="3658562" y="-488295"/>
                <a:ext cx="47632" cy="25284"/>
              </a:xfrm>
              <a:custGeom>
                <a:rect b="b" l="l" r="r" t="t"/>
                <a:pathLst>
                  <a:path extrusionOk="0" h="2308" w="4348">
                    <a:moveTo>
                      <a:pt x="3957" y="1"/>
                    </a:moveTo>
                    <a:cubicBezTo>
                      <a:pt x="2680" y="355"/>
                      <a:pt x="1296" y="143"/>
                      <a:pt x="0" y="906"/>
                    </a:cubicBezTo>
                    <a:cubicBezTo>
                      <a:pt x="728" y="1651"/>
                      <a:pt x="728" y="1615"/>
                      <a:pt x="1544" y="1757"/>
                    </a:cubicBezTo>
                    <a:cubicBezTo>
                      <a:pt x="2147" y="1917"/>
                      <a:pt x="2733" y="2094"/>
                      <a:pt x="3318" y="2307"/>
                    </a:cubicBezTo>
                    <a:lnTo>
                      <a:pt x="4348" y="639"/>
                    </a:lnTo>
                    <a:lnTo>
                      <a:pt x="3957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5F819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" name="Google Shape;278;p28"/>
              <p:cNvSpPr/>
              <p:nvPr/>
            </p:nvSpPr>
            <p:spPr>
              <a:xfrm>
                <a:off x="3773239" y="-411709"/>
                <a:ext cx="34223" cy="31496"/>
              </a:xfrm>
              <a:custGeom>
                <a:rect b="b" l="l" r="r" t="t"/>
                <a:pathLst>
                  <a:path extrusionOk="0" h="2875" w="3124">
                    <a:moveTo>
                      <a:pt x="2095" y="1"/>
                    </a:moveTo>
                    <a:lnTo>
                      <a:pt x="1" y="1030"/>
                    </a:lnTo>
                    <a:cubicBezTo>
                      <a:pt x="498" y="1455"/>
                      <a:pt x="782" y="1615"/>
                      <a:pt x="941" y="1864"/>
                    </a:cubicBezTo>
                    <a:cubicBezTo>
                      <a:pt x="1119" y="2112"/>
                      <a:pt x="1154" y="2449"/>
                      <a:pt x="1279" y="2875"/>
                    </a:cubicBezTo>
                    <a:lnTo>
                      <a:pt x="3124" y="2467"/>
                    </a:lnTo>
                    <a:lnTo>
                      <a:pt x="2858" y="586"/>
                    </a:lnTo>
                    <a:lnTo>
                      <a:pt x="2095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5F819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" name="Google Shape;279;p28"/>
              <p:cNvSpPr/>
              <p:nvPr/>
            </p:nvSpPr>
            <p:spPr>
              <a:xfrm>
                <a:off x="3776942" y="-526397"/>
                <a:ext cx="377487" cy="831956"/>
              </a:xfrm>
              <a:custGeom>
                <a:rect b="b" l="l" r="r" t="t"/>
                <a:pathLst>
                  <a:path extrusionOk="0" h="75943" w="34458">
                    <a:moveTo>
                      <a:pt x="8836" y="6211"/>
                    </a:moveTo>
                    <a:cubicBezTo>
                      <a:pt x="10061" y="6371"/>
                      <a:pt x="10061" y="6371"/>
                      <a:pt x="12438" y="9352"/>
                    </a:cubicBezTo>
                    <a:lnTo>
                      <a:pt x="10930" y="10416"/>
                    </a:lnTo>
                    <a:cubicBezTo>
                      <a:pt x="10646" y="10044"/>
                      <a:pt x="9244" y="10079"/>
                      <a:pt x="10309" y="8997"/>
                    </a:cubicBezTo>
                    <a:lnTo>
                      <a:pt x="8836" y="6211"/>
                    </a:lnTo>
                    <a:close/>
                    <a:moveTo>
                      <a:pt x="13237" y="17585"/>
                    </a:moveTo>
                    <a:cubicBezTo>
                      <a:pt x="14213" y="18330"/>
                      <a:pt x="14976" y="19235"/>
                      <a:pt x="15951" y="19572"/>
                    </a:cubicBezTo>
                    <a:cubicBezTo>
                      <a:pt x="17034" y="19945"/>
                      <a:pt x="17548" y="20761"/>
                      <a:pt x="18294" y="21506"/>
                    </a:cubicBezTo>
                    <a:lnTo>
                      <a:pt x="16892" y="22216"/>
                    </a:lnTo>
                    <a:lnTo>
                      <a:pt x="19092" y="23440"/>
                    </a:lnTo>
                    <a:lnTo>
                      <a:pt x="18826" y="19359"/>
                    </a:lnTo>
                    <a:lnTo>
                      <a:pt x="18826" y="19359"/>
                    </a:lnTo>
                    <a:cubicBezTo>
                      <a:pt x="19500" y="20264"/>
                      <a:pt x="19890" y="20867"/>
                      <a:pt x="20352" y="21382"/>
                    </a:cubicBezTo>
                    <a:cubicBezTo>
                      <a:pt x="20813" y="21914"/>
                      <a:pt x="21328" y="22340"/>
                      <a:pt x="22091" y="23050"/>
                    </a:cubicBezTo>
                    <a:lnTo>
                      <a:pt x="22587" y="21346"/>
                    </a:lnTo>
                    <a:lnTo>
                      <a:pt x="25267" y="23742"/>
                    </a:lnTo>
                    <a:lnTo>
                      <a:pt x="26402" y="22713"/>
                    </a:lnTo>
                    <a:lnTo>
                      <a:pt x="27999" y="26261"/>
                    </a:lnTo>
                    <a:cubicBezTo>
                      <a:pt x="27384" y="26597"/>
                      <a:pt x="26823" y="26720"/>
                      <a:pt x="26292" y="26720"/>
                    </a:cubicBezTo>
                    <a:cubicBezTo>
                      <a:pt x="24969" y="26720"/>
                      <a:pt x="23833" y="25957"/>
                      <a:pt x="22516" y="25818"/>
                    </a:cubicBezTo>
                    <a:cubicBezTo>
                      <a:pt x="22516" y="26527"/>
                      <a:pt x="22499" y="27131"/>
                      <a:pt x="22499" y="27787"/>
                    </a:cubicBezTo>
                    <a:cubicBezTo>
                      <a:pt x="22392" y="27787"/>
                      <a:pt x="22270" y="27819"/>
                      <a:pt x="22169" y="27819"/>
                    </a:cubicBezTo>
                    <a:cubicBezTo>
                      <a:pt x="22118" y="27819"/>
                      <a:pt x="22073" y="27811"/>
                      <a:pt x="22037" y="27787"/>
                    </a:cubicBezTo>
                    <a:cubicBezTo>
                      <a:pt x="21133" y="27288"/>
                      <a:pt x="20502" y="26308"/>
                      <a:pt x="19338" y="26308"/>
                    </a:cubicBezTo>
                    <a:cubicBezTo>
                      <a:pt x="19178" y="26308"/>
                      <a:pt x="19008" y="26327"/>
                      <a:pt x="18826" y="26368"/>
                    </a:cubicBezTo>
                    <a:cubicBezTo>
                      <a:pt x="18808" y="26372"/>
                      <a:pt x="18788" y="26375"/>
                      <a:pt x="18768" y="26375"/>
                    </a:cubicBezTo>
                    <a:cubicBezTo>
                      <a:pt x="18417" y="26375"/>
                      <a:pt x="17797" y="25667"/>
                      <a:pt x="17495" y="25197"/>
                    </a:cubicBezTo>
                    <a:cubicBezTo>
                      <a:pt x="16998" y="24416"/>
                      <a:pt x="16661" y="23529"/>
                      <a:pt x="16360" y="22925"/>
                    </a:cubicBezTo>
                    <a:cubicBezTo>
                      <a:pt x="16129" y="22764"/>
                      <a:pt x="15928" y="22701"/>
                      <a:pt x="15748" y="22701"/>
                    </a:cubicBezTo>
                    <a:cubicBezTo>
                      <a:pt x="15114" y="22701"/>
                      <a:pt x="14724" y="23479"/>
                      <a:pt x="14110" y="23479"/>
                    </a:cubicBezTo>
                    <a:cubicBezTo>
                      <a:pt x="13959" y="23479"/>
                      <a:pt x="13794" y="23432"/>
                      <a:pt x="13609" y="23316"/>
                    </a:cubicBezTo>
                    <a:cubicBezTo>
                      <a:pt x="13398" y="23182"/>
                      <a:pt x="13213" y="23127"/>
                      <a:pt x="13048" y="23127"/>
                    </a:cubicBezTo>
                    <a:cubicBezTo>
                      <a:pt x="12310" y="23127"/>
                      <a:pt x="11952" y="24236"/>
                      <a:pt x="11285" y="24540"/>
                    </a:cubicBezTo>
                    <a:cubicBezTo>
                      <a:pt x="10309" y="24984"/>
                      <a:pt x="9475" y="24913"/>
                      <a:pt x="8357" y="25126"/>
                    </a:cubicBezTo>
                    <a:cubicBezTo>
                      <a:pt x="8712" y="23440"/>
                      <a:pt x="10007" y="23263"/>
                      <a:pt x="10877" y="22588"/>
                    </a:cubicBezTo>
                    <a:cubicBezTo>
                      <a:pt x="9333" y="21453"/>
                      <a:pt x="11161" y="20583"/>
                      <a:pt x="11107" y="19732"/>
                    </a:cubicBezTo>
                    <a:cubicBezTo>
                      <a:pt x="10966" y="17815"/>
                      <a:pt x="13183" y="19075"/>
                      <a:pt x="13237" y="17585"/>
                    </a:cubicBezTo>
                    <a:close/>
                    <a:moveTo>
                      <a:pt x="444" y="1"/>
                    </a:moveTo>
                    <a:lnTo>
                      <a:pt x="444" y="1"/>
                    </a:lnTo>
                    <a:cubicBezTo>
                      <a:pt x="373" y="746"/>
                      <a:pt x="0" y="1438"/>
                      <a:pt x="1278" y="1758"/>
                    </a:cubicBezTo>
                    <a:cubicBezTo>
                      <a:pt x="2147" y="1953"/>
                      <a:pt x="2662" y="2929"/>
                      <a:pt x="2857" y="3869"/>
                    </a:cubicBezTo>
                    <a:cubicBezTo>
                      <a:pt x="3034" y="4756"/>
                      <a:pt x="3123" y="5643"/>
                      <a:pt x="3247" y="6530"/>
                    </a:cubicBezTo>
                    <a:lnTo>
                      <a:pt x="3549" y="6140"/>
                    </a:lnTo>
                    <a:lnTo>
                      <a:pt x="5412" y="8145"/>
                    </a:lnTo>
                    <a:lnTo>
                      <a:pt x="6654" y="6903"/>
                    </a:lnTo>
                    <a:lnTo>
                      <a:pt x="8393" y="10505"/>
                    </a:lnTo>
                    <a:lnTo>
                      <a:pt x="6654" y="14426"/>
                    </a:lnTo>
                    <a:lnTo>
                      <a:pt x="5944" y="14036"/>
                    </a:lnTo>
                    <a:cubicBezTo>
                      <a:pt x="5678" y="14338"/>
                      <a:pt x="5447" y="14657"/>
                      <a:pt x="5252" y="14976"/>
                    </a:cubicBezTo>
                    <a:cubicBezTo>
                      <a:pt x="5163" y="15154"/>
                      <a:pt x="5217" y="15402"/>
                      <a:pt x="5199" y="15615"/>
                    </a:cubicBezTo>
                    <a:cubicBezTo>
                      <a:pt x="7346" y="16591"/>
                      <a:pt x="7701" y="17017"/>
                      <a:pt x="8162" y="19004"/>
                    </a:cubicBezTo>
                    <a:lnTo>
                      <a:pt x="4471" y="18827"/>
                    </a:lnTo>
                    <a:lnTo>
                      <a:pt x="4471" y="18827"/>
                    </a:lnTo>
                    <a:cubicBezTo>
                      <a:pt x="4755" y="21754"/>
                      <a:pt x="5057" y="22606"/>
                      <a:pt x="6193" y="24114"/>
                    </a:cubicBezTo>
                    <a:lnTo>
                      <a:pt x="7754" y="24061"/>
                    </a:lnTo>
                    <a:lnTo>
                      <a:pt x="7754" y="24061"/>
                    </a:lnTo>
                    <a:cubicBezTo>
                      <a:pt x="8073" y="25480"/>
                      <a:pt x="7914" y="26740"/>
                      <a:pt x="6920" y="27379"/>
                    </a:cubicBezTo>
                    <a:cubicBezTo>
                      <a:pt x="5518" y="28319"/>
                      <a:pt x="7026" y="29703"/>
                      <a:pt x="5962" y="30857"/>
                    </a:cubicBezTo>
                    <a:cubicBezTo>
                      <a:pt x="4241" y="32720"/>
                      <a:pt x="3850" y="35399"/>
                      <a:pt x="2644" y="37812"/>
                    </a:cubicBezTo>
                    <a:lnTo>
                      <a:pt x="4471" y="38380"/>
                    </a:lnTo>
                    <a:cubicBezTo>
                      <a:pt x="4400" y="39161"/>
                      <a:pt x="4436" y="40012"/>
                      <a:pt x="4259" y="40829"/>
                    </a:cubicBezTo>
                    <a:cubicBezTo>
                      <a:pt x="3939" y="42319"/>
                      <a:pt x="4329" y="43579"/>
                      <a:pt x="5252" y="44732"/>
                    </a:cubicBezTo>
                    <a:cubicBezTo>
                      <a:pt x="5838" y="45460"/>
                      <a:pt x="6370" y="46240"/>
                      <a:pt x="7026" y="46932"/>
                    </a:cubicBezTo>
                    <a:cubicBezTo>
                      <a:pt x="7789" y="47731"/>
                      <a:pt x="9209" y="47678"/>
                      <a:pt x="9670" y="48920"/>
                    </a:cubicBezTo>
                    <a:cubicBezTo>
                      <a:pt x="9723" y="49026"/>
                      <a:pt x="9812" y="49097"/>
                      <a:pt x="9919" y="49132"/>
                    </a:cubicBezTo>
                    <a:cubicBezTo>
                      <a:pt x="10191" y="49213"/>
                      <a:pt x="10478" y="49350"/>
                      <a:pt x="10740" y="49350"/>
                    </a:cubicBezTo>
                    <a:cubicBezTo>
                      <a:pt x="10768" y="49350"/>
                      <a:pt x="10796" y="49349"/>
                      <a:pt x="10824" y="49345"/>
                    </a:cubicBezTo>
                    <a:cubicBezTo>
                      <a:pt x="11569" y="49257"/>
                      <a:pt x="12279" y="49257"/>
                      <a:pt x="12917" y="48547"/>
                    </a:cubicBezTo>
                    <a:cubicBezTo>
                      <a:pt x="12958" y="48500"/>
                      <a:pt x="13033" y="48481"/>
                      <a:pt x="13131" y="48481"/>
                    </a:cubicBezTo>
                    <a:cubicBezTo>
                      <a:pt x="13526" y="48481"/>
                      <a:pt x="14291" y="48790"/>
                      <a:pt x="14670" y="48790"/>
                    </a:cubicBezTo>
                    <a:cubicBezTo>
                      <a:pt x="14764" y="48790"/>
                      <a:pt x="14834" y="48771"/>
                      <a:pt x="14869" y="48724"/>
                    </a:cubicBezTo>
                    <a:cubicBezTo>
                      <a:pt x="15721" y="47642"/>
                      <a:pt x="16892" y="47944"/>
                      <a:pt x="17921" y="47695"/>
                    </a:cubicBezTo>
                    <a:cubicBezTo>
                      <a:pt x="17948" y="47687"/>
                      <a:pt x="17976" y="47684"/>
                      <a:pt x="18005" y="47684"/>
                    </a:cubicBezTo>
                    <a:cubicBezTo>
                      <a:pt x="18165" y="47684"/>
                      <a:pt x="18357" y="47795"/>
                      <a:pt x="18613" y="47855"/>
                    </a:cubicBezTo>
                    <a:cubicBezTo>
                      <a:pt x="18550" y="48716"/>
                      <a:pt x="18847" y="48890"/>
                      <a:pt x="19260" y="48890"/>
                    </a:cubicBezTo>
                    <a:cubicBezTo>
                      <a:pt x="19540" y="48890"/>
                      <a:pt x="19874" y="48810"/>
                      <a:pt x="20185" y="48810"/>
                    </a:cubicBezTo>
                    <a:cubicBezTo>
                      <a:pt x="20457" y="48810"/>
                      <a:pt x="20713" y="48871"/>
                      <a:pt x="20902" y="49097"/>
                    </a:cubicBezTo>
                    <a:cubicBezTo>
                      <a:pt x="20831" y="49558"/>
                      <a:pt x="20902" y="50233"/>
                      <a:pt x="20636" y="50765"/>
                    </a:cubicBezTo>
                    <a:cubicBezTo>
                      <a:pt x="20228" y="51546"/>
                      <a:pt x="21150" y="52592"/>
                      <a:pt x="20068" y="53178"/>
                    </a:cubicBezTo>
                    <a:cubicBezTo>
                      <a:pt x="21771" y="55112"/>
                      <a:pt x="20955" y="57649"/>
                      <a:pt x="21594" y="59424"/>
                    </a:cubicBezTo>
                    <a:cubicBezTo>
                      <a:pt x="20742" y="61713"/>
                      <a:pt x="19589" y="63327"/>
                      <a:pt x="19624" y="65776"/>
                    </a:cubicBezTo>
                    <a:cubicBezTo>
                      <a:pt x="19678" y="68597"/>
                      <a:pt x="18453" y="71436"/>
                      <a:pt x="17406" y="74168"/>
                    </a:cubicBezTo>
                    <a:cubicBezTo>
                      <a:pt x="17247" y="74577"/>
                      <a:pt x="17158" y="75002"/>
                      <a:pt x="16910" y="75943"/>
                    </a:cubicBezTo>
                    <a:cubicBezTo>
                      <a:pt x="28177" y="66379"/>
                      <a:pt x="34458" y="51617"/>
                      <a:pt x="32258" y="36144"/>
                    </a:cubicBezTo>
                    <a:cubicBezTo>
                      <a:pt x="29756" y="18472"/>
                      <a:pt x="16874" y="4756"/>
                      <a:pt x="444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5F819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" name="Google Shape;280;p28"/>
              <p:cNvSpPr/>
              <p:nvPr/>
            </p:nvSpPr>
            <p:spPr>
              <a:xfrm>
                <a:off x="3352414" y="12491"/>
                <a:ext cx="353584" cy="411448"/>
              </a:xfrm>
              <a:custGeom>
                <a:rect b="b" l="l" r="r" t="t"/>
                <a:pathLst>
                  <a:path extrusionOk="0" h="37558" w="32276">
                    <a:moveTo>
                      <a:pt x="3376" y="1"/>
                    </a:moveTo>
                    <a:cubicBezTo>
                      <a:pt x="3358" y="1"/>
                      <a:pt x="3345" y="4"/>
                      <a:pt x="3336" y="12"/>
                    </a:cubicBezTo>
                    <a:cubicBezTo>
                      <a:pt x="905" y="2621"/>
                      <a:pt x="905" y="2621"/>
                      <a:pt x="1243" y="6400"/>
                    </a:cubicBezTo>
                    <a:cubicBezTo>
                      <a:pt x="1260" y="6595"/>
                      <a:pt x="1118" y="6790"/>
                      <a:pt x="1065" y="7003"/>
                    </a:cubicBezTo>
                    <a:cubicBezTo>
                      <a:pt x="693" y="8405"/>
                      <a:pt x="338" y="9807"/>
                      <a:pt x="1" y="11155"/>
                    </a:cubicBezTo>
                    <a:lnTo>
                      <a:pt x="1118" y="14012"/>
                    </a:lnTo>
                    <a:cubicBezTo>
                      <a:pt x="2147" y="15148"/>
                      <a:pt x="3106" y="16283"/>
                      <a:pt x="4188" y="17330"/>
                    </a:cubicBezTo>
                    <a:cubicBezTo>
                      <a:pt x="5271" y="18413"/>
                      <a:pt x="5677" y="20424"/>
                      <a:pt x="7592" y="20424"/>
                    </a:cubicBezTo>
                    <a:cubicBezTo>
                      <a:pt x="7779" y="20424"/>
                      <a:pt x="7980" y="20405"/>
                      <a:pt x="8198" y="20364"/>
                    </a:cubicBezTo>
                    <a:cubicBezTo>
                      <a:pt x="9263" y="21234"/>
                      <a:pt x="10735" y="21553"/>
                      <a:pt x="11179" y="23221"/>
                    </a:cubicBezTo>
                    <a:cubicBezTo>
                      <a:pt x="11587" y="24711"/>
                      <a:pt x="12669" y="26024"/>
                      <a:pt x="13024" y="27515"/>
                    </a:cubicBezTo>
                    <a:cubicBezTo>
                      <a:pt x="13361" y="28863"/>
                      <a:pt x="14461" y="29662"/>
                      <a:pt x="14834" y="30780"/>
                    </a:cubicBezTo>
                    <a:cubicBezTo>
                      <a:pt x="15278" y="32128"/>
                      <a:pt x="15970" y="33246"/>
                      <a:pt x="16573" y="34470"/>
                    </a:cubicBezTo>
                    <a:cubicBezTo>
                      <a:pt x="17070" y="35428"/>
                      <a:pt x="18223" y="35038"/>
                      <a:pt x="18525" y="36191"/>
                    </a:cubicBezTo>
                    <a:cubicBezTo>
                      <a:pt x="18631" y="36564"/>
                      <a:pt x="18844" y="36901"/>
                      <a:pt x="19146" y="37185"/>
                    </a:cubicBezTo>
                    <a:cubicBezTo>
                      <a:pt x="20299" y="37345"/>
                      <a:pt x="21470" y="37469"/>
                      <a:pt x="22659" y="37558"/>
                    </a:cubicBezTo>
                    <a:cubicBezTo>
                      <a:pt x="22559" y="37158"/>
                      <a:pt x="22490" y="36790"/>
                      <a:pt x="21808" y="36790"/>
                    </a:cubicBezTo>
                    <a:cubicBezTo>
                      <a:pt x="21763" y="36790"/>
                      <a:pt x="21716" y="36791"/>
                      <a:pt x="21665" y="36795"/>
                    </a:cubicBezTo>
                    <a:cubicBezTo>
                      <a:pt x="21645" y="36796"/>
                      <a:pt x="21626" y="36796"/>
                      <a:pt x="21608" y="36796"/>
                    </a:cubicBezTo>
                    <a:cubicBezTo>
                      <a:pt x="20725" y="36796"/>
                      <a:pt x="22437" y="35547"/>
                      <a:pt x="21115" y="35251"/>
                    </a:cubicBezTo>
                    <a:cubicBezTo>
                      <a:pt x="20388" y="35073"/>
                      <a:pt x="22109" y="33707"/>
                      <a:pt x="20725" y="33246"/>
                    </a:cubicBezTo>
                    <a:lnTo>
                      <a:pt x="20920" y="32980"/>
                    </a:lnTo>
                    <a:lnTo>
                      <a:pt x="22783" y="32394"/>
                    </a:lnTo>
                    <a:lnTo>
                      <a:pt x="21860" y="30017"/>
                    </a:lnTo>
                    <a:lnTo>
                      <a:pt x="23191" y="29839"/>
                    </a:lnTo>
                    <a:cubicBezTo>
                      <a:pt x="23599" y="29041"/>
                      <a:pt x="24007" y="28313"/>
                      <a:pt x="24380" y="27550"/>
                    </a:cubicBezTo>
                    <a:cubicBezTo>
                      <a:pt x="24646" y="26982"/>
                      <a:pt x="25178" y="26308"/>
                      <a:pt x="25036" y="25829"/>
                    </a:cubicBezTo>
                    <a:cubicBezTo>
                      <a:pt x="24451" y="23718"/>
                      <a:pt x="26083" y="22972"/>
                      <a:pt x="27343" y="22529"/>
                    </a:cubicBezTo>
                    <a:cubicBezTo>
                      <a:pt x="28603" y="22068"/>
                      <a:pt x="29082" y="21482"/>
                      <a:pt x="29242" y="20311"/>
                    </a:cubicBezTo>
                    <a:cubicBezTo>
                      <a:pt x="29419" y="19069"/>
                      <a:pt x="29809" y="17862"/>
                      <a:pt x="29898" y="16620"/>
                    </a:cubicBezTo>
                    <a:cubicBezTo>
                      <a:pt x="29987" y="15467"/>
                      <a:pt x="30005" y="14438"/>
                      <a:pt x="31087" y="13675"/>
                    </a:cubicBezTo>
                    <a:cubicBezTo>
                      <a:pt x="31442" y="13444"/>
                      <a:pt x="31531" y="12788"/>
                      <a:pt x="31655" y="12309"/>
                    </a:cubicBezTo>
                    <a:cubicBezTo>
                      <a:pt x="32276" y="10144"/>
                      <a:pt x="31868" y="9612"/>
                      <a:pt x="29490" y="9133"/>
                    </a:cubicBezTo>
                    <a:cubicBezTo>
                      <a:pt x="29100" y="9062"/>
                      <a:pt x="28816" y="8494"/>
                      <a:pt x="28266" y="7926"/>
                    </a:cubicBezTo>
                    <a:lnTo>
                      <a:pt x="24895" y="8778"/>
                    </a:lnTo>
                    <a:cubicBezTo>
                      <a:pt x="24522" y="7678"/>
                      <a:pt x="23315" y="7678"/>
                      <a:pt x="22215" y="7465"/>
                    </a:cubicBezTo>
                    <a:lnTo>
                      <a:pt x="21647" y="8157"/>
                    </a:lnTo>
                    <a:lnTo>
                      <a:pt x="18063" y="3597"/>
                    </a:lnTo>
                    <a:cubicBezTo>
                      <a:pt x="16840" y="3528"/>
                      <a:pt x="15905" y="3374"/>
                      <a:pt x="15067" y="3374"/>
                    </a:cubicBezTo>
                    <a:cubicBezTo>
                      <a:pt x="14823" y="3374"/>
                      <a:pt x="14587" y="3387"/>
                      <a:pt x="14355" y="3419"/>
                    </a:cubicBezTo>
                    <a:cubicBezTo>
                      <a:pt x="14295" y="3427"/>
                      <a:pt x="14238" y="3430"/>
                      <a:pt x="14183" y="3430"/>
                    </a:cubicBezTo>
                    <a:cubicBezTo>
                      <a:pt x="13092" y="3430"/>
                      <a:pt x="13035" y="1981"/>
                      <a:pt x="11835" y="1964"/>
                    </a:cubicBezTo>
                    <a:cubicBezTo>
                      <a:pt x="11108" y="1964"/>
                      <a:pt x="9901" y="1467"/>
                      <a:pt x="9582" y="438"/>
                    </a:cubicBezTo>
                    <a:cubicBezTo>
                      <a:pt x="8677" y="793"/>
                      <a:pt x="7914" y="1361"/>
                      <a:pt x="7133" y="1361"/>
                    </a:cubicBezTo>
                    <a:cubicBezTo>
                      <a:pt x="7119" y="1361"/>
                      <a:pt x="7105" y="1361"/>
                      <a:pt x="7091" y="1361"/>
                    </a:cubicBezTo>
                    <a:cubicBezTo>
                      <a:pt x="6288" y="1361"/>
                      <a:pt x="5470" y="877"/>
                      <a:pt x="4703" y="616"/>
                    </a:cubicBezTo>
                    <a:lnTo>
                      <a:pt x="4170" y="1184"/>
                    </a:lnTo>
                    <a:lnTo>
                      <a:pt x="3585" y="48"/>
                    </a:lnTo>
                    <a:cubicBezTo>
                      <a:pt x="3517" y="34"/>
                      <a:pt x="3429" y="1"/>
                      <a:pt x="3376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5F819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" name="Google Shape;281;p28"/>
              <p:cNvSpPr/>
              <p:nvPr/>
            </p:nvSpPr>
            <p:spPr>
              <a:xfrm>
                <a:off x="3289631" y="-66747"/>
                <a:ext cx="64547" cy="26511"/>
              </a:xfrm>
              <a:custGeom>
                <a:rect b="b" l="l" r="r" t="t"/>
                <a:pathLst>
                  <a:path extrusionOk="0" h="2420" w="5892">
                    <a:moveTo>
                      <a:pt x="2076" y="1"/>
                    </a:moveTo>
                    <a:cubicBezTo>
                      <a:pt x="1454" y="1"/>
                      <a:pt x="791" y="230"/>
                      <a:pt x="0" y="592"/>
                    </a:cubicBezTo>
                    <a:cubicBezTo>
                      <a:pt x="564" y="957"/>
                      <a:pt x="1113" y="1415"/>
                      <a:pt x="1254" y="1415"/>
                    </a:cubicBezTo>
                    <a:cubicBezTo>
                      <a:pt x="1264" y="1415"/>
                      <a:pt x="1272" y="1412"/>
                      <a:pt x="1278" y="1408"/>
                    </a:cubicBezTo>
                    <a:cubicBezTo>
                      <a:pt x="1606" y="1108"/>
                      <a:pt x="1874" y="952"/>
                      <a:pt x="2167" y="952"/>
                    </a:cubicBezTo>
                    <a:cubicBezTo>
                      <a:pt x="2429" y="952"/>
                      <a:pt x="2710" y="1077"/>
                      <a:pt x="3070" y="1337"/>
                    </a:cubicBezTo>
                    <a:cubicBezTo>
                      <a:pt x="3815" y="1869"/>
                      <a:pt x="4773" y="2011"/>
                      <a:pt x="5838" y="2419"/>
                    </a:cubicBezTo>
                    <a:lnTo>
                      <a:pt x="5891" y="1071"/>
                    </a:lnTo>
                    <a:cubicBezTo>
                      <a:pt x="5040" y="893"/>
                      <a:pt x="4170" y="964"/>
                      <a:pt x="3656" y="574"/>
                    </a:cubicBezTo>
                    <a:cubicBezTo>
                      <a:pt x="3121" y="171"/>
                      <a:pt x="2614" y="1"/>
                      <a:pt x="2076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5F819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" name="Google Shape;282;p28"/>
              <p:cNvSpPr/>
              <p:nvPr/>
            </p:nvSpPr>
            <p:spPr>
              <a:xfrm>
                <a:off x="3368156" y="-47247"/>
                <a:ext cx="67855" cy="22556"/>
              </a:xfrm>
              <a:custGeom>
                <a:rect b="b" l="l" r="r" t="t"/>
                <a:pathLst>
                  <a:path extrusionOk="0" h="2059" w="6194">
                    <a:moveTo>
                      <a:pt x="6193" y="0"/>
                    </a:moveTo>
                    <a:lnTo>
                      <a:pt x="6193" y="0"/>
                    </a:lnTo>
                    <a:cubicBezTo>
                      <a:pt x="4801" y="195"/>
                      <a:pt x="3970" y="433"/>
                      <a:pt x="3202" y="433"/>
                    </a:cubicBezTo>
                    <a:cubicBezTo>
                      <a:pt x="3128" y="433"/>
                      <a:pt x="3055" y="431"/>
                      <a:pt x="2982" y="426"/>
                    </a:cubicBezTo>
                    <a:cubicBezTo>
                      <a:pt x="2453" y="395"/>
                      <a:pt x="1944" y="74"/>
                      <a:pt x="1353" y="74"/>
                    </a:cubicBezTo>
                    <a:cubicBezTo>
                      <a:pt x="951" y="74"/>
                      <a:pt x="511" y="222"/>
                      <a:pt x="1" y="710"/>
                    </a:cubicBezTo>
                    <a:lnTo>
                      <a:pt x="1473" y="2059"/>
                    </a:lnTo>
                    <a:cubicBezTo>
                      <a:pt x="2432" y="409"/>
                      <a:pt x="4472" y="1526"/>
                      <a:pt x="6193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5F819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3" name="Google Shape;283;p28"/>
              <p:cNvSpPr/>
              <p:nvPr/>
            </p:nvSpPr>
            <p:spPr>
              <a:xfrm>
                <a:off x="3466707" y="-328516"/>
                <a:ext cx="37532" cy="23334"/>
              </a:xfrm>
              <a:custGeom>
                <a:rect b="b" l="l" r="r" t="t"/>
                <a:pathLst>
                  <a:path extrusionOk="0" h="2130" w="3426">
                    <a:moveTo>
                      <a:pt x="1473" y="1"/>
                    </a:moveTo>
                    <a:lnTo>
                      <a:pt x="1" y="1828"/>
                    </a:lnTo>
                    <a:lnTo>
                      <a:pt x="3372" y="2130"/>
                    </a:lnTo>
                    <a:cubicBezTo>
                      <a:pt x="3407" y="1917"/>
                      <a:pt x="3425" y="1704"/>
                      <a:pt x="3425" y="1509"/>
                    </a:cubicBezTo>
                    <a:cubicBezTo>
                      <a:pt x="3390" y="1172"/>
                      <a:pt x="3301" y="870"/>
                      <a:pt x="3248" y="586"/>
                    </a:cubicBezTo>
                    <a:lnTo>
                      <a:pt x="1473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5F819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4" name="Google Shape;284;p28"/>
              <p:cNvSpPr/>
              <p:nvPr/>
            </p:nvSpPr>
            <p:spPr>
              <a:xfrm>
                <a:off x="3148311" y="-512013"/>
                <a:ext cx="344841" cy="575576"/>
              </a:xfrm>
              <a:custGeom>
                <a:rect b="b" l="l" r="r" t="t"/>
                <a:pathLst>
                  <a:path extrusionOk="0" h="52540" w="31478">
                    <a:moveTo>
                      <a:pt x="28337" y="1"/>
                    </a:moveTo>
                    <a:cubicBezTo>
                      <a:pt x="13326" y="5785"/>
                      <a:pt x="2556" y="18986"/>
                      <a:pt x="1" y="34405"/>
                    </a:cubicBezTo>
                    <a:cubicBezTo>
                      <a:pt x="516" y="36961"/>
                      <a:pt x="764" y="39569"/>
                      <a:pt x="1154" y="42159"/>
                    </a:cubicBezTo>
                    <a:cubicBezTo>
                      <a:pt x="1172" y="42266"/>
                      <a:pt x="1438" y="42355"/>
                      <a:pt x="1687" y="42496"/>
                    </a:cubicBezTo>
                    <a:cubicBezTo>
                      <a:pt x="1687" y="41574"/>
                      <a:pt x="1704" y="40704"/>
                      <a:pt x="1704" y="39835"/>
                    </a:cubicBezTo>
                    <a:lnTo>
                      <a:pt x="2112" y="39817"/>
                    </a:lnTo>
                    <a:lnTo>
                      <a:pt x="3905" y="45513"/>
                    </a:lnTo>
                    <a:cubicBezTo>
                      <a:pt x="4490" y="45956"/>
                      <a:pt x="5289" y="46595"/>
                      <a:pt x="6122" y="47145"/>
                    </a:cubicBezTo>
                    <a:cubicBezTo>
                      <a:pt x="6548" y="47465"/>
                      <a:pt x="7045" y="47678"/>
                      <a:pt x="7560" y="47784"/>
                    </a:cubicBezTo>
                    <a:cubicBezTo>
                      <a:pt x="9813" y="48068"/>
                      <a:pt x="12492" y="48884"/>
                      <a:pt x="13557" y="50481"/>
                    </a:cubicBezTo>
                    <a:cubicBezTo>
                      <a:pt x="14515" y="51971"/>
                      <a:pt x="15810" y="52202"/>
                      <a:pt x="16751" y="52539"/>
                    </a:cubicBezTo>
                    <a:lnTo>
                      <a:pt x="18827" y="51652"/>
                    </a:lnTo>
                    <a:cubicBezTo>
                      <a:pt x="18720" y="51475"/>
                      <a:pt x="18632" y="51155"/>
                      <a:pt x="18525" y="51138"/>
                    </a:cubicBezTo>
                    <a:cubicBezTo>
                      <a:pt x="15367" y="50960"/>
                      <a:pt x="15367" y="50978"/>
                      <a:pt x="14905" y="48015"/>
                    </a:cubicBezTo>
                    <a:cubicBezTo>
                      <a:pt x="14870" y="47695"/>
                      <a:pt x="14799" y="47376"/>
                      <a:pt x="14675" y="46755"/>
                    </a:cubicBezTo>
                    <a:lnTo>
                      <a:pt x="11818" y="46152"/>
                    </a:lnTo>
                    <a:lnTo>
                      <a:pt x="12031" y="42461"/>
                    </a:lnTo>
                    <a:cubicBezTo>
                      <a:pt x="12009" y="42460"/>
                      <a:pt x="11988" y="42460"/>
                      <a:pt x="11967" y="42460"/>
                    </a:cubicBezTo>
                    <a:cubicBezTo>
                      <a:pt x="9761" y="42460"/>
                      <a:pt x="10756" y="45214"/>
                      <a:pt x="9157" y="45531"/>
                    </a:cubicBezTo>
                    <a:cubicBezTo>
                      <a:pt x="7577" y="44537"/>
                      <a:pt x="7577" y="44537"/>
                      <a:pt x="6832" y="39036"/>
                    </a:cubicBezTo>
                    <a:cubicBezTo>
                      <a:pt x="7471" y="36162"/>
                      <a:pt x="10807" y="37120"/>
                      <a:pt x="11570" y="34867"/>
                    </a:cubicBezTo>
                    <a:lnTo>
                      <a:pt x="13876" y="35683"/>
                    </a:lnTo>
                    <a:cubicBezTo>
                      <a:pt x="13930" y="37014"/>
                      <a:pt x="14213" y="38274"/>
                      <a:pt x="15651" y="39090"/>
                    </a:cubicBezTo>
                    <a:lnTo>
                      <a:pt x="14870" y="33554"/>
                    </a:lnTo>
                    <a:cubicBezTo>
                      <a:pt x="15012" y="33305"/>
                      <a:pt x="15189" y="33092"/>
                      <a:pt x="15367" y="32880"/>
                    </a:cubicBezTo>
                    <a:cubicBezTo>
                      <a:pt x="16733" y="31584"/>
                      <a:pt x="18720" y="30662"/>
                      <a:pt x="18277" y="28231"/>
                    </a:cubicBezTo>
                    <a:cubicBezTo>
                      <a:pt x="19217" y="27148"/>
                      <a:pt x="19501" y="25569"/>
                      <a:pt x="20903" y="24824"/>
                    </a:cubicBezTo>
                    <a:cubicBezTo>
                      <a:pt x="21169" y="24664"/>
                      <a:pt x="21701" y="24540"/>
                      <a:pt x="21701" y="24416"/>
                    </a:cubicBezTo>
                    <a:cubicBezTo>
                      <a:pt x="21701" y="22606"/>
                      <a:pt x="23298" y="22375"/>
                      <a:pt x="24345" y="21453"/>
                    </a:cubicBezTo>
                    <a:cubicBezTo>
                      <a:pt x="24698" y="21969"/>
                      <a:pt x="25002" y="22149"/>
                      <a:pt x="25280" y="22149"/>
                    </a:cubicBezTo>
                    <a:cubicBezTo>
                      <a:pt x="25925" y="22149"/>
                      <a:pt x="26432" y="21185"/>
                      <a:pt x="27082" y="21185"/>
                    </a:cubicBezTo>
                    <a:cubicBezTo>
                      <a:pt x="27098" y="21185"/>
                      <a:pt x="27114" y="21185"/>
                      <a:pt x="27131" y="21187"/>
                    </a:cubicBezTo>
                    <a:cubicBezTo>
                      <a:pt x="27184" y="21187"/>
                      <a:pt x="27237" y="20867"/>
                      <a:pt x="27255" y="20832"/>
                    </a:cubicBezTo>
                    <a:lnTo>
                      <a:pt x="25250" y="19909"/>
                    </a:lnTo>
                    <a:lnTo>
                      <a:pt x="25835" y="18348"/>
                    </a:lnTo>
                    <a:lnTo>
                      <a:pt x="24274" y="17851"/>
                    </a:lnTo>
                    <a:cubicBezTo>
                      <a:pt x="25161" y="17514"/>
                      <a:pt x="26048" y="17727"/>
                      <a:pt x="26829" y="17531"/>
                    </a:cubicBezTo>
                    <a:cubicBezTo>
                      <a:pt x="27610" y="17336"/>
                      <a:pt x="28266" y="16751"/>
                      <a:pt x="28976" y="16325"/>
                    </a:cubicBezTo>
                    <a:cubicBezTo>
                      <a:pt x="29774" y="15846"/>
                      <a:pt x="30573" y="15349"/>
                      <a:pt x="31478" y="14781"/>
                    </a:cubicBezTo>
                    <a:cubicBezTo>
                      <a:pt x="30466" y="12723"/>
                      <a:pt x="27769" y="12049"/>
                      <a:pt x="27698" y="9565"/>
                    </a:cubicBezTo>
                    <a:lnTo>
                      <a:pt x="25143" y="11836"/>
                    </a:lnTo>
                    <a:cubicBezTo>
                      <a:pt x="25764" y="8571"/>
                      <a:pt x="23600" y="8908"/>
                      <a:pt x="22269" y="8465"/>
                    </a:cubicBezTo>
                    <a:cubicBezTo>
                      <a:pt x="21932" y="8855"/>
                      <a:pt x="21559" y="9032"/>
                      <a:pt x="21027" y="9316"/>
                    </a:cubicBezTo>
                    <a:lnTo>
                      <a:pt x="21825" y="10132"/>
                    </a:lnTo>
                    <a:lnTo>
                      <a:pt x="20353" y="11197"/>
                    </a:lnTo>
                    <a:cubicBezTo>
                      <a:pt x="21772" y="12244"/>
                      <a:pt x="20956" y="13628"/>
                      <a:pt x="20690" y="13734"/>
                    </a:cubicBezTo>
                    <a:cubicBezTo>
                      <a:pt x="18756" y="14444"/>
                      <a:pt x="19217" y="16396"/>
                      <a:pt x="18401" y="17620"/>
                    </a:cubicBezTo>
                    <a:lnTo>
                      <a:pt x="17460" y="16910"/>
                    </a:lnTo>
                    <a:cubicBezTo>
                      <a:pt x="17052" y="16502"/>
                      <a:pt x="17886" y="16360"/>
                      <a:pt x="17851" y="16023"/>
                    </a:cubicBezTo>
                    <a:cubicBezTo>
                      <a:pt x="17833" y="15580"/>
                      <a:pt x="17744" y="15136"/>
                      <a:pt x="17673" y="14639"/>
                    </a:cubicBezTo>
                    <a:lnTo>
                      <a:pt x="14781" y="13805"/>
                    </a:lnTo>
                    <a:cubicBezTo>
                      <a:pt x="14391" y="10558"/>
                      <a:pt x="17727" y="10026"/>
                      <a:pt x="19075" y="8056"/>
                    </a:cubicBezTo>
                    <a:cubicBezTo>
                      <a:pt x="19476" y="8451"/>
                      <a:pt x="19895" y="8555"/>
                      <a:pt x="20323" y="8555"/>
                    </a:cubicBezTo>
                    <a:cubicBezTo>
                      <a:pt x="20808" y="8555"/>
                      <a:pt x="21305" y="8420"/>
                      <a:pt x="21802" y="8420"/>
                    </a:cubicBezTo>
                    <a:cubicBezTo>
                      <a:pt x="21952" y="8420"/>
                      <a:pt x="22102" y="8433"/>
                      <a:pt x="22251" y="8465"/>
                    </a:cubicBezTo>
                    <a:cubicBezTo>
                      <a:pt x="22127" y="7702"/>
                      <a:pt x="22056" y="7152"/>
                      <a:pt x="21967" y="6495"/>
                    </a:cubicBezTo>
                    <a:cubicBezTo>
                      <a:pt x="23198" y="6481"/>
                      <a:pt x="23566" y="4540"/>
                      <a:pt x="24952" y="4540"/>
                    </a:cubicBezTo>
                    <a:cubicBezTo>
                      <a:pt x="25264" y="4540"/>
                      <a:pt x="25629" y="4639"/>
                      <a:pt x="26066" y="4880"/>
                    </a:cubicBezTo>
                    <a:cubicBezTo>
                      <a:pt x="25374" y="5963"/>
                      <a:pt x="24274" y="6335"/>
                      <a:pt x="23458" y="7010"/>
                    </a:cubicBezTo>
                    <a:lnTo>
                      <a:pt x="26243" y="8376"/>
                    </a:lnTo>
                    <a:lnTo>
                      <a:pt x="28089" y="7205"/>
                    </a:lnTo>
                    <a:lnTo>
                      <a:pt x="28160" y="5324"/>
                    </a:lnTo>
                    <a:cubicBezTo>
                      <a:pt x="28332" y="5383"/>
                      <a:pt x="28506" y="5414"/>
                      <a:pt x="28690" y="5414"/>
                    </a:cubicBezTo>
                    <a:cubicBezTo>
                      <a:pt x="29226" y="5414"/>
                      <a:pt x="29853" y="5151"/>
                      <a:pt x="30804" y="4543"/>
                    </a:cubicBezTo>
                    <a:lnTo>
                      <a:pt x="29029" y="3621"/>
                    </a:lnTo>
                    <a:lnTo>
                      <a:pt x="29561" y="2733"/>
                    </a:lnTo>
                    <a:lnTo>
                      <a:pt x="28231" y="1722"/>
                    </a:lnTo>
                    <a:cubicBezTo>
                      <a:pt x="28355" y="1190"/>
                      <a:pt x="28692" y="586"/>
                      <a:pt x="28515" y="232"/>
                    </a:cubicBezTo>
                    <a:cubicBezTo>
                      <a:pt x="28479" y="161"/>
                      <a:pt x="28408" y="72"/>
                      <a:pt x="28337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5F819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85" name="Google Shape;285;p28"/>
            <p:cNvSpPr/>
            <p:nvPr/>
          </p:nvSpPr>
          <p:spPr>
            <a:xfrm>
              <a:off x="6015523" y="3714217"/>
              <a:ext cx="557665" cy="516387"/>
            </a:xfrm>
            <a:custGeom>
              <a:rect b="b" l="l" r="r" t="t"/>
              <a:pathLst>
                <a:path extrusionOk="0" h="89534" w="96649">
                  <a:moveTo>
                    <a:pt x="48671" y="444"/>
                  </a:moveTo>
                  <a:cubicBezTo>
                    <a:pt x="70814" y="444"/>
                    <a:pt x="90084" y="16342"/>
                    <a:pt x="93207" y="38415"/>
                  </a:cubicBezTo>
                  <a:cubicBezTo>
                    <a:pt x="96649" y="62635"/>
                    <a:pt x="79314" y="85116"/>
                    <a:pt x="54526" y="88629"/>
                  </a:cubicBezTo>
                  <a:cubicBezTo>
                    <a:pt x="52344" y="88930"/>
                    <a:pt x="50161" y="89090"/>
                    <a:pt x="47961" y="89090"/>
                  </a:cubicBezTo>
                  <a:cubicBezTo>
                    <a:pt x="25817" y="89090"/>
                    <a:pt x="6548" y="73192"/>
                    <a:pt x="3425" y="51119"/>
                  </a:cubicBezTo>
                  <a:cubicBezTo>
                    <a:pt x="1" y="26899"/>
                    <a:pt x="17318" y="4418"/>
                    <a:pt x="42123" y="905"/>
                  </a:cubicBezTo>
                  <a:cubicBezTo>
                    <a:pt x="44288" y="586"/>
                    <a:pt x="46470" y="444"/>
                    <a:pt x="48671" y="444"/>
                  </a:cubicBezTo>
                  <a:close/>
                  <a:moveTo>
                    <a:pt x="48746" y="0"/>
                  </a:moveTo>
                  <a:cubicBezTo>
                    <a:pt x="48721" y="0"/>
                    <a:pt x="48696" y="0"/>
                    <a:pt x="48671" y="0"/>
                  </a:cubicBezTo>
                  <a:cubicBezTo>
                    <a:pt x="46453" y="0"/>
                    <a:pt x="44253" y="160"/>
                    <a:pt x="42052" y="462"/>
                  </a:cubicBezTo>
                  <a:cubicBezTo>
                    <a:pt x="36002" y="1313"/>
                    <a:pt x="30164" y="3336"/>
                    <a:pt x="24895" y="6441"/>
                  </a:cubicBezTo>
                  <a:cubicBezTo>
                    <a:pt x="19838" y="9404"/>
                    <a:pt x="15402" y="13326"/>
                    <a:pt x="11835" y="17974"/>
                  </a:cubicBezTo>
                  <a:cubicBezTo>
                    <a:pt x="8269" y="22570"/>
                    <a:pt x="5643" y="27822"/>
                    <a:pt x="4099" y="33447"/>
                  </a:cubicBezTo>
                  <a:cubicBezTo>
                    <a:pt x="2520" y="39213"/>
                    <a:pt x="2130" y="45246"/>
                    <a:pt x="2981" y="51190"/>
                  </a:cubicBezTo>
                  <a:cubicBezTo>
                    <a:pt x="4507" y="61925"/>
                    <a:pt x="9955" y="71737"/>
                    <a:pt x="18276" y="78728"/>
                  </a:cubicBezTo>
                  <a:cubicBezTo>
                    <a:pt x="26561" y="85703"/>
                    <a:pt x="37054" y="89534"/>
                    <a:pt x="47886" y="89534"/>
                  </a:cubicBezTo>
                  <a:cubicBezTo>
                    <a:pt x="47911" y="89534"/>
                    <a:pt x="47936" y="89534"/>
                    <a:pt x="47961" y="89534"/>
                  </a:cubicBezTo>
                  <a:cubicBezTo>
                    <a:pt x="50179" y="89534"/>
                    <a:pt x="52397" y="89374"/>
                    <a:pt x="54579" y="89072"/>
                  </a:cubicBezTo>
                  <a:cubicBezTo>
                    <a:pt x="60647" y="88221"/>
                    <a:pt x="66467" y="86198"/>
                    <a:pt x="71737" y="83093"/>
                  </a:cubicBezTo>
                  <a:cubicBezTo>
                    <a:pt x="76794" y="80112"/>
                    <a:pt x="81230" y="76208"/>
                    <a:pt x="84796" y="71560"/>
                  </a:cubicBezTo>
                  <a:cubicBezTo>
                    <a:pt x="88363" y="66964"/>
                    <a:pt x="90989" y="61712"/>
                    <a:pt x="92532" y="56105"/>
                  </a:cubicBezTo>
                  <a:cubicBezTo>
                    <a:pt x="94112" y="50321"/>
                    <a:pt x="94502" y="44288"/>
                    <a:pt x="93650" y="38362"/>
                  </a:cubicBezTo>
                  <a:cubicBezTo>
                    <a:pt x="92124" y="27609"/>
                    <a:pt x="86677" y="17797"/>
                    <a:pt x="78355" y="10824"/>
                  </a:cubicBezTo>
                  <a:cubicBezTo>
                    <a:pt x="70071" y="3831"/>
                    <a:pt x="59578" y="0"/>
                    <a:pt x="48746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E3E9E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6" name="Google Shape;286;p28"/>
          <p:cNvGrpSpPr/>
          <p:nvPr/>
        </p:nvGrpSpPr>
        <p:grpSpPr>
          <a:xfrm>
            <a:off x="3643642" y="1123747"/>
            <a:ext cx="1856716" cy="451828"/>
            <a:chOff x="4662475" y="1976500"/>
            <a:chExt cx="68725" cy="36625"/>
          </a:xfrm>
        </p:grpSpPr>
        <p:sp>
          <p:nvSpPr>
            <p:cNvPr id="287" name="Google Shape;287;p28"/>
            <p:cNvSpPr/>
            <p:nvPr/>
          </p:nvSpPr>
          <p:spPr>
            <a:xfrm>
              <a:off x="4690800" y="1976500"/>
              <a:ext cx="40400" cy="36625"/>
            </a:xfrm>
            <a:custGeom>
              <a:rect b="b" l="l" r="r" t="t"/>
              <a:pathLst>
                <a:path extrusionOk="0" h="1465" w="1616">
                  <a:moveTo>
                    <a:pt x="887" y="0"/>
                  </a:moveTo>
                  <a:lnTo>
                    <a:pt x="692" y="188"/>
                  </a:lnTo>
                  <a:lnTo>
                    <a:pt x="1104" y="599"/>
                  </a:lnTo>
                  <a:lnTo>
                    <a:pt x="0" y="599"/>
                  </a:lnTo>
                  <a:lnTo>
                    <a:pt x="0" y="866"/>
                  </a:lnTo>
                  <a:lnTo>
                    <a:pt x="1104" y="866"/>
                  </a:lnTo>
                  <a:lnTo>
                    <a:pt x="692" y="1269"/>
                  </a:lnTo>
                  <a:lnTo>
                    <a:pt x="887" y="1464"/>
                  </a:lnTo>
                  <a:lnTo>
                    <a:pt x="1616" y="729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9FC5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C9DAF8"/>
                </a:solidFill>
              </a:endParaRPr>
            </a:p>
          </p:txBody>
        </p:sp>
        <p:sp>
          <p:nvSpPr>
            <p:cNvPr id="288" name="Google Shape;288;p28"/>
            <p:cNvSpPr/>
            <p:nvPr/>
          </p:nvSpPr>
          <p:spPr>
            <a:xfrm>
              <a:off x="4674375" y="1991450"/>
              <a:ext cx="10675" cy="6700"/>
            </a:xfrm>
            <a:custGeom>
              <a:rect b="b" l="l" r="r" t="t"/>
              <a:pathLst>
                <a:path extrusionOk="0" h="268" w="427">
                  <a:moveTo>
                    <a:pt x="1" y="1"/>
                  </a:moveTo>
                  <a:lnTo>
                    <a:pt x="1" y="268"/>
                  </a:lnTo>
                  <a:lnTo>
                    <a:pt x="426" y="268"/>
                  </a:lnTo>
                  <a:lnTo>
                    <a:pt x="426" y="1"/>
                  </a:lnTo>
                  <a:close/>
                </a:path>
              </a:pathLst>
            </a:custGeom>
            <a:solidFill>
              <a:srgbClr val="9FC5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C9DAF8"/>
                </a:solidFill>
              </a:endParaRPr>
            </a:p>
          </p:txBody>
        </p:sp>
        <p:sp>
          <p:nvSpPr>
            <p:cNvPr id="289" name="Google Shape;289;p28"/>
            <p:cNvSpPr/>
            <p:nvPr/>
          </p:nvSpPr>
          <p:spPr>
            <a:xfrm>
              <a:off x="4662475" y="1991450"/>
              <a:ext cx="5625" cy="6700"/>
            </a:xfrm>
            <a:custGeom>
              <a:rect b="b" l="l" r="r" t="t"/>
              <a:pathLst>
                <a:path extrusionOk="0" h="268" w="225">
                  <a:moveTo>
                    <a:pt x="1" y="1"/>
                  </a:moveTo>
                  <a:lnTo>
                    <a:pt x="1" y="268"/>
                  </a:lnTo>
                  <a:lnTo>
                    <a:pt x="224" y="268"/>
                  </a:lnTo>
                  <a:lnTo>
                    <a:pt x="224" y="1"/>
                  </a:lnTo>
                  <a:close/>
                </a:path>
              </a:pathLst>
            </a:custGeom>
            <a:solidFill>
              <a:srgbClr val="9FC5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C9DAF8"/>
                </a:solidFill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9"/>
          <p:cNvSpPr/>
          <p:nvPr/>
        </p:nvSpPr>
        <p:spPr>
          <a:xfrm>
            <a:off x="4309050" y="539398"/>
            <a:ext cx="876812" cy="1016653"/>
          </a:xfrm>
          <a:custGeom>
            <a:rect b="b" l="l" r="r" t="t"/>
            <a:pathLst>
              <a:path extrusionOk="0" h="16791" w="11447">
                <a:moveTo>
                  <a:pt x="1" y="1"/>
                </a:moveTo>
                <a:lnTo>
                  <a:pt x="1" y="16791"/>
                </a:lnTo>
                <a:lnTo>
                  <a:pt x="11447" y="16791"/>
                </a:lnTo>
                <a:lnTo>
                  <a:pt x="1144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9"/>
          <p:cNvSpPr/>
          <p:nvPr/>
        </p:nvSpPr>
        <p:spPr>
          <a:xfrm>
            <a:off x="4309050" y="1555982"/>
            <a:ext cx="876812" cy="1015018"/>
          </a:xfrm>
          <a:custGeom>
            <a:rect b="b" l="l" r="r" t="t"/>
            <a:pathLst>
              <a:path extrusionOk="0" h="16764" w="11447">
                <a:moveTo>
                  <a:pt x="1" y="1"/>
                </a:moveTo>
                <a:lnTo>
                  <a:pt x="1" y="16763"/>
                </a:lnTo>
                <a:lnTo>
                  <a:pt x="11447" y="16763"/>
                </a:lnTo>
                <a:lnTo>
                  <a:pt x="11447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9"/>
          <p:cNvSpPr/>
          <p:nvPr/>
        </p:nvSpPr>
        <p:spPr>
          <a:xfrm>
            <a:off x="4309050" y="2570931"/>
            <a:ext cx="876812" cy="1016593"/>
          </a:xfrm>
          <a:custGeom>
            <a:rect b="b" l="l" r="r" t="t"/>
            <a:pathLst>
              <a:path extrusionOk="0" h="16790" w="11447">
                <a:moveTo>
                  <a:pt x="1" y="0"/>
                </a:moveTo>
                <a:lnTo>
                  <a:pt x="1" y="16790"/>
                </a:lnTo>
                <a:lnTo>
                  <a:pt x="11447" y="16790"/>
                </a:lnTo>
                <a:lnTo>
                  <a:pt x="1144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29"/>
          <p:cNvSpPr/>
          <p:nvPr/>
        </p:nvSpPr>
        <p:spPr>
          <a:xfrm>
            <a:off x="4309050" y="3587454"/>
            <a:ext cx="876812" cy="1016653"/>
          </a:xfrm>
          <a:custGeom>
            <a:rect b="b" l="l" r="r" t="t"/>
            <a:pathLst>
              <a:path extrusionOk="0" h="16791" w="11447">
                <a:moveTo>
                  <a:pt x="1" y="1"/>
                </a:moveTo>
                <a:lnTo>
                  <a:pt x="1" y="16790"/>
                </a:lnTo>
                <a:lnTo>
                  <a:pt x="11447" y="16790"/>
                </a:lnTo>
                <a:lnTo>
                  <a:pt x="1144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29"/>
          <p:cNvSpPr txBox="1"/>
          <p:nvPr>
            <p:ph type="title"/>
          </p:nvPr>
        </p:nvSpPr>
        <p:spPr>
          <a:xfrm>
            <a:off x="128600" y="1654950"/>
            <a:ext cx="3725100" cy="182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Г. Тард виділяє наступні механізми </a:t>
            </a:r>
            <a:endParaRPr/>
          </a:p>
        </p:txBody>
      </p:sp>
      <p:sp>
        <p:nvSpPr>
          <p:cNvPr id="299" name="Google Shape;299;p29"/>
          <p:cNvSpPr txBox="1"/>
          <p:nvPr>
            <p:ph idx="2" type="title"/>
          </p:nvPr>
        </p:nvSpPr>
        <p:spPr>
          <a:xfrm>
            <a:off x="4309050" y="728525"/>
            <a:ext cx="876900" cy="6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00" name="Google Shape;300;p29"/>
          <p:cNvSpPr txBox="1"/>
          <p:nvPr>
            <p:ph idx="3" type="title"/>
          </p:nvPr>
        </p:nvSpPr>
        <p:spPr>
          <a:xfrm>
            <a:off x="4309050" y="1744291"/>
            <a:ext cx="876900" cy="6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301" name="Google Shape;301;p29"/>
          <p:cNvSpPr txBox="1"/>
          <p:nvPr>
            <p:ph idx="4" type="title"/>
          </p:nvPr>
        </p:nvSpPr>
        <p:spPr>
          <a:xfrm>
            <a:off x="4309050" y="2760037"/>
            <a:ext cx="876900" cy="6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302" name="Google Shape;302;p29"/>
          <p:cNvSpPr txBox="1"/>
          <p:nvPr>
            <p:ph idx="5" type="title"/>
          </p:nvPr>
        </p:nvSpPr>
        <p:spPr>
          <a:xfrm>
            <a:off x="4309050" y="3776587"/>
            <a:ext cx="876900" cy="6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303" name="Google Shape;303;p29"/>
          <p:cNvSpPr txBox="1"/>
          <p:nvPr>
            <p:ph idx="6" type="subTitle"/>
          </p:nvPr>
        </p:nvSpPr>
        <p:spPr>
          <a:xfrm>
            <a:off x="5641200" y="862625"/>
            <a:ext cx="27927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Імітація</a:t>
            </a:r>
            <a:endParaRPr sz="1600"/>
          </a:p>
        </p:txBody>
      </p:sp>
      <p:sp>
        <p:nvSpPr>
          <p:cNvPr id="304" name="Google Shape;304;p29"/>
          <p:cNvSpPr txBox="1"/>
          <p:nvPr>
            <p:ph idx="8" type="subTitle"/>
          </p:nvPr>
        </p:nvSpPr>
        <p:spPr>
          <a:xfrm>
            <a:off x="5641300" y="1878387"/>
            <a:ext cx="27927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Наслідування</a:t>
            </a:r>
            <a:endParaRPr sz="1600"/>
          </a:p>
        </p:txBody>
      </p:sp>
      <p:sp>
        <p:nvSpPr>
          <p:cNvPr id="305" name="Google Shape;305;p29"/>
          <p:cNvSpPr txBox="1"/>
          <p:nvPr>
            <p:ph idx="13" type="subTitle"/>
          </p:nvPr>
        </p:nvSpPr>
        <p:spPr>
          <a:xfrm>
            <a:off x="5641300" y="2894525"/>
            <a:ext cx="27927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Ідентифікація</a:t>
            </a:r>
            <a:endParaRPr sz="1600"/>
          </a:p>
        </p:txBody>
      </p:sp>
      <p:sp>
        <p:nvSpPr>
          <p:cNvPr id="306" name="Google Shape;306;p29"/>
          <p:cNvSpPr txBox="1"/>
          <p:nvPr>
            <p:ph idx="15" type="subTitle"/>
          </p:nvPr>
        </p:nvSpPr>
        <p:spPr>
          <a:xfrm>
            <a:off x="5641200" y="3910675"/>
            <a:ext cx="27927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Керівництво</a:t>
            </a:r>
            <a:endParaRPr sz="1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0"/>
          <p:cNvSpPr/>
          <p:nvPr/>
        </p:nvSpPr>
        <p:spPr>
          <a:xfrm>
            <a:off x="4309050" y="539398"/>
            <a:ext cx="876812" cy="1016653"/>
          </a:xfrm>
          <a:custGeom>
            <a:rect b="b" l="l" r="r" t="t"/>
            <a:pathLst>
              <a:path extrusionOk="0" h="16791" w="11447">
                <a:moveTo>
                  <a:pt x="1" y="1"/>
                </a:moveTo>
                <a:lnTo>
                  <a:pt x="1" y="16791"/>
                </a:lnTo>
                <a:lnTo>
                  <a:pt x="11447" y="16791"/>
                </a:lnTo>
                <a:lnTo>
                  <a:pt x="1144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0"/>
          <p:cNvSpPr/>
          <p:nvPr/>
        </p:nvSpPr>
        <p:spPr>
          <a:xfrm>
            <a:off x="4309050" y="1555982"/>
            <a:ext cx="876812" cy="1015018"/>
          </a:xfrm>
          <a:custGeom>
            <a:rect b="b" l="l" r="r" t="t"/>
            <a:pathLst>
              <a:path extrusionOk="0" h="16764" w="11447">
                <a:moveTo>
                  <a:pt x="1" y="1"/>
                </a:moveTo>
                <a:lnTo>
                  <a:pt x="1" y="16763"/>
                </a:lnTo>
                <a:lnTo>
                  <a:pt x="11447" y="16763"/>
                </a:lnTo>
                <a:lnTo>
                  <a:pt x="11447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0"/>
          <p:cNvSpPr/>
          <p:nvPr/>
        </p:nvSpPr>
        <p:spPr>
          <a:xfrm>
            <a:off x="4309050" y="2570931"/>
            <a:ext cx="876812" cy="1016593"/>
          </a:xfrm>
          <a:custGeom>
            <a:rect b="b" l="l" r="r" t="t"/>
            <a:pathLst>
              <a:path extrusionOk="0" h="16790" w="11447">
                <a:moveTo>
                  <a:pt x="1" y="0"/>
                </a:moveTo>
                <a:lnTo>
                  <a:pt x="1" y="16790"/>
                </a:lnTo>
                <a:lnTo>
                  <a:pt x="11447" y="16790"/>
                </a:lnTo>
                <a:lnTo>
                  <a:pt x="1144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30"/>
          <p:cNvSpPr/>
          <p:nvPr/>
        </p:nvSpPr>
        <p:spPr>
          <a:xfrm>
            <a:off x="4309050" y="3587454"/>
            <a:ext cx="876812" cy="1016653"/>
          </a:xfrm>
          <a:custGeom>
            <a:rect b="b" l="l" r="r" t="t"/>
            <a:pathLst>
              <a:path extrusionOk="0" h="16791" w="11447">
                <a:moveTo>
                  <a:pt x="1" y="1"/>
                </a:moveTo>
                <a:lnTo>
                  <a:pt x="1" y="16790"/>
                </a:lnTo>
                <a:lnTo>
                  <a:pt x="11447" y="16790"/>
                </a:lnTo>
                <a:lnTo>
                  <a:pt x="1144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30"/>
          <p:cNvSpPr txBox="1"/>
          <p:nvPr>
            <p:ph type="title"/>
          </p:nvPr>
        </p:nvSpPr>
        <p:spPr>
          <a:xfrm>
            <a:off x="128600" y="1654950"/>
            <a:ext cx="3725100" cy="182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У вітчизняній психології можна виділити такі механізми</a:t>
            </a:r>
            <a:endParaRPr/>
          </a:p>
        </p:txBody>
      </p:sp>
      <p:sp>
        <p:nvSpPr>
          <p:cNvPr id="316" name="Google Shape;316;p30"/>
          <p:cNvSpPr txBox="1"/>
          <p:nvPr>
            <p:ph idx="2" type="title"/>
          </p:nvPr>
        </p:nvSpPr>
        <p:spPr>
          <a:xfrm>
            <a:off x="4309050" y="728525"/>
            <a:ext cx="876900" cy="6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17" name="Google Shape;317;p30"/>
          <p:cNvSpPr txBox="1"/>
          <p:nvPr>
            <p:ph idx="3" type="title"/>
          </p:nvPr>
        </p:nvSpPr>
        <p:spPr>
          <a:xfrm>
            <a:off x="4309050" y="1744291"/>
            <a:ext cx="876900" cy="6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318" name="Google Shape;318;p30"/>
          <p:cNvSpPr txBox="1"/>
          <p:nvPr>
            <p:ph idx="4" type="title"/>
          </p:nvPr>
        </p:nvSpPr>
        <p:spPr>
          <a:xfrm>
            <a:off x="4309050" y="2760037"/>
            <a:ext cx="876900" cy="6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319" name="Google Shape;319;p30"/>
          <p:cNvSpPr txBox="1"/>
          <p:nvPr>
            <p:ph idx="5" type="title"/>
          </p:nvPr>
        </p:nvSpPr>
        <p:spPr>
          <a:xfrm>
            <a:off x="4309050" y="3776587"/>
            <a:ext cx="876900" cy="6384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320" name="Google Shape;320;p30"/>
          <p:cNvSpPr txBox="1"/>
          <p:nvPr>
            <p:ph idx="6" type="subTitle"/>
          </p:nvPr>
        </p:nvSpPr>
        <p:spPr>
          <a:xfrm>
            <a:off x="5641300" y="862625"/>
            <a:ext cx="27927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Інтеріоризація</a:t>
            </a:r>
            <a:endParaRPr sz="1600"/>
          </a:p>
        </p:txBody>
      </p:sp>
      <p:sp>
        <p:nvSpPr>
          <p:cNvPr id="321" name="Google Shape;321;p30"/>
          <p:cNvSpPr txBox="1"/>
          <p:nvPr>
            <p:ph idx="8" type="subTitle"/>
          </p:nvPr>
        </p:nvSpPr>
        <p:spPr>
          <a:xfrm>
            <a:off x="5641300" y="1878400"/>
            <a:ext cx="27927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Наслідування</a:t>
            </a:r>
            <a:endParaRPr sz="1600"/>
          </a:p>
        </p:txBody>
      </p:sp>
      <p:sp>
        <p:nvSpPr>
          <p:cNvPr id="322" name="Google Shape;322;p30"/>
          <p:cNvSpPr txBox="1"/>
          <p:nvPr>
            <p:ph idx="13" type="subTitle"/>
          </p:nvPr>
        </p:nvSpPr>
        <p:spPr>
          <a:xfrm>
            <a:off x="5641300" y="2894175"/>
            <a:ext cx="27927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Навіювання</a:t>
            </a:r>
            <a:endParaRPr sz="1600"/>
          </a:p>
        </p:txBody>
      </p:sp>
      <p:sp>
        <p:nvSpPr>
          <p:cNvPr id="323" name="Google Shape;323;p30"/>
          <p:cNvSpPr txBox="1"/>
          <p:nvPr>
            <p:ph idx="15" type="subTitle"/>
          </p:nvPr>
        </p:nvSpPr>
        <p:spPr>
          <a:xfrm>
            <a:off x="5641300" y="3909950"/>
            <a:ext cx="2792700" cy="3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Конформізм</a:t>
            </a:r>
            <a:endParaRPr sz="1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1"/>
          <p:cNvSpPr txBox="1"/>
          <p:nvPr>
            <p:ph type="title"/>
          </p:nvPr>
        </p:nvSpPr>
        <p:spPr>
          <a:xfrm>
            <a:off x="356575" y="445025"/>
            <a:ext cx="3614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Усі механізми поділяються на 3 групи</a:t>
            </a:r>
            <a:endParaRPr/>
          </a:p>
        </p:txBody>
      </p:sp>
      <p:sp>
        <p:nvSpPr>
          <p:cNvPr id="329" name="Google Shape;329;p31"/>
          <p:cNvSpPr txBox="1"/>
          <p:nvPr>
            <p:ph idx="1" type="subTitle"/>
          </p:nvPr>
        </p:nvSpPr>
        <p:spPr>
          <a:xfrm>
            <a:off x="3970802" y="888850"/>
            <a:ext cx="19227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Неусвідомлювані</a:t>
            </a:r>
            <a:endParaRPr/>
          </a:p>
        </p:txBody>
      </p:sp>
      <p:sp>
        <p:nvSpPr>
          <p:cNvPr id="330" name="Google Shape;330;p31"/>
          <p:cNvSpPr txBox="1"/>
          <p:nvPr>
            <p:ph idx="2" type="subTitle"/>
          </p:nvPr>
        </p:nvSpPr>
        <p:spPr>
          <a:xfrm>
            <a:off x="3961500" y="1254575"/>
            <a:ext cx="2141400" cy="110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Навіювання, зараження, наслідування, ідентифікація. </a:t>
            </a:r>
            <a:endParaRPr/>
          </a:p>
        </p:txBody>
      </p:sp>
      <p:sp>
        <p:nvSpPr>
          <p:cNvPr id="331" name="Google Shape;331;p31"/>
          <p:cNvSpPr txBox="1"/>
          <p:nvPr>
            <p:ph idx="3" type="subTitle"/>
          </p:nvPr>
        </p:nvSpPr>
        <p:spPr>
          <a:xfrm>
            <a:off x="3961488" y="2782550"/>
            <a:ext cx="17100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Усвідомлювані</a:t>
            </a:r>
            <a:endParaRPr/>
          </a:p>
        </p:txBody>
      </p:sp>
      <p:sp>
        <p:nvSpPr>
          <p:cNvPr id="332" name="Google Shape;332;p31"/>
          <p:cNvSpPr txBox="1"/>
          <p:nvPr>
            <p:ph idx="4" type="subTitle"/>
          </p:nvPr>
        </p:nvSpPr>
        <p:spPr>
          <a:xfrm>
            <a:off x="3961503" y="3148259"/>
            <a:ext cx="21414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Референтна група, авторитет, популярність. </a:t>
            </a:r>
            <a:endParaRPr/>
          </a:p>
        </p:txBody>
      </p:sp>
      <p:sp>
        <p:nvSpPr>
          <p:cNvPr id="333" name="Google Shape;333;p31"/>
          <p:cNvSpPr txBox="1"/>
          <p:nvPr>
            <p:ph idx="5" type="subTitle"/>
          </p:nvPr>
        </p:nvSpPr>
        <p:spPr>
          <a:xfrm>
            <a:off x="6498088" y="888850"/>
            <a:ext cx="17100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Окрема група</a:t>
            </a:r>
            <a:endParaRPr/>
          </a:p>
        </p:txBody>
      </p:sp>
      <p:sp>
        <p:nvSpPr>
          <p:cNvPr id="334" name="Google Shape;334;p31"/>
          <p:cNvSpPr txBox="1"/>
          <p:nvPr>
            <p:ph idx="6" type="subTitle"/>
          </p:nvPr>
        </p:nvSpPr>
        <p:spPr>
          <a:xfrm>
            <a:off x="6498093" y="1254565"/>
            <a:ext cx="2139600" cy="110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Заохочення та покарання.</a:t>
            </a:r>
            <a:endParaRPr/>
          </a:p>
        </p:txBody>
      </p:sp>
      <p:grpSp>
        <p:nvGrpSpPr>
          <p:cNvPr id="335" name="Google Shape;335;p31"/>
          <p:cNvGrpSpPr/>
          <p:nvPr/>
        </p:nvGrpSpPr>
        <p:grpSpPr>
          <a:xfrm>
            <a:off x="356563" y="1794498"/>
            <a:ext cx="2739052" cy="2733395"/>
            <a:chOff x="356563" y="1794498"/>
            <a:chExt cx="2739052" cy="2733395"/>
          </a:xfrm>
        </p:grpSpPr>
        <p:sp>
          <p:nvSpPr>
            <p:cNvPr id="336" name="Google Shape;336;p31"/>
            <p:cNvSpPr/>
            <p:nvPr/>
          </p:nvSpPr>
          <p:spPr>
            <a:xfrm>
              <a:off x="356563" y="1794498"/>
              <a:ext cx="932571" cy="932578"/>
            </a:xfrm>
            <a:custGeom>
              <a:rect b="b" l="l" r="r" t="t"/>
              <a:pathLst>
                <a:path extrusionOk="0" h="3042" w="3042">
                  <a:moveTo>
                    <a:pt x="1521" y="349"/>
                  </a:moveTo>
                  <a:cubicBezTo>
                    <a:pt x="2162" y="349"/>
                    <a:pt x="2692" y="865"/>
                    <a:pt x="2692" y="1521"/>
                  </a:cubicBezTo>
                  <a:cubicBezTo>
                    <a:pt x="2692" y="2163"/>
                    <a:pt x="2162" y="2679"/>
                    <a:pt x="1521" y="2679"/>
                  </a:cubicBezTo>
                  <a:cubicBezTo>
                    <a:pt x="879" y="2679"/>
                    <a:pt x="349" y="2163"/>
                    <a:pt x="349" y="1521"/>
                  </a:cubicBezTo>
                  <a:cubicBezTo>
                    <a:pt x="349" y="865"/>
                    <a:pt x="879" y="349"/>
                    <a:pt x="1521" y="349"/>
                  </a:cubicBezTo>
                  <a:close/>
                  <a:moveTo>
                    <a:pt x="1521" y="1"/>
                  </a:moveTo>
                  <a:cubicBezTo>
                    <a:pt x="684" y="1"/>
                    <a:pt x="0" y="684"/>
                    <a:pt x="0" y="1521"/>
                  </a:cubicBezTo>
                  <a:cubicBezTo>
                    <a:pt x="0" y="2358"/>
                    <a:pt x="684" y="3041"/>
                    <a:pt x="1521" y="3041"/>
                  </a:cubicBezTo>
                  <a:cubicBezTo>
                    <a:pt x="2358" y="3041"/>
                    <a:pt x="3041" y="2358"/>
                    <a:pt x="3041" y="1521"/>
                  </a:cubicBezTo>
                  <a:cubicBezTo>
                    <a:pt x="3041" y="684"/>
                    <a:pt x="2358" y="1"/>
                    <a:pt x="15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31"/>
            <p:cNvSpPr/>
            <p:nvPr/>
          </p:nvSpPr>
          <p:spPr>
            <a:xfrm>
              <a:off x="710099" y="1887129"/>
              <a:ext cx="2237373" cy="2237192"/>
            </a:xfrm>
            <a:custGeom>
              <a:rect b="b" l="l" r="r" t="t"/>
              <a:pathLst>
                <a:path extrusionOk="0" h="12345" w="12346">
                  <a:moveTo>
                    <a:pt x="6180" y="0"/>
                  </a:moveTo>
                  <a:cubicBezTo>
                    <a:pt x="2777" y="0"/>
                    <a:pt x="1" y="2762"/>
                    <a:pt x="1" y="6166"/>
                  </a:cubicBezTo>
                  <a:cubicBezTo>
                    <a:pt x="1" y="9583"/>
                    <a:pt x="2777" y="12345"/>
                    <a:pt x="6180" y="12345"/>
                  </a:cubicBezTo>
                  <a:cubicBezTo>
                    <a:pt x="9584" y="12345"/>
                    <a:pt x="12346" y="9583"/>
                    <a:pt x="12346" y="6166"/>
                  </a:cubicBezTo>
                  <a:cubicBezTo>
                    <a:pt x="12346" y="2762"/>
                    <a:pt x="9584" y="0"/>
                    <a:pt x="61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38" name="Google Shape;338;p31"/>
            <p:cNvGrpSpPr/>
            <p:nvPr/>
          </p:nvGrpSpPr>
          <p:grpSpPr>
            <a:xfrm>
              <a:off x="1405787" y="2438778"/>
              <a:ext cx="845997" cy="1133894"/>
              <a:chOff x="5219675" y="3392600"/>
              <a:chExt cx="315600" cy="423000"/>
            </a:xfrm>
          </p:grpSpPr>
          <p:sp>
            <p:nvSpPr>
              <p:cNvPr id="339" name="Google Shape;339;p31"/>
              <p:cNvSpPr/>
              <p:nvPr/>
            </p:nvSpPr>
            <p:spPr>
              <a:xfrm>
                <a:off x="5219675" y="3392600"/>
                <a:ext cx="315600" cy="423000"/>
              </a:xfrm>
              <a:custGeom>
                <a:rect b="b" l="l" r="r" t="t"/>
                <a:pathLst>
                  <a:path extrusionOk="0" h="16920" w="12624">
                    <a:moveTo>
                      <a:pt x="11996" y="684"/>
                    </a:moveTo>
                    <a:lnTo>
                      <a:pt x="11996" y="12247"/>
                    </a:lnTo>
                    <a:lnTo>
                      <a:pt x="2511" y="12247"/>
                    </a:lnTo>
                    <a:lnTo>
                      <a:pt x="2511" y="2915"/>
                    </a:lnTo>
                    <a:cubicBezTo>
                      <a:pt x="2511" y="2748"/>
                      <a:pt x="2372" y="2581"/>
                      <a:pt x="2176" y="2581"/>
                    </a:cubicBezTo>
                    <a:cubicBezTo>
                      <a:pt x="2009" y="2581"/>
                      <a:pt x="1841" y="2720"/>
                      <a:pt x="1841" y="2915"/>
                    </a:cubicBezTo>
                    <a:lnTo>
                      <a:pt x="1841" y="12247"/>
                    </a:lnTo>
                    <a:lnTo>
                      <a:pt x="1395" y="12247"/>
                    </a:lnTo>
                    <a:cubicBezTo>
                      <a:pt x="1381" y="12247"/>
                      <a:pt x="1353" y="12247"/>
                      <a:pt x="1339" y="12261"/>
                    </a:cubicBezTo>
                    <a:lnTo>
                      <a:pt x="1325" y="12261"/>
                    </a:lnTo>
                    <a:cubicBezTo>
                      <a:pt x="1311" y="12261"/>
                      <a:pt x="1270" y="12275"/>
                      <a:pt x="1256" y="12275"/>
                    </a:cubicBezTo>
                    <a:lnTo>
                      <a:pt x="1242" y="12275"/>
                    </a:lnTo>
                    <a:cubicBezTo>
                      <a:pt x="1214" y="12275"/>
                      <a:pt x="1200" y="12303"/>
                      <a:pt x="1186" y="12303"/>
                    </a:cubicBezTo>
                    <a:lnTo>
                      <a:pt x="1172" y="12303"/>
                    </a:lnTo>
                    <a:cubicBezTo>
                      <a:pt x="1144" y="12303"/>
                      <a:pt x="1130" y="12317"/>
                      <a:pt x="1116" y="12317"/>
                    </a:cubicBezTo>
                    <a:cubicBezTo>
                      <a:pt x="1116" y="12317"/>
                      <a:pt x="1102" y="12317"/>
                      <a:pt x="1102" y="12331"/>
                    </a:cubicBezTo>
                    <a:cubicBezTo>
                      <a:pt x="1074" y="12331"/>
                      <a:pt x="1060" y="12345"/>
                      <a:pt x="1046" y="12345"/>
                    </a:cubicBezTo>
                    <a:cubicBezTo>
                      <a:pt x="1046" y="12345"/>
                      <a:pt x="1032" y="12345"/>
                      <a:pt x="1032" y="12373"/>
                    </a:cubicBezTo>
                    <a:cubicBezTo>
                      <a:pt x="1005" y="12387"/>
                      <a:pt x="977" y="12387"/>
                      <a:pt x="963" y="12400"/>
                    </a:cubicBezTo>
                    <a:cubicBezTo>
                      <a:pt x="935" y="12414"/>
                      <a:pt x="921" y="12414"/>
                      <a:pt x="893" y="12442"/>
                    </a:cubicBezTo>
                    <a:cubicBezTo>
                      <a:pt x="893" y="12442"/>
                      <a:pt x="865" y="12442"/>
                      <a:pt x="865" y="12456"/>
                    </a:cubicBezTo>
                    <a:cubicBezTo>
                      <a:pt x="851" y="12456"/>
                      <a:pt x="837" y="12470"/>
                      <a:pt x="837" y="12470"/>
                    </a:cubicBezTo>
                    <a:lnTo>
                      <a:pt x="823" y="12484"/>
                    </a:lnTo>
                    <a:cubicBezTo>
                      <a:pt x="795" y="12484"/>
                      <a:pt x="781" y="12512"/>
                      <a:pt x="781" y="12512"/>
                    </a:cubicBezTo>
                    <a:lnTo>
                      <a:pt x="767" y="12526"/>
                    </a:lnTo>
                    <a:cubicBezTo>
                      <a:pt x="740" y="12540"/>
                      <a:pt x="726" y="12540"/>
                      <a:pt x="712" y="12554"/>
                    </a:cubicBezTo>
                    <a:cubicBezTo>
                      <a:pt x="712" y="12554"/>
                      <a:pt x="698" y="12554"/>
                      <a:pt x="698" y="12582"/>
                    </a:cubicBezTo>
                    <a:lnTo>
                      <a:pt x="698" y="1660"/>
                    </a:lnTo>
                    <a:cubicBezTo>
                      <a:pt x="698" y="1116"/>
                      <a:pt x="1130" y="684"/>
                      <a:pt x="1674" y="684"/>
                    </a:cubicBezTo>
                    <a:close/>
                    <a:moveTo>
                      <a:pt x="2190" y="14228"/>
                    </a:moveTo>
                    <a:lnTo>
                      <a:pt x="2190" y="14855"/>
                    </a:lnTo>
                    <a:lnTo>
                      <a:pt x="1632" y="14855"/>
                    </a:lnTo>
                    <a:cubicBezTo>
                      <a:pt x="1214" y="14855"/>
                      <a:pt x="851" y="14604"/>
                      <a:pt x="712" y="14228"/>
                    </a:cubicBezTo>
                    <a:close/>
                    <a:moveTo>
                      <a:pt x="11954" y="12931"/>
                    </a:moveTo>
                    <a:lnTo>
                      <a:pt x="11954" y="14855"/>
                    </a:lnTo>
                    <a:lnTo>
                      <a:pt x="5649" y="14855"/>
                    </a:lnTo>
                    <a:lnTo>
                      <a:pt x="5649" y="14228"/>
                    </a:lnTo>
                    <a:lnTo>
                      <a:pt x="9443" y="14228"/>
                    </a:lnTo>
                    <a:cubicBezTo>
                      <a:pt x="9625" y="14228"/>
                      <a:pt x="9778" y="14088"/>
                      <a:pt x="9778" y="13907"/>
                    </a:cubicBezTo>
                    <a:cubicBezTo>
                      <a:pt x="9778" y="13726"/>
                      <a:pt x="9639" y="13572"/>
                      <a:pt x="9443" y="13572"/>
                    </a:cubicBezTo>
                    <a:lnTo>
                      <a:pt x="712" y="13572"/>
                    </a:lnTo>
                    <a:cubicBezTo>
                      <a:pt x="851" y="13182"/>
                      <a:pt x="1214" y="12931"/>
                      <a:pt x="1632" y="12931"/>
                    </a:cubicBezTo>
                    <a:close/>
                    <a:moveTo>
                      <a:pt x="4994" y="14228"/>
                    </a:moveTo>
                    <a:lnTo>
                      <a:pt x="4994" y="15190"/>
                    </a:lnTo>
                    <a:lnTo>
                      <a:pt x="4980" y="15190"/>
                    </a:lnTo>
                    <a:lnTo>
                      <a:pt x="4980" y="16097"/>
                    </a:lnTo>
                    <a:lnTo>
                      <a:pt x="4073" y="15664"/>
                    </a:lnTo>
                    <a:cubicBezTo>
                      <a:pt x="4031" y="15644"/>
                      <a:pt x="3983" y="15633"/>
                      <a:pt x="3934" y="15633"/>
                    </a:cubicBezTo>
                    <a:cubicBezTo>
                      <a:pt x="3885" y="15633"/>
                      <a:pt x="3836" y="15644"/>
                      <a:pt x="3794" y="15664"/>
                    </a:cubicBezTo>
                    <a:lnTo>
                      <a:pt x="2888" y="16097"/>
                    </a:lnTo>
                    <a:lnTo>
                      <a:pt x="2888" y="15190"/>
                    </a:lnTo>
                    <a:lnTo>
                      <a:pt x="2888" y="14228"/>
                    </a:lnTo>
                    <a:close/>
                    <a:moveTo>
                      <a:pt x="1632" y="0"/>
                    </a:moveTo>
                    <a:cubicBezTo>
                      <a:pt x="726" y="0"/>
                      <a:pt x="0" y="739"/>
                      <a:pt x="0" y="1646"/>
                    </a:cubicBezTo>
                    <a:lnTo>
                      <a:pt x="0" y="13851"/>
                    </a:lnTo>
                    <a:lnTo>
                      <a:pt x="0" y="13865"/>
                    </a:lnTo>
                    <a:lnTo>
                      <a:pt x="0" y="13879"/>
                    </a:lnTo>
                    <a:lnTo>
                      <a:pt x="0" y="13935"/>
                    </a:lnTo>
                    <a:lnTo>
                      <a:pt x="0" y="13949"/>
                    </a:lnTo>
                    <a:lnTo>
                      <a:pt x="0" y="14019"/>
                    </a:lnTo>
                    <a:lnTo>
                      <a:pt x="0" y="14046"/>
                    </a:lnTo>
                    <a:cubicBezTo>
                      <a:pt x="0" y="14060"/>
                      <a:pt x="0" y="14088"/>
                      <a:pt x="14" y="14116"/>
                    </a:cubicBezTo>
                    <a:cubicBezTo>
                      <a:pt x="14" y="14130"/>
                      <a:pt x="28" y="14158"/>
                      <a:pt x="28" y="14186"/>
                    </a:cubicBezTo>
                    <a:cubicBezTo>
                      <a:pt x="84" y="14465"/>
                      <a:pt x="223" y="14744"/>
                      <a:pt x="433" y="14953"/>
                    </a:cubicBezTo>
                    <a:lnTo>
                      <a:pt x="475" y="14981"/>
                    </a:lnTo>
                    <a:cubicBezTo>
                      <a:pt x="767" y="15302"/>
                      <a:pt x="1186" y="15483"/>
                      <a:pt x="1660" y="15483"/>
                    </a:cubicBezTo>
                    <a:lnTo>
                      <a:pt x="2232" y="15483"/>
                    </a:lnTo>
                    <a:lnTo>
                      <a:pt x="2232" y="16585"/>
                    </a:lnTo>
                    <a:cubicBezTo>
                      <a:pt x="2232" y="16711"/>
                      <a:pt x="2274" y="16808"/>
                      <a:pt x="2385" y="16864"/>
                    </a:cubicBezTo>
                    <a:cubicBezTo>
                      <a:pt x="2440" y="16895"/>
                      <a:pt x="2500" y="16913"/>
                      <a:pt x="2558" y="16913"/>
                    </a:cubicBezTo>
                    <a:cubicBezTo>
                      <a:pt x="2604" y="16913"/>
                      <a:pt x="2650" y="16902"/>
                      <a:pt x="2692" y="16878"/>
                    </a:cubicBezTo>
                    <a:lnTo>
                      <a:pt x="3934" y="16292"/>
                    </a:lnTo>
                    <a:lnTo>
                      <a:pt x="5175" y="16878"/>
                    </a:lnTo>
                    <a:cubicBezTo>
                      <a:pt x="5231" y="16906"/>
                      <a:pt x="5259" y="16920"/>
                      <a:pt x="5315" y="16920"/>
                    </a:cubicBezTo>
                    <a:cubicBezTo>
                      <a:pt x="5384" y="16920"/>
                      <a:pt x="5440" y="16906"/>
                      <a:pt x="5482" y="16864"/>
                    </a:cubicBezTo>
                    <a:cubicBezTo>
                      <a:pt x="5594" y="16808"/>
                      <a:pt x="5649" y="16697"/>
                      <a:pt x="5649" y="16585"/>
                    </a:cubicBezTo>
                    <a:lnTo>
                      <a:pt x="5649" y="15483"/>
                    </a:lnTo>
                    <a:lnTo>
                      <a:pt x="12289" y="15483"/>
                    </a:lnTo>
                    <a:cubicBezTo>
                      <a:pt x="12456" y="15483"/>
                      <a:pt x="12624" y="15344"/>
                      <a:pt x="12624" y="15162"/>
                    </a:cubicBezTo>
                    <a:lnTo>
                      <a:pt x="12624" y="12554"/>
                    </a:lnTo>
                    <a:lnTo>
                      <a:pt x="12624" y="321"/>
                    </a:lnTo>
                    <a:cubicBezTo>
                      <a:pt x="12624" y="168"/>
                      <a:pt x="12484" y="0"/>
                      <a:pt x="122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" name="Google Shape;340;p31"/>
              <p:cNvSpPr/>
              <p:nvPr/>
            </p:nvSpPr>
            <p:spPr>
              <a:xfrm>
                <a:off x="5481900" y="3731550"/>
                <a:ext cx="16775" cy="16400"/>
              </a:xfrm>
              <a:custGeom>
                <a:rect b="b" l="l" r="r" t="t"/>
                <a:pathLst>
                  <a:path extrusionOk="0" h="656" w="671">
                    <a:moveTo>
                      <a:pt x="266" y="0"/>
                    </a:moveTo>
                    <a:cubicBezTo>
                      <a:pt x="252" y="0"/>
                      <a:pt x="238" y="14"/>
                      <a:pt x="196" y="14"/>
                    </a:cubicBezTo>
                    <a:cubicBezTo>
                      <a:pt x="182" y="14"/>
                      <a:pt x="168" y="28"/>
                      <a:pt x="140" y="42"/>
                    </a:cubicBezTo>
                    <a:cubicBezTo>
                      <a:pt x="126" y="70"/>
                      <a:pt x="112" y="70"/>
                      <a:pt x="98" y="84"/>
                    </a:cubicBezTo>
                    <a:cubicBezTo>
                      <a:pt x="70" y="98"/>
                      <a:pt x="56" y="112"/>
                      <a:pt x="56" y="140"/>
                    </a:cubicBezTo>
                    <a:cubicBezTo>
                      <a:pt x="42" y="154"/>
                      <a:pt x="42" y="168"/>
                      <a:pt x="29" y="182"/>
                    </a:cubicBezTo>
                    <a:cubicBezTo>
                      <a:pt x="29" y="209"/>
                      <a:pt x="1" y="223"/>
                      <a:pt x="1" y="251"/>
                    </a:cubicBezTo>
                    <a:lnTo>
                      <a:pt x="1" y="321"/>
                    </a:lnTo>
                    <a:lnTo>
                      <a:pt x="1" y="391"/>
                    </a:lnTo>
                    <a:cubicBezTo>
                      <a:pt x="1" y="419"/>
                      <a:pt x="29" y="433"/>
                      <a:pt x="29" y="461"/>
                    </a:cubicBezTo>
                    <a:cubicBezTo>
                      <a:pt x="29" y="488"/>
                      <a:pt x="42" y="502"/>
                      <a:pt x="56" y="516"/>
                    </a:cubicBezTo>
                    <a:cubicBezTo>
                      <a:pt x="70" y="530"/>
                      <a:pt x="70" y="544"/>
                      <a:pt x="98" y="572"/>
                    </a:cubicBezTo>
                    <a:cubicBezTo>
                      <a:pt x="112" y="586"/>
                      <a:pt x="126" y="600"/>
                      <a:pt x="140" y="600"/>
                    </a:cubicBezTo>
                    <a:cubicBezTo>
                      <a:pt x="168" y="614"/>
                      <a:pt x="182" y="614"/>
                      <a:pt x="196" y="642"/>
                    </a:cubicBezTo>
                    <a:cubicBezTo>
                      <a:pt x="210" y="642"/>
                      <a:pt x="238" y="656"/>
                      <a:pt x="266" y="656"/>
                    </a:cubicBezTo>
                    <a:lnTo>
                      <a:pt x="405" y="656"/>
                    </a:lnTo>
                    <a:cubicBezTo>
                      <a:pt x="419" y="656"/>
                      <a:pt x="447" y="642"/>
                      <a:pt x="475" y="642"/>
                    </a:cubicBezTo>
                    <a:cubicBezTo>
                      <a:pt x="489" y="642"/>
                      <a:pt x="517" y="614"/>
                      <a:pt x="531" y="600"/>
                    </a:cubicBezTo>
                    <a:cubicBezTo>
                      <a:pt x="545" y="586"/>
                      <a:pt x="559" y="586"/>
                      <a:pt x="573" y="572"/>
                    </a:cubicBezTo>
                    <a:cubicBezTo>
                      <a:pt x="600" y="544"/>
                      <a:pt x="614" y="530"/>
                      <a:pt x="614" y="516"/>
                    </a:cubicBezTo>
                    <a:cubicBezTo>
                      <a:pt x="628" y="502"/>
                      <a:pt x="628" y="474"/>
                      <a:pt x="656" y="461"/>
                    </a:cubicBezTo>
                    <a:cubicBezTo>
                      <a:pt x="656" y="447"/>
                      <a:pt x="670" y="433"/>
                      <a:pt x="670" y="391"/>
                    </a:cubicBezTo>
                    <a:lnTo>
                      <a:pt x="670" y="321"/>
                    </a:lnTo>
                    <a:cubicBezTo>
                      <a:pt x="670" y="307"/>
                      <a:pt x="670" y="293"/>
                      <a:pt x="656" y="251"/>
                    </a:cubicBezTo>
                    <a:cubicBezTo>
                      <a:pt x="656" y="237"/>
                      <a:pt x="628" y="223"/>
                      <a:pt x="628" y="182"/>
                    </a:cubicBezTo>
                    <a:cubicBezTo>
                      <a:pt x="628" y="168"/>
                      <a:pt x="614" y="154"/>
                      <a:pt x="600" y="140"/>
                    </a:cubicBezTo>
                    <a:cubicBezTo>
                      <a:pt x="586" y="112"/>
                      <a:pt x="586" y="98"/>
                      <a:pt x="559" y="84"/>
                    </a:cubicBezTo>
                    <a:cubicBezTo>
                      <a:pt x="545" y="70"/>
                      <a:pt x="531" y="42"/>
                      <a:pt x="517" y="42"/>
                    </a:cubicBezTo>
                    <a:cubicBezTo>
                      <a:pt x="489" y="28"/>
                      <a:pt x="475" y="28"/>
                      <a:pt x="461" y="14"/>
                    </a:cubicBezTo>
                    <a:cubicBezTo>
                      <a:pt x="447" y="14"/>
                      <a:pt x="419" y="0"/>
                      <a:pt x="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" name="Google Shape;341;p31"/>
              <p:cNvSpPr/>
              <p:nvPr/>
            </p:nvSpPr>
            <p:spPr>
              <a:xfrm>
                <a:off x="5266400" y="3422925"/>
                <a:ext cx="16400" cy="16425"/>
              </a:xfrm>
              <a:custGeom>
                <a:rect b="b" l="l" r="r" t="t"/>
                <a:pathLst>
                  <a:path extrusionOk="0" h="657" w="656">
                    <a:moveTo>
                      <a:pt x="251" y="1"/>
                    </a:moveTo>
                    <a:cubicBezTo>
                      <a:pt x="238" y="1"/>
                      <a:pt x="224" y="15"/>
                      <a:pt x="182" y="15"/>
                    </a:cubicBezTo>
                    <a:cubicBezTo>
                      <a:pt x="168" y="15"/>
                      <a:pt x="154" y="29"/>
                      <a:pt x="140" y="43"/>
                    </a:cubicBezTo>
                    <a:cubicBezTo>
                      <a:pt x="112" y="70"/>
                      <a:pt x="98" y="70"/>
                      <a:pt x="84" y="84"/>
                    </a:cubicBezTo>
                    <a:cubicBezTo>
                      <a:pt x="70" y="98"/>
                      <a:pt x="42" y="112"/>
                      <a:pt x="42" y="140"/>
                    </a:cubicBezTo>
                    <a:cubicBezTo>
                      <a:pt x="28" y="154"/>
                      <a:pt x="28" y="168"/>
                      <a:pt x="14" y="182"/>
                    </a:cubicBezTo>
                    <a:cubicBezTo>
                      <a:pt x="14" y="210"/>
                      <a:pt x="0" y="224"/>
                      <a:pt x="0" y="252"/>
                    </a:cubicBezTo>
                    <a:lnTo>
                      <a:pt x="0" y="322"/>
                    </a:lnTo>
                    <a:lnTo>
                      <a:pt x="0" y="391"/>
                    </a:lnTo>
                    <a:cubicBezTo>
                      <a:pt x="0" y="433"/>
                      <a:pt x="14" y="433"/>
                      <a:pt x="14" y="461"/>
                    </a:cubicBezTo>
                    <a:cubicBezTo>
                      <a:pt x="14" y="489"/>
                      <a:pt x="28" y="503"/>
                      <a:pt x="42" y="517"/>
                    </a:cubicBezTo>
                    <a:cubicBezTo>
                      <a:pt x="70" y="531"/>
                      <a:pt x="70" y="559"/>
                      <a:pt x="84" y="573"/>
                    </a:cubicBezTo>
                    <a:cubicBezTo>
                      <a:pt x="98" y="587"/>
                      <a:pt x="112" y="600"/>
                      <a:pt x="140" y="600"/>
                    </a:cubicBezTo>
                    <a:cubicBezTo>
                      <a:pt x="154" y="628"/>
                      <a:pt x="168" y="628"/>
                      <a:pt x="182" y="642"/>
                    </a:cubicBezTo>
                    <a:cubicBezTo>
                      <a:pt x="210" y="642"/>
                      <a:pt x="224" y="656"/>
                      <a:pt x="251" y="656"/>
                    </a:cubicBezTo>
                    <a:lnTo>
                      <a:pt x="391" y="656"/>
                    </a:lnTo>
                    <a:cubicBezTo>
                      <a:pt x="433" y="656"/>
                      <a:pt x="433" y="642"/>
                      <a:pt x="461" y="642"/>
                    </a:cubicBezTo>
                    <a:cubicBezTo>
                      <a:pt x="489" y="642"/>
                      <a:pt x="503" y="628"/>
                      <a:pt x="516" y="600"/>
                    </a:cubicBezTo>
                    <a:cubicBezTo>
                      <a:pt x="530" y="587"/>
                      <a:pt x="558" y="587"/>
                      <a:pt x="572" y="573"/>
                    </a:cubicBezTo>
                    <a:cubicBezTo>
                      <a:pt x="586" y="545"/>
                      <a:pt x="600" y="531"/>
                      <a:pt x="600" y="517"/>
                    </a:cubicBezTo>
                    <a:cubicBezTo>
                      <a:pt x="614" y="503"/>
                      <a:pt x="614" y="475"/>
                      <a:pt x="642" y="461"/>
                    </a:cubicBezTo>
                    <a:cubicBezTo>
                      <a:pt x="642" y="447"/>
                      <a:pt x="656" y="433"/>
                      <a:pt x="656" y="391"/>
                    </a:cubicBezTo>
                    <a:lnTo>
                      <a:pt x="656" y="322"/>
                    </a:lnTo>
                    <a:cubicBezTo>
                      <a:pt x="656" y="308"/>
                      <a:pt x="656" y="294"/>
                      <a:pt x="642" y="252"/>
                    </a:cubicBezTo>
                    <a:cubicBezTo>
                      <a:pt x="642" y="238"/>
                      <a:pt x="628" y="224"/>
                      <a:pt x="628" y="182"/>
                    </a:cubicBezTo>
                    <a:cubicBezTo>
                      <a:pt x="628" y="168"/>
                      <a:pt x="600" y="154"/>
                      <a:pt x="586" y="140"/>
                    </a:cubicBezTo>
                    <a:cubicBezTo>
                      <a:pt x="572" y="112"/>
                      <a:pt x="572" y="98"/>
                      <a:pt x="558" y="84"/>
                    </a:cubicBezTo>
                    <a:cubicBezTo>
                      <a:pt x="530" y="70"/>
                      <a:pt x="516" y="43"/>
                      <a:pt x="503" y="43"/>
                    </a:cubicBezTo>
                    <a:cubicBezTo>
                      <a:pt x="489" y="29"/>
                      <a:pt x="461" y="29"/>
                      <a:pt x="447" y="15"/>
                    </a:cubicBezTo>
                    <a:cubicBezTo>
                      <a:pt x="433" y="15"/>
                      <a:pt x="419" y="1"/>
                      <a:pt x="3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" name="Google Shape;342;p31"/>
              <p:cNvSpPr/>
              <p:nvPr/>
            </p:nvSpPr>
            <p:spPr>
              <a:xfrm>
                <a:off x="5411475" y="3490225"/>
                <a:ext cx="39775" cy="39775"/>
              </a:xfrm>
              <a:custGeom>
                <a:rect b="b" l="l" r="r" t="t"/>
                <a:pathLst>
                  <a:path extrusionOk="0" h="1591" w="1591">
                    <a:moveTo>
                      <a:pt x="1255" y="1"/>
                    </a:moveTo>
                    <a:cubicBezTo>
                      <a:pt x="558" y="1"/>
                      <a:pt x="0" y="559"/>
                      <a:pt x="0" y="1256"/>
                    </a:cubicBezTo>
                    <a:cubicBezTo>
                      <a:pt x="0" y="1437"/>
                      <a:pt x="139" y="1591"/>
                      <a:pt x="335" y="1591"/>
                    </a:cubicBezTo>
                    <a:cubicBezTo>
                      <a:pt x="502" y="1591"/>
                      <a:pt x="656" y="1451"/>
                      <a:pt x="656" y="1256"/>
                    </a:cubicBezTo>
                    <a:cubicBezTo>
                      <a:pt x="656" y="935"/>
                      <a:pt x="921" y="670"/>
                      <a:pt x="1255" y="670"/>
                    </a:cubicBezTo>
                    <a:cubicBezTo>
                      <a:pt x="1423" y="670"/>
                      <a:pt x="1576" y="531"/>
                      <a:pt x="1576" y="336"/>
                    </a:cubicBezTo>
                    <a:cubicBezTo>
                      <a:pt x="1590" y="140"/>
                      <a:pt x="1451" y="1"/>
                      <a:pt x="12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3" name="Google Shape;343;p31"/>
              <p:cNvSpPr/>
              <p:nvPr/>
            </p:nvSpPr>
            <p:spPr>
              <a:xfrm>
                <a:off x="5415300" y="3554750"/>
                <a:ext cx="39775" cy="39775"/>
              </a:xfrm>
              <a:custGeom>
                <a:rect b="b" l="l" r="r" t="t"/>
                <a:pathLst>
                  <a:path extrusionOk="0" h="1591" w="1591">
                    <a:moveTo>
                      <a:pt x="1256" y="0"/>
                    </a:moveTo>
                    <a:cubicBezTo>
                      <a:pt x="558" y="0"/>
                      <a:pt x="0" y="558"/>
                      <a:pt x="0" y="1256"/>
                    </a:cubicBezTo>
                    <a:cubicBezTo>
                      <a:pt x="0" y="1437"/>
                      <a:pt x="140" y="1590"/>
                      <a:pt x="335" y="1590"/>
                    </a:cubicBezTo>
                    <a:cubicBezTo>
                      <a:pt x="503" y="1590"/>
                      <a:pt x="656" y="1451"/>
                      <a:pt x="656" y="1256"/>
                    </a:cubicBezTo>
                    <a:cubicBezTo>
                      <a:pt x="656" y="935"/>
                      <a:pt x="921" y="670"/>
                      <a:pt x="1256" y="670"/>
                    </a:cubicBezTo>
                    <a:cubicBezTo>
                      <a:pt x="1423" y="670"/>
                      <a:pt x="1591" y="530"/>
                      <a:pt x="1591" y="335"/>
                    </a:cubicBezTo>
                    <a:cubicBezTo>
                      <a:pt x="1591" y="168"/>
                      <a:pt x="1451" y="0"/>
                      <a:pt x="1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4" name="Google Shape;344;p31"/>
              <p:cNvSpPr/>
              <p:nvPr/>
            </p:nvSpPr>
            <p:spPr>
              <a:xfrm>
                <a:off x="5293600" y="3445925"/>
                <a:ext cx="214125" cy="212750"/>
              </a:xfrm>
              <a:custGeom>
                <a:rect b="b" l="l" r="r" t="t"/>
                <a:pathLst>
                  <a:path extrusionOk="0" h="8510" w="8565">
                    <a:moveTo>
                      <a:pt x="5008" y="643"/>
                    </a:moveTo>
                    <a:cubicBezTo>
                      <a:pt x="5426" y="657"/>
                      <a:pt x="5747" y="866"/>
                      <a:pt x="5887" y="1257"/>
                    </a:cubicBezTo>
                    <a:cubicBezTo>
                      <a:pt x="5926" y="1386"/>
                      <a:pt x="6048" y="1467"/>
                      <a:pt x="6199" y="1467"/>
                    </a:cubicBezTo>
                    <a:cubicBezTo>
                      <a:pt x="6211" y="1467"/>
                      <a:pt x="6223" y="1467"/>
                      <a:pt x="6235" y="1466"/>
                    </a:cubicBezTo>
                    <a:cubicBezTo>
                      <a:pt x="6284" y="1460"/>
                      <a:pt x="6332" y="1457"/>
                      <a:pt x="6378" y="1457"/>
                    </a:cubicBezTo>
                    <a:cubicBezTo>
                      <a:pt x="6747" y="1457"/>
                      <a:pt x="7052" y="1651"/>
                      <a:pt x="7226" y="2010"/>
                    </a:cubicBezTo>
                    <a:cubicBezTo>
                      <a:pt x="7296" y="2177"/>
                      <a:pt x="7309" y="2387"/>
                      <a:pt x="7254" y="2568"/>
                    </a:cubicBezTo>
                    <a:cubicBezTo>
                      <a:pt x="7159" y="2534"/>
                      <a:pt x="7061" y="2516"/>
                      <a:pt x="6963" y="2516"/>
                    </a:cubicBezTo>
                    <a:cubicBezTo>
                      <a:pt x="6741" y="2516"/>
                      <a:pt x="6521" y="2603"/>
                      <a:pt x="6347" y="2777"/>
                    </a:cubicBezTo>
                    <a:cubicBezTo>
                      <a:pt x="6235" y="2889"/>
                      <a:pt x="6235" y="3098"/>
                      <a:pt x="6347" y="3237"/>
                    </a:cubicBezTo>
                    <a:cubicBezTo>
                      <a:pt x="6410" y="3300"/>
                      <a:pt x="6493" y="3332"/>
                      <a:pt x="6579" y="3332"/>
                    </a:cubicBezTo>
                    <a:cubicBezTo>
                      <a:pt x="6664" y="3332"/>
                      <a:pt x="6752" y="3300"/>
                      <a:pt x="6821" y="3237"/>
                    </a:cubicBezTo>
                    <a:cubicBezTo>
                      <a:pt x="6877" y="3196"/>
                      <a:pt x="6947" y="3168"/>
                      <a:pt x="6975" y="3168"/>
                    </a:cubicBezTo>
                    <a:cubicBezTo>
                      <a:pt x="7044" y="3168"/>
                      <a:pt x="7100" y="3209"/>
                      <a:pt x="7156" y="3237"/>
                    </a:cubicBezTo>
                    <a:lnTo>
                      <a:pt x="7170" y="3237"/>
                    </a:lnTo>
                    <a:lnTo>
                      <a:pt x="7184" y="3265"/>
                    </a:lnTo>
                    <a:lnTo>
                      <a:pt x="7212" y="3279"/>
                    </a:lnTo>
                    <a:lnTo>
                      <a:pt x="7226" y="3279"/>
                    </a:lnTo>
                    <a:lnTo>
                      <a:pt x="7240" y="3293"/>
                    </a:lnTo>
                    <a:cubicBezTo>
                      <a:pt x="7254" y="3293"/>
                      <a:pt x="7254" y="3307"/>
                      <a:pt x="7282" y="3307"/>
                    </a:cubicBezTo>
                    <a:cubicBezTo>
                      <a:pt x="7644" y="3474"/>
                      <a:pt x="7881" y="3823"/>
                      <a:pt x="7881" y="4200"/>
                    </a:cubicBezTo>
                    <a:cubicBezTo>
                      <a:pt x="7909" y="4493"/>
                      <a:pt x="7812" y="4730"/>
                      <a:pt x="7644" y="4897"/>
                    </a:cubicBezTo>
                    <a:cubicBezTo>
                      <a:pt x="7491" y="4674"/>
                      <a:pt x="7226" y="4535"/>
                      <a:pt x="6933" y="4535"/>
                    </a:cubicBezTo>
                    <a:cubicBezTo>
                      <a:pt x="6752" y="4535"/>
                      <a:pt x="6598" y="4674"/>
                      <a:pt x="6598" y="4869"/>
                    </a:cubicBezTo>
                    <a:cubicBezTo>
                      <a:pt x="6598" y="5037"/>
                      <a:pt x="6738" y="5190"/>
                      <a:pt x="6933" y="5190"/>
                    </a:cubicBezTo>
                    <a:cubicBezTo>
                      <a:pt x="7044" y="5190"/>
                      <a:pt x="7156" y="5302"/>
                      <a:pt x="7156" y="5413"/>
                    </a:cubicBezTo>
                    <a:lnTo>
                      <a:pt x="7156" y="5441"/>
                    </a:lnTo>
                    <a:lnTo>
                      <a:pt x="7156" y="5455"/>
                    </a:lnTo>
                    <a:lnTo>
                      <a:pt x="7156" y="5469"/>
                    </a:lnTo>
                    <a:lnTo>
                      <a:pt x="7156" y="5497"/>
                    </a:lnTo>
                    <a:lnTo>
                      <a:pt x="7156" y="5511"/>
                    </a:lnTo>
                    <a:lnTo>
                      <a:pt x="7156" y="5525"/>
                    </a:lnTo>
                    <a:lnTo>
                      <a:pt x="7156" y="5539"/>
                    </a:lnTo>
                    <a:cubicBezTo>
                      <a:pt x="7156" y="5539"/>
                      <a:pt x="7156" y="5567"/>
                      <a:pt x="7170" y="5567"/>
                    </a:cubicBezTo>
                    <a:lnTo>
                      <a:pt x="7184" y="5581"/>
                    </a:lnTo>
                    <a:cubicBezTo>
                      <a:pt x="7421" y="5916"/>
                      <a:pt x="7421" y="6334"/>
                      <a:pt x="7184" y="6655"/>
                    </a:cubicBezTo>
                    <a:cubicBezTo>
                      <a:pt x="7017" y="6906"/>
                      <a:pt x="6738" y="7059"/>
                      <a:pt x="6417" y="7073"/>
                    </a:cubicBezTo>
                    <a:cubicBezTo>
                      <a:pt x="6305" y="6752"/>
                      <a:pt x="5970" y="6501"/>
                      <a:pt x="5580" y="6501"/>
                    </a:cubicBezTo>
                    <a:cubicBezTo>
                      <a:pt x="5412" y="6501"/>
                      <a:pt x="5259" y="6641"/>
                      <a:pt x="5259" y="6836"/>
                    </a:cubicBezTo>
                    <a:cubicBezTo>
                      <a:pt x="5259" y="7003"/>
                      <a:pt x="5398" y="7171"/>
                      <a:pt x="5580" y="7171"/>
                    </a:cubicBezTo>
                    <a:cubicBezTo>
                      <a:pt x="5705" y="7171"/>
                      <a:pt x="5789" y="7241"/>
                      <a:pt x="5831" y="7338"/>
                    </a:cubicBezTo>
                    <a:cubicBezTo>
                      <a:pt x="5719" y="7534"/>
                      <a:pt x="5566" y="7687"/>
                      <a:pt x="5343" y="7757"/>
                    </a:cubicBezTo>
                    <a:cubicBezTo>
                      <a:pt x="5215" y="7795"/>
                      <a:pt x="5099" y="7813"/>
                      <a:pt x="4990" y="7813"/>
                    </a:cubicBezTo>
                    <a:cubicBezTo>
                      <a:pt x="4862" y="7813"/>
                      <a:pt x="4745" y="7788"/>
                      <a:pt x="4631" y="7743"/>
                    </a:cubicBezTo>
                    <a:lnTo>
                      <a:pt x="4631" y="727"/>
                    </a:lnTo>
                    <a:cubicBezTo>
                      <a:pt x="4743" y="685"/>
                      <a:pt x="4868" y="643"/>
                      <a:pt x="5008" y="643"/>
                    </a:cubicBezTo>
                    <a:close/>
                    <a:moveTo>
                      <a:pt x="3651" y="670"/>
                    </a:moveTo>
                    <a:cubicBezTo>
                      <a:pt x="3783" y="670"/>
                      <a:pt x="3904" y="695"/>
                      <a:pt x="4018" y="741"/>
                    </a:cubicBezTo>
                    <a:lnTo>
                      <a:pt x="4018" y="7757"/>
                    </a:lnTo>
                    <a:lnTo>
                      <a:pt x="4004" y="7757"/>
                    </a:lnTo>
                    <a:cubicBezTo>
                      <a:pt x="3878" y="7813"/>
                      <a:pt x="3753" y="7840"/>
                      <a:pt x="3613" y="7840"/>
                    </a:cubicBezTo>
                    <a:cubicBezTo>
                      <a:pt x="3195" y="7826"/>
                      <a:pt x="2888" y="7617"/>
                      <a:pt x="2748" y="7241"/>
                    </a:cubicBezTo>
                    <a:cubicBezTo>
                      <a:pt x="2692" y="7115"/>
                      <a:pt x="2567" y="7031"/>
                      <a:pt x="2427" y="7031"/>
                    </a:cubicBezTo>
                    <a:lnTo>
                      <a:pt x="2400" y="7031"/>
                    </a:lnTo>
                    <a:cubicBezTo>
                      <a:pt x="2358" y="7035"/>
                      <a:pt x="2317" y="7037"/>
                      <a:pt x="2276" y="7037"/>
                    </a:cubicBezTo>
                    <a:cubicBezTo>
                      <a:pt x="1887" y="7037"/>
                      <a:pt x="1572" y="6854"/>
                      <a:pt x="1395" y="6487"/>
                    </a:cubicBezTo>
                    <a:cubicBezTo>
                      <a:pt x="1325" y="6306"/>
                      <a:pt x="1312" y="6097"/>
                      <a:pt x="1367" y="5929"/>
                    </a:cubicBezTo>
                    <a:lnTo>
                      <a:pt x="1367" y="5929"/>
                    </a:lnTo>
                    <a:cubicBezTo>
                      <a:pt x="1451" y="5957"/>
                      <a:pt x="1563" y="5957"/>
                      <a:pt x="1646" y="5957"/>
                    </a:cubicBezTo>
                    <a:cubicBezTo>
                      <a:pt x="1869" y="5957"/>
                      <a:pt x="2093" y="5874"/>
                      <a:pt x="2274" y="5692"/>
                    </a:cubicBezTo>
                    <a:cubicBezTo>
                      <a:pt x="2400" y="5581"/>
                      <a:pt x="2400" y="5372"/>
                      <a:pt x="2274" y="5232"/>
                    </a:cubicBezTo>
                    <a:cubicBezTo>
                      <a:pt x="2211" y="5169"/>
                      <a:pt x="2128" y="5138"/>
                      <a:pt x="2042" y="5138"/>
                    </a:cubicBezTo>
                    <a:cubicBezTo>
                      <a:pt x="1957" y="5138"/>
                      <a:pt x="1869" y="5169"/>
                      <a:pt x="1800" y="5232"/>
                    </a:cubicBezTo>
                    <a:cubicBezTo>
                      <a:pt x="1761" y="5271"/>
                      <a:pt x="1707" y="5292"/>
                      <a:pt x="1651" y="5292"/>
                    </a:cubicBezTo>
                    <a:cubicBezTo>
                      <a:pt x="1586" y="5292"/>
                      <a:pt x="1517" y="5264"/>
                      <a:pt x="1465" y="5204"/>
                    </a:cubicBezTo>
                    <a:lnTo>
                      <a:pt x="1451" y="5204"/>
                    </a:lnTo>
                    <a:lnTo>
                      <a:pt x="1437" y="5190"/>
                    </a:lnTo>
                    <a:lnTo>
                      <a:pt x="1409" y="5176"/>
                    </a:lnTo>
                    <a:lnTo>
                      <a:pt x="1395" y="5176"/>
                    </a:lnTo>
                    <a:lnTo>
                      <a:pt x="1381" y="5162"/>
                    </a:lnTo>
                    <a:cubicBezTo>
                      <a:pt x="1367" y="5162"/>
                      <a:pt x="1367" y="5134"/>
                      <a:pt x="1339" y="5134"/>
                    </a:cubicBezTo>
                    <a:cubicBezTo>
                      <a:pt x="977" y="4981"/>
                      <a:pt x="740" y="4632"/>
                      <a:pt x="740" y="4256"/>
                    </a:cubicBezTo>
                    <a:cubicBezTo>
                      <a:pt x="740" y="4005"/>
                      <a:pt x="823" y="3781"/>
                      <a:pt x="991" y="3600"/>
                    </a:cubicBezTo>
                    <a:cubicBezTo>
                      <a:pt x="1158" y="3837"/>
                      <a:pt x="1409" y="3977"/>
                      <a:pt x="1716" y="3977"/>
                    </a:cubicBezTo>
                    <a:cubicBezTo>
                      <a:pt x="1883" y="3977"/>
                      <a:pt x="2037" y="3837"/>
                      <a:pt x="2037" y="3642"/>
                    </a:cubicBezTo>
                    <a:cubicBezTo>
                      <a:pt x="2037" y="3461"/>
                      <a:pt x="1897" y="3307"/>
                      <a:pt x="1716" y="3307"/>
                    </a:cubicBezTo>
                    <a:cubicBezTo>
                      <a:pt x="1591" y="3307"/>
                      <a:pt x="1479" y="3209"/>
                      <a:pt x="1479" y="3084"/>
                    </a:cubicBezTo>
                    <a:lnTo>
                      <a:pt x="1479" y="3070"/>
                    </a:lnTo>
                    <a:lnTo>
                      <a:pt x="1479" y="3042"/>
                    </a:lnTo>
                    <a:lnTo>
                      <a:pt x="1479" y="3028"/>
                    </a:lnTo>
                    <a:lnTo>
                      <a:pt x="1479" y="3014"/>
                    </a:lnTo>
                    <a:lnTo>
                      <a:pt x="1479" y="3000"/>
                    </a:lnTo>
                    <a:lnTo>
                      <a:pt x="1479" y="2972"/>
                    </a:lnTo>
                    <a:lnTo>
                      <a:pt x="1479" y="2958"/>
                    </a:lnTo>
                    <a:cubicBezTo>
                      <a:pt x="1479" y="2958"/>
                      <a:pt x="1479" y="2944"/>
                      <a:pt x="1465" y="2944"/>
                    </a:cubicBezTo>
                    <a:lnTo>
                      <a:pt x="1465" y="2930"/>
                    </a:lnTo>
                    <a:cubicBezTo>
                      <a:pt x="1465" y="2930"/>
                      <a:pt x="1465" y="2903"/>
                      <a:pt x="1451" y="2903"/>
                    </a:cubicBezTo>
                    <a:cubicBezTo>
                      <a:pt x="1228" y="2582"/>
                      <a:pt x="1228" y="2163"/>
                      <a:pt x="1451" y="1829"/>
                    </a:cubicBezTo>
                    <a:cubicBezTo>
                      <a:pt x="1618" y="1577"/>
                      <a:pt x="1897" y="1424"/>
                      <a:pt x="2218" y="1410"/>
                    </a:cubicBezTo>
                    <a:cubicBezTo>
                      <a:pt x="2344" y="1745"/>
                      <a:pt x="2665" y="1982"/>
                      <a:pt x="3055" y="1982"/>
                    </a:cubicBezTo>
                    <a:cubicBezTo>
                      <a:pt x="3223" y="1982"/>
                      <a:pt x="3390" y="1843"/>
                      <a:pt x="3390" y="1647"/>
                    </a:cubicBezTo>
                    <a:cubicBezTo>
                      <a:pt x="3390" y="1480"/>
                      <a:pt x="3250" y="1326"/>
                      <a:pt x="3055" y="1326"/>
                    </a:cubicBezTo>
                    <a:cubicBezTo>
                      <a:pt x="2930" y="1326"/>
                      <a:pt x="2846" y="1257"/>
                      <a:pt x="2804" y="1145"/>
                    </a:cubicBezTo>
                    <a:cubicBezTo>
                      <a:pt x="2916" y="950"/>
                      <a:pt x="3069" y="796"/>
                      <a:pt x="3292" y="727"/>
                    </a:cubicBezTo>
                    <a:cubicBezTo>
                      <a:pt x="3420" y="688"/>
                      <a:pt x="3539" y="670"/>
                      <a:pt x="3651" y="670"/>
                    </a:cubicBezTo>
                    <a:close/>
                    <a:moveTo>
                      <a:pt x="3612" y="0"/>
                    </a:moveTo>
                    <a:cubicBezTo>
                      <a:pt x="3429" y="0"/>
                      <a:pt x="3239" y="33"/>
                      <a:pt x="3041" y="99"/>
                    </a:cubicBezTo>
                    <a:lnTo>
                      <a:pt x="3013" y="99"/>
                    </a:lnTo>
                    <a:cubicBezTo>
                      <a:pt x="2692" y="224"/>
                      <a:pt x="2413" y="448"/>
                      <a:pt x="2218" y="755"/>
                    </a:cubicBezTo>
                    <a:lnTo>
                      <a:pt x="2204" y="755"/>
                    </a:lnTo>
                    <a:cubicBezTo>
                      <a:pt x="1660" y="755"/>
                      <a:pt x="1130" y="1006"/>
                      <a:pt x="823" y="1452"/>
                    </a:cubicBezTo>
                    <a:cubicBezTo>
                      <a:pt x="503" y="1898"/>
                      <a:pt x="433" y="2470"/>
                      <a:pt x="642" y="2972"/>
                    </a:cubicBezTo>
                    <a:cubicBezTo>
                      <a:pt x="251" y="3279"/>
                      <a:pt x="0" y="3740"/>
                      <a:pt x="0" y="4256"/>
                    </a:cubicBezTo>
                    <a:cubicBezTo>
                      <a:pt x="0" y="4786"/>
                      <a:pt x="265" y="5274"/>
                      <a:pt x="712" y="5581"/>
                    </a:cubicBezTo>
                    <a:cubicBezTo>
                      <a:pt x="572" y="5943"/>
                      <a:pt x="572" y="6362"/>
                      <a:pt x="740" y="6725"/>
                    </a:cubicBezTo>
                    <a:lnTo>
                      <a:pt x="740" y="6738"/>
                    </a:lnTo>
                    <a:cubicBezTo>
                      <a:pt x="1019" y="7324"/>
                      <a:pt x="1535" y="7673"/>
                      <a:pt x="2162" y="7687"/>
                    </a:cubicBezTo>
                    <a:cubicBezTo>
                      <a:pt x="2441" y="8189"/>
                      <a:pt x="2930" y="8482"/>
                      <a:pt x="3543" y="8510"/>
                    </a:cubicBezTo>
                    <a:lnTo>
                      <a:pt x="3557" y="8510"/>
                    </a:lnTo>
                    <a:cubicBezTo>
                      <a:pt x="3808" y="8510"/>
                      <a:pt x="4045" y="8454"/>
                      <a:pt x="4269" y="8329"/>
                    </a:cubicBezTo>
                    <a:cubicBezTo>
                      <a:pt x="4478" y="8440"/>
                      <a:pt x="4729" y="8510"/>
                      <a:pt x="4966" y="8510"/>
                    </a:cubicBezTo>
                    <a:cubicBezTo>
                      <a:pt x="5147" y="8510"/>
                      <a:pt x="5343" y="8468"/>
                      <a:pt x="5524" y="8426"/>
                    </a:cubicBezTo>
                    <a:lnTo>
                      <a:pt x="5552" y="8426"/>
                    </a:lnTo>
                    <a:cubicBezTo>
                      <a:pt x="5873" y="8301"/>
                      <a:pt x="6152" y="8078"/>
                      <a:pt x="6347" y="7771"/>
                    </a:cubicBezTo>
                    <a:cubicBezTo>
                      <a:pt x="6905" y="7771"/>
                      <a:pt x="7421" y="7506"/>
                      <a:pt x="7728" y="7073"/>
                    </a:cubicBezTo>
                    <a:cubicBezTo>
                      <a:pt x="8035" y="6627"/>
                      <a:pt x="8118" y="6041"/>
                      <a:pt x="7895" y="5539"/>
                    </a:cubicBezTo>
                    <a:cubicBezTo>
                      <a:pt x="8342" y="5232"/>
                      <a:pt x="8565" y="4772"/>
                      <a:pt x="8565" y="4256"/>
                    </a:cubicBezTo>
                    <a:cubicBezTo>
                      <a:pt x="8565" y="3712"/>
                      <a:pt x="8300" y="3223"/>
                      <a:pt x="7853" y="2930"/>
                    </a:cubicBezTo>
                    <a:cubicBezTo>
                      <a:pt x="7993" y="2554"/>
                      <a:pt x="7993" y="2149"/>
                      <a:pt x="7839" y="1773"/>
                    </a:cubicBezTo>
                    <a:lnTo>
                      <a:pt x="7839" y="1759"/>
                    </a:lnTo>
                    <a:cubicBezTo>
                      <a:pt x="7547" y="1187"/>
                      <a:pt x="7030" y="838"/>
                      <a:pt x="6403" y="810"/>
                    </a:cubicBezTo>
                    <a:cubicBezTo>
                      <a:pt x="6124" y="308"/>
                      <a:pt x="5636" y="15"/>
                      <a:pt x="5022" y="1"/>
                    </a:cubicBezTo>
                    <a:lnTo>
                      <a:pt x="5008" y="1"/>
                    </a:lnTo>
                    <a:cubicBezTo>
                      <a:pt x="4757" y="1"/>
                      <a:pt x="4520" y="43"/>
                      <a:pt x="4297" y="169"/>
                    </a:cubicBezTo>
                    <a:cubicBezTo>
                      <a:pt x="4082" y="57"/>
                      <a:pt x="3854" y="0"/>
                      <a:pt x="36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5" name="Google Shape;345;p31"/>
              <p:cNvSpPr/>
              <p:nvPr/>
            </p:nvSpPr>
            <p:spPr>
              <a:xfrm>
                <a:off x="5352175" y="3574975"/>
                <a:ext cx="39775" cy="39425"/>
              </a:xfrm>
              <a:custGeom>
                <a:rect b="b" l="l" r="r" t="t"/>
                <a:pathLst>
                  <a:path extrusionOk="0" h="1577" w="1591">
                    <a:moveTo>
                      <a:pt x="1256" y="0"/>
                    </a:moveTo>
                    <a:cubicBezTo>
                      <a:pt x="1075" y="0"/>
                      <a:pt x="921" y="140"/>
                      <a:pt x="921" y="335"/>
                    </a:cubicBezTo>
                    <a:cubicBezTo>
                      <a:pt x="921" y="656"/>
                      <a:pt x="656" y="921"/>
                      <a:pt x="336" y="921"/>
                    </a:cubicBezTo>
                    <a:cubicBezTo>
                      <a:pt x="154" y="921"/>
                      <a:pt x="1" y="1060"/>
                      <a:pt x="1" y="1256"/>
                    </a:cubicBezTo>
                    <a:cubicBezTo>
                      <a:pt x="1" y="1423"/>
                      <a:pt x="140" y="1576"/>
                      <a:pt x="336" y="1576"/>
                    </a:cubicBezTo>
                    <a:cubicBezTo>
                      <a:pt x="1033" y="1576"/>
                      <a:pt x="1591" y="1019"/>
                      <a:pt x="1591" y="321"/>
                    </a:cubicBezTo>
                    <a:cubicBezTo>
                      <a:pt x="1591" y="140"/>
                      <a:pt x="1451" y="0"/>
                      <a:pt x="1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" name="Google Shape;346;p31"/>
              <p:cNvSpPr/>
              <p:nvPr/>
            </p:nvSpPr>
            <p:spPr>
              <a:xfrm>
                <a:off x="5348350" y="3510100"/>
                <a:ext cx="39425" cy="39450"/>
              </a:xfrm>
              <a:custGeom>
                <a:rect b="b" l="l" r="r" t="t"/>
                <a:pathLst>
                  <a:path extrusionOk="0" h="1578" w="1577">
                    <a:moveTo>
                      <a:pt x="1256" y="1"/>
                    </a:moveTo>
                    <a:cubicBezTo>
                      <a:pt x="1074" y="1"/>
                      <a:pt x="921" y="140"/>
                      <a:pt x="921" y="322"/>
                    </a:cubicBezTo>
                    <a:cubicBezTo>
                      <a:pt x="921" y="656"/>
                      <a:pt x="656" y="921"/>
                      <a:pt x="321" y="921"/>
                    </a:cubicBezTo>
                    <a:cubicBezTo>
                      <a:pt x="154" y="921"/>
                      <a:pt x="0" y="1061"/>
                      <a:pt x="0" y="1256"/>
                    </a:cubicBezTo>
                    <a:cubicBezTo>
                      <a:pt x="0" y="1424"/>
                      <a:pt x="140" y="1577"/>
                      <a:pt x="321" y="1577"/>
                    </a:cubicBezTo>
                    <a:cubicBezTo>
                      <a:pt x="1019" y="1577"/>
                      <a:pt x="1577" y="1019"/>
                      <a:pt x="1577" y="322"/>
                    </a:cubicBezTo>
                    <a:cubicBezTo>
                      <a:pt x="1577" y="154"/>
                      <a:pt x="1437" y="1"/>
                      <a:pt x="12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47" name="Google Shape;347;p31"/>
            <p:cNvSpPr/>
            <p:nvPr/>
          </p:nvSpPr>
          <p:spPr>
            <a:xfrm>
              <a:off x="2291495" y="3719475"/>
              <a:ext cx="804120" cy="808418"/>
            </a:xfrm>
            <a:custGeom>
              <a:rect b="b" l="l" r="r" t="t"/>
              <a:pathLst>
                <a:path extrusionOk="0" h="2637" w="2623">
                  <a:moveTo>
                    <a:pt x="2274" y="349"/>
                  </a:moveTo>
                  <a:lnTo>
                    <a:pt x="2274" y="2288"/>
                  </a:lnTo>
                  <a:lnTo>
                    <a:pt x="349" y="2288"/>
                  </a:lnTo>
                  <a:lnTo>
                    <a:pt x="349" y="349"/>
                  </a:lnTo>
                  <a:close/>
                  <a:moveTo>
                    <a:pt x="0" y="0"/>
                  </a:moveTo>
                  <a:lnTo>
                    <a:pt x="0" y="2637"/>
                  </a:lnTo>
                  <a:lnTo>
                    <a:pt x="2623" y="2637"/>
                  </a:lnTo>
                  <a:lnTo>
                    <a:pt x="262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ental Health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DFF1EF"/>
      </a:accent1>
      <a:accent2>
        <a:srgbClr val="B1E6DE"/>
      </a:accent2>
      <a:accent3>
        <a:srgbClr val="6CC3B6"/>
      </a:accent3>
      <a:accent4>
        <a:srgbClr val="54A9A6"/>
      </a:accent4>
      <a:accent5>
        <a:srgbClr val="194656"/>
      </a:accent5>
      <a:accent6>
        <a:srgbClr val="EB895D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