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51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42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82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3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656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702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62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98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43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91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34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FE4FB-82BE-41F5-A43E-2392C1538F4C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6B4AE-E7CB-47E5-A5CD-22555206D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7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Articles</a:t>
            </a:r>
            <a:br>
              <a:rPr lang="en-US" dirty="0" smtClean="0"/>
            </a:br>
            <a:r>
              <a:rPr lang="ru-RU" dirty="0" smtClean="0"/>
              <a:t>А Р Т И К Л 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и зачем они нужны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945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4F4F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6200567"/>
          </a:xfrm>
        </p:spPr>
        <p:txBody>
          <a:bodyPr>
            <a:normAutofit/>
          </a:bodyPr>
          <a:lstStyle/>
          <a:p>
            <a:r>
              <a:rPr lang="en-US" sz="8000" dirty="0" smtClean="0"/>
              <a:t>                  </a:t>
            </a:r>
            <a:r>
              <a:rPr lang="en-US" sz="9600" dirty="0" smtClean="0"/>
              <a:t>THE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ru-RU" sz="4000" dirty="0" smtClean="0"/>
              <a:t>                      </a:t>
            </a:r>
            <a:r>
              <a:rPr lang="en-US" sz="4000" dirty="0" smtClean="0"/>
              <a:t>( </a:t>
            </a:r>
            <a:r>
              <a:rPr lang="ru-RU" sz="4000" dirty="0" smtClean="0"/>
              <a:t>Определенный артикль 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40402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САМЫЙ ЛУЧШИЙ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                                           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                                           </a:t>
            </a:r>
            <a:r>
              <a:rPr lang="ru-RU" dirty="0" smtClean="0">
                <a:latin typeface="+mj-lt"/>
              </a:rPr>
              <a:t>Лучший продавец.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+mj-lt"/>
              </a:rPr>
              <a:t>                                                       THE</a:t>
            </a:r>
            <a:r>
              <a:rPr lang="en-US" dirty="0" smtClean="0">
                <a:latin typeface="+mj-lt"/>
              </a:rPr>
              <a:t> best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seller. </a:t>
            </a:r>
            <a:endParaRPr lang="ru-RU" dirty="0"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346" y="1408158"/>
            <a:ext cx="7714446" cy="3857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7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Какой по счету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                             </a:t>
            </a:r>
            <a:r>
              <a:rPr lang="ru-RU" dirty="0" smtClean="0">
                <a:latin typeface="+mj-lt"/>
              </a:rPr>
              <a:t>Первый человек на земле.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+mj-lt"/>
              </a:rPr>
              <a:t>                                   THE</a:t>
            </a:r>
            <a:r>
              <a:rPr lang="en-US" dirty="0" smtClean="0">
                <a:latin typeface="+mj-lt"/>
              </a:rPr>
              <a:t> first person on the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Earth.</a:t>
            </a:r>
            <a:endParaRPr lang="ru-RU" dirty="0"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467" y="1690688"/>
            <a:ext cx="3447916" cy="328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34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321" y="2541654"/>
            <a:ext cx="10515600" cy="1325563"/>
          </a:xfrm>
        </p:spPr>
        <p:txBody>
          <a:bodyPr/>
          <a:lstStyle/>
          <a:p>
            <a:r>
              <a:rPr lang="ru-RU" dirty="0" smtClean="0"/>
              <a:t>      Конец ознакомительного фрагмента.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77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274680" cy="959476"/>
          </a:xfrm>
        </p:spPr>
        <p:txBody>
          <a:bodyPr/>
          <a:lstStyle/>
          <a:p>
            <a:r>
              <a:rPr lang="ru-RU" dirty="0" smtClean="0"/>
              <a:t>                             </a:t>
            </a:r>
            <a:r>
              <a:rPr lang="ru-RU" sz="4400" dirty="0" smtClean="0"/>
              <a:t>Зачем нужны артикли? </a:t>
            </a:r>
            <a:endParaRPr lang="ru-RU" sz="4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913" y="1476375"/>
            <a:ext cx="5238750" cy="3895725"/>
          </a:xfrm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839788" y="2712746"/>
            <a:ext cx="6230713" cy="2060621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+mj-lt"/>
              </a:rPr>
              <a:t>Чтобы показать новый это </a:t>
            </a:r>
          </a:p>
          <a:p>
            <a:r>
              <a:rPr lang="ru-RU" sz="3200" dirty="0" smtClean="0">
                <a:latin typeface="+mj-lt"/>
              </a:rPr>
              <a:t>предмет, или мы уже о нем </a:t>
            </a:r>
          </a:p>
          <a:p>
            <a:r>
              <a:rPr lang="ru-RU" sz="3200" dirty="0" smtClean="0">
                <a:latin typeface="+mj-lt"/>
              </a:rPr>
              <a:t>говорили.</a:t>
            </a:r>
          </a:p>
          <a:p>
            <a:endParaRPr lang="ru-RU" sz="3200" dirty="0" smtClean="0">
              <a:latin typeface="+mj-lt"/>
            </a:endParaRPr>
          </a:p>
          <a:p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679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</a:t>
            </a:r>
            <a:r>
              <a:rPr lang="en-US" dirty="0" smtClean="0"/>
              <a:t>  </a:t>
            </a:r>
            <a:r>
              <a:rPr lang="ru-RU" dirty="0" smtClean="0"/>
              <a:t>А Р Т И К Л 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                 </a:t>
            </a:r>
            <a:r>
              <a:rPr lang="en-US" sz="4400" dirty="0" smtClean="0"/>
              <a:t>A</a:t>
            </a:r>
            <a:endParaRPr lang="ru-RU" sz="4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+mj-lt"/>
              </a:rPr>
              <a:t>                Я купил игру.</a:t>
            </a:r>
          </a:p>
          <a:p>
            <a:pPr marL="0" indent="0">
              <a:buNone/>
            </a:pPr>
            <a:r>
              <a:rPr lang="ru-RU" dirty="0" smtClean="0">
                <a:latin typeface="+mj-lt"/>
              </a:rPr>
              <a:t>          </a:t>
            </a:r>
            <a:r>
              <a:rPr lang="en-US" dirty="0" smtClean="0">
                <a:latin typeface="+mj-lt"/>
              </a:rPr>
              <a:t>( </a:t>
            </a:r>
            <a:r>
              <a:rPr lang="ru-RU" dirty="0" smtClean="0">
                <a:latin typeface="+mj-lt"/>
              </a:rPr>
              <a:t>Не понятно какую )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              I bought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game.</a:t>
            </a:r>
            <a:endParaRPr lang="ru-RU" dirty="0" smtClean="0">
              <a:latin typeface="+mj-lt"/>
            </a:endParaRPr>
          </a:p>
          <a:p>
            <a:pPr marL="0" indent="0"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                              </a:t>
            </a:r>
            <a:r>
              <a:rPr lang="en-US" sz="4400" dirty="0" smtClean="0"/>
              <a:t>THE</a:t>
            </a:r>
            <a:endParaRPr lang="ru-RU" sz="44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ru-RU" dirty="0" smtClean="0"/>
              <a:t>          </a:t>
            </a:r>
            <a:r>
              <a:rPr lang="ru-RU" dirty="0" smtClean="0">
                <a:latin typeface="+mj-lt"/>
              </a:rPr>
              <a:t>Я купил игру, </a:t>
            </a:r>
          </a:p>
          <a:p>
            <a:pPr marL="0" indent="0">
              <a:buNone/>
            </a:pPr>
            <a:r>
              <a:rPr lang="ru-RU" dirty="0" smtClean="0">
                <a:latin typeface="+mj-lt"/>
              </a:rPr>
              <a:t>    </a:t>
            </a:r>
            <a:r>
              <a:rPr lang="en-US" dirty="0" smtClean="0">
                <a:latin typeface="+mj-lt"/>
              </a:rPr>
              <a:t>  </a:t>
            </a:r>
            <a:r>
              <a:rPr lang="ru-RU" dirty="0" smtClean="0">
                <a:latin typeface="+mj-lt"/>
              </a:rPr>
              <a:t>которую мы видели вчера</a:t>
            </a:r>
            <a:r>
              <a:rPr lang="en-US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+mj-lt"/>
              </a:rPr>
              <a:t>         </a:t>
            </a:r>
            <a:r>
              <a:rPr lang="en-US" dirty="0" smtClean="0">
                <a:latin typeface="+mj-lt"/>
              </a:rPr>
              <a:t> (</a:t>
            </a:r>
            <a:r>
              <a:rPr lang="ru-RU" dirty="0" smtClean="0">
                <a:latin typeface="+mj-lt"/>
              </a:rPr>
              <a:t> Понятно какую игру )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   I bought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THE</a:t>
            </a:r>
            <a:r>
              <a:rPr lang="ru-RU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game that we saw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                     yesterday.</a:t>
            </a:r>
            <a:endParaRPr lang="ru-RU" dirty="0">
              <a:latin typeface="+mj-lt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519" y="4273967"/>
            <a:ext cx="1992324" cy="191569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0194" y="4541345"/>
            <a:ext cx="1455312" cy="207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08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4F4F">
            <a:alpha val="8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 smtClean="0"/>
              <a:t>             A</a:t>
            </a:r>
            <a:r>
              <a:rPr lang="ru-RU" sz="9600" dirty="0" smtClean="0"/>
              <a:t>(</a:t>
            </a:r>
            <a:r>
              <a:rPr lang="en-US" sz="9600" dirty="0" smtClean="0"/>
              <a:t>AN)</a:t>
            </a:r>
            <a:br>
              <a:rPr lang="en-US" sz="9600" dirty="0" smtClean="0"/>
            </a:br>
            <a:r>
              <a:rPr lang="ru-RU" sz="9600" dirty="0" smtClean="0"/>
              <a:t>       </a:t>
            </a:r>
            <a:r>
              <a:rPr lang="ru-RU" sz="4000" dirty="0" smtClean="0"/>
              <a:t>( Неопределенный артикль)</a:t>
            </a:r>
            <a:endParaRPr lang="ru-RU" sz="9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831850" y="6089650"/>
            <a:ext cx="10515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02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</a:t>
            </a:r>
            <a:r>
              <a:rPr lang="en-US" dirty="0" smtClean="0"/>
              <a:t>  </a:t>
            </a:r>
            <a:r>
              <a:rPr lang="ru-RU" dirty="0" smtClean="0"/>
              <a:t>Когда можно посчитать.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71410"/>
            <a:ext cx="10515600" cy="9293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                                    </a:t>
            </a:r>
            <a:r>
              <a:rPr lang="ru-RU" dirty="0" smtClean="0">
                <a:latin typeface="+mj-lt"/>
              </a:rPr>
              <a:t>Носок.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                                                       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sock.</a:t>
            </a:r>
            <a:endParaRPr lang="ru-RU" dirty="0">
              <a:latin typeface="+mj-lt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461" y="1513536"/>
            <a:ext cx="10929078" cy="380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76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Перед описанием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26635"/>
            <a:ext cx="10515600" cy="106531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+mj-lt"/>
              </a:rPr>
              <a:t>                                        </a:t>
            </a:r>
            <a:r>
              <a:rPr lang="ru-RU" dirty="0" smtClean="0">
                <a:latin typeface="+mj-lt"/>
              </a:rPr>
              <a:t>Она красивая девочка.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                                         She is A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beautiful</a:t>
            </a:r>
            <a:r>
              <a:rPr lang="en-US" dirty="0" smtClean="0">
                <a:latin typeface="+mj-lt"/>
              </a:rPr>
              <a:t> girl.</a:t>
            </a:r>
            <a:endParaRPr lang="ru-RU" dirty="0" smtClean="0"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873" y="1424066"/>
            <a:ext cx="4126253" cy="370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15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en-US" dirty="0" smtClean="0"/>
              <a:t>                       </a:t>
            </a:r>
            <a:r>
              <a:rPr lang="ru-RU" dirty="0" smtClean="0"/>
              <a:t>После </a:t>
            </a:r>
            <a:r>
              <a:rPr lang="en-US" dirty="0" smtClean="0"/>
              <a:t>BE </a:t>
            </a:r>
            <a:r>
              <a:rPr lang="ru-RU" dirty="0" smtClean="0"/>
              <a:t>и </a:t>
            </a:r>
            <a:r>
              <a:rPr lang="en-US" dirty="0" smtClean="0"/>
              <a:t>HAVE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                                     </a:t>
            </a:r>
            <a:r>
              <a:rPr lang="ru-RU" dirty="0" smtClean="0">
                <a:latin typeface="+mj-lt"/>
              </a:rPr>
              <a:t>У меня есть конфета.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                                                I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have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candy.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                                                 </a:t>
            </a:r>
            <a:r>
              <a:rPr lang="ru-RU" dirty="0" smtClean="0">
                <a:latin typeface="+mj-lt"/>
              </a:rPr>
              <a:t>Я художник.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                                                I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drawer</a:t>
            </a:r>
            <a:r>
              <a:rPr lang="en-US" dirty="0" smtClean="0"/>
              <a:t>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484" y="1409076"/>
            <a:ext cx="3645031" cy="2774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83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941" y="365125"/>
            <a:ext cx="10515600" cy="1325563"/>
          </a:xfrm>
        </p:spPr>
        <p:txBody>
          <a:bodyPr/>
          <a:lstStyle/>
          <a:p>
            <a:r>
              <a:rPr lang="ru-RU" dirty="0" smtClean="0"/>
              <a:t>                 </a:t>
            </a:r>
            <a:r>
              <a:rPr lang="en-US" dirty="0" smtClean="0"/>
              <a:t>100</a:t>
            </a:r>
            <a:r>
              <a:rPr lang="ru-RU" dirty="0" smtClean="0"/>
              <a:t>, 1000, 10 000, 100 000…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              </a:t>
            </a:r>
            <a:r>
              <a:rPr lang="ru-RU" dirty="0" smtClean="0">
                <a:latin typeface="+mj-lt"/>
              </a:rPr>
              <a:t>1000 долларов.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                                             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thousand dollars. </a:t>
            </a:r>
            <a:endParaRPr lang="ru-RU" dirty="0"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093" y="1690688"/>
            <a:ext cx="7510307" cy="312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22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</a:t>
            </a:r>
            <a:r>
              <a:rPr lang="ru-RU" dirty="0" smtClean="0"/>
              <a:t>Когда пишем </a:t>
            </a:r>
            <a:r>
              <a:rPr lang="en-US" dirty="0" smtClean="0"/>
              <a:t>AN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+mj-lt"/>
              </a:rPr>
              <a:t>                                      Перед гласной буквой.</a:t>
            </a: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                                             </a:t>
            </a:r>
            <a:r>
              <a:rPr lang="ru-RU" dirty="0" smtClean="0">
                <a:latin typeface="+mj-lt"/>
              </a:rPr>
              <a:t>Яблоко.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+mj-lt"/>
              </a:rPr>
              <a:t>                                                   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a</a:t>
            </a:r>
            <a:r>
              <a:rPr lang="en-US" dirty="0" smtClean="0">
                <a:latin typeface="+mj-lt"/>
              </a:rPr>
              <a:t>pple. </a:t>
            </a:r>
            <a:endParaRPr lang="ru-RU" dirty="0"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031" y="2227457"/>
            <a:ext cx="2628276" cy="262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6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215</Words>
  <Application>Microsoft Office PowerPoint</Application>
  <PresentationFormat>Широкоэкранный</PresentationFormat>
  <Paragraphs>79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Articles А Р Т И К Л И</vt:lpstr>
      <vt:lpstr>                             Зачем нужны артикли? </vt:lpstr>
      <vt:lpstr>                              А Р Т И К Л И</vt:lpstr>
      <vt:lpstr>             A(AN)        ( Неопределенный артикль)</vt:lpstr>
      <vt:lpstr>                   Когда можно посчитать. </vt:lpstr>
      <vt:lpstr>                        Перед описанием</vt:lpstr>
      <vt:lpstr>                        После BE и HAVE</vt:lpstr>
      <vt:lpstr>                 100, 1000, 10 000, 100 000…</vt:lpstr>
      <vt:lpstr>                       Когда пишем AN</vt:lpstr>
      <vt:lpstr>                  THE                       ( Определенный артикль )</vt:lpstr>
      <vt:lpstr>                       САМЫЙ ЛУЧШИЙ</vt:lpstr>
      <vt:lpstr>                         Какой по счету</vt:lpstr>
      <vt:lpstr>      Конец ознакомительного фрагмента.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Articles А Р Т И К Л И</dc:title>
  <dc:creator>Алексей</dc:creator>
  <cp:lastModifiedBy>Алексей</cp:lastModifiedBy>
  <cp:revision>15</cp:revision>
  <dcterms:created xsi:type="dcterms:W3CDTF">2017-04-26T12:55:55Z</dcterms:created>
  <dcterms:modified xsi:type="dcterms:W3CDTF">2017-04-26T16:53:21Z</dcterms:modified>
</cp:coreProperties>
</file>