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7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90" y="480"/>
      </p:cViewPr>
      <p:guideLst>
        <p:guide orient="horz" pos="2160"/>
        <p:guide pos="3840"/>
        <p:guide pos="1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DAAC1-FA08-4764-83BB-807473BF1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4A20D7E-34B5-471C-AEB6-5AB1D7483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0FDE543-75CA-43DC-BE05-D769F9A57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4567AF3-38D9-4EF5-A7EC-648918819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77BAB84-F62A-4929-B2C2-F91907006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674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BB8BB-BFA7-4AB4-AB59-8787DBDE0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4D1EE4F-F5B6-42F5-B791-8ADA6D78B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0C7EF02-0F1F-40D4-9E20-13D83F5F2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3EC4434-D301-48B1-AA2C-ADFAEDC50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06AC73A-627F-4123-9F14-3314B8E5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50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327BADE-DC69-4565-BFE9-81A431990A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79EFC0B-E09E-4F93-8C5B-975190E85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27A8D48-A08C-49C0-BAA8-BA76F711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716E89-04C6-472A-9597-521B7EE77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4048D3F-EB6B-49FA-8EE7-E8728CEC9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1985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8BEC35-81CC-438A-A3AD-05471E2A1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BEBFCA-0981-45B1-9365-36504C90B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7B000E9-6E4F-47E9-A3D1-EC9BC885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9682817-955E-4728-8EDD-60D625C0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63F573F-82E9-40B6-9AB4-813A5D1C7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16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9AEA36-54B2-45EF-82A8-7AC718290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8645094-F65E-45ED-887B-BDFCAE51B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87F1649-99D4-49E6-A17C-ED12FDC41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9FF3EE1-F752-4D31-86E7-0AC8D803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85A6038-A714-4A94-9FE4-A09F6F957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97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C48E4E-7D59-4FA8-B64C-2150EEBCF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A5F439E-03E0-4341-B483-87D8EA110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79C37A5-EA22-408A-BB8A-5857D2341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2B3201E-F80E-400C-A587-45CB8F940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FAB4F64-2C85-48D6-814B-84C72E97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983EF91-8608-4B5B-B235-1F65905B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927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57711-D575-4F1A-98BE-BFB8B11D6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6111574-5D64-40BD-ADDD-5C6143736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4568A57-1A12-432D-90F7-CD7C3DF3C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37EC740-F63E-4A85-95A7-6063DA8321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31973CB-8A2E-4CEA-8765-7D960259D8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0DA5290C-173B-484D-ABE3-04AAEAB5E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55B4D5D-CCC2-4CE7-967D-A7BD16439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2CFAE20-2F8A-4305-A625-B43C3573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066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02CBEC-5D7E-4EFB-A24F-729937FC9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FD84BE5-D049-46C2-8B61-D9DD8A600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3955F7BF-039D-489D-BE68-D36B7BA4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4282EB5-2261-4556-9830-B09DD60EF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2600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27FD6CA-090B-4601-8CC4-DB1EE7A57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B9880235-44C9-48F8-A45C-25449ED1B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D8CEB1-A428-487C-8BBF-A94E4A2D6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196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DD082-A908-4247-8DA2-92D48703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101E50-2FBB-428C-B258-45607093D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012ED51-9EC9-4485-811D-2C2960A64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3FC685-15DB-4B63-9D91-1A5E74EA5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3290C85-9DDE-45D7-9B33-07604205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8C2296E-8DA5-404D-B489-7EF7FC7E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51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1E78C1-198E-4FAE-AE75-F81076722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978B1F3-B5B4-4D14-BBBF-CCFA722D86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8EA191C-22B2-4906-AD68-C719EC289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458C6A0-6072-4EB9-835D-A5D483DE4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07DFF12-2B22-40FB-AF2D-C19237EB6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42E5B8D-FFAF-44D6-A8E8-28B6E25DE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227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C38BFDC-F5CC-4C33-A2B2-3606FB704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436A806-529A-4D47-AFF3-3F7AAECFB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154C3BB-517F-4E40-9810-2D0407ED1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3582C-550B-491B-9D73-3EEAFA257516}" type="datetimeFigureOut">
              <a:rPr lang="uk-UA" smtClean="0"/>
              <a:t>23.04.2023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D77D0AA-A019-4D07-B50C-D1E13C48C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1FD2502-C5A1-4E8A-BE67-4A3F98101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E67F0-A323-47C4-BA81-CF6104EAF50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873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Групувати 36">
            <a:extLst>
              <a:ext uri="{FF2B5EF4-FFF2-40B4-BE49-F238E27FC236}">
                <a16:creationId xmlns:a16="http://schemas.microsoft.com/office/drawing/2014/main" id="{37132806-843E-4A20-8654-4236E73BC1B1}"/>
              </a:ext>
            </a:extLst>
          </p:cNvPr>
          <p:cNvGrpSpPr/>
          <p:nvPr/>
        </p:nvGrpSpPr>
        <p:grpSpPr>
          <a:xfrm>
            <a:off x="696000" y="1166229"/>
            <a:ext cx="5400000" cy="5562623"/>
            <a:chOff x="530993" y="890365"/>
            <a:chExt cx="5400000" cy="5562623"/>
          </a:xfrm>
        </p:grpSpPr>
        <p:sp useBgFill="1">
          <p:nvSpPr>
            <p:cNvPr id="30" name="Прямокутник 29">
              <a:extLst>
                <a:ext uri="{FF2B5EF4-FFF2-40B4-BE49-F238E27FC236}">
                  <a16:creationId xmlns:a16="http://schemas.microsoft.com/office/drawing/2014/main" id="{5835CA4E-1D14-4B14-9175-C1B5B0EF37B5}"/>
                </a:ext>
              </a:extLst>
            </p:cNvPr>
            <p:cNvSpPr/>
            <p:nvPr/>
          </p:nvSpPr>
          <p:spPr>
            <a:xfrm rot="1586710">
              <a:off x="2212153" y="1149593"/>
              <a:ext cx="369952" cy="5303395"/>
            </a:xfrm>
            <a:prstGeom prst="rect">
              <a:avLst/>
            </a:prstGeom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grpSp>
          <p:nvGrpSpPr>
            <p:cNvPr id="29" name="Групувати 28">
              <a:extLst>
                <a:ext uri="{FF2B5EF4-FFF2-40B4-BE49-F238E27FC236}">
                  <a16:creationId xmlns:a16="http://schemas.microsoft.com/office/drawing/2014/main" id="{0C4D95CE-FECD-475F-84C9-3DA115996E62}"/>
                </a:ext>
              </a:extLst>
            </p:cNvPr>
            <p:cNvGrpSpPr/>
            <p:nvPr/>
          </p:nvGrpSpPr>
          <p:grpSpPr>
            <a:xfrm>
              <a:off x="530993" y="890365"/>
              <a:ext cx="5400000" cy="5400001"/>
              <a:chOff x="696000" y="764859"/>
              <a:chExt cx="5400000" cy="5400001"/>
            </a:xfrm>
          </p:grpSpPr>
          <p:sp>
            <p:nvSpPr>
              <p:cNvPr id="24" name="Полілінія: фігура 23">
                <a:extLst>
                  <a:ext uri="{FF2B5EF4-FFF2-40B4-BE49-F238E27FC236}">
                    <a16:creationId xmlns:a16="http://schemas.microsoft.com/office/drawing/2014/main" id="{3671353A-640F-4D94-9971-266E0BA00E75}"/>
                  </a:ext>
                </a:extLst>
              </p:cNvPr>
              <p:cNvSpPr/>
              <p:nvPr/>
            </p:nvSpPr>
            <p:spPr>
              <a:xfrm>
                <a:off x="2941678" y="764859"/>
                <a:ext cx="908644" cy="908644"/>
              </a:xfrm>
              <a:custGeom>
                <a:avLst/>
                <a:gdLst>
                  <a:gd name="connsiteX0" fmla="*/ 454322 w 908644"/>
                  <a:gd name="connsiteY0" fmla="*/ 0 h 908644"/>
                  <a:gd name="connsiteX1" fmla="*/ 908644 w 908644"/>
                  <a:gd name="connsiteY1" fmla="*/ 908644 h 908644"/>
                  <a:gd name="connsiteX2" fmla="*/ 0 w 908644"/>
                  <a:gd name="connsiteY2" fmla="*/ 908644 h 908644"/>
                  <a:gd name="connsiteX3" fmla="*/ 454322 w 908644"/>
                  <a:gd name="connsiteY3" fmla="*/ 0 h 908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8644" h="908644">
                    <a:moveTo>
                      <a:pt x="454322" y="0"/>
                    </a:moveTo>
                    <a:lnTo>
                      <a:pt x="908644" y="908644"/>
                    </a:lnTo>
                    <a:lnTo>
                      <a:pt x="0" y="908644"/>
                    </a:lnTo>
                    <a:lnTo>
                      <a:pt x="454322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uk-UA"/>
              </a:p>
            </p:txBody>
          </p:sp>
          <p:sp>
            <p:nvSpPr>
              <p:cNvPr id="21" name="Полілінія: фігура 20">
                <a:extLst>
                  <a:ext uri="{FF2B5EF4-FFF2-40B4-BE49-F238E27FC236}">
                    <a16:creationId xmlns:a16="http://schemas.microsoft.com/office/drawing/2014/main" id="{9A89987D-24DA-4B55-9175-094C6FA32B7C}"/>
                  </a:ext>
                </a:extLst>
              </p:cNvPr>
              <p:cNvSpPr/>
              <p:nvPr/>
            </p:nvSpPr>
            <p:spPr>
              <a:xfrm>
                <a:off x="2380260" y="2033504"/>
                <a:ext cx="2031483" cy="762839"/>
              </a:xfrm>
              <a:custGeom>
                <a:avLst/>
                <a:gdLst>
                  <a:gd name="connsiteX0" fmla="*/ 381419 w 2031483"/>
                  <a:gd name="connsiteY0" fmla="*/ 0 h 762839"/>
                  <a:gd name="connsiteX1" fmla="*/ 1650063 w 2031483"/>
                  <a:gd name="connsiteY1" fmla="*/ 0 h 762839"/>
                  <a:gd name="connsiteX2" fmla="*/ 2031483 w 2031483"/>
                  <a:gd name="connsiteY2" fmla="*/ 762839 h 762839"/>
                  <a:gd name="connsiteX3" fmla="*/ 0 w 2031483"/>
                  <a:gd name="connsiteY3" fmla="*/ 762839 h 762839"/>
                  <a:gd name="connsiteX4" fmla="*/ 381419 w 2031483"/>
                  <a:gd name="connsiteY4" fmla="*/ 0 h 762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31483" h="762839">
                    <a:moveTo>
                      <a:pt x="381419" y="0"/>
                    </a:moveTo>
                    <a:lnTo>
                      <a:pt x="1650063" y="0"/>
                    </a:lnTo>
                    <a:lnTo>
                      <a:pt x="2031483" y="762839"/>
                    </a:lnTo>
                    <a:lnTo>
                      <a:pt x="0" y="762839"/>
                    </a:lnTo>
                    <a:lnTo>
                      <a:pt x="381419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uk-UA"/>
              </a:p>
            </p:txBody>
          </p:sp>
          <p:sp>
            <p:nvSpPr>
              <p:cNvPr id="18" name="Полілінія: фігура 17">
                <a:extLst>
                  <a:ext uri="{FF2B5EF4-FFF2-40B4-BE49-F238E27FC236}">
                    <a16:creationId xmlns:a16="http://schemas.microsoft.com/office/drawing/2014/main" id="{A707BCE2-F9EE-4374-8CFB-C0B91B9CC258}"/>
                  </a:ext>
                </a:extLst>
              </p:cNvPr>
              <p:cNvSpPr/>
              <p:nvPr/>
            </p:nvSpPr>
            <p:spPr>
              <a:xfrm>
                <a:off x="1818839" y="3156343"/>
                <a:ext cx="3154322" cy="762839"/>
              </a:xfrm>
              <a:custGeom>
                <a:avLst/>
                <a:gdLst>
                  <a:gd name="connsiteX0" fmla="*/ 381420 w 3154322"/>
                  <a:gd name="connsiteY0" fmla="*/ 0 h 762839"/>
                  <a:gd name="connsiteX1" fmla="*/ 2772903 w 3154322"/>
                  <a:gd name="connsiteY1" fmla="*/ 0 h 762839"/>
                  <a:gd name="connsiteX2" fmla="*/ 3154322 w 3154322"/>
                  <a:gd name="connsiteY2" fmla="*/ 762839 h 762839"/>
                  <a:gd name="connsiteX3" fmla="*/ 0 w 3154322"/>
                  <a:gd name="connsiteY3" fmla="*/ 762839 h 762839"/>
                  <a:gd name="connsiteX4" fmla="*/ 381420 w 3154322"/>
                  <a:gd name="connsiteY4" fmla="*/ 0 h 762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4322" h="762839">
                    <a:moveTo>
                      <a:pt x="381420" y="0"/>
                    </a:moveTo>
                    <a:lnTo>
                      <a:pt x="2772903" y="0"/>
                    </a:lnTo>
                    <a:lnTo>
                      <a:pt x="3154322" y="762839"/>
                    </a:lnTo>
                    <a:lnTo>
                      <a:pt x="0" y="762839"/>
                    </a:lnTo>
                    <a:lnTo>
                      <a:pt x="38142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uk-UA"/>
              </a:p>
            </p:txBody>
          </p:sp>
          <p:sp>
            <p:nvSpPr>
              <p:cNvPr id="15" name="Полілінія: фігура 14">
                <a:extLst>
                  <a:ext uri="{FF2B5EF4-FFF2-40B4-BE49-F238E27FC236}">
                    <a16:creationId xmlns:a16="http://schemas.microsoft.com/office/drawing/2014/main" id="{65DA5473-F300-4DE9-8DE3-C387E56F10FF}"/>
                  </a:ext>
                </a:extLst>
              </p:cNvPr>
              <p:cNvSpPr/>
              <p:nvPr/>
            </p:nvSpPr>
            <p:spPr>
              <a:xfrm>
                <a:off x="1257421" y="4279182"/>
                <a:ext cx="4277161" cy="762839"/>
              </a:xfrm>
              <a:custGeom>
                <a:avLst/>
                <a:gdLst>
                  <a:gd name="connsiteX0" fmla="*/ 381419 w 4277161"/>
                  <a:gd name="connsiteY0" fmla="*/ 0 h 762839"/>
                  <a:gd name="connsiteX1" fmla="*/ 3895741 w 4277161"/>
                  <a:gd name="connsiteY1" fmla="*/ 0 h 762839"/>
                  <a:gd name="connsiteX2" fmla="*/ 4277161 w 4277161"/>
                  <a:gd name="connsiteY2" fmla="*/ 762839 h 762839"/>
                  <a:gd name="connsiteX3" fmla="*/ 0 w 4277161"/>
                  <a:gd name="connsiteY3" fmla="*/ 762839 h 762839"/>
                  <a:gd name="connsiteX4" fmla="*/ 381419 w 4277161"/>
                  <a:gd name="connsiteY4" fmla="*/ 0 h 762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77161" h="762839">
                    <a:moveTo>
                      <a:pt x="381419" y="0"/>
                    </a:moveTo>
                    <a:lnTo>
                      <a:pt x="3895741" y="0"/>
                    </a:lnTo>
                    <a:lnTo>
                      <a:pt x="4277161" y="762839"/>
                    </a:lnTo>
                    <a:lnTo>
                      <a:pt x="0" y="762839"/>
                    </a:lnTo>
                    <a:lnTo>
                      <a:pt x="381419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uk-UA"/>
              </a:p>
            </p:txBody>
          </p:sp>
          <p:sp>
            <p:nvSpPr>
              <p:cNvPr id="12" name="Полілінія: фігура 11">
                <a:extLst>
                  <a:ext uri="{FF2B5EF4-FFF2-40B4-BE49-F238E27FC236}">
                    <a16:creationId xmlns:a16="http://schemas.microsoft.com/office/drawing/2014/main" id="{53B57AAD-D8ED-4BFC-B275-43828BBD833B}"/>
                  </a:ext>
                </a:extLst>
              </p:cNvPr>
              <p:cNvSpPr/>
              <p:nvPr/>
            </p:nvSpPr>
            <p:spPr>
              <a:xfrm>
                <a:off x="696000" y="5402021"/>
                <a:ext cx="5400000" cy="762839"/>
              </a:xfrm>
              <a:custGeom>
                <a:avLst/>
                <a:gdLst>
                  <a:gd name="connsiteX0" fmla="*/ 381420 w 5400000"/>
                  <a:gd name="connsiteY0" fmla="*/ 0 h 762839"/>
                  <a:gd name="connsiteX1" fmla="*/ 5018581 w 5400000"/>
                  <a:gd name="connsiteY1" fmla="*/ 0 h 762839"/>
                  <a:gd name="connsiteX2" fmla="*/ 5400000 w 5400000"/>
                  <a:gd name="connsiteY2" fmla="*/ 762839 h 762839"/>
                  <a:gd name="connsiteX3" fmla="*/ 0 w 5400000"/>
                  <a:gd name="connsiteY3" fmla="*/ 762839 h 762839"/>
                  <a:gd name="connsiteX4" fmla="*/ 381420 w 5400000"/>
                  <a:gd name="connsiteY4" fmla="*/ 0 h 762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400000" h="762839">
                    <a:moveTo>
                      <a:pt x="381420" y="0"/>
                    </a:moveTo>
                    <a:lnTo>
                      <a:pt x="5018581" y="0"/>
                    </a:lnTo>
                    <a:lnTo>
                      <a:pt x="5400000" y="762839"/>
                    </a:lnTo>
                    <a:lnTo>
                      <a:pt x="0" y="762839"/>
                    </a:lnTo>
                    <a:lnTo>
                      <a:pt x="38142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uk-UA"/>
              </a:p>
            </p:txBody>
          </p:sp>
        </p:grpSp>
        <p:sp>
          <p:nvSpPr>
            <p:cNvPr id="32" name="Рівнобедрений трикутник 31">
              <a:extLst>
                <a:ext uri="{FF2B5EF4-FFF2-40B4-BE49-F238E27FC236}">
                  <a16:creationId xmlns:a16="http://schemas.microsoft.com/office/drawing/2014/main" id="{0D9AAA2D-0E4C-4472-A031-966D21AF9C57}"/>
                </a:ext>
              </a:extLst>
            </p:cNvPr>
            <p:cNvSpPr/>
            <p:nvPr/>
          </p:nvSpPr>
          <p:spPr>
            <a:xfrm rot="10800000">
              <a:off x="2215253" y="2921849"/>
              <a:ext cx="412950" cy="360000"/>
            </a:xfrm>
            <a:custGeom>
              <a:avLst/>
              <a:gdLst>
                <a:gd name="connsiteX0" fmla="*/ 0 w 432000"/>
                <a:gd name="connsiteY0" fmla="*/ 360000 h 360000"/>
                <a:gd name="connsiteX1" fmla="*/ 201887 w 432000"/>
                <a:gd name="connsiteY1" fmla="*/ 0 h 360000"/>
                <a:gd name="connsiteX2" fmla="*/ 432000 w 432000"/>
                <a:gd name="connsiteY2" fmla="*/ 360000 h 360000"/>
                <a:gd name="connsiteX3" fmla="*/ 0 w 432000"/>
                <a:gd name="connsiteY3" fmla="*/ 360000 h 360000"/>
                <a:gd name="connsiteX0" fmla="*/ 0 w 412950"/>
                <a:gd name="connsiteY0" fmla="*/ 357618 h 360000"/>
                <a:gd name="connsiteX1" fmla="*/ 182837 w 412950"/>
                <a:gd name="connsiteY1" fmla="*/ 0 h 360000"/>
                <a:gd name="connsiteX2" fmla="*/ 412950 w 412950"/>
                <a:gd name="connsiteY2" fmla="*/ 360000 h 360000"/>
                <a:gd name="connsiteX3" fmla="*/ 0 w 412950"/>
                <a:gd name="connsiteY3" fmla="*/ 357618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2950" h="360000">
                  <a:moveTo>
                    <a:pt x="0" y="357618"/>
                  </a:moveTo>
                  <a:lnTo>
                    <a:pt x="182837" y="0"/>
                  </a:lnTo>
                  <a:lnTo>
                    <a:pt x="412950" y="360000"/>
                  </a:lnTo>
                  <a:lnTo>
                    <a:pt x="0" y="357618"/>
                  </a:lnTo>
                  <a:close/>
                </a:path>
              </a:pathLst>
            </a:custGeom>
            <a:solidFill>
              <a:srgbClr val="002060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33" name="Рівнобедрений трикутник 31">
              <a:extLst>
                <a:ext uri="{FF2B5EF4-FFF2-40B4-BE49-F238E27FC236}">
                  <a16:creationId xmlns:a16="http://schemas.microsoft.com/office/drawing/2014/main" id="{3B320A91-34DB-4D6C-B7CF-C845497BB8BA}"/>
                </a:ext>
              </a:extLst>
            </p:cNvPr>
            <p:cNvSpPr/>
            <p:nvPr/>
          </p:nvSpPr>
          <p:spPr>
            <a:xfrm rot="10800000">
              <a:off x="2776671" y="1799009"/>
              <a:ext cx="412950" cy="360000"/>
            </a:xfrm>
            <a:custGeom>
              <a:avLst/>
              <a:gdLst>
                <a:gd name="connsiteX0" fmla="*/ 0 w 432000"/>
                <a:gd name="connsiteY0" fmla="*/ 360000 h 360000"/>
                <a:gd name="connsiteX1" fmla="*/ 201887 w 432000"/>
                <a:gd name="connsiteY1" fmla="*/ 0 h 360000"/>
                <a:gd name="connsiteX2" fmla="*/ 432000 w 432000"/>
                <a:gd name="connsiteY2" fmla="*/ 360000 h 360000"/>
                <a:gd name="connsiteX3" fmla="*/ 0 w 432000"/>
                <a:gd name="connsiteY3" fmla="*/ 360000 h 360000"/>
                <a:gd name="connsiteX0" fmla="*/ 0 w 412950"/>
                <a:gd name="connsiteY0" fmla="*/ 357618 h 360000"/>
                <a:gd name="connsiteX1" fmla="*/ 182837 w 412950"/>
                <a:gd name="connsiteY1" fmla="*/ 0 h 360000"/>
                <a:gd name="connsiteX2" fmla="*/ 412950 w 412950"/>
                <a:gd name="connsiteY2" fmla="*/ 360000 h 360000"/>
                <a:gd name="connsiteX3" fmla="*/ 0 w 412950"/>
                <a:gd name="connsiteY3" fmla="*/ 357618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2950" h="360000">
                  <a:moveTo>
                    <a:pt x="0" y="357618"/>
                  </a:moveTo>
                  <a:lnTo>
                    <a:pt x="182837" y="0"/>
                  </a:lnTo>
                  <a:lnTo>
                    <a:pt x="412950" y="360000"/>
                  </a:lnTo>
                  <a:lnTo>
                    <a:pt x="0" y="357618"/>
                  </a:lnTo>
                  <a:close/>
                </a:path>
              </a:pathLst>
            </a:custGeom>
            <a:solidFill>
              <a:srgbClr val="002060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34" name="Рівнобедрений трикутник 31">
              <a:extLst>
                <a:ext uri="{FF2B5EF4-FFF2-40B4-BE49-F238E27FC236}">
                  <a16:creationId xmlns:a16="http://schemas.microsoft.com/office/drawing/2014/main" id="{69E5A64F-40D4-4B30-9E74-1E518EA1E498}"/>
                </a:ext>
              </a:extLst>
            </p:cNvPr>
            <p:cNvSpPr/>
            <p:nvPr/>
          </p:nvSpPr>
          <p:spPr>
            <a:xfrm rot="10800000">
              <a:off x="1665734" y="4044688"/>
              <a:ext cx="412950" cy="360000"/>
            </a:xfrm>
            <a:custGeom>
              <a:avLst/>
              <a:gdLst>
                <a:gd name="connsiteX0" fmla="*/ 0 w 432000"/>
                <a:gd name="connsiteY0" fmla="*/ 360000 h 360000"/>
                <a:gd name="connsiteX1" fmla="*/ 201887 w 432000"/>
                <a:gd name="connsiteY1" fmla="*/ 0 h 360000"/>
                <a:gd name="connsiteX2" fmla="*/ 432000 w 432000"/>
                <a:gd name="connsiteY2" fmla="*/ 360000 h 360000"/>
                <a:gd name="connsiteX3" fmla="*/ 0 w 432000"/>
                <a:gd name="connsiteY3" fmla="*/ 360000 h 360000"/>
                <a:gd name="connsiteX0" fmla="*/ 0 w 412950"/>
                <a:gd name="connsiteY0" fmla="*/ 357618 h 360000"/>
                <a:gd name="connsiteX1" fmla="*/ 182837 w 412950"/>
                <a:gd name="connsiteY1" fmla="*/ 0 h 360000"/>
                <a:gd name="connsiteX2" fmla="*/ 412950 w 412950"/>
                <a:gd name="connsiteY2" fmla="*/ 360000 h 360000"/>
                <a:gd name="connsiteX3" fmla="*/ 0 w 412950"/>
                <a:gd name="connsiteY3" fmla="*/ 357618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2950" h="360000">
                  <a:moveTo>
                    <a:pt x="0" y="357618"/>
                  </a:moveTo>
                  <a:lnTo>
                    <a:pt x="182837" y="0"/>
                  </a:lnTo>
                  <a:lnTo>
                    <a:pt x="412950" y="360000"/>
                  </a:lnTo>
                  <a:lnTo>
                    <a:pt x="0" y="357618"/>
                  </a:lnTo>
                  <a:close/>
                </a:path>
              </a:pathLst>
            </a:custGeom>
            <a:solidFill>
              <a:srgbClr val="002060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35" name="Рівнобедрений трикутник 31">
              <a:extLst>
                <a:ext uri="{FF2B5EF4-FFF2-40B4-BE49-F238E27FC236}">
                  <a16:creationId xmlns:a16="http://schemas.microsoft.com/office/drawing/2014/main" id="{160B0FFD-5C2B-46C1-95D2-A6E6F64D3108}"/>
                </a:ext>
              </a:extLst>
            </p:cNvPr>
            <p:cNvSpPr/>
            <p:nvPr/>
          </p:nvSpPr>
          <p:spPr>
            <a:xfrm rot="10800000">
              <a:off x="1104316" y="5167527"/>
              <a:ext cx="412950" cy="360000"/>
            </a:xfrm>
            <a:custGeom>
              <a:avLst/>
              <a:gdLst>
                <a:gd name="connsiteX0" fmla="*/ 0 w 432000"/>
                <a:gd name="connsiteY0" fmla="*/ 360000 h 360000"/>
                <a:gd name="connsiteX1" fmla="*/ 201887 w 432000"/>
                <a:gd name="connsiteY1" fmla="*/ 0 h 360000"/>
                <a:gd name="connsiteX2" fmla="*/ 432000 w 432000"/>
                <a:gd name="connsiteY2" fmla="*/ 360000 h 360000"/>
                <a:gd name="connsiteX3" fmla="*/ 0 w 432000"/>
                <a:gd name="connsiteY3" fmla="*/ 360000 h 360000"/>
                <a:gd name="connsiteX0" fmla="*/ 0 w 412950"/>
                <a:gd name="connsiteY0" fmla="*/ 357618 h 360000"/>
                <a:gd name="connsiteX1" fmla="*/ 182837 w 412950"/>
                <a:gd name="connsiteY1" fmla="*/ 0 h 360000"/>
                <a:gd name="connsiteX2" fmla="*/ 412950 w 412950"/>
                <a:gd name="connsiteY2" fmla="*/ 360000 h 360000"/>
                <a:gd name="connsiteX3" fmla="*/ 0 w 412950"/>
                <a:gd name="connsiteY3" fmla="*/ 357618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2950" h="360000">
                  <a:moveTo>
                    <a:pt x="0" y="357618"/>
                  </a:moveTo>
                  <a:lnTo>
                    <a:pt x="182837" y="0"/>
                  </a:lnTo>
                  <a:lnTo>
                    <a:pt x="412950" y="360000"/>
                  </a:lnTo>
                  <a:lnTo>
                    <a:pt x="0" y="357618"/>
                  </a:lnTo>
                  <a:close/>
                </a:path>
              </a:pathLst>
            </a:custGeom>
            <a:solidFill>
              <a:srgbClr val="002060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AED10407-77D6-4B00-945D-0565C545D2F4}"/>
              </a:ext>
            </a:extLst>
          </p:cNvPr>
          <p:cNvSpPr txBox="1"/>
          <p:nvPr/>
        </p:nvSpPr>
        <p:spPr>
          <a:xfrm>
            <a:off x="3904195" y="1054159"/>
            <a:ext cx="7889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>
                <a:solidFill>
                  <a:schemeClr val="bg1"/>
                </a:solidFill>
                <a:latin typeface="Akrobat ExtraBold" panose="00000900000000000000" pitchFamily="2" charset="-52"/>
              </a:rPr>
              <a:t>01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59A32E-77A7-4D75-B9CB-51CE4394AF89}"/>
              </a:ext>
            </a:extLst>
          </p:cNvPr>
          <p:cNvSpPr txBox="1"/>
          <p:nvPr/>
        </p:nvSpPr>
        <p:spPr>
          <a:xfrm>
            <a:off x="7600950" y="7968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E552A36-66D9-4367-AB9C-45EFF5B04C33}"/>
              </a:ext>
            </a:extLst>
          </p:cNvPr>
          <p:cNvSpPr txBox="1"/>
          <p:nvPr/>
        </p:nvSpPr>
        <p:spPr>
          <a:xfrm>
            <a:off x="2443398" y="-10999"/>
            <a:ext cx="73052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>
                <a:solidFill>
                  <a:schemeClr val="bg1"/>
                </a:solidFill>
                <a:latin typeface="Akrobat ExtraBold" panose="00000900000000000000" pitchFamily="2" charset="-52"/>
              </a:rPr>
              <a:t>Назва піраміди, ієрархії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02BC930-49E4-4FEB-B3F3-0CCA458E537B}"/>
              </a:ext>
            </a:extLst>
          </p:cNvPr>
          <p:cNvSpPr txBox="1"/>
          <p:nvPr/>
        </p:nvSpPr>
        <p:spPr>
          <a:xfrm>
            <a:off x="4573409" y="2308461"/>
            <a:ext cx="8835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>
                <a:solidFill>
                  <a:schemeClr val="bg1"/>
                </a:solidFill>
                <a:latin typeface="Akrobat ExtraBold" panose="00000900000000000000" pitchFamily="2" charset="-52"/>
              </a:rPr>
              <a:t>02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27CC55-7EFB-498D-AF23-D1A8D2BB3F4D}"/>
              </a:ext>
            </a:extLst>
          </p:cNvPr>
          <p:cNvSpPr txBox="1"/>
          <p:nvPr/>
        </p:nvSpPr>
        <p:spPr>
          <a:xfrm>
            <a:off x="5219621" y="3431300"/>
            <a:ext cx="8835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>
                <a:solidFill>
                  <a:schemeClr val="bg1"/>
                </a:solidFill>
                <a:latin typeface="Akrobat ExtraBold" panose="00000900000000000000" pitchFamily="2" charset="-52"/>
              </a:rPr>
              <a:t>03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01C1E80-E1A3-4625-ABF7-EB9317646906}"/>
              </a:ext>
            </a:extLst>
          </p:cNvPr>
          <p:cNvSpPr txBox="1"/>
          <p:nvPr/>
        </p:nvSpPr>
        <p:spPr>
          <a:xfrm>
            <a:off x="5646998" y="4554139"/>
            <a:ext cx="8980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>
                <a:solidFill>
                  <a:schemeClr val="bg1"/>
                </a:solidFill>
                <a:latin typeface="Akrobat ExtraBold" panose="00000900000000000000" pitchFamily="2" charset="-52"/>
              </a:rPr>
              <a:t>04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C80ECC4-D7EF-4C00-96D8-D31D47A6A872}"/>
              </a:ext>
            </a:extLst>
          </p:cNvPr>
          <p:cNvSpPr txBox="1"/>
          <p:nvPr/>
        </p:nvSpPr>
        <p:spPr>
          <a:xfrm>
            <a:off x="6266720" y="5676978"/>
            <a:ext cx="8963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>
                <a:solidFill>
                  <a:schemeClr val="bg1"/>
                </a:solidFill>
                <a:latin typeface="Akrobat ExtraBold" panose="00000900000000000000" pitchFamily="2" charset="-52"/>
              </a:rPr>
              <a:t>05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D643354-3BA5-4A18-88C6-F2D038541824}"/>
              </a:ext>
            </a:extLst>
          </p:cNvPr>
          <p:cNvSpPr txBox="1"/>
          <p:nvPr/>
        </p:nvSpPr>
        <p:spPr>
          <a:xfrm>
            <a:off x="7414985" y="5803391"/>
            <a:ext cx="35076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Akrobat SemiBold" panose="00000700000000000000" pitchFamily="2" charset="-52"/>
              </a:rPr>
              <a:t>Текстовий блок, параметри, </a:t>
            </a:r>
          </a:p>
          <a:p>
            <a:r>
              <a:rPr lang="uk-UA" sz="2400" dirty="0">
                <a:latin typeface="Akrobat SemiBold" panose="00000700000000000000" pitchFamily="2" charset="-52"/>
              </a:rPr>
              <a:t>опис, категорії, тощо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95380FC-EF37-4134-968D-92932F2FF554}"/>
              </a:ext>
            </a:extLst>
          </p:cNvPr>
          <p:cNvSpPr txBox="1"/>
          <p:nvPr/>
        </p:nvSpPr>
        <p:spPr>
          <a:xfrm>
            <a:off x="6939392" y="4738995"/>
            <a:ext cx="35076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Akrobat SemiBold" panose="00000700000000000000" pitchFamily="2" charset="-52"/>
              </a:rPr>
              <a:t>Текстовий блок, параметри, </a:t>
            </a:r>
          </a:p>
          <a:p>
            <a:r>
              <a:rPr lang="uk-UA" sz="2400" dirty="0">
                <a:latin typeface="Akrobat SemiBold" panose="00000700000000000000" pitchFamily="2" charset="-52"/>
              </a:rPr>
              <a:t>опис, категорії, тощо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980D00C-7C64-462F-8006-B2CD127433D4}"/>
              </a:ext>
            </a:extLst>
          </p:cNvPr>
          <p:cNvSpPr txBox="1"/>
          <p:nvPr/>
        </p:nvSpPr>
        <p:spPr>
          <a:xfrm>
            <a:off x="6470165" y="3574979"/>
            <a:ext cx="35076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Akrobat SemiBold" panose="00000700000000000000" pitchFamily="2" charset="-52"/>
              </a:rPr>
              <a:t>Текстовий блок, параметри, </a:t>
            </a:r>
          </a:p>
          <a:p>
            <a:r>
              <a:rPr lang="uk-UA" sz="2400" dirty="0">
                <a:latin typeface="Akrobat SemiBold" panose="00000700000000000000" pitchFamily="2" charset="-52"/>
              </a:rPr>
              <a:t>опис, категорії, тощо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D16A6D7-26CF-4512-AC7A-3B4163B79DE2}"/>
              </a:ext>
            </a:extLst>
          </p:cNvPr>
          <p:cNvSpPr txBox="1"/>
          <p:nvPr/>
        </p:nvSpPr>
        <p:spPr>
          <a:xfrm>
            <a:off x="5814295" y="2421267"/>
            <a:ext cx="35076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Akrobat SemiBold" panose="00000700000000000000" pitchFamily="2" charset="-52"/>
              </a:rPr>
              <a:t>Текстовий блок, параметри, </a:t>
            </a:r>
          </a:p>
          <a:p>
            <a:r>
              <a:rPr lang="uk-UA" sz="2400" dirty="0">
                <a:latin typeface="Akrobat SemiBold" panose="00000700000000000000" pitchFamily="2" charset="-52"/>
              </a:rPr>
              <a:t>опис, категорії, тощо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544A567-C582-4458-A8AB-643E3ACFC1CD}"/>
              </a:ext>
            </a:extLst>
          </p:cNvPr>
          <p:cNvSpPr txBox="1"/>
          <p:nvPr/>
        </p:nvSpPr>
        <p:spPr>
          <a:xfrm>
            <a:off x="4961073" y="1205051"/>
            <a:ext cx="35076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Akrobat SemiBold" panose="00000700000000000000" pitchFamily="2" charset="-52"/>
              </a:rPr>
              <a:t>Текстовий блок, параметри, </a:t>
            </a:r>
          </a:p>
          <a:p>
            <a:r>
              <a:rPr lang="uk-UA" sz="2400" dirty="0">
                <a:latin typeface="Akrobat SemiBold" panose="00000700000000000000" pitchFamily="2" charset="-52"/>
              </a:rPr>
              <a:t>опис, категорії, тощо</a:t>
            </a:r>
          </a:p>
        </p:txBody>
      </p:sp>
    </p:spTree>
    <p:extLst>
      <p:ext uri="{BB962C8B-B14F-4D97-AF65-F5344CB8AC3E}">
        <p14:creationId xmlns:p14="http://schemas.microsoft.com/office/powerpoint/2010/main" val="411679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59</Words>
  <Application>Microsoft Office PowerPoint</Application>
  <PresentationFormat>Широкий екран</PresentationFormat>
  <Paragraphs>16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Akrobat ExtraBold</vt:lpstr>
      <vt:lpstr>Akrobat SemiBold</vt:lpstr>
      <vt:lpstr>Arial</vt:lpstr>
      <vt:lpstr>Calibri</vt:lpstr>
      <vt:lpstr>Calibri Light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Евген E350</dc:creator>
  <cp:lastModifiedBy>Евген E350</cp:lastModifiedBy>
  <cp:revision>5</cp:revision>
  <dcterms:created xsi:type="dcterms:W3CDTF">2023-04-23T15:46:31Z</dcterms:created>
  <dcterms:modified xsi:type="dcterms:W3CDTF">2023-04-23T16:25:53Z</dcterms:modified>
</cp:coreProperties>
</file>