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 Bold" panose="020B080603050402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8" autoAdjust="0"/>
  </p:normalViewPr>
  <p:slideViewPr>
    <p:cSldViewPr>
      <p:cViewPr varScale="1">
        <p:scale>
          <a:sx n="71" d="100"/>
          <a:sy n="71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590" y="3480794"/>
            <a:ext cx="4983053" cy="4262051"/>
          </a:xfrm>
          <a:custGeom>
            <a:avLst/>
            <a:gdLst/>
            <a:ahLst/>
            <a:cxnLst/>
            <a:rect l="l" t="t" r="r" b="b"/>
            <a:pathLst>
              <a:path w="4983053" h="4262051">
                <a:moveTo>
                  <a:pt x="0" y="0"/>
                </a:moveTo>
                <a:lnTo>
                  <a:pt x="4983053" y="0"/>
                </a:lnTo>
                <a:lnTo>
                  <a:pt x="4983053" y="4262051"/>
                </a:lnTo>
                <a:lnTo>
                  <a:pt x="0" y="4262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52768" y="3480794"/>
            <a:ext cx="5728071" cy="4262051"/>
          </a:xfrm>
          <a:custGeom>
            <a:avLst/>
            <a:gdLst/>
            <a:ahLst/>
            <a:cxnLst/>
            <a:rect l="l" t="t" r="r" b="b"/>
            <a:pathLst>
              <a:path w="5728071" h="4262051">
                <a:moveTo>
                  <a:pt x="0" y="0"/>
                </a:moveTo>
                <a:lnTo>
                  <a:pt x="5728070" y="0"/>
                </a:lnTo>
                <a:lnTo>
                  <a:pt x="5728070" y="4262051"/>
                </a:lnTo>
                <a:lnTo>
                  <a:pt x="0" y="4262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5" r="-76" b="-53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53963" y="3480794"/>
            <a:ext cx="6010405" cy="4262051"/>
          </a:xfrm>
          <a:custGeom>
            <a:avLst/>
            <a:gdLst/>
            <a:ahLst/>
            <a:cxnLst/>
            <a:rect l="l" t="t" r="r" b="b"/>
            <a:pathLst>
              <a:path w="6010405" h="4262051">
                <a:moveTo>
                  <a:pt x="0" y="0"/>
                </a:moveTo>
                <a:lnTo>
                  <a:pt x="6010405" y="0"/>
                </a:lnTo>
                <a:lnTo>
                  <a:pt x="6010405" y="4262051"/>
                </a:lnTo>
                <a:lnTo>
                  <a:pt x="0" y="4262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14350"/>
            <a:ext cx="19864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68011" y="1365806"/>
            <a:ext cx="4512828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Kit Fitness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3754" y="2776807"/>
            <a:ext cx="6597294" cy="3333296"/>
          </a:xfrm>
          <a:custGeom>
            <a:avLst/>
            <a:gdLst/>
            <a:ahLst/>
            <a:cxnLst/>
            <a:rect l="l" t="t" r="r" b="b"/>
            <a:pathLst>
              <a:path w="6597294" h="3333296">
                <a:moveTo>
                  <a:pt x="0" y="0"/>
                </a:moveTo>
                <a:lnTo>
                  <a:pt x="6597293" y="0"/>
                </a:lnTo>
                <a:lnTo>
                  <a:pt x="6597293" y="3333296"/>
                </a:lnTo>
                <a:lnTo>
                  <a:pt x="0" y="3333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44435" y="2776807"/>
            <a:ext cx="6628319" cy="3333296"/>
          </a:xfrm>
          <a:custGeom>
            <a:avLst/>
            <a:gdLst/>
            <a:ahLst/>
            <a:cxnLst/>
            <a:rect l="l" t="t" r="r" b="b"/>
            <a:pathLst>
              <a:path w="6628319" h="3333296">
                <a:moveTo>
                  <a:pt x="0" y="0"/>
                </a:moveTo>
                <a:lnTo>
                  <a:pt x="6628319" y="0"/>
                </a:lnTo>
                <a:lnTo>
                  <a:pt x="6628319" y="3333296"/>
                </a:lnTo>
                <a:lnTo>
                  <a:pt x="0" y="3333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97524" y="6662553"/>
            <a:ext cx="6917135" cy="3333296"/>
          </a:xfrm>
          <a:custGeom>
            <a:avLst/>
            <a:gdLst/>
            <a:ahLst/>
            <a:cxnLst/>
            <a:rect l="l" t="t" r="r" b="b"/>
            <a:pathLst>
              <a:path w="6917135" h="3333296">
                <a:moveTo>
                  <a:pt x="0" y="0"/>
                </a:moveTo>
                <a:lnTo>
                  <a:pt x="6917135" y="0"/>
                </a:lnTo>
                <a:lnTo>
                  <a:pt x="6917135" y="3333297"/>
                </a:lnTo>
                <a:lnTo>
                  <a:pt x="0" y="33332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14350"/>
            <a:ext cx="19864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0400" y="1370281"/>
            <a:ext cx="377976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Festa VR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760099"/>
            <a:ext cx="4634896" cy="4766802"/>
          </a:xfrm>
          <a:custGeom>
            <a:avLst/>
            <a:gdLst/>
            <a:ahLst/>
            <a:cxnLst/>
            <a:rect l="l" t="t" r="r" b="b"/>
            <a:pathLst>
              <a:path w="4634896" h="4766802">
                <a:moveTo>
                  <a:pt x="0" y="0"/>
                </a:moveTo>
                <a:lnTo>
                  <a:pt x="4634896" y="0"/>
                </a:lnTo>
                <a:lnTo>
                  <a:pt x="4634896" y="4766802"/>
                </a:lnTo>
                <a:lnTo>
                  <a:pt x="0" y="4766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71" r="-157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61548" y="2760099"/>
            <a:ext cx="4364905" cy="4766802"/>
          </a:xfrm>
          <a:custGeom>
            <a:avLst/>
            <a:gdLst/>
            <a:ahLst/>
            <a:cxnLst/>
            <a:rect l="l" t="t" r="r" b="b"/>
            <a:pathLst>
              <a:path w="4364905" h="4766802">
                <a:moveTo>
                  <a:pt x="0" y="0"/>
                </a:moveTo>
                <a:lnTo>
                  <a:pt x="4364904" y="0"/>
                </a:lnTo>
                <a:lnTo>
                  <a:pt x="4364904" y="4766802"/>
                </a:lnTo>
                <a:lnTo>
                  <a:pt x="0" y="476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76093" y="2760099"/>
            <a:ext cx="4383207" cy="4766802"/>
          </a:xfrm>
          <a:custGeom>
            <a:avLst/>
            <a:gdLst/>
            <a:ahLst/>
            <a:cxnLst/>
            <a:rect l="l" t="t" r="r" b="b"/>
            <a:pathLst>
              <a:path w="4383207" h="4766802">
                <a:moveTo>
                  <a:pt x="0" y="0"/>
                </a:moveTo>
                <a:lnTo>
                  <a:pt x="4383207" y="0"/>
                </a:lnTo>
                <a:lnTo>
                  <a:pt x="4383207" y="4766802"/>
                </a:lnTo>
                <a:lnTo>
                  <a:pt x="0" y="4766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14350"/>
            <a:ext cx="19864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8000" y="1261444"/>
            <a:ext cx="2968600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Biodom</a:t>
            </a:r>
            <a:endParaRPr lang="en-US" sz="49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634373"/>
            <a:ext cx="7147941" cy="3619068"/>
          </a:xfrm>
          <a:custGeom>
            <a:avLst/>
            <a:gdLst/>
            <a:ahLst/>
            <a:cxnLst/>
            <a:rect l="l" t="t" r="r" b="b"/>
            <a:pathLst>
              <a:path w="7147941" h="3619068">
                <a:moveTo>
                  <a:pt x="0" y="0"/>
                </a:moveTo>
                <a:lnTo>
                  <a:pt x="7147941" y="0"/>
                </a:lnTo>
                <a:lnTo>
                  <a:pt x="7147941" y="3619068"/>
                </a:lnTo>
                <a:lnTo>
                  <a:pt x="0" y="3619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91792" y="2634373"/>
            <a:ext cx="7178006" cy="3619068"/>
          </a:xfrm>
          <a:custGeom>
            <a:avLst/>
            <a:gdLst/>
            <a:ahLst/>
            <a:cxnLst/>
            <a:rect l="l" t="t" r="r" b="b"/>
            <a:pathLst>
              <a:path w="7178006" h="3619068">
                <a:moveTo>
                  <a:pt x="0" y="0"/>
                </a:moveTo>
                <a:lnTo>
                  <a:pt x="7178007" y="0"/>
                </a:lnTo>
                <a:lnTo>
                  <a:pt x="7178007" y="3619068"/>
                </a:lnTo>
                <a:lnTo>
                  <a:pt x="0" y="3619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56909" y="6503935"/>
            <a:ext cx="7174182" cy="3619068"/>
          </a:xfrm>
          <a:custGeom>
            <a:avLst/>
            <a:gdLst/>
            <a:ahLst/>
            <a:cxnLst/>
            <a:rect l="l" t="t" r="r" b="b"/>
            <a:pathLst>
              <a:path w="7174182" h="3619068">
                <a:moveTo>
                  <a:pt x="0" y="0"/>
                </a:moveTo>
                <a:lnTo>
                  <a:pt x="7174182" y="0"/>
                </a:lnTo>
                <a:lnTo>
                  <a:pt x="7174182" y="3619068"/>
                </a:lnTo>
                <a:lnTo>
                  <a:pt x="0" y="3619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14350"/>
            <a:ext cx="19864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07946" y="1365806"/>
            <a:ext cx="4926854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Low Games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BF8B16">
                <a:alpha val="10000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1904" y="3125771"/>
            <a:ext cx="5938518" cy="3170186"/>
          </a:xfrm>
          <a:custGeom>
            <a:avLst/>
            <a:gdLst/>
            <a:ahLst/>
            <a:cxnLst/>
            <a:rect l="l" t="t" r="r" b="b"/>
            <a:pathLst>
              <a:path w="5938518" h="3170186">
                <a:moveTo>
                  <a:pt x="0" y="0"/>
                </a:moveTo>
                <a:lnTo>
                  <a:pt x="5938518" y="0"/>
                </a:lnTo>
                <a:lnTo>
                  <a:pt x="5938518" y="3170186"/>
                </a:lnTo>
                <a:lnTo>
                  <a:pt x="0" y="3170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52591" y="3125771"/>
            <a:ext cx="5866739" cy="3170186"/>
          </a:xfrm>
          <a:custGeom>
            <a:avLst/>
            <a:gdLst/>
            <a:ahLst/>
            <a:cxnLst/>
            <a:rect l="l" t="t" r="r" b="b"/>
            <a:pathLst>
              <a:path w="5866739" h="3170186">
                <a:moveTo>
                  <a:pt x="0" y="0"/>
                </a:moveTo>
                <a:lnTo>
                  <a:pt x="5866739" y="0"/>
                </a:lnTo>
                <a:lnTo>
                  <a:pt x="5866739" y="3170186"/>
                </a:lnTo>
                <a:lnTo>
                  <a:pt x="0" y="317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02687" y="6629345"/>
            <a:ext cx="5835163" cy="3170186"/>
          </a:xfrm>
          <a:custGeom>
            <a:avLst/>
            <a:gdLst/>
            <a:ahLst/>
            <a:cxnLst/>
            <a:rect l="l" t="t" r="r" b="b"/>
            <a:pathLst>
              <a:path w="5835163" h="3170186">
                <a:moveTo>
                  <a:pt x="0" y="0"/>
                </a:moveTo>
                <a:lnTo>
                  <a:pt x="5835163" y="0"/>
                </a:lnTo>
                <a:lnTo>
                  <a:pt x="5835163" y="3170186"/>
                </a:lnTo>
                <a:lnTo>
                  <a:pt x="0" y="3170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14350"/>
            <a:ext cx="19864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3180" y="1365806"/>
            <a:ext cx="3959620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Maximum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3092" y="914400"/>
            <a:ext cx="3341816" cy="102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7"/>
              </a:lnSpc>
              <a:spcBef>
                <a:spcPct val="0"/>
              </a:spcBef>
            </a:pPr>
            <a:r>
              <a:rPr lang="en-US" sz="59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08849" y="3491040"/>
            <a:ext cx="647030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Telegram - @haior05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Open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абзаца</dc:title>
  <cp:lastModifiedBy>Veronica Lapa</cp:lastModifiedBy>
  <cp:revision>2</cp:revision>
  <dcterms:created xsi:type="dcterms:W3CDTF">2006-08-16T00:00:00Z</dcterms:created>
  <dcterms:modified xsi:type="dcterms:W3CDTF">2025-08-07T23:29:18Z</dcterms:modified>
  <dc:identifier>DAGvbVBP7gg</dc:identifier>
</cp:coreProperties>
</file>