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4" r:id="rId8"/>
    <p:sldId id="265" r:id="rId9"/>
    <p:sldId id="266" r:id="rId10"/>
    <p:sldId id="267" r:id="rId11"/>
    <p:sldId id="263" r:id="rId12"/>
    <p:sldId id="268" r:id="rId1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47F2E-7A8F-C729-26B3-D01DDEC9A6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9A120084-212A-BF0D-066A-514CA60F3B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F566EFB-8904-B274-66B3-ADE38C031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7B0B4-74B7-499C-856C-E03EFD352685}" type="datetimeFigureOut">
              <a:rPr lang="uk-UA" smtClean="0"/>
              <a:t>26.11.2025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03F83A3-FA93-C060-D9CD-4F1B04ADF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8E62B1B-FB4C-369D-2D3F-7BC29266A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E9213-8926-46DF-9511-4A936BE8DDA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12006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B7DF0C-72B3-45F0-EBEE-FCB30BCA2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59F32740-8A62-11AC-9367-D19172F98D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F13937E-DB92-3A70-74C4-689F87C72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7B0B4-74B7-499C-856C-E03EFD352685}" type="datetimeFigureOut">
              <a:rPr lang="uk-UA" smtClean="0"/>
              <a:t>26.11.2025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5B9026C-67FF-417F-A2C8-14B166935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0EAFB89A-390D-43DC-0409-438AA8E00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E9213-8926-46DF-9511-4A936BE8DDA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8465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9AFC2A1F-DB3A-2596-4441-9AB93E3A89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113B2632-1776-66B9-9793-3442043694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FCA0C70-8830-C3F3-F13B-87B505517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7B0B4-74B7-499C-856C-E03EFD352685}" type="datetimeFigureOut">
              <a:rPr lang="uk-UA" smtClean="0"/>
              <a:t>26.11.2025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C330958-8BAF-19F4-FC09-41E013520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6E94C73-CDCF-3738-E474-BFB231AE3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E9213-8926-46DF-9511-4A936BE8DDA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99055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5FF97B-C7F1-BF11-70C6-9B5160A6E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D04F9E8-03C9-47A2-FAA7-334BEE57E3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8C38811-3A2F-A5B1-D886-0CDBE4770A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7B0B4-74B7-499C-856C-E03EFD352685}" type="datetimeFigureOut">
              <a:rPr lang="uk-UA" smtClean="0"/>
              <a:t>26.11.2025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FBD049D-E3E9-2AF9-F5BB-3B4A43D21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4DE8C13-CE4D-321E-054D-25CCFE186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E9213-8926-46DF-9511-4A936BE8DDA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44448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66A0E8-E046-B352-B0E4-FB0F5A4932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F32C7F1-3A9C-8B78-3371-12367F8B6D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24732A3-1E45-9499-9916-E40D2326A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7B0B4-74B7-499C-856C-E03EFD352685}" type="datetimeFigureOut">
              <a:rPr lang="uk-UA" smtClean="0"/>
              <a:t>26.11.2025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1795FA2-7E6E-E913-0B3B-9A8299AEC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A44F057-F0F5-26F5-5A9C-65C7B843D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E9213-8926-46DF-9511-4A936BE8DDA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20546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5E91F1-539A-A454-8E2C-BBE3C098B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159CB37-E80B-2B3F-59A0-096EBA11BE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661A972E-7672-2408-9562-F1B988792B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CADFD81E-ADB4-ED24-A929-C85C8AA82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7B0B4-74B7-499C-856C-E03EFD352685}" type="datetimeFigureOut">
              <a:rPr lang="uk-UA" smtClean="0"/>
              <a:t>26.11.2025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BCA40400-FCEC-0C01-6DA6-FF0C5BF5E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71687E4D-3093-3577-9F46-CF229F4EE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E9213-8926-46DF-9511-4A936BE8DDA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79983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33C339-4D89-9945-F06C-35EDC9F6C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FD8A018F-40C2-F362-4075-7DF5EFFBA0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F780F719-3A82-9153-04D5-CD222DEFD4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9E8079BF-4747-1369-46EC-BD842BFC95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4B02E9D8-B36F-586B-4F81-5D1DA17750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E543F5BD-608A-B29D-5240-B83378F33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7B0B4-74B7-499C-856C-E03EFD352685}" type="datetimeFigureOut">
              <a:rPr lang="uk-UA" smtClean="0"/>
              <a:t>26.11.2025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BA7C02CC-B476-63EE-C0D9-756D4CBF3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E34B70FE-9865-9A81-3019-0E0A08B91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E9213-8926-46DF-9511-4A936BE8DDA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87767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490C29-0310-2A8A-1366-AB8DDFA4E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C7CB80A7-712A-EE20-EF78-1A2393C58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7B0B4-74B7-499C-856C-E03EFD352685}" type="datetimeFigureOut">
              <a:rPr lang="uk-UA" smtClean="0"/>
              <a:t>26.11.2025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FBE9CB8E-D6B5-0DAA-7A7D-8A4B0AF25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2F08389E-A12B-027A-C73D-0E935DFEB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E9213-8926-46DF-9511-4A936BE8DDA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05200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A74613D3-159C-FA2F-FA01-79FC4D1B0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7B0B4-74B7-499C-856C-E03EFD352685}" type="datetimeFigureOut">
              <a:rPr lang="uk-UA" smtClean="0"/>
              <a:t>26.11.2025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BAF625E8-F9AE-8CAB-12C8-576ECA55D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B517DC87-732F-B534-9056-D06E7E80E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E9213-8926-46DF-9511-4A936BE8DDA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81950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4BDDF4-FFFA-AA45-E518-9E5832F3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55CE715-2BB7-7208-95C0-BE3EBD0295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D069EEF8-0BB4-422D-F566-3E4F46C5E7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FEC01C00-507C-3E7E-7DCF-471402C31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7B0B4-74B7-499C-856C-E03EFD352685}" type="datetimeFigureOut">
              <a:rPr lang="uk-UA" smtClean="0"/>
              <a:t>26.11.2025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3F33BABB-B8DF-E16A-AF9E-43D24D217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48AE292D-0D98-D5C8-78DB-A5CF5C64D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E9213-8926-46DF-9511-4A936BE8DDA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64773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DE4ED2-75EC-65F1-2136-E082816C2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2F966EEF-5275-76BD-A832-4472E6142A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192B51F5-E346-D983-1C61-9A7E6BDB42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50D8357-CBA7-7F17-C270-17B7393E4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7B0B4-74B7-499C-856C-E03EFD352685}" type="datetimeFigureOut">
              <a:rPr lang="uk-UA" smtClean="0"/>
              <a:t>26.11.2025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1FBA921A-B1E7-8488-A7BF-5583AF88C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AC124501-59B6-3240-99E8-D291B72FA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E9213-8926-46DF-9511-4A936BE8DDA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31112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A4625CB8-04D2-5F98-423E-59C9F0826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1A96FC24-34C5-CB26-9E8C-C1FB34830D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12EAB6E-D324-BF12-3CDA-5386DC648D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77B0B4-74B7-499C-856C-E03EFD352685}" type="datetimeFigureOut">
              <a:rPr lang="uk-UA" smtClean="0"/>
              <a:t>26.11.2025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59BEF67-25B9-DC74-3BD5-F4C5C87EAB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CAD7B6E-28E7-6857-FD9E-C545B45E8C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9E9213-8926-46DF-9511-4A936BE8DDA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33473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A84AA6E-82D4-0AE9-6AAD-B6EAF95167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2808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1723344-984C-C734-E8E8-D87CABF19D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8038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8467032-AD3E-CFFD-D8B4-9C0BECF97E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2354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2F3F078-92CD-5A94-F713-8C1EF8C068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191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1043024-9475-CEEB-BF5E-FDEF93D0E7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740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85FB857-437D-798B-0A40-3A2F1D774D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75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56775AF-7D1E-5786-AFF0-3CD713E219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754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6F6ABE2-7116-2146-81FD-BDAE05EE77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6914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9D96762-5643-1519-E9BD-5C3B9CAE6B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3499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CBA53A6-0DB8-D74A-1313-6B054C943F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9586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4E0E336-ECBD-B1BD-8B13-66B787AFBA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2531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774B085-365F-2348-8CA4-94FEA18435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7951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Широкий екран</PresentationFormat>
  <Paragraphs>0</Paragraphs>
  <Slides>12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Діана Заварзіна</dc:creator>
  <cp:lastModifiedBy>Діана Заварзіна</cp:lastModifiedBy>
  <cp:revision>1</cp:revision>
  <dcterms:created xsi:type="dcterms:W3CDTF">2025-11-26T19:35:19Z</dcterms:created>
  <dcterms:modified xsi:type="dcterms:W3CDTF">2025-11-26T19:38:58Z</dcterms:modified>
</cp:coreProperties>
</file>