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Админ\Desktop\Лого Майк и Ко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48679"/>
            <a:ext cx="7272808" cy="573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8173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9</cp:revision>
  <dcterms:created xsi:type="dcterms:W3CDTF">2023-01-15T19:42:34Z</dcterms:created>
  <dcterms:modified xsi:type="dcterms:W3CDTF">2023-02-04T20:11:58Z</dcterms:modified>
</cp:coreProperties>
</file>