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E2D0A8-EFFA-4064-8502-045524661A18}" v="199" dt="2023-09-18T19:14:53.870"/>
    <p1510:client id="{FE40663F-F85A-EB21-A4A7-FD66C49DE47E}" v="337" dt="2023-09-18T21:21:15.5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86" d="100"/>
          <a:sy n="86" d="100"/>
        </p:scale>
        <p:origin x="66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12BED07-6713-92AA-40AF-AE58F4F83C7A}"/>
              </a:ext>
            </a:extLst>
          </p:cNvPr>
          <p:cNvSpPr>
            <a:spLocks noGrp="1"/>
          </p:cNvSpPr>
          <p:nvPr>
            <p:ph type="subTitle" idx="1"/>
          </p:nvPr>
        </p:nvSpPr>
        <p:spPr>
          <a:xfrm>
            <a:off x="1608406" y="4512376"/>
            <a:ext cx="8639776" cy="900190"/>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4FC9EF77-BF49-E4C1-0FC7-563354777900}"/>
              </a:ext>
            </a:extLst>
          </p:cNvPr>
          <p:cNvSpPr>
            <a:spLocks noGrp="1"/>
          </p:cNvSpPr>
          <p:nvPr>
            <p:ph type="dt" sz="half" idx="10"/>
          </p:nvPr>
        </p:nvSpPr>
        <p:spPr/>
        <p:txBody>
          <a:bodyPr/>
          <a:lstStyle/>
          <a:p>
            <a:fld id="{E7736193-EDE3-4BB5-AE5F-E6E5472AB8BE}" type="datetimeFigureOut">
              <a:rPr lang="en-US" smtClean="0"/>
              <a:t>9/18/2023</a:t>
            </a:fld>
            <a:endParaRPr lang="en-US"/>
          </a:p>
        </p:txBody>
      </p:sp>
      <p:sp>
        <p:nvSpPr>
          <p:cNvPr id="5" name="Footer Placeholder 4">
            <a:extLst>
              <a:ext uri="{FF2B5EF4-FFF2-40B4-BE49-F238E27FC236}">
                <a16:creationId xmlns:a16="http://schemas.microsoft.com/office/drawing/2014/main" id="{72BD5853-25AA-1C3D-EAD2-496674792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7F0DAD-5850-CAAE-CD25-4D6DDDFF3A18}"/>
              </a:ext>
            </a:extLst>
          </p:cNvPr>
          <p:cNvSpPr>
            <a:spLocks noGrp="1"/>
          </p:cNvSpPr>
          <p:nvPr>
            <p:ph type="sldNum" sz="quarter" idx="12"/>
          </p:nvPr>
        </p:nvSpPr>
        <p:spPr/>
        <p:txBody>
          <a:bodyPr/>
          <a:lstStyle/>
          <a:p>
            <a:fld id="{1CC2C9B9-B4B7-45CC-A7EB-16F8BADE9045}" type="slidenum">
              <a:rPr lang="en-US" smtClean="0"/>
              <a:t>‹№›</a:t>
            </a:fld>
            <a:endParaRPr lang="en-US"/>
          </a:p>
        </p:txBody>
      </p:sp>
      <p:sp>
        <p:nvSpPr>
          <p:cNvPr id="2" name="Title 1">
            <a:extLst>
              <a:ext uri="{FF2B5EF4-FFF2-40B4-BE49-F238E27FC236}">
                <a16:creationId xmlns:a16="http://schemas.microsoft.com/office/drawing/2014/main" id="{534851B1-0B20-9549-0D70-886AA9D04532}"/>
              </a:ext>
            </a:extLst>
          </p:cNvPr>
          <p:cNvSpPr>
            <a:spLocks noGrp="1"/>
          </p:cNvSpPr>
          <p:nvPr>
            <p:ph type="ctrTitle"/>
          </p:nvPr>
        </p:nvSpPr>
        <p:spPr>
          <a:xfrm>
            <a:off x="1608406" y="1720884"/>
            <a:ext cx="8639775" cy="2734693"/>
          </a:xfrm>
          <a:noFill/>
        </p:spPr>
        <p:txBody>
          <a:bodyPr anchor="b">
            <a:normAutofit/>
          </a:bodyPr>
          <a:lstStyle>
            <a:lvl1pPr algn="l">
              <a:defRPr sz="3200" spc="530" baseline="0"/>
            </a:lvl1pPr>
          </a:lstStyle>
          <a:p>
            <a:r>
              <a:rPr lang="en-US" dirty="0"/>
              <a:t>Click to edit Master title style</a:t>
            </a:r>
          </a:p>
        </p:txBody>
      </p:sp>
    </p:spTree>
    <p:extLst>
      <p:ext uri="{BB962C8B-B14F-4D97-AF65-F5344CB8AC3E}">
        <p14:creationId xmlns:p14="http://schemas.microsoft.com/office/powerpoint/2010/main" val="1054369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2C3AB-851A-0D2F-B3AE-5B161CFFC00A}"/>
              </a:ext>
            </a:extLst>
          </p:cNvPr>
          <p:cNvSpPr>
            <a:spLocks noGrp="1"/>
          </p:cNvSpPr>
          <p:nvPr>
            <p:ph type="title"/>
          </p:nvPr>
        </p:nvSpPr>
        <p:spPr>
          <a:xfrm>
            <a:off x="1624338" y="1255172"/>
            <a:ext cx="9297346" cy="1050707"/>
          </a:xfrm>
        </p:spPr>
        <p:txBody>
          <a:bodyPr anchor="b"/>
          <a:lstStyle/>
          <a:p>
            <a:r>
              <a:rPr lang="en-US" dirty="0"/>
              <a:t>Click to edit Master title style</a:t>
            </a:r>
          </a:p>
        </p:txBody>
      </p:sp>
      <p:sp>
        <p:nvSpPr>
          <p:cNvPr id="3" name="Vertical Text Placeholder 2">
            <a:extLst>
              <a:ext uri="{FF2B5EF4-FFF2-40B4-BE49-F238E27FC236}">
                <a16:creationId xmlns:a16="http://schemas.microsoft.com/office/drawing/2014/main" id="{0E89FD6B-3621-3904-7878-A2825C692509}"/>
              </a:ext>
            </a:extLst>
          </p:cNvPr>
          <p:cNvSpPr>
            <a:spLocks noGrp="1"/>
          </p:cNvSpPr>
          <p:nvPr>
            <p:ph type="body" orient="vert" idx="1"/>
          </p:nvPr>
        </p:nvSpPr>
        <p:spPr>
          <a:xfrm>
            <a:off x="1624338" y="2419468"/>
            <a:ext cx="9297346" cy="325435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9808AE9-D8ED-ED5D-D7B0-A43811777E81}"/>
              </a:ext>
            </a:extLst>
          </p:cNvPr>
          <p:cNvSpPr>
            <a:spLocks noGrp="1"/>
          </p:cNvSpPr>
          <p:nvPr>
            <p:ph type="dt" sz="half" idx="10"/>
          </p:nvPr>
        </p:nvSpPr>
        <p:spPr/>
        <p:txBody>
          <a:bodyPr/>
          <a:lstStyle/>
          <a:p>
            <a:fld id="{E7736193-EDE3-4BB5-AE5F-E6E5472AB8BE}" type="datetimeFigureOut">
              <a:rPr lang="en-US" smtClean="0"/>
              <a:t>9/18/2023</a:t>
            </a:fld>
            <a:endParaRPr lang="en-US"/>
          </a:p>
        </p:txBody>
      </p:sp>
      <p:sp>
        <p:nvSpPr>
          <p:cNvPr id="5" name="Footer Placeholder 4">
            <a:extLst>
              <a:ext uri="{FF2B5EF4-FFF2-40B4-BE49-F238E27FC236}">
                <a16:creationId xmlns:a16="http://schemas.microsoft.com/office/drawing/2014/main" id="{9A9EF98B-AC81-D122-3D05-9C4E2FE423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9FB543-B138-6627-3714-12105D172AD5}"/>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298619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3DE16D-F1A0-DDB5-A98C-A9055C93D914}"/>
              </a:ext>
            </a:extLst>
          </p:cNvPr>
          <p:cNvSpPr>
            <a:spLocks noGrp="1"/>
          </p:cNvSpPr>
          <p:nvPr>
            <p:ph type="title" orient="vert"/>
          </p:nvPr>
        </p:nvSpPr>
        <p:spPr>
          <a:xfrm>
            <a:off x="9126961" y="1414196"/>
            <a:ext cx="1817441" cy="4100602"/>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2D8A548F-8DA7-C53C-1BFE-7C720CB20FA1}"/>
              </a:ext>
            </a:extLst>
          </p:cNvPr>
          <p:cNvSpPr>
            <a:spLocks noGrp="1"/>
          </p:cNvSpPr>
          <p:nvPr>
            <p:ph type="body" orient="vert" idx="1"/>
          </p:nvPr>
        </p:nvSpPr>
        <p:spPr>
          <a:xfrm>
            <a:off x="1346042" y="1414196"/>
            <a:ext cx="7780919" cy="4100602"/>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12EA2C8-1C90-25D0-8B0A-30B73CFD3EDE}"/>
              </a:ext>
            </a:extLst>
          </p:cNvPr>
          <p:cNvSpPr>
            <a:spLocks noGrp="1"/>
          </p:cNvSpPr>
          <p:nvPr>
            <p:ph type="dt" sz="half" idx="10"/>
          </p:nvPr>
        </p:nvSpPr>
        <p:spPr/>
        <p:txBody>
          <a:bodyPr/>
          <a:lstStyle/>
          <a:p>
            <a:fld id="{E7736193-EDE3-4BB5-AE5F-E6E5472AB8BE}" type="datetimeFigureOut">
              <a:rPr lang="en-US" smtClean="0"/>
              <a:t>9/18/2023</a:t>
            </a:fld>
            <a:endParaRPr lang="en-US"/>
          </a:p>
        </p:txBody>
      </p:sp>
      <p:sp>
        <p:nvSpPr>
          <p:cNvPr id="5" name="Footer Placeholder 4">
            <a:extLst>
              <a:ext uri="{FF2B5EF4-FFF2-40B4-BE49-F238E27FC236}">
                <a16:creationId xmlns:a16="http://schemas.microsoft.com/office/drawing/2014/main" id="{EA6FF1A4-0404-DA2D-1EA4-828091C049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457155-0F4A-F7B7-C4A8-755572E98C2E}"/>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1803833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48F26-B5E3-8A90-51FC-8520D1D732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EA4D95-10F3-6212-8302-5610C43E322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281BE7-A53D-441E-0393-0E59412C9117}"/>
              </a:ext>
            </a:extLst>
          </p:cNvPr>
          <p:cNvSpPr>
            <a:spLocks noGrp="1"/>
          </p:cNvSpPr>
          <p:nvPr>
            <p:ph type="dt" sz="half" idx="10"/>
          </p:nvPr>
        </p:nvSpPr>
        <p:spPr/>
        <p:txBody>
          <a:bodyPr/>
          <a:lstStyle/>
          <a:p>
            <a:fld id="{E7736193-EDE3-4BB5-AE5F-E6E5472AB8BE}" type="datetimeFigureOut">
              <a:rPr lang="en-US" smtClean="0"/>
              <a:t>9/18/2023</a:t>
            </a:fld>
            <a:endParaRPr lang="en-US"/>
          </a:p>
        </p:txBody>
      </p:sp>
      <p:sp>
        <p:nvSpPr>
          <p:cNvPr id="5" name="Footer Placeholder 4">
            <a:extLst>
              <a:ext uri="{FF2B5EF4-FFF2-40B4-BE49-F238E27FC236}">
                <a16:creationId xmlns:a16="http://schemas.microsoft.com/office/drawing/2014/main" id="{0DEF10F0-B23F-BF4B-DB66-9BCF734DB9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5DDEC-13A7-D988-D082-03076F80F1F0}"/>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1154589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80CFA-45ED-71B0-EE3E-CCE6D5C19377}"/>
              </a:ext>
            </a:extLst>
          </p:cNvPr>
          <p:cNvSpPr>
            <a:spLocks noGrp="1"/>
          </p:cNvSpPr>
          <p:nvPr>
            <p:ph type="title"/>
          </p:nvPr>
        </p:nvSpPr>
        <p:spPr>
          <a:xfrm>
            <a:off x="1622474" y="2413788"/>
            <a:ext cx="8085116" cy="2737521"/>
          </a:xfrm>
        </p:spPr>
        <p:txBody>
          <a:bodyPr anchor="t">
            <a:normAutofit/>
          </a:bodyPr>
          <a:lstStyle>
            <a:lvl1pPr>
              <a:defRPr sz="3200"/>
            </a:lvl1pPr>
          </a:lstStyle>
          <a:p>
            <a:r>
              <a:rPr lang="en-US" dirty="0"/>
              <a:t>Click to edit Master title style</a:t>
            </a:r>
          </a:p>
        </p:txBody>
      </p:sp>
      <p:sp>
        <p:nvSpPr>
          <p:cNvPr id="3" name="Text Placeholder 2">
            <a:extLst>
              <a:ext uri="{FF2B5EF4-FFF2-40B4-BE49-F238E27FC236}">
                <a16:creationId xmlns:a16="http://schemas.microsoft.com/office/drawing/2014/main" id="{8F37BECA-A01D-7D7A-F2A6-891EC9D22945}"/>
              </a:ext>
            </a:extLst>
          </p:cNvPr>
          <p:cNvSpPr>
            <a:spLocks noGrp="1"/>
          </p:cNvSpPr>
          <p:nvPr>
            <p:ph type="body" idx="1"/>
          </p:nvPr>
        </p:nvSpPr>
        <p:spPr>
          <a:xfrm>
            <a:off x="1622474" y="1351721"/>
            <a:ext cx="8085118" cy="993913"/>
          </a:xfrm>
        </p:spPr>
        <p:txBody>
          <a:bodyPr anchor="b">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86716478-6FAF-D420-0B87-6EABB81E887C}"/>
              </a:ext>
            </a:extLst>
          </p:cNvPr>
          <p:cNvSpPr>
            <a:spLocks noGrp="1"/>
          </p:cNvSpPr>
          <p:nvPr>
            <p:ph type="dt" sz="half" idx="10"/>
          </p:nvPr>
        </p:nvSpPr>
        <p:spPr/>
        <p:txBody>
          <a:bodyPr/>
          <a:lstStyle/>
          <a:p>
            <a:fld id="{E7736193-EDE3-4BB5-AE5F-E6E5472AB8BE}" type="datetimeFigureOut">
              <a:rPr lang="en-US" smtClean="0"/>
              <a:t>9/18/2023</a:t>
            </a:fld>
            <a:endParaRPr lang="en-US"/>
          </a:p>
        </p:txBody>
      </p:sp>
      <p:sp>
        <p:nvSpPr>
          <p:cNvPr id="5" name="Footer Placeholder 4">
            <a:extLst>
              <a:ext uri="{FF2B5EF4-FFF2-40B4-BE49-F238E27FC236}">
                <a16:creationId xmlns:a16="http://schemas.microsoft.com/office/drawing/2014/main" id="{87C4289B-CB0D-8AFC-7C02-F755C0DCC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7971E4-8A9E-2A30-D7FE-B3505124BB9D}"/>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72846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7F941-C3A7-545F-8046-C7A9AC80300E}"/>
              </a:ext>
            </a:extLst>
          </p:cNvPr>
          <p:cNvSpPr>
            <a:spLocks noGrp="1"/>
          </p:cNvSpPr>
          <p:nvPr>
            <p:ph type="title"/>
          </p:nvPr>
        </p:nvSpPr>
        <p:spPr>
          <a:xfrm>
            <a:off x="1615817" y="1272209"/>
            <a:ext cx="9164725" cy="1033670"/>
          </a:xfrm>
        </p:spPr>
        <p:txBody>
          <a:bodyPr anchor="b"/>
          <a:lstStyle/>
          <a:p>
            <a:r>
              <a:rPr lang="en-US" dirty="0"/>
              <a:t>Click to edit Master title style</a:t>
            </a:r>
          </a:p>
        </p:txBody>
      </p:sp>
      <p:sp>
        <p:nvSpPr>
          <p:cNvPr id="3" name="Content Placeholder 2">
            <a:extLst>
              <a:ext uri="{FF2B5EF4-FFF2-40B4-BE49-F238E27FC236}">
                <a16:creationId xmlns:a16="http://schemas.microsoft.com/office/drawing/2014/main" id="{41BD4277-CFAE-EEF6-3346-61F06D5A3945}"/>
              </a:ext>
            </a:extLst>
          </p:cNvPr>
          <p:cNvSpPr>
            <a:spLocks noGrp="1"/>
          </p:cNvSpPr>
          <p:nvPr>
            <p:ph sz="half" idx="1"/>
          </p:nvPr>
        </p:nvSpPr>
        <p:spPr>
          <a:xfrm>
            <a:off x="1615817" y="2425148"/>
            <a:ext cx="4188635" cy="316064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9543384-699D-84FC-C8B5-7BDE49BB4478}"/>
              </a:ext>
            </a:extLst>
          </p:cNvPr>
          <p:cNvSpPr>
            <a:spLocks noGrp="1"/>
          </p:cNvSpPr>
          <p:nvPr>
            <p:ph sz="half" idx="2"/>
          </p:nvPr>
        </p:nvSpPr>
        <p:spPr>
          <a:xfrm>
            <a:off x="6371355" y="2425148"/>
            <a:ext cx="4188635" cy="316064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B0A49386-AFC8-03DA-4563-07B0A0119B1C}"/>
              </a:ext>
            </a:extLst>
          </p:cNvPr>
          <p:cNvSpPr>
            <a:spLocks noGrp="1"/>
          </p:cNvSpPr>
          <p:nvPr>
            <p:ph type="dt" sz="half" idx="10"/>
          </p:nvPr>
        </p:nvSpPr>
        <p:spPr/>
        <p:txBody>
          <a:bodyPr/>
          <a:lstStyle/>
          <a:p>
            <a:fld id="{E7736193-EDE3-4BB5-AE5F-E6E5472AB8BE}" type="datetimeFigureOut">
              <a:rPr lang="en-US" smtClean="0"/>
              <a:t>9/18/2023</a:t>
            </a:fld>
            <a:endParaRPr lang="en-US"/>
          </a:p>
        </p:txBody>
      </p:sp>
      <p:sp>
        <p:nvSpPr>
          <p:cNvPr id="6" name="Footer Placeholder 5">
            <a:extLst>
              <a:ext uri="{FF2B5EF4-FFF2-40B4-BE49-F238E27FC236}">
                <a16:creationId xmlns:a16="http://schemas.microsoft.com/office/drawing/2014/main" id="{23AED60A-7704-31D9-7D4D-65C635EDF8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6927DA-3B5E-13B8-0BA8-5DCFF001E05E}"/>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390356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7B55A-280B-BDCB-F966-8578DDE741DC}"/>
              </a:ext>
            </a:extLst>
          </p:cNvPr>
          <p:cNvSpPr>
            <a:spLocks noGrp="1"/>
          </p:cNvSpPr>
          <p:nvPr>
            <p:ph type="title"/>
          </p:nvPr>
        </p:nvSpPr>
        <p:spPr>
          <a:xfrm>
            <a:off x="1017442" y="600817"/>
            <a:ext cx="10079497" cy="1168706"/>
          </a:xfrm>
        </p:spPr>
        <p:txBody>
          <a:bodyPr anchor="b"/>
          <a:lstStyle/>
          <a:p>
            <a:r>
              <a:rPr lang="en-US" dirty="0"/>
              <a:t>Click to edit Master title style</a:t>
            </a:r>
          </a:p>
        </p:txBody>
      </p:sp>
      <p:sp>
        <p:nvSpPr>
          <p:cNvPr id="3" name="Text Placeholder 2">
            <a:extLst>
              <a:ext uri="{FF2B5EF4-FFF2-40B4-BE49-F238E27FC236}">
                <a16:creationId xmlns:a16="http://schemas.microsoft.com/office/drawing/2014/main" id="{0C76EA03-7008-14AB-547B-E66EA4EC968F}"/>
              </a:ext>
            </a:extLst>
          </p:cNvPr>
          <p:cNvSpPr>
            <a:spLocks noGrp="1"/>
          </p:cNvSpPr>
          <p:nvPr>
            <p:ph type="body" idx="1"/>
          </p:nvPr>
        </p:nvSpPr>
        <p:spPr>
          <a:xfrm>
            <a:off x="1017442" y="1798488"/>
            <a:ext cx="4599587" cy="668492"/>
          </a:xfrm>
        </p:spPr>
        <p:txBody>
          <a:bodyPr anchor="b"/>
          <a:lstStyle>
            <a:lvl1pPr marL="0" indent="0">
              <a:buNone/>
              <a:defRPr sz="24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9D629F56-D2C8-71FE-FA59-002819D51856}"/>
              </a:ext>
            </a:extLst>
          </p:cNvPr>
          <p:cNvSpPr>
            <a:spLocks noGrp="1"/>
          </p:cNvSpPr>
          <p:nvPr>
            <p:ph sz="half" idx="2"/>
          </p:nvPr>
        </p:nvSpPr>
        <p:spPr>
          <a:xfrm>
            <a:off x="1017442" y="2777279"/>
            <a:ext cx="4599587" cy="327693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12524D2-CA8D-75F3-D089-C2F0E20D4759}"/>
              </a:ext>
            </a:extLst>
          </p:cNvPr>
          <p:cNvSpPr>
            <a:spLocks noGrp="1"/>
          </p:cNvSpPr>
          <p:nvPr>
            <p:ph type="body" sz="quarter" idx="3"/>
          </p:nvPr>
        </p:nvSpPr>
        <p:spPr>
          <a:xfrm>
            <a:off x="6497352" y="1798488"/>
            <a:ext cx="4599588" cy="668492"/>
          </a:xfrm>
        </p:spPr>
        <p:txBody>
          <a:bodyPr anchor="b"/>
          <a:lstStyle>
            <a:lvl1pPr marL="0" indent="0">
              <a:buNone/>
              <a:defRPr sz="24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EE99B0E3-5AE5-0516-27BF-9F246137FE03}"/>
              </a:ext>
            </a:extLst>
          </p:cNvPr>
          <p:cNvSpPr>
            <a:spLocks noGrp="1"/>
          </p:cNvSpPr>
          <p:nvPr>
            <p:ph sz="quarter" idx="4"/>
          </p:nvPr>
        </p:nvSpPr>
        <p:spPr>
          <a:xfrm>
            <a:off x="6497352" y="2777279"/>
            <a:ext cx="4599588" cy="327693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F7B319A7-6048-4735-B2AC-6D6043F1461A}"/>
              </a:ext>
            </a:extLst>
          </p:cNvPr>
          <p:cNvSpPr>
            <a:spLocks noGrp="1"/>
          </p:cNvSpPr>
          <p:nvPr>
            <p:ph type="dt" sz="half" idx="10"/>
          </p:nvPr>
        </p:nvSpPr>
        <p:spPr/>
        <p:txBody>
          <a:bodyPr/>
          <a:lstStyle/>
          <a:p>
            <a:fld id="{E7736193-EDE3-4BB5-AE5F-E6E5472AB8BE}" type="datetimeFigureOut">
              <a:rPr lang="en-US" smtClean="0"/>
              <a:t>9/18/2023</a:t>
            </a:fld>
            <a:endParaRPr lang="en-US"/>
          </a:p>
        </p:txBody>
      </p:sp>
      <p:sp>
        <p:nvSpPr>
          <p:cNvPr id="8" name="Footer Placeholder 7">
            <a:extLst>
              <a:ext uri="{FF2B5EF4-FFF2-40B4-BE49-F238E27FC236}">
                <a16:creationId xmlns:a16="http://schemas.microsoft.com/office/drawing/2014/main" id="{6515F875-F23E-D0D2-9115-CD494FDA00B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B4F88F-F488-D9D5-CF99-AA1750AAFC39}"/>
              </a:ext>
            </a:extLst>
          </p:cNvPr>
          <p:cNvSpPr>
            <a:spLocks noGrp="1"/>
          </p:cNvSpPr>
          <p:nvPr>
            <p:ph type="sldNum" sz="quarter" idx="12"/>
          </p:nvPr>
        </p:nvSpPr>
        <p:spPr/>
        <p:txBody>
          <a:bodyPr/>
          <a:lstStyle/>
          <a:p>
            <a:fld id="{1CC2C9B9-B4B7-45CC-A7EB-16F8BADE9045}" type="slidenum">
              <a:rPr lang="en-US" smtClean="0"/>
              <a:t>‹№›</a:t>
            </a:fld>
            <a:endParaRPr lang="en-US"/>
          </a:p>
        </p:txBody>
      </p:sp>
      <p:cxnSp>
        <p:nvCxnSpPr>
          <p:cNvPr id="13" name="Straight Connector 12">
            <a:extLst>
              <a:ext uri="{FF2B5EF4-FFF2-40B4-BE49-F238E27FC236}">
                <a16:creationId xmlns:a16="http://schemas.microsoft.com/office/drawing/2014/main" id="{B5094593-EFC2-EEEF-74CD-BD00F4132A94}"/>
              </a:ext>
            </a:extLst>
          </p:cNvPr>
          <p:cNvCxnSpPr>
            <a:cxnSpLocks/>
          </p:cNvCxnSpPr>
          <p:nvPr/>
        </p:nvCxnSpPr>
        <p:spPr>
          <a:xfrm>
            <a:off x="6571185" y="2593591"/>
            <a:ext cx="4525755" cy="0"/>
          </a:xfrm>
          <a:prstGeom prst="line">
            <a:avLst/>
          </a:prstGeom>
          <a:ln w="38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F851F6D-436C-FA47-8CD1-2C10E735764A}"/>
              </a:ext>
            </a:extLst>
          </p:cNvPr>
          <p:cNvCxnSpPr>
            <a:cxnSpLocks/>
          </p:cNvCxnSpPr>
          <p:nvPr/>
        </p:nvCxnSpPr>
        <p:spPr>
          <a:xfrm>
            <a:off x="1107503" y="2593591"/>
            <a:ext cx="4509526" cy="0"/>
          </a:xfrm>
          <a:prstGeom prst="line">
            <a:avLst/>
          </a:prstGeom>
          <a:ln w="38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8643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91B86-9261-4E82-EF65-30F78154E2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A3A5E84-E43B-20AE-E80D-47CB0B07BD7B}"/>
              </a:ext>
            </a:extLst>
          </p:cNvPr>
          <p:cNvSpPr>
            <a:spLocks noGrp="1"/>
          </p:cNvSpPr>
          <p:nvPr>
            <p:ph type="dt" sz="half" idx="10"/>
          </p:nvPr>
        </p:nvSpPr>
        <p:spPr/>
        <p:txBody>
          <a:bodyPr/>
          <a:lstStyle/>
          <a:p>
            <a:fld id="{E7736193-EDE3-4BB5-AE5F-E6E5472AB8BE}" type="datetimeFigureOut">
              <a:rPr lang="en-US" smtClean="0"/>
              <a:t>9/18/2023</a:t>
            </a:fld>
            <a:endParaRPr lang="en-US"/>
          </a:p>
        </p:txBody>
      </p:sp>
      <p:sp>
        <p:nvSpPr>
          <p:cNvPr id="4" name="Footer Placeholder 3">
            <a:extLst>
              <a:ext uri="{FF2B5EF4-FFF2-40B4-BE49-F238E27FC236}">
                <a16:creationId xmlns:a16="http://schemas.microsoft.com/office/drawing/2014/main" id="{2AFF5797-14F1-9FEB-247C-0E325AF74D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5B5D7AF-1489-8F93-4828-0AE784B8BA8F}"/>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500618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6CAF1C-8901-AE05-E52C-D5B95941055B}"/>
              </a:ext>
            </a:extLst>
          </p:cNvPr>
          <p:cNvSpPr>
            <a:spLocks noGrp="1"/>
          </p:cNvSpPr>
          <p:nvPr>
            <p:ph type="dt" sz="half" idx="10"/>
          </p:nvPr>
        </p:nvSpPr>
        <p:spPr/>
        <p:txBody>
          <a:bodyPr/>
          <a:lstStyle/>
          <a:p>
            <a:fld id="{E7736193-EDE3-4BB5-AE5F-E6E5472AB8BE}" type="datetimeFigureOut">
              <a:rPr lang="en-US" smtClean="0"/>
              <a:t>9/18/2023</a:t>
            </a:fld>
            <a:endParaRPr lang="en-US"/>
          </a:p>
        </p:txBody>
      </p:sp>
      <p:sp>
        <p:nvSpPr>
          <p:cNvPr id="3" name="Footer Placeholder 2">
            <a:extLst>
              <a:ext uri="{FF2B5EF4-FFF2-40B4-BE49-F238E27FC236}">
                <a16:creationId xmlns:a16="http://schemas.microsoft.com/office/drawing/2014/main" id="{E1CD4F90-2973-4FE2-6C2C-5C2AC5C5A8F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50414B-A7EC-0C14-EFD2-29C5582CC184}"/>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350341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378C7-A764-C5E4-A6A4-DC5B1B3537FB}"/>
              </a:ext>
            </a:extLst>
          </p:cNvPr>
          <p:cNvSpPr>
            <a:spLocks noGrp="1"/>
          </p:cNvSpPr>
          <p:nvPr>
            <p:ph type="title"/>
          </p:nvPr>
        </p:nvSpPr>
        <p:spPr>
          <a:xfrm>
            <a:off x="1380121" y="1391478"/>
            <a:ext cx="3288432" cy="1951414"/>
          </a:xfrm>
        </p:spPr>
        <p:txBody>
          <a:bodyPr anchor="t">
            <a:normAutofit/>
          </a:bodyPr>
          <a:lstStyle>
            <a:lvl1pPr>
              <a:defRPr sz="2400"/>
            </a:lvl1pPr>
          </a:lstStyle>
          <a:p>
            <a:r>
              <a:rPr lang="en-US" dirty="0"/>
              <a:t>Click to edit Master title style</a:t>
            </a:r>
          </a:p>
        </p:txBody>
      </p:sp>
      <p:sp>
        <p:nvSpPr>
          <p:cNvPr id="3" name="Content Placeholder 2">
            <a:extLst>
              <a:ext uri="{FF2B5EF4-FFF2-40B4-BE49-F238E27FC236}">
                <a16:creationId xmlns:a16="http://schemas.microsoft.com/office/drawing/2014/main" id="{27DFE178-4B5D-413B-6583-AB81E8D04180}"/>
              </a:ext>
            </a:extLst>
          </p:cNvPr>
          <p:cNvSpPr>
            <a:spLocks noGrp="1"/>
          </p:cNvSpPr>
          <p:nvPr>
            <p:ph idx="1"/>
          </p:nvPr>
        </p:nvSpPr>
        <p:spPr>
          <a:xfrm>
            <a:off x="6003235" y="920080"/>
            <a:ext cx="5312467" cy="502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8DB92F6D-71AB-9630-9DBE-46041C50C79A}"/>
              </a:ext>
            </a:extLst>
          </p:cNvPr>
          <p:cNvSpPr>
            <a:spLocks noGrp="1"/>
          </p:cNvSpPr>
          <p:nvPr>
            <p:ph type="body" sz="half" idx="2"/>
          </p:nvPr>
        </p:nvSpPr>
        <p:spPr>
          <a:xfrm>
            <a:off x="1380121" y="3566727"/>
            <a:ext cx="3288432" cy="1766325"/>
          </a:xfrm>
        </p:spPr>
        <p:txBody>
          <a:bodyPr anchor="b">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0FEAAD1-C919-6E2E-32D2-E199025FB8F9}"/>
              </a:ext>
            </a:extLst>
          </p:cNvPr>
          <p:cNvSpPr>
            <a:spLocks noGrp="1"/>
          </p:cNvSpPr>
          <p:nvPr>
            <p:ph type="dt" sz="half" idx="10"/>
          </p:nvPr>
        </p:nvSpPr>
        <p:spPr/>
        <p:txBody>
          <a:bodyPr/>
          <a:lstStyle/>
          <a:p>
            <a:fld id="{E7736193-EDE3-4BB5-AE5F-E6E5472AB8BE}" type="datetimeFigureOut">
              <a:rPr lang="en-US" smtClean="0"/>
              <a:t>9/18/2023</a:t>
            </a:fld>
            <a:endParaRPr lang="en-US"/>
          </a:p>
        </p:txBody>
      </p:sp>
      <p:sp>
        <p:nvSpPr>
          <p:cNvPr id="6" name="Footer Placeholder 5">
            <a:extLst>
              <a:ext uri="{FF2B5EF4-FFF2-40B4-BE49-F238E27FC236}">
                <a16:creationId xmlns:a16="http://schemas.microsoft.com/office/drawing/2014/main" id="{5288B5D8-E15B-BE38-2A89-BD0F02E1A0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7ECC26-B78C-4CBD-6883-97E80D3E5165}"/>
              </a:ext>
            </a:extLst>
          </p:cNvPr>
          <p:cNvSpPr>
            <a:spLocks noGrp="1"/>
          </p:cNvSpPr>
          <p:nvPr>
            <p:ph type="sldNum" sz="quarter" idx="12"/>
          </p:nvPr>
        </p:nvSpPr>
        <p:spPr/>
        <p:txBody>
          <a:bodyPr/>
          <a:lstStyle/>
          <a:p>
            <a:fld id="{1CC2C9B9-B4B7-45CC-A7EB-16F8BADE9045}" type="slidenum">
              <a:rPr lang="en-US" smtClean="0"/>
              <a:t>‹№›</a:t>
            </a:fld>
            <a:endParaRPr lang="en-US"/>
          </a:p>
        </p:txBody>
      </p:sp>
      <p:sp>
        <p:nvSpPr>
          <p:cNvPr id="11" name="Rectangle 10">
            <a:extLst>
              <a:ext uri="{FF2B5EF4-FFF2-40B4-BE49-F238E27FC236}">
                <a16:creationId xmlns:a16="http://schemas.microsoft.com/office/drawing/2014/main" id="{96AAC029-BE5C-900C-E7D2-DE6E31789D1E}"/>
              </a:ext>
              <a:ext uri="{C183D7F6-B498-43B3-948B-1728B52AA6E4}">
                <adec:decorative xmlns:adec="http://schemas.microsoft.com/office/drawing/2017/decorative" val="1"/>
              </a:ext>
            </a:extLst>
          </p:cNvPr>
          <p:cNvSpPr/>
          <p:nvPr/>
        </p:nvSpPr>
        <p:spPr>
          <a:xfrm>
            <a:off x="933198" y="931857"/>
            <a:ext cx="4305523"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1755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04EAA-30F7-390A-C77C-2E5BD8218BC0}"/>
              </a:ext>
            </a:extLst>
          </p:cNvPr>
          <p:cNvSpPr>
            <a:spLocks noGrp="1"/>
          </p:cNvSpPr>
          <p:nvPr>
            <p:ph type="title"/>
          </p:nvPr>
        </p:nvSpPr>
        <p:spPr>
          <a:xfrm>
            <a:off x="1380120" y="1391478"/>
            <a:ext cx="3322510" cy="2037522"/>
          </a:xfrm>
        </p:spPr>
        <p:txBody>
          <a:bodyPr anchor="t">
            <a:normAutofit/>
          </a:bodyPr>
          <a:lstStyle>
            <a:lvl1pPr>
              <a:defRPr sz="2400"/>
            </a:lvl1pPr>
          </a:lstStyle>
          <a:p>
            <a:r>
              <a:rPr lang="en-US" dirty="0"/>
              <a:t>Click to edit Master title style</a:t>
            </a:r>
          </a:p>
        </p:txBody>
      </p:sp>
      <p:sp useBgFill="1">
        <p:nvSpPr>
          <p:cNvPr id="3" name="Picture Placeholder 2">
            <a:extLst>
              <a:ext uri="{FF2B5EF4-FFF2-40B4-BE49-F238E27FC236}">
                <a16:creationId xmlns:a16="http://schemas.microsoft.com/office/drawing/2014/main" id="{513A1C34-81AC-D534-67B1-42721228935F}"/>
              </a:ext>
            </a:extLst>
          </p:cNvPr>
          <p:cNvSpPr>
            <a:spLocks noGrp="1"/>
          </p:cNvSpPr>
          <p:nvPr>
            <p:ph type="pic" idx="1"/>
          </p:nvPr>
        </p:nvSpPr>
        <p:spPr>
          <a:xfrm>
            <a:off x="5907143" y="931857"/>
            <a:ext cx="5351659" cy="499630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0E1012D-3524-26C6-64C1-8CE6E7A9A29B}"/>
              </a:ext>
            </a:extLst>
          </p:cNvPr>
          <p:cNvSpPr>
            <a:spLocks noGrp="1"/>
          </p:cNvSpPr>
          <p:nvPr>
            <p:ph type="body" sz="half" idx="2"/>
          </p:nvPr>
        </p:nvSpPr>
        <p:spPr>
          <a:xfrm>
            <a:off x="1380120" y="3742792"/>
            <a:ext cx="3322510" cy="1590261"/>
          </a:xfrm>
        </p:spPr>
        <p:txBody>
          <a:bodyPr anchor="b">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7E8FA6D7-1BE0-F14D-A2F7-4836180BC3B9}"/>
              </a:ext>
            </a:extLst>
          </p:cNvPr>
          <p:cNvSpPr>
            <a:spLocks noGrp="1"/>
          </p:cNvSpPr>
          <p:nvPr>
            <p:ph type="dt" sz="half" idx="10"/>
          </p:nvPr>
        </p:nvSpPr>
        <p:spPr/>
        <p:txBody>
          <a:bodyPr/>
          <a:lstStyle/>
          <a:p>
            <a:fld id="{E7736193-EDE3-4BB5-AE5F-E6E5472AB8BE}" type="datetimeFigureOut">
              <a:rPr lang="en-US" smtClean="0"/>
              <a:t>9/18/2023</a:t>
            </a:fld>
            <a:endParaRPr lang="en-US"/>
          </a:p>
        </p:txBody>
      </p:sp>
      <p:sp>
        <p:nvSpPr>
          <p:cNvPr id="6" name="Footer Placeholder 5">
            <a:extLst>
              <a:ext uri="{FF2B5EF4-FFF2-40B4-BE49-F238E27FC236}">
                <a16:creationId xmlns:a16="http://schemas.microsoft.com/office/drawing/2014/main" id="{0556B5AC-3F20-FDC1-D579-7C4C6B4ED0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074ACA-1D54-81FA-70B1-31AB3011B3C6}"/>
              </a:ext>
            </a:extLst>
          </p:cNvPr>
          <p:cNvSpPr>
            <a:spLocks noGrp="1"/>
          </p:cNvSpPr>
          <p:nvPr>
            <p:ph type="sldNum" sz="quarter" idx="12"/>
          </p:nvPr>
        </p:nvSpPr>
        <p:spPr/>
        <p:txBody>
          <a:bodyPr/>
          <a:lstStyle/>
          <a:p>
            <a:fld id="{1CC2C9B9-B4B7-45CC-A7EB-16F8BADE9045}" type="slidenum">
              <a:rPr lang="en-US" smtClean="0"/>
              <a:t>‹№›</a:t>
            </a:fld>
            <a:endParaRPr lang="en-US"/>
          </a:p>
        </p:txBody>
      </p:sp>
      <p:sp>
        <p:nvSpPr>
          <p:cNvPr id="9" name="Rectangle 8">
            <a:extLst>
              <a:ext uri="{FF2B5EF4-FFF2-40B4-BE49-F238E27FC236}">
                <a16:creationId xmlns:a16="http://schemas.microsoft.com/office/drawing/2014/main" id="{4DD8EE65-D4F9-418A-1628-F5DFD3DBA24E}"/>
              </a:ext>
              <a:ext uri="{C183D7F6-B498-43B3-948B-1728B52AA6E4}">
                <adec:decorative xmlns:adec="http://schemas.microsoft.com/office/drawing/2017/decorative" val="1"/>
              </a:ext>
            </a:extLst>
          </p:cNvPr>
          <p:cNvSpPr/>
          <p:nvPr/>
        </p:nvSpPr>
        <p:spPr>
          <a:xfrm>
            <a:off x="933198" y="931857"/>
            <a:ext cx="4305523"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4909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792104-6F24-CD50-F55E-22A55084DDC9}"/>
              </a:ext>
            </a:extLst>
          </p:cNvPr>
          <p:cNvSpPr>
            <a:spLocks noGrp="1"/>
          </p:cNvSpPr>
          <p:nvPr>
            <p:ph type="title"/>
          </p:nvPr>
        </p:nvSpPr>
        <p:spPr>
          <a:xfrm>
            <a:off x="1620442" y="1233199"/>
            <a:ext cx="8977511" cy="1073825"/>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2D1059CB-D00E-398D-E4D9-59792FC40A4C}"/>
              </a:ext>
            </a:extLst>
          </p:cNvPr>
          <p:cNvSpPr>
            <a:spLocks noGrp="1"/>
          </p:cNvSpPr>
          <p:nvPr>
            <p:ph type="body" idx="1"/>
          </p:nvPr>
        </p:nvSpPr>
        <p:spPr>
          <a:xfrm>
            <a:off x="1620444" y="2419639"/>
            <a:ext cx="8977509" cy="314178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8DFBC38-D897-7CBE-AC89-A95A2222D7C8}"/>
              </a:ext>
            </a:extLst>
          </p:cNvPr>
          <p:cNvSpPr>
            <a:spLocks noGrp="1"/>
          </p:cNvSpPr>
          <p:nvPr>
            <p:ph type="dt" sz="half" idx="2"/>
          </p:nvPr>
        </p:nvSpPr>
        <p:spPr>
          <a:xfrm>
            <a:off x="847726" y="6199188"/>
            <a:ext cx="2743200" cy="365125"/>
          </a:xfrm>
          <a:prstGeom prst="rect">
            <a:avLst/>
          </a:prstGeom>
        </p:spPr>
        <p:txBody>
          <a:bodyPr vert="horz" lIns="91440" tIns="45720" rIns="91440" bIns="45720" rtlCol="0" anchor="ctr"/>
          <a:lstStyle>
            <a:lvl1pPr algn="l">
              <a:defRPr sz="1050">
                <a:solidFill>
                  <a:schemeClr val="tx1"/>
                </a:solidFill>
                <a:latin typeface="+mn-lt"/>
              </a:defRPr>
            </a:lvl1pPr>
          </a:lstStyle>
          <a:p>
            <a:fld id="{E7736193-EDE3-4BB5-AE5F-E6E5472AB8BE}" type="datetimeFigureOut">
              <a:rPr lang="en-US" smtClean="0"/>
              <a:t>9/18/2023</a:t>
            </a:fld>
            <a:endParaRPr lang="en-US"/>
          </a:p>
        </p:txBody>
      </p:sp>
      <p:sp>
        <p:nvSpPr>
          <p:cNvPr id="5" name="Footer Placeholder 4">
            <a:extLst>
              <a:ext uri="{FF2B5EF4-FFF2-40B4-BE49-F238E27FC236}">
                <a16:creationId xmlns:a16="http://schemas.microsoft.com/office/drawing/2014/main" id="{E6728008-2A03-D518-4A75-30816EB0D198}"/>
              </a:ext>
            </a:extLst>
          </p:cNvPr>
          <p:cNvSpPr>
            <a:spLocks noGrp="1"/>
          </p:cNvSpPr>
          <p:nvPr>
            <p:ph type="ftr" sz="quarter" idx="3"/>
          </p:nvPr>
        </p:nvSpPr>
        <p:spPr>
          <a:xfrm>
            <a:off x="7286625" y="6199188"/>
            <a:ext cx="3409951" cy="365125"/>
          </a:xfrm>
          <a:prstGeom prst="rect">
            <a:avLst/>
          </a:prstGeom>
        </p:spPr>
        <p:txBody>
          <a:bodyPr vert="horz" lIns="91440" tIns="45720" rIns="91440" bIns="45720" rtlCol="0" anchor="ctr"/>
          <a:lstStyle>
            <a:lvl1pPr algn="r">
              <a:defRPr sz="1050">
                <a:solidFill>
                  <a:schemeClr val="tx1"/>
                </a:solidFill>
                <a:latin typeface="+mn-lt"/>
              </a:defRPr>
            </a:lvl1pPr>
          </a:lstStyle>
          <a:p>
            <a:endParaRPr lang="en-US"/>
          </a:p>
        </p:txBody>
      </p:sp>
      <p:sp>
        <p:nvSpPr>
          <p:cNvPr id="6" name="Slide Number Placeholder 5">
            <a:extLst>
              <a:ext uri="{FF2B5EF4-FFF2-40B4-BE49-F238E27FC236}">
                <a16:creationId xmlns:a16="http://schemas.microsoft.com/office/drawing/2014/main" id="{F3691D49-2BD8-1C36-B43A-CF2F9177769B}"/>
              </a:ext>
            </a:extLst>
          </p:cNvPr>
          <p:cNvSpPr>
            <a:spLocks noGrp="1"/>
          </p:cNvSpPr>
          <p:nvPr>
            <p:ph type="sldNum" sz="quarter" idx="4"/>
          </p:nvPr>
        </p:nvSpPr>
        <p:spPr>
          <a:xfrm>
            <a:off x="10696577" y="6199188"/>
            <a:ext cx="619125" cy="365125"/>
          </a:xfrm>
          <a:prstGeom prst="rect">
            <a:avLst/>
          </a:prstGeom>
        </p:spPr>
        <p:txBody>
          <a:bodyPr vert="horz" lIns="91440" tIns="45720" rIns="91440" bIns="45720" rtlCol="0" anchor="ctr"/>
          <a:lstStyle>
            <a:lvl1pPr algn="r">
              <a:defRPr sz="1050">
                <a:solidFill>
                  <a:schemeClr val="tx1"/>
                </a:solidFill>
                <a:latin typeface="+mn-lt"/>
              </a:defRPr>
            </a:lvl1pPr>
          </a:lstStyle>
          <a:p>
            <a:fld id="{1CC2C9B9-B4B7-45CC-A7EB-16F8BADE9045}" type="slidenum">
              <a:rPr lang="en-US" smtClean="0"/>
              <a:t>‹№›</a:t>
            </a:fld>
            <a:endParaRPr lang="en-US"/>
          </a:p>
        </p:txBody>
      </p:sp>
      <p:sp>
        <p:nvSpPr>
          <p:cNvPr id="8" name="Rectangle 7">
            <a:extLst>
              <a:ext uri="{FF2B5EF4-FFF2-40B4-BE49-F238E27FC236}">
                <a16:creationId xmlns:a16="http://schemas.microsoft.com/office/drawing/2014/main" id="{5BE2A49E-0BD9-321C-F602-AFA2FCF9B27B}"/>
              </a:ext>
              <a:ext uri="{C183D7F6-B498-43B3-948B-1728B52AA6E4}">
                <adec:decorative xmlns:adec="http://schemas.microsoft.com/office/drawing/2017/decorative" val="1"/>
              </a:ext>
            </a:extLst>
          </p:cNvPr>
          <p:cNvSpPr/>
          <p:nvPr/>
        </p:nvSpPr>
        <p:spPr>
          <a:xfrm>
            <a:off x="933198" y="931857"/>
            <a:ext cx="10326946"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3485822"/>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0" r:id="rId6"/>
    <p:sldLayoutId id="2147483686" r:id="rId7"/>
    <p:sldLayoutId id="2147483687" r:id="rId8"/>
    <p:sldLayoutId id="2147483688" r:id="rId9"/>
    <p:sldLayoutId id="2147483689" r:id="rId10"/>
    <p:sldLayoutId id="2147483691" r:id="rId11"/>
  </p:sldLayoutIdLst>
  <p:txStyles>
    <p:titleStyle>
      <a:lvl1pPr algn="l" defTabSz="914400" rtl="0" eaLnBrk="1" latinLnBrk="0" hangingPunct="1">
        <a:lnSpc>
          <a:spcPct val="120000"/>
        </a:lnSpc>
        <a:spcBef>
          <a:spcPct val="0"/>
        </a:spcBef>
        <a:buNone/>
        <a:defRPr sz="2800" b="1" kern="1200" cap="all" spc="5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812CB9FF-7D0E-C6EE-FD1E-5414C1C2FE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E4AF4B06-53F0-C847-8C21-2E98F18146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3" descr="Зображення, що містить текст&#10;&#10;Опис створено автоматично">
            <a:extLst>
              <a:ext uri="{FF2B5EF4-FFF2-40B4-BE49-F238E27FC236}">
                <a16:creationId xmlns:a16="http://schemas.microsoft.com/office/drawing/2014/main" id="{52C25E65-7837-5A60-E5D7-577FDBA13EE9}"/>
              </a:ext>
            </a:extLst>
          </p:cNvPr>
          <p:cNvPicPr>
            <a:picLocks noChangeAspect="1"/>
          </p:cNvPicPr>
          <p:nvPr/>
        </p:nvPicPr>
        <p:blipFill rotWithShape="1">
          <a:blip r:embed="rId2">
            <a:alphaModFix amt="50000"/>
          </a:blip>
          <a:srcRect t="4850" b="612"/>
          <a:stretch/>
        </p:blipFill>
        <p:spPr>
          <a:xfrm>
            <a:off x="20" y="10"/>
            <a:ext cx="12188932" cy="6857990"/>
          </a:xfrm>
          <a:prstGeom prst="rect">
            <a:avLst/>
          </a:prstGeom>
        </p:spPr>
      </p:pic>
      <p:sp>
        <p:nvSpPr>
          <p:cNvPr id="64" name="Freeform: Shape 63">
            <a:extLst>
              <a:ext uri="{FF2B5EF4-FFF2-40B4-BE49-F238E27FC236}">
                <a16:creationId xmlns:a16="http://schemas.microsoft.com/office/drawing/2014/main" id="{7F70A2C4-3347-EF31-F002-FB70BCCF4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08344" y="938623"/>
            <a:ext cx="10369255" cy="4987842"/>
          </a:xfrm>
          <a:custGeom>
            <a:avLst/>
            <a:gdLst>
              <a:gd name="connsiteX0" fmla="*/ 0 w 4116027"/>
              <a:gd name="connsiteY0" fmla="*/ 0 h 5058263"/>
              <a:gd name="connsiteX1" fmla="*/ 3203647 w 4116027"/>
              <a:gd name="connsiteY1" fmla="*/ 0 h 5058263"/>
              <a:gd name="connsiteX2" fmla="*/ 3203647 w 4116027"/>
              <a:gd name="connsiteY2" fmla="*/ 1439014 h 5058263"/>
              <a:gd name="connsiteX3" fmla="*/ 4116027 w 4116027"/>
              <a:gd name="connsiteY3" fmla="*/ 1439014 h 5058263"/>
              <a:gd name="connsiteX4" fmla="*/ 4116027 w 4116027"/>
              <a:gd name="connsiteY4" fmla="*/ 5058263 h 5058263"/>
              <a:gd name="connsiteX5" fmla="*/ 0 w 4116027"/>
              <a:gd name="connsiteY5" fmla="*/ 5058263 h 5058263"/>
              <a:gd name="connsiteX0" fmla="*/ 3203647 w 4116027"/>
              <a:gd name="connsiteY0" fmla="*/ 1439014 h 5058263"/>
              <a:gd name="connsiteX1" fmla="*/ 4116027 w 4116027"/>
              <a:gd name="connsiteY1" fmla="*/ 1439014 h 5058263"/>
              <a:gd name="connsiteX2" fmla="*/ 4116027 w 4116027"/>
              <a:gd name="connsiteY2" fmla="*/ 5058263 h 5058263"/>
              <a:gd name="connsiteX3" fmla="*/ 0 w 4116027"/>
              <a:gd name="connsiteY3" fmla="*/ 5058263 h 5058263"/>
              <a:gd name="connsiteX4" fmla="*/ 0 w 4116027"/>
              <a:gd name="connsiteY4" fmla="*/ 0 h 5058263"/>
              <a:gd name="connsiteX5" fmla="*/ 3203647 w 4116027"/>
              <a:gd name="connsiteY5" fmla="*/ 0 h 5058263"/>
              <a:gd name="connsiteX6" fmla="*/ 3295087 w 4116027"/>
              <a:gd name="connsiteY6" fmla="*/ 1530454 h 5058263"/>
              <a:gd name="connsiteX0" fmla="*/ 3203647 w 4116027"/>
              <a:gd name="connsiteY0" fmla="*/ 1439014 h 5058263"/>
              <a:gd name="connsiteX1" fmla="*/ 4116027 w 4116027"/>
              <a:gd name="connsiteY1" fmla="*/ 1439014 h 5058263"/>
              <a:gd name="connsiteX2" fmla="*/ 4116027 w 4116027"/>
              <a:gd name="connsiteY2" fmla="*/ 5058263 h 5058263"/>
              <a:gd name="connsiteX3" fmla="*/ 0 w 4116027"/>
              <a:gd name="connsiteY3" fmla="*/ 5058263 h 5058263"/>
              <a:gd name="connsiteX4" fmla="*/ 0 w 4116027"/>
              <a:gd name="connsiteY4" fmla="*/ 0 h 5058263"/>
              <a:gd name="connsiteX5" fmla="*/ 3203647 w 4116027"/>
              <a:gd name="connsiteY5" fmla="*/ 0 h 5058263"/>
              <a:gd name="connsiteX0" fmla="*/ 4116027 w 4116027"/>
              <a:gd name="connsiteY0" fmla="*/ 1439014 h 5058263"/>
              <a:gd name="connsiteX1" fmla="*/ 4116027 w 4116027"/>
              <a:gd name="connsiteY1" fmla="*/ 5058263 h 5058263"/>
              <a:gd name="connsiteX2" fmla="*/ 0 w 4116027"/>
              <a:gd name="connsiteY2" fmla="*/ 5058263 h 5058263"/>
              <a:gd name="connsiteX3" fmla="*/ 0 w 4116027"/>
              <a:gd name="connsiteY3" fmla="*/ 0 h 5058263"/>
              <a:gd name="connsiteX4" fmla="*/ 3203647 w 4116027"/>
              <a:gd name="connsiteY4" fmla="*/ 0 h 5058263"/>
              <a:gd name="connsiteX0" fmla="*/ 4110211 w 4116027"/>
              <a:gd name="connsiteY0" fmla="*/ 1549397 h 5058263"/>
              <a:gd name="connsiteX1" fmla="*/ 4116027 w 4116027"/>
              <a:gd name="connsiteY1" fmla="*/ 5058263 h 5058263"/>
              <a:gd name="connsiteX2" fmla="*/ 0 w 4116027"/>
              <a:gd name="connsiteY2" fmla="*/ 5058263 h 5058263"/>
              <a:gd name="connsiteX3" fmla="*/ 0 w 4116027"/>
              <a:gd name="connsiteY3" fmla="*/ 0 h 5058263"/>
              <a:gd name="connsiteX4" fmla="*/ 3203647 w 4116027"/>
              <a:gd name="connsiteY4" fmla="*/ 0 h 5058263"/>
              <a:gd name="connsiteX0" fmla="*/ 4110211 w 4116027"/>
              <a:gd name="connsiteY0" fmla="*/ 1549397 h 5058263"/>
              <a:gd name="connsiteX1" fmla="*/ 4116027 w 4116027"/>
              <a:gd name="connsiteY1" fmla="*/ 5058263 h 5058263"/>
              <a:gd name="connsiteX2" fmla="*/ 0 w 4116027"/>
              <a:gd name="connsiteY2" fmla="*/ 5058263 h 5058263"/>
              <a:gd name="connsiteX3" fmla="*/ 0 w 4116027"/>
              <a:gd name="connsiteY3" fmla="*/ 0 h 5058263"/>
              <a:gd name="connsiteX4" fmla="*/ 2858576 w 4116027"/>
              <a:gd name="connsiteY4" fmla="*/ 0 h 5058263"/>
              <a:gd name="connsiteX0" fmla="*/ 4110211 w 4116027"/>
              <a:gd name="connsiteY0" fmla="*/ 1751767 h 5058263"/>
              <a:gd name="connsiteX1" fmla="*/ 4116027 w 4116027"/>
              <a:gd name="connsiteY1" fmla="*/ 5058263 h 5058263"/>
              <a:gd name="connsiteX2" fmla="*/ 0 w 4116027"/>
              <a:gd name="connsiteY2" fmla="*/ 5058263 h 5058263"/>
              <a:gd name="connsiteX3" fmla="*/ 0 w 4116027"/>
              <a:gd name="connsiteY3" fmla="*/ 0 h 5058263"/>
              <a:gd name="connsiteX4" fmla="*/ 2858576 w 4116027"/>
              <a:gd name="connsiteY4" fmla="*/ 0 h 5058263"/>
              <a:gd name="connsiteX0" fmla="*/ 4110211 w 4116027"/>
              <a:gd name="connsiteY0" fmla="*/ 1751767 h 5058263"/>
              <a:gd name="connsiteX1" fmla="*/ 4116027 w 4116027"/>
              <a:gd name="connsiteY1" fmla="*/ 5058263 h 5058263"/>
              <a:gd name="connsiteX2" fmla="*/ 0 w 4116027"/>
              <a:gd name="connsiteY2" fmla="*/ 5058263 h 5058263"/>
              <a:gd name="connsiteX3" fmla="*/ 0 w 4116027"/>
              <a:gd name="connsiteY3" fmla="*/ 0 h 5058263"/>
              <a:gd name="connsiteX4" fmla="*/ 2556812 w 4116027"/>
              <a:gd name="connsiteY4" fmla="*/ 6142 h 5058263"/>
              <a:gd name="connsiteX0" fmla="*/ 4110211 w 4116027"/>
              <a:gd name="connsiteY0" fmla="*/ 1751767 h 5058263"/>
              <a:gd name="connsiteX1" fmla="*/ 4116027 w 4116027"/>
              <a:gd name="connsiteY1" fmla="*/ 5058263 h 5058263"/>
              <a:gd name="connsiteX2" fmla="*/ 0 w 4116027"/>
              <a:gd name="connsiteY2" fmla="*/ 5058263 h 5058263"/>
              <a:gd name="connsiteX3" fmla="*/ 0 w 4116027"/>
              <a:gd name="connsiteY3" fmla="*/ 0 h 5058263"/>
              <a:gd name="connsiteX4" fmla="*/ 2470533 w 4116027"/>
              <a:gd name="connsiteY4" fmla="*/ 1434 h 5058263"/>
              <a:gd name="connsiteX0" fmla="*/ 4109005 w 4116027"/>
              <a:gd name="connsiteY0" fmla="*/ 1610052 h 5058263"/>
              <a:gd name="connsiteX1" fmla="*/ 4116027 w 4116027"/>
              <a:gd name="connsiteY1" fmla="*/ 5058263 h 5058263"/>
              <a:gd name="connsiteX2" fmla="*/ 0 w 4116027"/>
              <a:gd name="connsiteY2" fmla="*/ 5058263 h 5058263"/>
              <a:gd name="connsiteX3" fmla="*/ 0 w 4116027"/>
              <a:gd name="connsiteY3" fmla="*/ 0 h 5058263"/>
              <a:gd name="connsiteX4" fmla="*/ 2470533 w 4116027"/>
              <a:gd name="connsiteY4" fmla="*/ 1434 h 5058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6027" h="5058263">
                <a:moveTo>
                  <a:pt x="4109005" y="1610052"/>
                </a:moveTo>
                <a:cubicBezTo>
                  <a:pt x="4110944" y="2779674"/>
                  <a:pt x="4114088" y="3888641"/>
                  <a:pt x="4116027" y="5058263"/>
                </a:cubicBezTo>
                <a:lnTo>
                  <a:pt x="0" y="5058263"/>
                </a:lnTo>
                <a:lnTo>
                  <a:pt x="0" y="0"/>
                </a:lnTo>
                <a:lnTo>
                  <a:pt x="2470533" y="1434"/>
                </a:lnTo>
              </a:path>
            </a:pathLst>
          </a:cu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p:cNvSpPr>
            <a:spLocks noGrp="1"/>
          </p:cNvSpPr>
          <p:nvPr>
            <p:ph type="ctrTitle"/>
          </p:nvPr>
        </p:nvSpPr>
        <p:spPr>
          <a:xfrm>
            <a:off x="781175" y="703736"/>
            <a:ext cx="4747373" cy="1810864"/>
          </a:xfrm>
          <a:noFill/>
        </p:spPr>
        <p:txBody>
          <a:bodyPr anchor="t">
            <a:normAutofit/>
          </a:bodyPr>
          <a:lstStyle/>
          <a:p>
            <a:r>
              <a:rPr lang="uk-UA" dirty="0">
                <a:solidFill>
                  <a:schemeClr val="accent1">
                    <a:lumMod val="60000"/>
                    <a:lumOff val="40000"/>
                  </a:schemeClr>
                </a:solidFill>
              </a:rPr>
              <a:t>Розвиток економічної думки в Україні</a:t>
            </a:r>
          </a:p>
        </p:txBody>
      </p:sp>
      <p:sp>
        <p:nvSpPr>
          <p:cNvPr id="3" name="Підзаголовок 2"/>
          <p:cNvSpPr>
            <a:spLocks noGrp="1"/>
          </p:cNvSpPr>
          <p:nvPr>
            <p:ph type="subTitle" idx="1"/>
          </p:nvPr>
        </p:nvSpPr>
        <p:spPr>
          <a:xfrm>
            <a:off x="1477927" y="3879273"/>
            <a:ext cx="4403327" cy="1541756"/>
          </a:xfrm>
        </p:spPr>
        <p:txBody>
          <a:bodyPr anchor="b">
            <a:normAutofit/>
          </a:bodyPr>
          <a:lstStyle/>
          <a:p>
            <a:r>
              <a:rPr lang="uk-UA" dirty="0" err="1">
                <a:solidFill>
                  <a:schemeClr val="accent1">
                    <a:lumMod val="60000"/>
                    <a:lumOff val="40000"/>
                  </a:schemeClr>
                </a:solidFill>
              </a:rPr>
              <a:t>Рєзнік</a:t>
            </a:r>
            <a:r>
              <a:rPr lang="uk-UA" dirty="0">
                <a:solidFill>
                  <a:schemeClr val="accent1">
                    <a:lumMod val="60000"/>
                    <a:lumOff val="40000"/>
                  </a:schemeClr>
                </a:solidFill>
              </a:rPr>
              <a:t> Владислав         ВЛ-231</a:t>
            </a:r>
          </a:p>
        </p:txBody>
      </p:sp>
    </p:spTree>
    <p:extLst>
      <p:ext uri="{BB962C8B-B14F-4D97-AF65-F5344CB8AC3E}">
        <p14:creationId xmlns:p14="http://schemas.microsoft.com/office/powerpoint/2010/main" val="3930024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BE2A49E-0BD9-321C-F602-AFA2FCF9B2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198" y="931857"/>
            <a:ext cx="10326946"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EA7E8276-E7F8-D393-6F54-0BF8862C3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67DFE30-E9B4-B520-D9CF-5181D140E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48201"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Місце для вмісту 4" descr="Зображення, що містить Обличчя людини, портрет, Борода людини, чоловік&#10;&#10;Опис створено автоматично">
            <a:extLst>
              <a:ext uri="{FF2B5EF4-FFF2-40B4-BE49-F238E27FC236}">
                <a16:creationId xmlns:a16="http://schemas.microsoft.com/office/drawing/2014/main" id="{B66230B2-0EE1-DFE2-DD4B-63877145AB11}"/>
              </a:ext>
            </a:extLst>
          </p:cNvPr>
          <p:cNvPicPr>
            <a:picLocks noGrp="1" noChangeAspect="1"/>
          </p:cNvPicPr>
          <p:nvPr>
            <p:ph sz="half" idx="2"/>
          </p:nvPr>
        </p:nvPicPr>
        <p:blipFill rotWithShape="1">
          <a:blip r:embed="rId2">
            <a:alphaModFix amt="50000"/>
          </a:blip>
          <a:srcRect t="3490" r="-1" b="239"/>
          <a:stretch/>
        </p:blipFill>
        <p:spPr>
          <a:xfrm>
            <a:off x="-1" y="10"/>
            <a:ext cx="4648201" cy="6857989"/>
          </a:xfrm>
          <a:prstGeom prst="rect">
            <a:avLst/>
          </a:prstGeom>
        </p:spPr>
      </p:pic>
      <p:sp>
        <p:nvSpPr>
          <p:cNvPr id="2" name="Заголовок 1">
            <a:extLst>
              <a:ext uri="{FF2B5EF4-FFF2-40B4-BE49-F238E27FC236}">
                <a16:creationId xmlns:a16="http://schemas.microsoft.com/office/drawing/2014/main" id="{AFF819A7-1869-6EDF-F991-F4FDB38A7FB1}"/>
              </a:ext>
            </a:extLst>
          </p:cNvPr>
          <p:cNvSpPr>
            <a:spLocks noGrp="1"/>
          </p:cNvSpPr>
          <p:nvPr>
            <p:ph type="title"/>
          </p:nvPr>
        </p:nvSpPr>
        <p:spPr>
          <a:xfrm>
            <a:off x="738786" y="3994511"/>
            <a:ext cx="2797917" cy="1591492"/>
          </a:xfrm>
          <a:noFill/>
        </p:spPr>
        <p:txBody>
          <a:bodyPr vert="horz" lIns="91440" tIns="45720" rIns="91440" bIns="45720" rtlCol="0" anchor="b">
            <a:normAutofit/>
          </a:bodyPr>
          <a:lstStyle/>
          <a:p>
            <a:pPr>
              <a:lnSpc>
                <a:spcPct val="110000"/>
              </a:lnSpc>
            </a:pPr>
            <a:r>
              <a:rPr lang="en-US" sz="1500" b="1" kern="1200" cap="all" spc="500" baseline="0" dirty="0" err="1">
                <a:solidFill>
                  <a:schemeClr val="accent1">
                    <a:lumMod val="60000"/>
                    <a:lumOff val="40000"/>
                  </a:schemeClr>
                </a:solidFill>
                <a:latin typeface="+mj-lt"/>
                <a:ea typeface="+mj-ea"/>
                <a:cs typeface="+mj-cs"/>
              </a:rPr>
              <a:t>Михайло</a:t>
            </a:r>
            <a:r>
              <a:rPr lang="en-US" sz="1500" b="1" kern="1200" cap="all" spc="500" baseline="0" dirty="0">
                <a:solidFill>
                  <a:schemeClr val="accent1">
                    <a:lumMod val="60000"/>
                    <a:lumOff val="40000"/>
                  </a:schemeClr>
                </a:solidFill>
                <a:latin typeface="+mj-lt"/>
                <a:ea typeface="+mj-ea"/>
                <a:cs typeface="+mj-cs"/>
              </a:rPr>
              <a:t> </a:t>
            </a:r>
            <a:r>
              <a:rPr lang="en-US" sz="1500" b="1" kern="1200" cap="all" spc="500" baseline="0" dirty="0" err="1">
                <a:solidFill>
                  <a:schemeClr val="accent1">
                    <a:lumMod val="60000"/>
                    <a:lumOff val="40000"/>
                  </a:schemeClr>
                </a:solidFill>
                <a:latin typeface="+mj-lt"/>
                <a:ea typeface="+mj-ea"/>
                <a:cs typeface="+mj-cs"/>
              </a:rPr>
              <a:t>Іванович</a:t>
            </a:r>
            <a:r>
              <a:rPr lang="en-US" sz="1500" b="1" kern="1200" cap="all" spc="500" baseline="0" dirty="0">
                <a:solidFill>
                  <a:schemeClr val="accent1">
                    <a:lumMod val="60000"/>
                    <a:lumOff val="40000"/>
                  </a:schemeClr>
                </a:solidFill>
                <a:latin typeface="+mj-lt"/>
                <a:ea typeface="+mj-ea"/>
                <a:cs typeface="+mj-cs"/>
              </a:rPr>
              <a:t> </a:t>
            </a:r>
            <a:r>
              <a:rPr lang="en-US" sz="1500" b="1" kern="1200" cap="all" spc="500" baseline="0" dirty="0" err="1">
                <a:solidFill>
                  <a:schemeClr val="accent1">
                    <a:lumMod val="60000"/>
                    <a:lumOff val="40000"/>
                  </a:schemeClr>
                </a:solidFill>
                <a:latin typeface="+mj-lt"/>
                <a:ea typeface="+mj-ea"/>
                <a:cs typeface="+mj-cs"/>
              </a:rPr>
              <a:t>Туган-Барановський</a:t>
            </a:r>
            <a:r>
              <a:rPr lang="en-US" sz="1500" b="1" kern="1200" cap="all" spc="500" baseline="0" dirty="0">
                <a:solidFill>
                  <a:schemeClr val="accent1">
                    <a:lumMod val="60000"/>
                    <a:lumOff val="40000"/>
                  </a:schemeClr>
                </a:solidFill>
                <a:latin typeface="+mj-lt"/>
                <a:ea typeface="+mj-ea"/>
                <a:cs typeface="+mj-cs"/>
              </a:rPr>
              <a:t> (1865 — 1919)</a:t>
            </a:r>
          </a:p>
        </p:txBody>
      </p:sp>
      <p:sp>
        <p:nvSpPr>
          <p:cNvPr id="3" name="Місце для вмісту 2">
            <a:extLst>
              <a:ext uri="{FF2B5EF4-FFF2-40B4-BE49-F238E27FC236}">
                <a16:creationId xmlns:a16="http://schemas.microsoft.com/office/drawing/2014/main" id="{90CFEDDA-AB03-D8A4-DBD7-A8DB3E7F912F}"/>
              </a:ext>
            </a:extLst>
          </p:cNvPr>
          <p:cNvSpPr>
            <a:spLocks noGrp="1"/>
          </p:cNvSpPr>
          <p:nvPr>
            <p:ph sz="half" idx="1"/>
          </p:nvPr>
        </p:nvSpPr>
        <p:spPr>
          <a:xfrm>
            <a:off x="5562600" y="914400"/>
            <a:ext cx="5708943" cy="4991099"/>
          </a:xfrm>
        </p:spPr>
        <p:txBody>
          <a:bodyPr vert="horz" lIns="91440" tIns="45720" rIns="91440" bIns="45720" rtlCol="0">
            <a:normAutofit/>
          </a:bodyPr>
          <a:lstStyle/>
          <a:p>
            <a:r>
              <a:rPr lang="en-US"/>
              <a:t>Значно вплинув на розвиток економічної думки Михайло Іванович Туган-Барановський (1865 — 1919) — видатний економіст, організатор науки, педагог. У своїх дослідженнях він розробляв проблеми ринків, промислових криз, розподілу, розвитку капіталізму, соціалізму, кооперації тощо. За його безпосередньою участю було створено Українську академію наук (1920), у складі якої діяло одне з перших у світі відділення соціально-економічних наук. В останні роки свого життя він був професором і деканом юридичного факультету Київського університету, головою кооперативного комітету та Українського наукового товариства економістів.</a:t>
            </a:r>
          </a:p>
        </p:txBody>
      </p:sp>
      <p:sp>
        <p:nvSpPr>
          <p:cNvPr id="16" name="Freeform: Shape 15">
            <a:extLst>
              <a:ext uri="{FF2B5EF4-FFF2-40B4-BE49-F238E27FC236}">
                <a16:creationId xmlns:a16="http://schemas.microsoft.com/office/drawing/2014/main" id="{9464ED38-224B-AB8F-2B4A-18C5B2BE0B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35883" y="935882"/>
            <a:ext cx="2797917" cy="4993618"/>
          </a:xfrm>
          <a:custGeom>
            <a:avLst/>
            <a:gdLst>
              <a:gd name="connsiteX0" fmla="*/ 0 w 4172596"/>
              <a:gd name="connsiteY0" fmla="*/ 0 h 4952999"/>
              <a:gd name="connsiteX1" fmla="*/ 4172596 w 4172596"/>
              <a:gd name="connsiteY1" fmla="*/ 0 h 4952999"/>
              <a:gd name="connsiteX2" fmla="*/ 4172596 w 4172596"/>
              <a:gd name="connsiteY2" fmla="*/ 342900 h 4952999"/>
              <a:gd name="connsiteX3" fmla="*/ 3239761 w 4172596"/>
              <a:gd name="connsiteY3" fmla="*/ 342900 h 4952999"/>
              <a:gd name="connsiteX4" fmla="*/ 3239761 w 4172596"/>
              <a:gd name="connsiteY4" fmla="*/ 1934392 h 4952999"/>
              <a:gd name="connsiteX5" fmla="*/ 4172596 w 4172596"/>
              <a:gd name="connsiteY5" fmla="*/ 1934392 h 4952999"/>
              <a:gd name="connsiteX6" fmla="*/ 4172596 w 4172596"/>
              <a:gd name="connsiteY6" fmla="*/ 4952999 h 4952999"/>
              <a:gd name="connsiteX7" fmla="*/ 0 w 4172596"/>
              <a:gd name="connsiteY7" fmla="*/ 4952999 h 4952999"/>
              <a:gd name="connsiteX0" fmla="*/ 3239761 w 4172596"/>
              <a:gd name="connsiteY0" fmla="*/ 1934392 h 4952999"/>
              <a:gd name="connsiteX1" fmla="*/ 4172596 w 4172596"/>
              <a:gd name="connsiteY1" fmla="*/ 1934392 h 4952999"/>
              <a:gd name="connsiteX2" fmla="*/ 4172596 w 4172596"/>
              <a:gd name="connsiteY2" fmla="*/ 4952999 h 4952999"/>
              <a:gd name="connsiteX3" fmla="*/ 0 w 4172596"/>
              <a:gd name="connsiteY3" fmla="*/ 4952999 h 4952999"/>
              <a:gd name="connsiteX4" fmla="*/ 0 w 4172596"/>
              <a:gd name="connsiteY4" fmla="*/ 0 h 4952999"/>
              <a:gd name="connsiteX5" fmla="*/ 4172596 w 4172596"/>
              <a:gd name="connsiteY5" fmla="*/ 0 h 4952999"/>
              <a:gd name="connsiteX6" fmla="*/ 4172596 w 4172596"/>
              <a:gd name="connsiteY6" fmla="*/ 342900 h 4952999"/>
              <a:gd name="connsiteX7" fmla="*/ 3239761 w 4172596"/>
              <a:gd name="connsiteY7" fmla="*/ 342900 h 4952999"/>
              <a:gd name="connsiteX8" fmla="*/ 3331201 w 4172596"/>
              <a:gd name="connsiteY8" fmla="*/ 2025832 h 4952999"/>
              <a:gd name="connsiteX0" fmla="*/ 3239761 w 4172596"/>
              <a:gd name="connsiteY0" fmla="*/ 1934392 h 4952999"/>
              <a:gd name="connsiteX1" fmla="*/ 4172596 w 4172596"/>
              <a:gd name="connsiteY1" fmla="*/ 1934392 h 4952999"/>
              <a:gd name="connsiteX2" fmla="*/ 4172596 w 4172596"/>
              <a:gd name="connsiteY2" fmla="*/ 4952999 h 4952999"/>
              <a:gd name="connsiteX3" fmla="*/ 0 w 4172596"/>
              <a:gd name="connsiteY3" fmla="*/ 4952999 h 4952999"/>
              <a:gd name="connsiteX4" fmla="*/ 0 w 4172596"/>
              <a:gd name="connsiteY4" fmla="*/ 0 h 4952999"/>
              <a:gd name="connsiteX5" fmla="*/ 4172596 w 4172596"/>
              <a:gd name="connsiteY5" fmla="*/ 0 h 4952999"/>
              <a:gd name="connsiteX6" fmla="*/ 4172596 w 4172596"/>
              <a:gd name="connsiteY6" fmla="*/ 342900 h 4952999"/>
              <a:gd name="connsiteX7" fmla="*/ 3239761 w 4172596"/>
              <a:gd name="connsiteY7" fmla="*/ 342900 h 4952999"/>
              <a:gd name="connsiteX0" fmla="*/ 4172596 w 4172596"/>
              <a:gd name="connsiteY0" fmla="*/ 1934392 h 4952999"/>
              <a:gd name="connsiteX1" fmla="*/ 4172596 w 4172596"/>
              <a:gd name="connsiteY1" fmla="*/ 4952999 h 4952999"/>
              <a:gd name="connsiteX2" fmla="*/ 0 w 4172596"/>
              <a:gd name="connsiteY2" fmla="*/ 4952999 h 4952999"/>
              <a:gd name="connsiteX3" fmla="*/ 0 w 4172596"/>
              <a:gd name="connsiteY3" fmla="*/ 0 h 4952999"/>
              <a:gd name="connsiteX4" fmla="*/ 4172596 w 4172596"/>
              <a:gd name="connsiteY4" fmla="*/ 0 h 4952999"/>
              <a:gd name="connsiteX5" fmla="*/ 4172596 w 4172596"/>
              <a:gd name="connsiteY5" fmla="*/ 342900 h 4952999"/>
              <a:gd name="connsiteX6" fmla="*/ 3239761 w 4172596"/>
              <a:gd name="connsiteY6" fmla="*/ 342900 h 4952999"/>
              <a:gd name="connsiteX0" fmla="*/ 4172596 w 4172596"/>
              <a:gd name="connsiteY0" fmla="*/ 1934392 h 4952999"/>
              <a:gd name="connsiteX1" fmla="*/ 4172596 w 4172596"/>
              <a:gd name="connsiteY1" fmla="*/ 4952999 h 4952999"/>
              <a:gd name="connsiteX2" fmla="*/ 0 w 4172596"/>
              <a:gd name="connsiteY2" fmla="*/ 4952999 h 4952999"/>
              <a:gd name="connsiteX3" fmla="*/ 0 w 4172596"/>
              <a:gd name="connsiteY3" fmla="*/ 0 h 4952999"/>
              <a:gd name="connsiteX4" fmla="*/ 4172596 w 4172596"/>
              <a:gd name="connsiteY4" fmla="*/ 0 h 4952999"/>
              <a:gd name="connsiteX5" fmla="*/ 4172596 w 4172596"/>
              <a:gd name="connsiteY5" fmla="*/ 342900 h 4952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72596" h="4952999">
                <a:moveTo>
                  <a:pt x="4172596" y="1934392"/>
                </a:moveTo>
                <a:lnTo>
                  <a:pt x="4172596" y="4952999"/>
                </a:lnTo>
                <a:lnTo>
                  <a:pt x="0" y="4952999"/>
                </a:lnTo>
                <a:lnTo>
                  <a:pt x="0" y="0"/>
                </a:lnTo>
                <a:lnTo>
                  <a:pt x="4172596" y="0"/>
                </a:lnTo>
                <a:lnTo>
                  <a:pt x="4172596" y="342900"/>
                </a:lnTo>
              </a:path>
            </a:pathLst>
          </a:cu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295259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BE2A49E-0BD9-321C-F602-AFA2FCF9B2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198" y="931857"/>
            <a:ext cx="10326946"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EA7E8276-E7F8-D393-6F54-0BF8862C3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67DFE30-E9B4-B520-D9CF-5181D140E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34648"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Місце для вмісту 4" descr="Зображення, що містить одежа, постер, Обличчя людини, мультфільм&#10;&#10;Опис створено автоматично">
            <a:extLst>
              <a:ext uri="{FF2B5EF4-FFF2-40B4-BE49-F238E27FC236}">
                <a16:creationId xmlns:a16="http://schemas.microsoft.com/office/drawing/2014/main" id="{E8C1138D-0A48-07C1-6D02-DB5E45F58F82}"/>
              </a:ext>
            </a:extLst>
          </p:cNvPr>
          <p:cNvPicPr>
            <a:picLocks noGrp="1" noChangeAspect="1"/>
          </p:cNvPicPr>
          <p:nvPr>
            <p:ph sz="half" idx="2"/>
          </p:nvPr>
        </p:nvPicPr>
        <p:blipFill rotWithShape="1">
          <a:blip r:embed="rId2">
            <a:alphaModFix amt="50000"/>
          </a:blip>
          <a:srcRect t="3067" b="14560"/>
          <a:stretch/>
        </p:blipFill>
        <p:spPr>
          <a:xfrm>
            <a:off x="-1" y="10"/>
            <a:ext cx="7534649" cy="6857989"/>
          </a:xfrm>
          <a:prstGeom prst="rect">
            <a:avLst/>
          </a:prstGeom>
        </p:spPr>
      </p:pic>
      <p:sp>
        <p:nvSpPr>
          <p:cNvPr id="2" name="Заголовок 1">
            <a:extLst>
              <a:ext uri="{FF2B5EF4-FFF2-40B4-BE49-F238E27FC236}">
                <a16:creationId xmlns:a16="http://schemas.microsoft.com/office/drawing/2014/main" id="{9EE495C8-C250-1804-A7E9-5391E363E8A6}"/>
              </a:ext>
            </a:extLst>
          </p:cNvPr>
          <p:cNvSpPr>
            <a:spLocks noGrp="1"/>
          </p:cNvSpPr>
          <p:nvPr>
            <p:ph type="title"/>
          </p:nvPr>
        </p:nvSpPr>
        <p:spPr>
          <a:xfrm>
            <a:off x="738785" y="3994511"/>
            <a:ext cx="4054887" cy="1591492"/>
          </a:xfrm>
          <a:noFill/>
        </p:spPr>
        <p:txBody>
          <a:bodyPr vert="horz" lIns="91440" tIns="45720" rIns="91440" bIns="45720" rtlCol="0" anchor="b">
            <a:normAutofit/>
          </a:bodyPr>
          <a:lstStyle/>
          <a:p>
            <a:r>
              <a:rPr lang="en-US" b="1" kern="1200" cap="all" spc="500" baseline="0">
                <a:solidFill>
                  <a:schemeClr val="accent1">
                    <a:lumMod val="60000"/>
                    <a:lumOff val="40000"/>
                  </a:schemeClr>
                </a:solidFill>
                <a:latin typeface="+mj-lt"/>
                <a:ea typeface="+mj-ea"/>
                <a:cs typeface="+mj-cs"/>
              </a:rPr>
              <a:t>Радянський період</a:t>
            </a:r>
          </a:p>
        </p:txBody>
      </p:sp>
      <p:sp>
        <p:nvSpPr>
          <p:cNvPr id="3" name="Місце для вмісту 2">
            <a:extLst>
              <a:ext uri="{FF2B5EF4-FFF2-40B4-BE49-F238E27FC236}">
                <a16:creationId xmlns:a16="http://schemas.microsoft.com/office/drawing/2014/main" id="{736A6B9A-B173-7629-1849-82E59BD3EE1D}"/>
              </a:ext>
            </a:extLst>
          </p:cNvPr>
          <p:cNvSpPr>
            <a:spLocks noGrp="1"/>
          </p:cNvSpPr>
          <p:nvPr>
            <p:ph sz="half" idx="1"/>
          </p:nvPr>
        </p:nvSpPr>
        <p:spPr>
          <a:xfrm>
            <a:off x="7530234" y="182479"/>
            <a:ext cx="4345569" cy="6563227"/>
          </a:xfrm>
        </p:spPr>
        <p:txBody>
          <a:bodyPr vert="horz" lIns="91440" tIns="45720" rIns="91440" bIns="45720" rtlCol="0" anchor="t">
            <a:noAutofit/>
          </a:bodyPr>
          <a:lstStyle/>
          <a:p>
            <a:pPr>
              <a:lnSpc>
                <a:spcPct val="110000"/>
              </a:lnSpc>
            </a:pPr>
            <a:r>
              <a:rPr lang="en-US" sz="1700" dirty="0" err="1"/>
              <a:t>Політекономія</a:t>
            </a:r>
            <a:r>
              <a:rPr lang="en-US" sz="1700" dirty="0"/>
              <a:t> </a:t>
            </a:r>
            <a:r>
              <a:rPr lang="en-US" sz="1700" dirty="0" err="1"/>
              <a:t>перетворилась</a:t>
            </a:r>
            <a:r>
              <a:rPr lang="en-US" sz="1700" dirty="0"/>
              <a:t> </a:t>
            </a:r>
            <a:r>
              <a:rPr lang="en-US" sz="1700" dirty="0" err="1"/>
              <a:t>на</a:t>
            </a:r>
            <a:r>
              <a:rPr lang="en-US" sz="1700" dirty="0"/>
              <a:t> </a:t>
            </a:r>
            <a:r>
              <a:rPr lang="en-US" sz="1700" dirty="0" err="1"/>
              <a:t>описову</a:t>
            </a:r>
            <a:r>
              <a:rPr lang="en-US" sz="1700" dirty="0"/>
              <a:t> </a:t>
            </a:r>
            <a:r>
              <a:rPr lang="en-US" sz="1700" dirty="0" err="1"/>
              <a:t>науку</a:t>
            </a:r>
            <a:r>
              <a:rPr lang="en-US" sz="1700" dirty="0"/>
              <a:t>, </a:t>
            </a:r>
            <a:r>
              <a:rPr lang="en-US" sz="1700" dirty="0" err="1"/>
              <a:t>яка</a:t>
            </a:r>
            <a:r>
              <a:rPr lang="en-US" sz="1700" dirty="0"/>
              <a:t> </a:t>
            </a:r>
            <a:r>
              <a:rPr lang="en-US" sz="1700" dirty="0" err="1"/>
              <a:t>доводила</a:t>
            </a:r>
            <a:r>
              <a:rPr lang="en-US" sz="1700" dirty="0"/>
              <a:t> </a:t>
            </a:r>
            <a:r>
              <a:rPr lang="en-US" sz="1700" dirty="0" err="1"/>
              <a:t>правильність</a:t>
            </a:r>
            <a:r>
              <a:rPr lang="en-US" sz="1700" dirty="0"/>
              <a:t> </a:t>
            </a:r>
            <a:r>
              <a:rPr lang="en-US" sz="1700" dirty="0" err="1"/>
              <a:t>економічного</a:t>
            </a:r>
            <a:r>
              <a:rPr lang="en-US" sz="1700" dirty="0"/>
              <a:t> </a:t>
            </a:r>
            <a:r>
              <a:rPr lang="en-US" sz="1700" dirty="0" err="1"/>
              <a:t>курсу</a:t>
            </a:r>
            <a:r>
              <a:rPr lang="en-US" sz="1700" dirty="0"/>
              <a:t> </a:t>
            </a:r>
            <a:r>
              <a:rPr lang="en-US" sz="1700" dirty="0" err="1"/>
              <a:t>партії</a:t>
            </a:r>
            <a:r>
              <a:rPr lang="en-US" sz="1700" dirty="0"/>
              <a:t> </a:t>
            </a:r>
            <a:r>
              <a:rPr lang="en-US" sz="1700" dirty="0" err="1"/>
              <a:t>та</a:t>
            </a:r>
            <a:r>
              <a:rPr lang="en-US" sz="1700" dirty="0"/>
              <a:t> </a:t>
            </a:r>
            <a:r>
              <a:rPr lang="en-US" sz="1700" dirty="0" err="1"/>
              <a:t>уряду</a:t>
            </a:r>
            <a:r>
              <a:rPr lang="en-US" sz="1700" dirty="0"/>
              <a:t>, </a:t>
            </a:r>
            <a:r>
              <a:rPr lang="en-US" sz="1700" dirty="0" err="1"/>
              <a:t>господарські</a:t>
            </a:r>
            <a:r>
              <a:rPr lang="en-US" sz="1700" dirty="0"/>
              <a:t> </a:t>
            </a:r>
            <a:r>
              <a:rPr lang="en-US" sz="1700" dirty="0" err="1"/>
              <a:t>форми</a:t>
            </a:r>
            <a:r>
              <a:rPr lang="en-US" sz="1700" dirty="0"/>
              <a:t>, </a:t>
            </a:r>
            <a:r>
              <a:rPr lang="en-US" sz="1700" dirty="0" err="1"/>
              <a:t>суб‘єктивно</a:t>
            </a:r>
            <a:r>
              <a:rPr lang="en-US" sz="1700" dirty="0"/>
              <a:t> </a:t>
            </a:r>
            <a:r>
              <a:rPr lang="en-US" sz="1700" dirty="0" err="1"/>
              <a:t>створювані</a:t>
            </a:r>
            <a:r>
              <a:rPr lang="en-US" sz="1700" dirty="0"/>
              <a:t> </a:t>
            </a:r>
            <a:r>
              <a:rPr lang="en-US" sz="1700" dirty="0" err="1"/>
              <a:t>ними</a:t>
            </a:r>
            <a:r>
              <a:rPr lang="en-US" sz="1700" dirty="0"/>
              <a:t>, </a:t>
            </a:r>
            <a:r>
              <a:rPr lang="en-US" sz="1700" dirty="0" err="1"/>
              <a:t>соціалістичними</a:t>
            </a:r>
            <a:r>
              <a:rPr lang="en-US" sz="1700" dirty="0"/>
              <a:t> і </a:t>
            </a:r>
            <a:r>
              <a:rPr lang="en-US" sz="1700" dirty="0" err="1"/>
              <a:t>єдино</a:t>
            </a:r>
            <a:r>
              <a:rPr lang="en-US" sz="1700" dirty="0"/>
              <a:t> </a:t>
            </a:r>
            <a:r>
              <a:rPr lang="en-US" sz="1700" dirty="0" err="1"/>
              <a:t>можливими</a:t>
            </a:r>
            <a:r>
              <a:rPr lang="en-US" sz="1700" dirty="0"/>
              <a:t>. </a:t>
            </a:r>
            <a:r>
              <a:rPr lang="en-US" sz="1700" dirty="0" err="1"/>
              <a:t>Вчені</a:t>
            </a:r>
            <a:r>
              <a:rPr lang="en-US" sz="1700" dirty="0"/>
              <a:t> у </a:t>
            </a:r>
            <a:r>
              <a:rPr lang="en-US" sz="1700" dirty="0" err="1"/>
              <a:t>своїх</a:t>
            </a:r>
            <a:r>
              <a:rPr lang="en-US" sz="1700" dirty="0"/>
              <a:t> </a:t>
            </a:r>
            <a:r>
              <a:rPr lang="en-US" sz="1700" dirty="0" err="1"/>
              <a:t>дослідженнях</a:t>
            </a:r>
            <a:r>
              <a:rPr lang="en-US" sz="1700" dirty="0"/>
              <a:t> </a:t>
            </a:r>
            <a:r>
              <a:rPr lang="en-US" sz="1700" dirty="0" err="1"/>
              <a:t>спирались</a:t>
            </a:r>
            <a:r>
              <a:rPr lang="en-US" sz="1700" dirty="0"/>
              <a:t> </a:t>
            </a:r>
            <a:r>
              <a:rPr lang="en-US" sz="1700" dirty="0" err="1"/>
              <a:t>на</a:t>
            </a:r>
            <a:r>
              <a:rPr lang="en-US" sz="1700" dirty="0"/>
              <a:t> </a:t>
            </a:r>
            <a:r>
              <a:rPr lang="en-US" sz="1700" dirty="0" err="1"/>
              <a:t>дезінформовані</a:t>
            </a:r>
            <a:r>
              <a:rPr lang="en-US" sz="1700" dirty="0"/>
              <a:t> </a:t>
            </a:r>
            <a:r>
              <a:rPr lang="en-US" sz="1700" dirty="0" err="1"/>
              <a:t>статистичні</a:t>
            </a:r>
            <a:r>
              <a:rPr lang="en-US" sz="1700" dirty="0"/>
              <a:t> </a:t>
            </a:r>
            <a:r>
              <a:rPr lang="en-US" sz="1700" dirty="0" err="1"/>
              <a:t>джерела</a:t>
            </a:r>
            <a:r>
              <a:rPr lang="en-US" sz="1700" dirty="0"/>
              <a:t>, </a:t>
            </a:r>
            <a:r>
              <a:rPr lang="en-US" sz="1700" dirty="0" err="1"/>
              <a:t>були</a:t>
            </a:r>
            <a:r>
              <a:rPr lang="en-US" sz="1700" dirty="0"/>
              <a:t> </a:t>
            </a:r>
            <a:r>
              <a:rPr lang="en-US" sz="1700" dirty="0" err="1"/>
              <a:t>позбавлені</a:t>
            </a:r>
            <a:r>
              <a:rPr lang="en-US" sz="1700" dirty="0"/>
              <a:t> </a:t>
            </a:r>
            <a:r>
              <a:rPr lang="en-US" sz="1700" dirty="0" err="1"/>
              <a:t>можливості</a:t>
            </a:r>
            <a:r>
              <a:rPr lang="en-US" sz="1700" dirty="0"/>
              <a:t> </a:t>
            </a:r>
            <a:r>
              <a:rPr lang="en-US" sz="1700" dirty="0" err="1"/>
              <a:t>користуватися</a:t>
            </a:r>
            <a:r>
              <a:rPr lang="en-US" sz="1700" dirty="0"/>
              <a:t> </a:t>
            </a:r>
            <a:r>
              <a:rPr lang="en-US" sz="1700" dirty="0" err="1"/>
              <a:t>досягненнями</a:t>
            </a:r>
            <a:r>
              <a:rPr lang="en-US" sz="1700" dirty="0"/>
              <a:t> </a:t>
            </a:r>
            <a:r>
              <a:rPr lang="en-US" sz="1700" dirty="0" err="1"/>
              <a:t>зарубіжної</a:t>
            </a:r>
            <a:r>
              <a:rPr lang="en-US" sz="1700" dirty="0"/>
              <a:t> </a:t>
            </a:r>
            <a:r>
              <a:rPr lang="en-US" sz="1700" dirty="0" err="1"/>
              <a:t>наукової</a:t>
            </a:r>
            <a:r>
              <a:rPr lang="en-US" sz="1700" dirty="0"/>
              <a:t> </a:t>
            </a:r>
            <a:r>
              <a:rPr lang="en-US" sz="1700" dirty="0" err="1"/>
              <a:t>думки</a:t>
            </a:r>
            <a:r>
              <a:rPr lang="en-US" sz="1700" dirty="0"/>
              <a:t>, </a:t>
            </a:r>
            <a:r>
              <a:rPr lang="en-US" sz="1700" dirty="0" err="1"/>
              <a:t>що</a:t>
            </a:r>
            <a:r>
              <a:rPr lang="en-US" sz="1700" dirty="0"/>
              <a:t> </a:t>
            </a:r>
            <a:r>
              <a:rPr lang="en-US" sz="1700" dirty="0" err="1"/>
              <a:t>було</a:t>
            </a:r>
            <a:r>
              <a:rPr lang="en-US" sz="1700" dirty="0"/>
              <a:t> </a:t>
            </a:r>
            <a:r>
              <a:rPr lang="en-US" sz="1700" dirty="0" err="1"/>
              <a:t>несумісним</a:t>
            </a:r>
            <a:r>
              <a:rPr lang="en-US" sz="1700" dirty="0"/>
              <a:t> з </a:t>
            </a:r>
            <a:r>
              <a:rPr lang="en-US" sz="1700" dirty="0" err="1"/>
              <a:t>об‘єктивним</a:t>
            </a:r>
            <a:r>
              <a:rPr lang="en-US" sz="1700" dirty="0"/>
              <a:t> </a:t>
            </a:r>
            <a:r>
              <a:rPr lang="en-US" sz="1700" dirty="0" err="1"/>
              <a:t>економічним</a:t>
            </a:r>
            <a:r>
              <a:rPr lang="en-US" sz="1700" dirty="0"/>
              <a:t> </a:t>
            </a:r>
            <a:r>
              <a:rPr lang="en-US" sz="1700" dirty="0" err="1"/>
              <a:t>аналізом</a:t>
            </a:r>
            <a:r>
              <a:rPr lang="en-US" sz="1700" dirty="0"/>
              <a:t>. </a:t>
            </a:r>
            <a:r>
              <a:rPr lang="en-US" sz="1700" dirty="0" err="1"/>
              <a:t>Тому</a:t>
            </a:r>
            <a:r>
              <a:rPr lang="en-US" sz="1700" dirty="0"/>
              <a:t> </a:t>
            </a:r>
            <a:r>
              <a:rPr lang="en-US" sz="1700" b="1" dirty="0" err="1"/>
              <a:t>політична</a:t>
            </a:r>
            <a:r>
              <a:rPr lang="en-US" sz="1700" b="1" dirty="0"/>
              <a:t> </a:t>
            </a:r>
            <a:r>
              <a:rPr lang="en-US" sz="1700" b="1" dirty="0" err="1"/>
              <a:t>економія</a:t>
            </a:r>
            <a:r>
              <a:rPr lang="en-US" sz="1700" b="1" dirty="0"/>
              <a:t> </a:t>
            </a:r>
            <a:r>
              <a:rPr lang="en-US" sz="1700" b="1" dirty="0" err="1"/>
              <a:t>соціалізму</a:t>
            </a:r>
            <a:r>
              <a:rPr lang="en-US" sz="1700" dirty="0"/>
              <a:t> </a:t>
            </a:r>
            <a:r>
              <a:rPr lang="en-US" sz="1700" dirty="0" err="1"/>
              <a:t>не</a:t>
            </a:r>
            <a:r>
              <a:rPr lang="en-US" sz="1700" dirty="0"/>
              <a:t> </a:t>
            </a:r>
            <a:r>
              <a:rPr lang="en-US" sz="1700" dirty="0" err="1"/>
              <a:t>тільки</a:t>
            </a:r>
            <a:r>
              <a:rPr lang="en-US" sz="1700" dirty="0"/>
              <a:t> </a:t>
            </a:r>
            <a:r>
              <a:rPr lang="en-US" sz="1700" dirty="0" err="1"/>
              <a:t>все</a:t>
            </a:r>
            <a:r>
              <a:rPr lang="en-US" sz="1700" dirty="0"/>
              <a:t> </a:t>
            </a:r>
            <a:r>
              <a:rPr lang="en-US" sz="1700" dirty="0" err="1"/>
              <a:t>далі</a:t>
            </a:r>
            <a:r>
              <a:rPr lang="en-US" sz="1700" dirty="0"/>
              <a:t> </a:t>
            </a:r>
            <a:r>
              <a:rPr lang="en-US" sz="1700" dirty="0" err="1"/>
              <a:t>відходила</a:t>
            </a:r>
            <a:r>
              <a:rPr lang="en-US" sz="1700" dirty="0"/>
              <a:t> </a:t>
            </a:r>
            <a:r>
              <a:rPr lang="en-US" sz="1700" dirty="0" err="1"/>
              <a:t>від</a:t>
            </a:r>
            <a:r>
              <a:rPr lang="en-US" sz="1700" dirty="0"/>
              <a:t> </a:t>
            </a:r>
            <a:r>
              <a:rPr lang="en-US" sz="1700" dirty="0" err="1"/>
              <a:t>свого</a:t>
            </a:r>
            <a:r>
              <a:rPr lang="en-US" sz="1700" dirty="0"/>
              <a:t> </a:t>
            </a:r>
            <a:r>
              <a:rPr lang="en-US" sz="1700" dirty="0" err="1"/>
              <a:t>предмета</a:t>
            </a:r>
            <a:r>
              <a:rPr lang="en-US" sz="1700" dirty="0"/>
              <a:t>, а й </a:t>
            </a:r>
            <a:r>
              <a:rPr lang="en-US" sz="1700" dirty="0" err="1"/>
              <a:t>поступово</a:t>
            </a:r>
            <a:r>
              <a:rPr lang="en-US" sz="1700" dirty="0"/>
              <a:t> </a:t>
            </a:r>
            <a:r>
              <a:rPr lang="en-US" sz="1700" dirty="0" err="1"/>
              <a:t>перепліталась</a:t>
            </a:r>
            <a:r>
              <a:rPr lang="en-US" sz="1700" dirty="0"/>
              <a:t> з </a:t>
            </a:r>
            <a:r>
              <a:rPr lang="en-US" sz="1700" dirty="0" err="1"/>
              <a:t>політикою</a:t>
            </a:r>
            <a:r>
              <a:rPr lang="en-US" sz="1700" dirty="0"/>
              <a:t>. </a:t>
            </a:r>
            <a:r>
              <a:rPr lang="en-US" sz="1700" dirty="0" err="1"/>
              <a:t>Значним</a:t>
            </a:r>
            <a:r>
              <a:rPr lang="en-US" sz="1700" dirty="0"/>
              <a:t> </a:t>
            </a:r>
            <a:r>
              <a:rPr lang="en-US" sz="1700" dirty="0" err="1"/>
              <a:t>внеском</a:t>
            </a:r>
            <a:r>
              <a:rPr lang="en-US" sz="1700" dirty="0"/>
              <a:t> у </a:t>
            </a:r>
            <a:r>
              <a:rPr lang="en-US" sz="1700" dirty="0" err="1"/>
              <a:t>розвиток</a:t>
            </a:r>
            <a:r>
              <a:rPr lang="en-US" sz="1700" dirty="0"/>
              <a:t> </a:t>
            </a:r>
            <a:r>
              <a:rPr lang="en-US" sz="1700" dirty="0" err="1"/>
              <a:t>економічної</a:t>
            </a:r>
            <a:r>
              <a:rPr lang="en-US" sz="1700" dirty="0"/>
              <a:t> </a:t>
            </a:r>
            <a:r>
              <a:rPr lang="en-US" sz="1700" dirty="0" err="1"/>
              <a:t>теорії</a:t>
            </a:r>
            <a:r>
              <a:rPr lang="en-US" sz="1700" dirty="0"/>
              <a:t> </a:t>
            </a:r>
            <a:r>
              <a:rPr lang="en-US" sz="1700" dirty="0" err="1"/>
              <a:t>були</a:t>
            </a:r>
            <a:r>
              <a:rPr lang="en-US" sz="1700" dirty="0"/>
              <a:t> </a:t>
            </a:r>
            <a:r>
              <a:rPr lang="en-US" sz="1700" dirty="0" err="1"/>
              <a:t>твори</a:t>
            </a:r>
            <a:r>
              <a:rPr lang="en-US" sz="1700" dirty="0"/>
              <a:t> П. М. </a:t>
            </a:r>
            <a:r>
              <a:rPr lang="en-US" sz="1700" dirty="0" err="1"/>
              <a:t>Першина</a:t>
            </a:r>
            <a:r>
              <a:rPr lang="en-US" sz="1700" dirty="0"/>
              <a:t>, Л. І. </a:t>
            </a:r>
            <a:r>
              <a:rPr lang="en-US" sz="1700" dirty="0" err="1"/>
              <a:t>Кухаренко</a:t>
            </a:r>
            <a:r>
              <a:rPr lang="en-US" sz="1700" dirty="0"/>
              <a:t>, А. А. </a:t>
            </a:r>
            <a:r>
              <a:rPr lang="en-US" sz="1700" dirty="0" err="1"/>
              <a:t>Чухна</a:t>
            </a:r>
            <a:r>
              <a:rPr lang="en-US" sz="1700" dirty="0"/>
              <a:t>, А. К. </a:t>
            </a:r>
            <a:r>
              <a:rPr lang="en-US" sz="1700" dirty="0" err="1"/>
              <a:t>Покритана</a:t>
            </a:r>
            <a:r>
              <a:rPr lang="en-US" sz="1700" dirty="0"/>
              <a:t> </a:t>
            </a:r>
            <a:r>
              <a:rPr lang="en-US" sz="1700" dirty="0" err="1"/>
              <a:t>та</a:t>
            </a:r>
            <a:r>
              <a:rPr lang="en-US" sz="1700" dirty="0"/>
              <a:t> </a:t>
            </a:r>
            <a:r>
              <a:rPr lang="en-US" sz="1700" dirty="0" err="1"/>
              <a:t>ін</a:t>
            </a:r>
            <a:r>
              <a:rPr lang="en-US" sz="1700" dirty="0"/>
              <a:t>.</a:t>
            </a:r>
            <a:endParaRPr lang="uk-UA"/>
          </a:p>
        </p:txBody>
      </p:sp>
      <p:sp>
        <p:nvSpPr>
          <p:cNvPr id="16" name="Freeform: Shape 15">
            <a:extLst>
              <a:ext uri="{FF2B5EF4-FFF2-40B4-BE49-F238E27FC236}">
                <a16:creationId xmlns:a16="http://schemas.microsoft.com/office/drawing/2014/main" id="{F4A35A5E-99B4-DBDF-D46C-B415D1F42C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35881" y="931855"/>
            <a:ext cx="5657097" cy="4992273"/>
          </a:xfrm>
          <a:custGeom>
            <a:avLst/>
            <a:gdLst>
              <a:gd name="connsiteX0" fmla="*/ 0 w 4172596"/>
              <a:gd name="connsiteY0" fmla="*/ 0 h 4952999"/>
              <a:gd name="connsiteX1" fmla="*/ 4172596 w 4172596"/>
              <a:gd name="connsiteY1" fmla="*/ 0 h 4952999"/>
              <a:gd name="connsiteX2" fmla="*/ 4172596 w 4172596"/>
              <a:gd name="connsiteY2" fmla="*/ 342900 h 4952999"/>
              <a:gd name="connsiteX3" fmla="*/ 3239761 w 4172596"/>
              <a:gd name="connsiteY3" fmla="*/ 342900 h 4952999"/>
              <a:gd name="connsiteX4" fmla="*/ 3239761 w 4172596"/>
              <a:gd name="connsiteY4" fmla="*/ 1934392 h 4952999"/>
              <a:gd name="connsiteX5" fmla="*/ 4172596 w 4172596"/>
              <a:gd name="connsiteY5" fmla="*/ 1934392 h 4952999"/>
              <a:gd name="connsiteX6" fmla="*/ 4172596 w 4172596"/>
              <a:gd name="connsiteY6" fmla="*/ 4952999 h 4952999"/>
              <a:gd name="connsiteX7" fmla="*/ 0 w 4172596"/>
              <a:gd name="connsiteY7" fmla="*/ 4952999 h 4952999"/>
              <a:gd name="connsiteX0" fmla="*/ 3239761 w 4172596"/>
              <a:gd name="connsiteY0" fmla="*/ 1934392 h 4952999"/>
              <a:gd name="connsiteX1" fmla="*/ 4172596 w 4172596"/>
              <a:gd name="connsiteY1" fmla="*/ 1934392 h 4952999"/>
              <a:gd name="connsiteX2" fmla="*/ 4172596 w 4172596"/>
              <a:gd name="connsiteY2" fmla="*/ 4952999 h 4952999"/>
              <a:gd name="connsiteX3" fmla="*/ 0 w 4172596"/>
              <a:gd name="connsiteY3" fmla="*/ 4952999 h 4952999"/>
              <a:gd name="connsiteX4" fmla="*/ 0 w 4172596"/>
              <a:gd name="connsiteY4" fmla="*/ 0 h 4952999"/>
              <a:gd name="connsiteX5" fmla="*/ 4172596 w 4172596"/>
              <a:gd name="connsiteY5" fmla="*/ 0 h 4952999"/>
              <a:gd name="connsiteX6" fmla="*/ 4172596 w 4172596"/>
              <a:gd name="connsiteY6" fmla="*/ 342900 h 4952999"/>
              <a:gd name="connsiteX7" fmla="*/ 3239761 w 4172596"/>
              <a:gd name="connsiteY7" fmla="*/ 342900 h 4952999"/>
              <a:gd name="connsiteX8" fmla="*/ 3331201 w 4172596"/>
              <a:gd name="connsiteY8" fmla="*/ 2025832 h 4952999"/>
              <a:gd name="connsiteX0" fmla="*/ 3239761 w 4172596"/>
              <a:gd name="connsiteY0" fmla="*/ 1934392 h 4952999"/>
              <a:gd name="connsiteX1" fmla="*/ 4172596 w 4172596"/>
              <a:gd name="connsiteY1" fmla="*/ 1934392 h 4952999"/>
              <a:gd name="connsiteX2" fmla="*/ 4172596 w 4172596"/>
              <a:gd name="connsiteY2" fmla="*/ 4952999 h 4952999"/>
              <a:gd name="connsiteX3" fmla="*/ 0 w 4172596"/>
              <a:gd name="connsiteY3" fmla="*/ 4952999 h 4952999"/>
              <a:gd name="connsiteX4" fmla="*/ 0 w 4172596"/>
              <a:gd name="connsiteY4" fmla="*/ 0 h 4952999"/>
              <a:gd name="connsiteX5" fmla="*/ 4172596 w 4172596"/>
              <a:gd name="connsiteY5" fmla="*/ 0 h 4952999"/>
              <a:gd name="connsiteX6" fmla="*/ 4172596 w 4172596"/>
              <a:gd name="connsiteY6" fmla="*/ 342900 h 4952999"/>
              <a:gd name="connsiteX7" fmla="*/ 3239761 w 4172596"/>
              <a:gd name="connsiteY7" fmla="*/ 342900 h 4952999"/>
              <a:gd name="connsiteX0" fmla="*/ 4172596 w 4172596"/>
              <a:gd name="connsiteY0" fmla="*/ 1934392 h 4952999"/>
              <a:gd name="connsiteX1" fmla="*/ 4172596 w 4172596"/>
              <a:gd name="connsiteY1" fmla="*/ 4952999 h 4952999"/>
              <a:gd name="connsiteX2" fmla="*/ 0 w 4172596"/>
              <a:gd name="connsiteY2" fmla="*/ 4952999 h 4952999"/>
              <a:gd name="connsiteX3" fmla="*/ 0 w 4172596"/>
              <a:gd name="connsiteY3" fmla="*/ 0 h 4952999"/>
              <a:gd name="connsiteX4" fmla="*/ 4172596 w 4172596"/>
              <a:gd name="connsiteY4" fmla="*/ 0 h 4952999"/>
              <a:gd name="connsiteX5" fmla="*/ 4172596 w 4172596"/>
              <a:gd name="connsiteY5" fmla="*/ 342900 h 4952999"/>
              <a:gd name="connsiteX6" fmla="*/ 3239761 w 4172596"/>
              <a:gd name="connsiteY6" fmla="*/ 342900 h 4952999"/>
              <a:gd name="connsiteX0" fmla="*/ 4172596 w 4172596"/>
              <a:gd name="connsiteY0" fmla="*/ 1934392 h 4952999"/>
              <a:gd name="connsiteX1" fmla="*/ 4172596 w 4172596"/>
              <a:gd name="connsiteY1" fmla="*/ 4952999 h 4952999"/>
              <a:gd name="connsiteX2" fmla="*/ 0 w 4172596"/>
              <a:gd name="connsiteY2" fmla="*/ 4952999 h 4952999"/>
              <a:gd name="connsiteX3" fmla="*/ 0 w 4172596"/>
              <a:gd name="connsiteY3" fmla="*/ 0 h 4952999"/>
              <a:gd name="connsiteX4" fmla="*/ 4172596 w 4172596"/>
              <a:gd name="connsiteY4" fmla="*/ 0 h 4952999"/>
              <a:gd name="connsiteX5" fmla="*/ 4172596 w 4172596"/>
              <a:gd name="connsiteY5" fmla="*/ 342900 h 4952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72596" h="4952999">
                <a:moveTo>
                  <a:pt x="4172596" y="1934392"/>
                </a:moveTo>
                <a:lnTo>
                  <a:pt x="4172596" y="4952999"/>
                </a:lnTo>
                <a:lnTo>
                  <a:pt x="0" y="4952999"/>
                </a:lnTo>
                <a:lnTo>
                  <a:pt x="0" y="0"/>
                </a:lnTo>
                <a:lnTo>
                  <a:pt x="4172596" y="0"/>
                </a:lnTo>
                <a:lnTo>
                  <a:pt x="4172596" y="342900"/>
                </a:lnTo>
              </a:path>
            </a:pathLst>
          </a:cu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025966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BE2A49E-0BD9-321C-F602-AFA2FCF9B2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198" y="931857"/>
            <a:ext cx="10326946"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FAFDCCA3-5CE7-058C-1962-A071B764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BF24CF1-EE7F-86B3-94A8-3CD26A1ADB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8233" y="936887"/>
            <a:ext cx="5947834" cy="4337163"/>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ACECFA4C-F506-E3DA-A91C-BCD5EBA60B5D}"/>
              </a:ext>
            </a:extLst>
          </p:cNvPr>
          <p:cNvSpPr>
            <a:spLocks noGrp="1"/>
          </p:cNvSpPr>
          <p:nvPr>
            <p:ph type="title"/>
          </p:nvPr>
        </p:nvSpPr>
        <p:spPr>
          <a:xfrm>
            <a:off x="914397" y="348862"/>
            <a:ext cx="3184637" cy="1801455"/>
          </a:xfrm>
          <a:noFill/>
        </p:spPr>
        <p:txBody>
          <a:bodyPr vert="horz" lIns="91440" tIns="45720" rIns="91440" bIns="45720" rtlCol="0" anchor="b">
            <a:normAutofit/>
          </a:bodyPr>
          <a:lstStyle/>
          <a:p>
            <a:r>
              <a:rPr lang="en-US" b="1" kern="1200" cap="all" spc="500" baseline="0">
                <a:solidFill>
                  <a:schemeClr val="tx1"/>
                </a:solidFill>
                <a:latin typeface="+mj-lt"/>
                <a:ea typeface="+mj-ea"/>
                <a:cs typeface="+mj-cs"/>
              </a:rPr>
              <a:t>Ідеологія та економіка</a:t>
            </a:r>
          </a:p>
        </p:txBody>
      </p:sp>
      <p:sp>
        <p:nvSpPr>
          <p:cNvPr id="3" name="Місце для вмісту 2">
            <a:extLst>
              <a:ext uri="{FF2B5EF4-FFF2-40B4-BE49-F238E27FC236}">
                <a16:creationId xmlns:a16="http://schemas.microsoft.com/office/drawing/2014/main" id="{ECB220A0-3C9C-1051-76A3-10D9CF3A384E}"/>
              </a:ext>
            </a:extLst>
          </p:cNvPr>
          <p:cNvSpPr>
            <a:spLocks noGrp="1"/>
          </p:cNvSpPr>
          <p:nvPr>
            <p:ph sz="half" idx="1"/>
          </p:nvPr>
        </p:nvSpPr>
        <p:spPr>
          <a:xfrm>
            <a:off x="934452" y="2199066"/>
            <a:ext cx="3164581" cy="4446376"/>
          </a:xfrm>
        </p:spPr>
        <p:txBody>
          <a:bodyPr vert="horz" lIns="91440" tIns="45720" rIns="91440" bIns="45720" rtlCol="0" anchor="t">
            <a:normAutofit/>
          </a:bodyPr>
          <a:lstStyle/>
          <a:p>
            <a:pPr>
              <a:lnSpc>
                <a:spcPct val="110000"/>
              </a:lnSpc>
            </a:pPr>
            <a:r>
              <a:rPr lang="en-US" sz="1400" dirty="0"/>
              <a:t>З 30-х </a:t>
            </a:r>
            <a:r>
              <a:rPr lang="en-US" sz="1400" err="1"/>
              <a:t>років</a:t>
            </a:r>
            <a:r>
              <a:rPr lang="en-US" sz="1400" dirty="0"/>
              <a:t> </a:t>
            </a:r>
            <a:r>
              <a:rPr lang="en-US" sz="1400" err="1"/>
              <a:t>змістом</a:t>
            </a:r>
            <a:r>
              <a:rPr lang="en-US" sz="1400" dirty="0"/>
              <a:t> </a:t>
            </a:r>
            <a:r>
              <a:rPr lang="en-US" sz="1400" err="1"/>
              <a:t>наукових</a:t>
            </a:r>
            <a:r>
              <a:rPr lang="en-US" sz="1400" dirty="0"/>
              <a:t> </a:t>
            </a:r>
            <a:r>
              <a:rPr lang="en-US" sz="1400" err="1"/>
              <a:t>досліджень</a:t>
            </a:r>
            <a:r>
              <a:rPr lang="en-US" sz="1400" dirty="0"/>
              <a:t> </a:t>
            </a:r>
            <a:r>
              <a:rPr lang="en-US" sz="1400" err="1"/>
              <a:t>стає</a:t>
            </a:r>
            <a:r>
              <a:rPr lang="en-US" sz="1400" dirty="0"/>
              <a:t> </a:t>
            </a:r>
            <a:r>
              <a:rPr lang="en-US" sz="1400" err="1"/>
              <a:t>доведення</a:t>
            </a:r>
            <a:r>
              <a:rPr lang="en-US" sz="1400" dirty="0"/>
              <a:t> </a:t>
            </a:r>
            <a:r>
              <a:rPr lang="en-US" sz="1400" err="1"/>
              <a:t>переваг</a:t>
            </a:r>
            <a:r>
              <a:rPr lang="en-US" sz="1400" dirty="0"/>
              <a:t> </a:t>
            </a:r>
            <a:r>
              <a:rPr lang="en-US" sz="1400" err="1"/>
              <a:t>економічної</a:t>
            </a:r>
            <a:r>
              <a:rPr lang="en-US" sz="1400" dirty="0"/>
              <a:t> </a:t>
            </a:r>
            <a:r>
              <a:rPr lang="en-US" sz="1400" err="1"/>
              <a:t>політики</a:t>
            </a:r>
            <a:r>
              <a:rPr lang="en-US" sz="1400" dirty="0"/>
              <a:t>, </a:t>
            </a:r>
            <a:r>
              <a:rPr lang="en-US" sz="1400" err="1"/>
              <a:t>що</a:t>
            </a:r>
            <a:r>
              <a:rPr lang="en-US" sz="1400" dirty="0"/>
              <a:t> </a:t>
            </a:r>
            <a:r>
              <a:rPr lang="en-US" sz="1400" err="1"/>
              <a:t>будується</a:t>
            </a:r>
            <a:r>
              <a:rPr lang="en-US" sz="1400" dirty="0"/>
              <a:t> </a:t>
            </a:r>
            <a:r>
              <a:rPr lang="en-US" sz="1400" err="1"/>
              <a:t>за</a:t>
            </a:r>
            <a:r>
              <a:rPr lang="en-US" sz="1400" dirty="0"/>
              <a:t> "</a:t>
            </a:r>
            <a:r>
              <a:rPr lang="en-US" sz="1400" err="1"/>
              <a:t>класовим</a:t>
            </a:r>
            <a:r>
              <a:rPr lang="en-US" sz="1400" dirty="0"/>
              <a:t> </a:t>
            </a:r>
            <a:r>
              <a:rPr lang="en-US" sz="1400" err="1"/>
              <a:t>принципом</a:t>
            </a:r>
            <a:r>
              <a:rPr lang="en-US" sz="1400" dirty="0"/>
              <a:t>", а </a:t>
            </a:r>
            <a:r>
              <a:rPr lang="en-US" sz="1400" err="1"/>
              <a:t>самі</a:t>
            </a:r>
            <a:r>
              <a:rPr lang="en-US" sz="1400" dirty="0"/>
              <a:t> </a:t>
            </a:r>
            <a:r>
              <a:rPr lang="en-US" sz="1400" b="1" err="1"/>
              <a:t>дослідження</a:t>
            </a:r>
            <a:r>
              <a:rPr lang="en-US" sz="1400" b="1" dirty="0"/>
              <a:t> </a:t>
            </a:r>
            <a:r>
              <a:rPr lang="en-US" sz="1400" b="1" err="1"/>
              <a:t>пронизаються</a:t>
            </a:r>
            <a:r>
              <a:rPr lang="en-US" sz="1400" b="1" dirty="0"/>
              <a:t> </a:t>
            </a:r>
            <a:r>
              <a:rPr lang="en-US" sz="1400" b="1" err="1"/>
              <a:t>ідеями</a:t>
            </a:r>
            <a:r>
              <a:rPr lang="en-US" sz="1400" b="1" dirty="0"/>
              <a:t> </a:t>
            </a:r>
            <a:r>
              <a:rPr lang="en-US" sz="1400" b="1" err="1"/>
              <a:t>планування</a:t>
            </a:r>
            <a:r>
              <a:rPr lang="en-US" sz="1400" b="1" dirty="0"/>
              <a:t>, </a:t>
            </a:r>
            <a:r>
              <a:rPr lang="en-US" sz="1400" b="1" err="1"/>
              <a:t>директивності</a:t>
            </a:r>
            <a:r>
              <a:rPr lang="en-US" sz="1400" b="1" dirty="0"/>
              <a:t>, </a:t>
            </a:r>
            <a:r>
              <a:rPr lang="en-US" sz="1400" b="1" err="1"/>
              <a:t>централізму</a:t>
            </a:r>
            <a:r>
              <a:rPr lang="en-US" sz="1400" b="1" dirty="0"/>
              <a:t>.</a:t>
            </a:r>
            <a:r>
              <a:rPr lang="en-US" sz="1400" dirty="0"/>
              <a:t> </a:t>
            </a:r>
            <a:r>
              <a:rPr lang="en-US" sz="1400" err="1"/>
              <a:t>Науковців</a:t>
            </a:r>
            <a:r>
              <a:rPr lang="en-US" sz="1400" dirty="0"/>
              <a:t>, </a:t>
            </a:r>
            <a:r>
              <a:rPr lang="en-US" sz="1400" err="1"/>
              <a:t>що</a:t>
            </a:r>
            <a:r>
              <a:rPr lang="en-US" sz="1400" dirty="0"/>
              <a:t> </a:t>
            </a:r>
            <a:r>
              <a:rPr lang="en-US" sz="1400" err="1"/>
              <a:t>підносили</a:t>
            </a:r>
            <a:r>
              <a:rPr lang="en-US" sz="1400" dirty="0"/>
              <a:t> </a:t>
            </a:r>
            <a:r>
              <a:rPr lang="en-US" sz="1400" err="1"/>
              <a:t>ці</a:t>
            </a:r>
            <a:r>
              <a:rPr lang="en-US" sz="1400" dirty="0"/>
              <a:t> </a:t>
            </a:r>
            <a:r>
              <a:rPr lang="en-US" sz="1400" err="1"/>
              <a:t>ідеї</a:t>
            </a:r>
            <a:r>
              <a:rPr lang="en-US" sz="1400" dirty="0"/>
              <a:t>, </a:t>
            </a:r>
            <a:r>
              <a:rPr lang="en-US" sz="1400" err="1"/>
              <a:t>відносили</a:t>
            </a:r>
            <a:r>
              <a:rPr lang="en-US" sz="1400" dirty="0"/>
              <a:t> </a:t>
            </a:r>
            <a:r>
              <a:rPr lang="en-US" sz="1400" err="1"/>
              <a:t>до</a:t>
            </a:r>
            <a:r>
              <a:rPr lang="en-US" sz="1400" dirty="0"/>
              <a:t> </a:t>
            </a:r>
            <a:r>
              <a:rPr lang="en-US" sz="1400" err="1"/>
              <a:t>складу</a:t>
            </a:r>
            <a:r>
              <a:rPr lang="en-US" sz="1400" dirty="0"/>
              <a:t> "</a:t>
            </a:r>
            <a:r>
              <a:rPr lang="en-US" sz="1400" err="1"/>
              <a:t>офіційних</a:t>
            </a:r>
            <a:r>
              <a:rPr lang="en-US" sz="1400" dirty="0"/>
              <a:t>" і </a:t>
            </a:r>
            <a:r>
              <a:rPr lang="en-US" sz="1400" err="1"/>
              <a:t>лише</a:t>
            </a:r>
            <a:r>
              <a:rPr lang="en-US" sz="1400" dirty="0"/>
              <a:t> </a:t>
            </a:r>
            <a:r>
              <a:rPr lang="en-US" sz="1400" err="1"/>
              <a:t>вони</a:t>
            </a:r>
            <a:r>
              <a:rPr lang="en-US" sz="1400" dirty="0"/>
              <a:t> </a:t>
            </a:r>
            <a:r>
              <a:rPr lang="en-US" sz="1400" err="1"/>
              <a:t>могли</a:t>
            </a:r>
            <a:r>
              <a:rPr lang="en-US" sz="1400" dirty="0"/>
              <a:t> </a:t>
            </a:r>
            <a:r>
              <a:rPr lang="en-US" sz="1400" err="1"/>
              <a:t>розраховувати</a:t>
            </a:r>
            <a:r>
              <a:rPr lang="en-US" sz="1400" dirty="0"/>
              <a:t> </a:t>
            </a:r>
            <a:r>
              <a:rPr lang="en-US" sz="1400" err="1"/>
              <a:t>на</a:t>
            </a:r>
            <a:r>
              <a:rPr lang="en-US" sz="1400" dirty="0"/>
              <a:t> </a:t>
            </a:r>
            <a:r>
              <a:rPr lang="en-US" sz="1400" err="1"/>
              <a:t>визнання</a:t>
            </a:r>
            <a:r>
              <a:rPr lang="en-US" sz="1400" dirty="0"/>
              <a:t>, </a:t>
            </a:r>
            <a:r>
              <a:rPr lang="en-US" sz="1400" err="1"/>
              <a:t>оскільки</a:t>
            </a:r>
            <a:r>
              <a:rPr lang="en-US" sz="1400" dirty="0"/>
              <a:t> </a:t>
            </a:r>
            <a:r>
              <a:rPr lang="en-US" sz="1400" err="1"/>
              <a:t>їхні</a:t>
            </a:r>
            <a:r>
              <a:rPr lang="en-US" sz="1400" dirty="0"/>
              <a:t> </a:t>
            </a:r>
            <a:r>
              <a:rPr lang="en-US" sz="1400" err="1"/>
              <a:t>ідеї</a:t>
            </a:r>
            <a:r>
              <a:rPr lang="en-US" sz="1400" dirty="0"/>
              <a:t> </a:t>
            </a:r>
            <a:r>
              <a:rPr lang="en-US" sz="1400" err="1"/>
              <a:t>не</a:t>
            </a:r>
            <a:r>
              <a:rPr lang="en-US" sz="1400" dirty="0"/>
              <a:t> </a:t>
            </a:r>
            <a:r>
              <a:rPr lang="en-US" sz="1400" err="1"/>
              <a:t>розходились</a:t>
            </a:r>
            <a:r>
              <a:rPr lang="en-US" sz="1400" dirty="0"/>
              <a:t> з </a:t>
            </a:r>
            <a:r>
              <a:rPr lang="en-US" sz="1400" err="1"/>
              <a:t>ідеологічними</a:t>
            </a:r>
            <a:r>
              <a:rPr lang="en-US" sz="1400" dirty="0"/>
              <a:t> </a:t>
            </a:r>
            <a:r>
              <a:rPr lang="en-US" sz="1400" err="1"/>
              <a:t>постулатами</a:t>
            </a:r>
            <a:r>
              <a:rPr lang="en-US" sz="1400" dirty="0"/>
              <a:t> </a:t>
            </a:r>
            <a:r>
              <a:rPr lang="en-US" sz="1400" err="1"/>
              <a:t>Компартії</a:t>
            </a:r>
            <a:r>
              <a:rPr lang="en-US" sz="1400" dirty="0"/>
              <a:t>. </a:t>
            </a:r>
            <a:r>
              <a:rPr lang="en-US" sz="1400" err="1"/>
              <a:t>До</a:t>
            </a:r>
            <a:r>
              <a:rPr lang="en-US" sz="1400" dirty="0"/>
              <a:t> </a:t>
            </a:r>
            <a:r>
              <a:rPr lang="en-US" sz="1400" err="1"/>
              <a:t>них</a:t>
            </a:r>
            <a:r>
              <a:rPr lang="en-US" sz="1400" dirty="0"/>
              <a:t> </a:t>
            </a:r>
            <a:r>
              <a:rPr lang="en-US" sz="1400" err="1"/>
              <a:t>можна</a:t>
            </a:r>
            <a:r>
              <a:rPr lang="en-US" sz="1400" dirty="0"/>
              <a:t> </a:t>
            </a:r>
            <a:r>
              <a:rPr lang="en-US" sz="1400" err="1"/>
              <a:t>віднести</a:t>
            </a:r>
            <a:r>
              <a:rPr lang="en-US" sz="1400" dirty="0"/>
              <a:t> </a:t>
            </a:r>
            <a:r>
              <a:rPr lang="en-US" sz="1400" err="1"/>
              <a:t>таких</a:t>
            </a:r>
            <a:r>
              <a:rPr lang="en-US" sz="1400" dirty="0"/>
              <a:t>, </a:t>
            </a:r>
            <a:r>
              <a:rPr lang="en-US" sz="1400" err="1"/>
              <a:t>як</a:t>
            </a:r>
            <a:r>
              <a:rPr lang="en-US" sz="1400" dirty="0"/>
              <a:t> В. </a:t>
            </a:r>
            <a:r>
              <a:rPr lang="en-US" sz="1400" err="1"/>
              <a:t>Чубар</a:t>
            </a:r>
            <a:r>
              <a:rPr lang="en-US" sz="1400" dirty="0"/>
              <a:t>, О. </a:t>
            </a:r>
            <a:r>
              <a:rPr lang="en-US" sz="1400" err="1"/>
              <a:t>Шліхтер</a:t>
            </a:r>
            <a:r>
              <a:rPr lang="en-US" sz="1400" dirty="0"/>
              <a:t>, В. </a:t>
            </a:r>
            <a:r>
              <a:rPr lang="en-US" sz="1400" err="1"/>
              <a:t>Введенський</a:t>
            </a:r>
            <a:r>
              <a:rPr lang="en-US" sz="1400" dirty="0"/>
              <a:t>, Т. </a:t>
            </a:r>
            <a:r>
              <a:rPr lang="en-US" sz="1400" err="1"/>
              <a:t>Жигалко</a:t>
            </a:r>
            <a:r>
              <a:rPr lang="en-US" sz="1400" dirty="0"/>
              <a:t> </a:t>
            </a:r>
            <a:r>
              <a:rPr lang="en-US" sz="1400" err="1"/>
              <a:t>та</a:t>
            </a:r>
            <a:r>
              <a:rPr lang="en-US" sz="1400" dirty="0"/>
              <a:t> </a:t>
            </a:r>
            <a:r>
              <a:rPr lang="en-US" sz="1400" err="1"/>
              <a:t>ін</a:t>
            </a:r>
            <a:r>
              <a:rPr lang="en-US" sz="1400" dirty="0"/>
              <a:t>. </a:t>
            </a:r>
          </a:p>
        </p:txBody>
      </p:sp>
      <p:pic>
        <p:nvPicPr>
          <p:cNvPr id="5" name="Місце для вмісту 4" descr="Зображення, що містить текст, постер, кінь, мультфільм&#10;&#10;Опис створено автоматично">
            <a:extLst>
              <a:ext uri="{FF2B5EF4-FFF2-40B4-BE49-F238E27FC236}">
                <a16:creationId xmlns:a16="http://schemas.microsoft.com/office/drawing/2014/main" id="{68269696-53AB-7B15-C807-CDC650AE0E96}"/>
              </a:ext>
            </a:extLst>
          </p:cNvPr>
          <p:cNvPicPr>
            <a:picLocks noGrp="1" noChangeAspect="1"/>
          </p:cNvPicPr>
          <p:nvPr>
            <p:ph sz="half" idx="2"/>
          </p:nvPr>
        </p:nvPicPr>
        <p:blipFill>
          <a:blip r:embed="rId2"/>
          <a:stretch>
            <a:fillRect/>
          </a:stretch>
        </p:blipFill>
        <p:spPr>
          <a:xfrm>
            <a:off x="4648200" y="1606437"/>
            <a:ext cx="5947834" cy="4045401"/>
          </a:xfrm>
          <a:prstGeom prst="rect">
            <a:avLst/>
          </a:prstGeom>
        </p:spPr>
      </p:pic>
    </p:spTree>
    <p:extLst>
      <p:ext uri="{BB962C8B-B14F-4D97-AF65-F5344CB8AC3E}">
        <p14:creationId xmlns:p14="http://schemas.microsoft.com/office/powerpoint/2010/main" val="857138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4" name="Rectangle 9">
            <a:extLst>
              <a:ext uri="{FF2B5EF4-FFF2-40B4-BE49-F238E27FC236}">
                <a16:creationId xmlns:a16="http://schemas.microsoft.com/office/drawing/2014/main" id="{5BE2A49E-0BD9-321C-F602-AFA2FCF9B2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198" y="931857"/>
            <a:ext cx="10326946"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11">
            <a:extLst>
              <a:ext uri="{FF2B5EF4-FFF2-40B4-BE49-F238E27FC236}">
                <a16:creationId xmlns:a16="http://schemas.microsoft.com/office/drawing/2014/main" id="{DC22E14B-4FF3-5229-CA86-75E25F3725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Місце для вмісту 4" descr="Зображення, що містить текст, книга, газета, їжа&#10;&#10;Опис створено автоматично">
            <a:extLst>
              <a:ext uri="{FF2B5EF4-FFF2-40B4-BE49-F238E27FC236}">
                <a16:creationId xmlns:a16="http://schemas.microsoft.com/office/drawing/2014/main" id="{694C8BE2-5BEA-E0D4-349A-BAB576367D16}"/>
              </a:ext>
            </a:extLst>
          </p:cNvPr>
          <p:cNvPicPr>
            <a:picLocks noGrp="1" noChangeAspect="1"/>
          </p:cNvPicPr>
          <p:nvPr>
            <p:ph sz="half" idx="2"/>
          </p:nvPr>
        </p:nvPicPr>
        <p:blipFill rotWithShape="1">
          <a:blip r:embed="rId2"/>
          <a:srcRect t="4800" r="-2" b="12953"/>
          <a:stretch/>
        </p:blipFill>
        <p:spPr>
          <a:xfrm>
            <a:off x="6096000" y="-2"/>
            <a:ext cx="6096000" cy="6857999"/>
          </a:xfrm>
          <a:prstGeom prst="rect">
            <a:avLst/>
          </a:prstGeom>
        </p:spPr>
      </p:pic>
      <p:sp>
        <p:nvSpPr>
          <p:cNvPr id="26" name="Rectangle 13">
            <a:extLst>
              <a:ext uri="{FF2B5EF4-FFF2-40B4-BE49-F238E27FC236}">
                <a16:creationId xmlns:a16="http://schemas.microsoft.com/office/drawing/2014/main" id="{FA6B968A-A417-B33C-613C-7B1B45542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198" y="931857"/>
            <a:ext cx="10326946"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38F0E2B0-7BE5-0847-BEA3-E0A3139428BE}"/>
              </a:ext>
            </a:extLst>
          </p:cNvPr>
          <p:cNvSpPr>
            <a:spLocks noGrp="1"/>
          </p:cNvSpPr>
          <p:nvPr>
            <p:ph type="title"/>
          </p:nvPr>
        </p:nvSpPr>
        <p:spPr>
          <a:xfrm>
            <a:off x="932813" y="788871"/>
            <a:ext cx="4596406" cy="1152144"/>
          </a:xfrm>
        </p:spPr>
        <p:txBody>
          <a:bodyPr vert="horz" lIns="91440" tIns="45720" rIns="91440" bIns="45720" rtlCol="0" anchor="b">
            <a:normAutofit/>
          </a:bodyPr>
          <a:lstStyle/>
          <a:p>
            <a:r>
              <a:rPr lang="en-US" b="1" kern="1200" cap="all" spc="500" baseline="0">
                <a:solidFill>
                  <a:schemeClr val="tx1"/>
                </a:solidFill>
                <a:latin typeface="+mj-lt"/>
                <a:ea typeface="+mj-ea"/>
                <a:cs typeface="+mj-cs"/>
              </a:rPr>
              <a:t>Хрущовська відлига</a:t>
            </a:r>
          </a:p>
        </p:txBody>
      </p:sp>
      <p:sp>
        <p:nvSpPr>
          <p:cNvPr id="3" name="Місце для вмісту 2">
            <a:extLst>
              <a:ext uri="{FF2B5EF4-FFF2-40B4-BE49-F238E27FC236}">
                <a16:creationId xmlns:a16="http://schemas.microsoft.com/office/drawing/2014/main" id="{31DC3B74-4BF6-63F0-42EB-E65525D99FF2}"/>
              </a:ext>
            </a:extLst>
          </p:cNvPr>
          <p:cNvSpPr>
            <a:spLocks noGrp="1"/>
          </p:cNvSpPr>
          <p:nvPr>
            <p:ph sz="half" idx="1"/>
          </p:nvPr>
        </p:nvSpPr>
        <p:spPr>
          <a:xfrm>
            <a:off x="928630" y="1938382"/>
            <a:ext cx="5051772" cy="3897180"/>
          </a:xfrm>
        </p:spPr>
        <p:txBody>
          <a:bodyPr vert="horz" lIns="91440" tIns="45720" rIns="91440" bIns="45720" rtlCol="0" anchor="t">
            <a:noAutofit/>
          </a:bodyPr>
          <a:lstStyle/>
          <a:p>
            <a:pPr>
              <a:lnSpc>
                <a:spcPct val="110000"/>
              </a:lnSpc>
            </a:pPr>
            <a:r>
              <a:rPr lang="en-US" sz="1600" dirty="0" err="1"/>
              <a:t>Саме</a:t>
            </a:r>
            <a:r>
              <a:rPr lang="en-US" sz="1600" dirty="0"/>
              <a:t> в </a:t>
            </a:r>
            <a:r>
              <a:rPr lang="en-US" sz="1600" dirty="0" err="1"/>
              <a:t>цей</a:t>
            </a:r>
            <a:r>
              <a:rPr lang="en-US" sz="1600" dirty="0"/>
              <a:t> </a:t>
            </a:r>
            <a:r>
              <a:rPr lang="en-US" sz="1600" dirty="0" err="1"/>
              <a:t>час</a:t>
            </a:r>
            <a:r>
              <a:rPr lang="en-US" sz="1600" dirty="0"/>
              <a:t> </a:t>
            </a:r>
            <a:r>
              <a:rPr lang="en-US" sz="1600" dirty="0" err="1"/>
              <a:t>виходять</a:t>
            </a:r>
            <a:r>
              <a:rPr lang="en-US" sz="1600" dirty="0"/>
              <a:t> з </a:t>
            </a:r>
            <a:r>
              <a:rPr lang="en-US" sz="1600" dirty="0" err="1"/>
              <a:t>друку</a:t>
            </a:r>
            <a:r>
              <a:rPr lang="en-US" sz="1600" dirty="0"/>
              <a:t> </a:t>
            </a:r>
            <a:r>
              <a:rPr lang="en-US" sz="1600" dirty="0" err="1"/>
              <a:t>праці</a:t>
            </a:r>
            <a:r>
              <a:rPr lang="en-US" sz="1600" dirty="0"/>
              <a:t> </a:t>
            </a:r>
            <a:r>
              <a:rPr lang="en-US" sz="1600" dirty="0" err="1"/>
              <a:t>українських</a:t>
            </a:r>
            <a:r>
              <a:rPr lang="en-US" sz="1600" dirty="0"/>
              <a:t> </a:t>
            </a:r>
            <a:r>
              <a:rPr lang="en-US" sz="1600" dirty="0" err="1"/>
              <a:t>вчених</a:t>
            </a:r>
            <a:r>
              <a:rPr lang="en-US" sz="1600" dirty="0"/>
              <a:t> І. </a:t>
            </a:r>
            <a:r>
              <a:rPr lang="en-US" sz="1600" dirty="0" err="1"/>
              <a:t>Лукінова</a:t>
            </a:r>
            <a:r>
              <a:rPr lang="en-US" sz="1600" dirty="0"/>
              <a:t>, Ю. </a:t>
            </a:r>
            <a:r>
              <a:rPr lang="en-US" sz="1600" dirty="0" err="1"/>
              <a:t>Пахомової</a:t>
            </a:r>
            <a:r>
              <a:rPr lang="en-US" sz="1600" dirty="0"/>
              <a:t>, В. </a:t>
            </a:r>
            <a:r>
              <a:rPr lang="en-US" sz="1600" dirty="0" err="1"/>
              <a:t>Корнієнка</a:t>
            </a:r>
            <a:r>
              <a:rPr lang="en-US" sz="1600" dirty="0"/>
              <a:t>, І. </a:t>
            </a:r>
            <a:r>
              <a:rPr lang="en-US" sz="1600" dirty="0" err="1"/>
              <a:t>Ястремського</a:t>
            </a:r>
            <a:r>
              <a:rPr lang="en-US" sz="1600" dirty="0"/>
              <a:t> </a:t>
            </a:r>
            <a:r>
              <a:rPr lang="en-US" sz="1600" dirty="0" err="1"/>
              <a:t>та</a:t>
            </a:r>
            <a:r>
              <a:rPr lang="en-US" sz="1600" dirty="0"/>
              <a:t> </a:t>
            </a:r>
            <a:r>
              <a:rPr lang="en-US" sz="1600" dirty="0" err="1"/>
              <a:t>інших</a:t>
            </a:r>
            <a:r>
              <a:rPr lang="en-US" sz="1600" dirty="0"/>
              <a:t>. В </a:t>
            </a:r>
            <a:r>
              <a:rPr lang="en-US" sz="1600" dirty="0" err="1"/>
              <a:t>роботах</a:t>
            </a:r>
            <a:r>
              <a:rPr lang="en-US" sz="1600" dirty="0"/>
              <a:t> </a:t>
            </a:r>
            <a:r>
              <a:rPr lang="en-US" sz="1600" dirty="0" err="1"/>
              <a:t>цього</a:t>
            </a:r>
            <a:r>
              <a:rPr lang="en-US" sz="1600" dirty="0"/>
              <a:t> </a:t>
            </a:r>
            <a:r>
              <a:rPr lang="en-US" sz="1600" dirty="0" err="1"/>
              <a:t>періоду</a:t>
            </a:r>
            <a:r>
              <a:rPr lang="en-US" sz="1600" dirty="0"/>
              <a:t> </a:t>
            </a:r>
            <a:r>
              <a:rPr lang="en-US" sz="1600" dirty="0" err="1"/>
              <a:t>розробляються</a:t>
            </a:r>
            <a:r>
              <a:rPr lang="en-US" sz="1600" dirty="0"/>
              <a:t> </a:t>
            </a:r>
            <a:r>
              <a:rPr lang="en-US" sz="1600" dirty="0" err="1"/>
              <a:t>теоретичні</a:t>
            </a:r>
            <a:r>
              <a:rPr lang="en-US" sz="1600" dirty="0"/>
              <a:t> </a:t>
            </a:r>
            <a:r>
              <a:rPr lang="en-US" sz="1600" dirty="0" err="1"/>
              <a:t>засади</a:t>
            </a:r>
            <a:r>
              <a:rPr lang="en-US" sz="1600" dirty="0"/>
              <a:t> </a:t>
            </a:r>
            <a:r>
              <a:rPr lang="en-US" sz="1600" dirty="0" err="1"/>
              <a:t>впровадження</a:t>
            </a:r>
            <a:r>
              <a:rPr lang="en-US" sz="1600" dirty="0"/>
              <a:t> </a:t>
            </a:r>
            <a:r>
              <a:rPr lang="en-US" sz="1600" dirty="0" err="1"/>
              <a:t>господарського</a:t>
            </a:r>
            <a:r>
              <a:rPr lang="en-US" sz="1600" dirty="0"/>
              <a:t> </a:t>
            </a:r>
            <a:r>
              <a:rPr lang="en-US" sz="1600" dirty="0" err="1"/>
              <a:t>розрахунку</a:t>
            </a:r>
            <a:r>
              <a:rPr lang="en-US" sz="1600" dirty="0"/>
              <a:t>, </a:t>
            </a:r>
            <a:r>
              <a:rPr lang="en-US" sz="1600" dirty="0" err="1"/>
              <a:t>йдеться</a:t>
            </a:r>
            <a:r>
              <a:rPr lang="en-US" sz="1600" dirty="0"/>
              <a:t> </a:t>
            </a:r>
            <a:r>
              <a:rPr lang="en-US" sz="1600" dirty="0" err="1"/>
              <a:t>про</a:t>
            </a:r>
            <a:r>
              <a:rPr lang="en-US" sz="1600" dirty="0"/>
              <a:t> </a:t>
            </a:r>
            <a:r>
              <a:rPr lang="en-US" sz="1600" dirty="0" err="1"/>
              <a:t>місце</a:t>
            </a:r>
            <a:r>
              <a:rPr lang="en-US" sz="1600" dirty="0"/>
              <a:t> </a:t>
            </a:r>
            <a:r>
              <a:rPr lang="en-US" sz="1600" dirty="0" err="1"/>
              <a:t>та</a:t>
            </a:r>
            <a:r>
              <a:rPr lang="en-US" sz="1600" dirty="0"/>
              <a:t> </a:t>
            </a:r>
            <a:r>
              <a:rPr lang="en-US" sz="1600" dirty="0" err="1"/>
              <a:t>роль</a:t>
            </a:r>
            <a:r>
              <a:rPr lang="en-US" sz="1600" dirty="0"/>
              <a:t> </a:t>
            </a:r>
            <a:r>
              <a:rPr lang="en-US" sz="1600" dirty="0" err="1"/>
              <a:t>товарно-грошових</a:t>
            </a:r>
            <a:r>
              <a:rPr lang="en-US" sz="1600" dirty="0"/>
              <a:t> </a:t>
            </a:r>
            <a:r>
              <a:rPr lang="en-US" sz="1600" dirty="0" err="1"/>
              <a:t>відносин</a:t>
            </a:r>
            <a:r>
              <a:rPr lang="en-US" sz="1600" dirty="0"/>
              <a:t> в </a:t>
            </a:r>
            <a:r>
              <a:rPr lang="en-US" sz="1600" dirty="0" err="1"/>
              <a:t>економічному</a:t>
            </a:r>
            <a:r>
              <a:rPr lang="en-US" sz="1600" dirty="0"/>
              <a:t> </a:t>
            </a:r>
            <a:r>
              <a:rPr lang="en-US" sz="1600" dirty="0" err="1"/>
              <a:t>розвитку.В</a:t>
            </a:r>
            <a:r>
              <a:rPr lang="en-US" sz="1600" dirty="0"/>
              <a:t> </a:t>
            </a:r>
            <a:r>
              <a:rPr lang="en-US" sz="1600" dirty="0" err="1"/>
              <a:t>українській</a:t>
            </a:r>
            <a:r>
              <a:rPr lang="en-US" sz="1600" dirty="0"/>
              <a:t> </a:t>
            </a:r>
            <a:r>
              <a:rPr lang="en-US" sz="1600" dirty="0" err="1"/>
              <a:t>економічній</a:t>
            </a:r>
            <a:r>
              <a:rPr lang="en-US" sz="1600" dirty="0"/>
              <a:t> </a:t>
            </a:r>
            <a:r>
              <a:rPr lang="en-US" sz="1600" dirty="0" err="1"/>
              <a:t>літературі</a:t>
            </a:r>
            <a:r>
              <a:rPr lang="en-US" sz="1600" dirty="0"/>
              <a:t>, </a:t>
            </a:r>
            <a:r>
              <a:rPr lang="en-US" sz="1600" dirty="0" err="1"/>
              <a:t>як</a:t>
            </a:r>
            <a:r>
              <a:rPr lang="en-US" sz="1600" dirty="0"/>
              <a:t> і в </a:t>
            </a:r>
            <a:r>
              <a:rPr lang="en-US" sz="1600" dirty="0" err="1"/>
              <a:t>радянській</a:t>
            </a:r>
            <a:r>
              <a:rPr lang="en-US" sz="1600" dirty="0"/>
              <a:t> </a:t>
            </a:r>
            <a:r>
              <a:rPr lang="en-US" sz="1600" dirty="0" err="1"/>
              <a:t>взагалі</a:t>
            </a:r>
            <a:r>
              <a:rPr lang="en-US" sz="1600" dirty="0"/>
              <a:t>, </a:t>
            </a:r>
            <a:r>
              <a:rPr lang="en-US" sz="1600" dirty="0" err="1"/>
              <a:t>починають</a:t>
            </a:r>
            <a:r>
              <a:rPr lang="en-US" sz="1600" dirty="0"/>
              <a:t> </a:t>
            </a:r>
            <a:r>
              <a:rPr lang="en-US" sz="1600" dirty="0" err="1"/>
              <a:t>обговорюватись</a:t>
            </a:r>
            <a:r>
              <a:rPr lang="en-US" sz="1600" dirty="0"/>
              <a:t> </a:t>
            </a:r>
            <a:r>
              <a:rPr lang="en-US" sz="1600" dirty="0" err="1"/>
              <a:t>проблеми</a:t>
            </a:r>
            <a:r>
              <a:rPr lang="en-US" sz="1600" dirty="0"/>
              <a:t>, </a:t>
            </a:r>
            <a:r>
              <a:rPr lang="en-US" sz="1600" dirty="0" err="1"/>
              <a:t>що</a:t>
            </a:r>
            <a:r>
              <a:rPr lang="en-US" sz="1600" dirty="0"/>
              <a:t> </a:t>
            </a:r>
            <a:r>
              <a:rPr lang="en-US" sz="1600" dirty="0" err="1"/>
              <a:t>чекали</a:t>
            </a:r>
            <a:r>
              <a:rPr lang="en-US" sz="1600" dirty="0"/>
              <a:t> </a:t>
            </a:r>
            <a:r>
              <a:rPr lang="en-US" sz="1600" dirty="0" err="1"/>
              <a:t>свого</a:t>
            </a:r>
            <a:r>
              <a:rPr lang="en-US" sz="1600" dirty="0"/>
              <a:t> </a:t>
            </a:r>
            <a:r>
              <a:rPr lang="en-US" sz="1600" dirty="0" err="1"/>
              <a:t>вирішення</a:t>
            </a:r>
            <a:r>
              <a:rPr lang="en-US" sz="1600" dirty="0"/>
              <a:t> </a:t>
            </a:r>
            <a:r>
              <a:rPr lang="en-US" sz="1600" dirty="0" err="1"/>
              <a:t>ще</a:t>
            </a:r>
            <a:r>
              <a:rPr lang="en-US" sz="1600" dirty="0"/>
              <a:t> у 30-ті </a:t>
            </a:r>
            <a:r>
              <a:rPr lang="en-US" sz="1600" dirty="0" err="1"/>
              <a:t>роки</a:t>
            </a:r>
            <a:r>
              <a:rPr lang="en-US" sz="1600" dirty="0"/>
              <a:t>. </a:t>
            </a:r>
            <a:r>
              <a:rPr lang="en-US" sz="1600" dirty="0" err="1"/>
              <a:t>Однак</a:t>
            </a:r>
            <a:r>
              <a:rPr lang="en-US" sz="1600" dirty="0"/>
              <a:t> </a:t>
            </a:r>
            <a:r>
              <a:rPr lang="en-US" sz="1600" dirty="0" err="1"/>
              <a:t>період</a:t>
            </a:r>
            <a:r>
              <a:rPr lang="en-US" sz="1600" dirty="0"/>
              <a:t> </a:t>
            </a:r>
            <a:r>
              <a:rPr lang="en-US" sz="1600" dirty="0" err="1"/>
              <a:t>піднесення</a:t>
            </a:r>
            <a:r>
              <a:rPr lang="en-US" sz="1600" dirty="0"/>
              <a:t> </a:t>
            </a:r>
            <a:r>
              <a:rPr lang="en-US" sz="1600" dirty="0" err="1"/>
              <a:t>змінюється</a:t>
            </a:r>
            <a:r>
              <a:rPr lang="en-US" sz="1600" dirty="0"/>
              <a:t> </a:t>
            </a:r>
            <a:r>
              <a:rPr lang="en-US" sz="1600" dirty="0" err="1"/>
              <a:t>періодом</a:t>
            </a:r>
            <a:r>
              <a:rPr lang="en-US" sz="1600" dirty="0"/>
              <a:t> </a:t>
            </a:r>
            <a:r>
              <a:rPr lang="en-US" sz="1600" dirty="0" err="1"/>
              <a:t>застою</a:t>
            </a:r>
            <a:r>
              <a:rPr lang="en-US" sz="1600" dirty="0"/>
              <a:t> - </a:t>
            </a:r>
            <a:r>
              <a:rPr lang="en-US" sz="1600" dirty="0" err="1"/>
              <a:t>коли</a:t>
            </a:r>
            <a:r>
              <a:rPr lang="en-US" sz="1600" dirty="0"/>
              <a:t> </a:t>
            </a:r>
            <a:r>
              <a:rPr lang="en-US" sz="1600" dirty="0" err="1"/>
              <a:t>одвічні</a:t>
            </a:r>
            <a:r>
              <a:rPr lang="en-US" sz="1600" dirty="0"/>
              <a:t> </a:t>
            </a:r>
            <a:r>
              <a:rPr lang="en-US" sz="1600" dirty="0" err="1"/>
              <a:t>проблеми</a:t>
            </a:r>
            <a:r>
              <a:rPr lang="en-US" sz="1600" dirty="0"/>
              <a:t> </a:t>
            </a:r>
            <a:r>
              <a:rPr lang="en-US" sz="1600" dirty="0" err="1"/>
              <a:t>політекономії</a:t>
            </a:r>
            <a:r>
              <a:rPr lang="en-US" sz="1600" dirty="0"/>
              <a:t> </a:t>
            </a:r>
            <a:r>
              <a:rPr lang="en-US" sz="1600" dirty="0" err="1"/>
              <a:t>соціалізму</a:t>
            </a:r>
            <a:r>
              <a:rPr lang="en-US" sz="1600" dirty="0"/>
              <a:t> </a:t>
            </a:r>
            <a:r>
              <a:rPr lang="en-US" sz="1600" dirty="0" err="1"/>
              <a:t>починають</a:t>
            </a:r>
            <a:r>
              <a:rPr lang="en-US" sz="1600" dirty="0"/>
              <a:t> </a:t>
            </a:r>
            <a:r>
              <a:rPr lang="en-US" sz="1600" dirty="0" err="1"/>
              <a:t>розглядатись</a:t>
            </a:r>
            <a:r>
              <a:rPr lang="en-US" sz="1600" dirty="0"/>
              <a:t> в </a:t>
            </a:r>
            <a:r>
              <a:rPr lang="en-US" sz="1600" dirty="0" err="1"/>
              <a:t>контексті</a:t>
            </a:r>
            <a:r>
              <a:rPr lang="en-US" sz="1600" dirty="0"/>
              <a:t> "</a:t>
            </a:r>
            <a:r>
              <a:rPr lang="en-US" sz="1600" dirty="0" err="1"/>
              <a:t>розвинутого</a:t>
            </a:r>
            <a:r>
              <a:rPr lang="en-US" sz="1600" dirty="0"/>
              <a:t> </a:t>
            </a:r>
            <a:r>
              <a:rPr lang="en-US" sz="1600" dirty="0" err="1"/>
              <a:t>соціалізму</a:t>
            </a:r>
            <a:r>
              <a:rPr lang="en-US" sz="1600" dirty="0"/>
              <a:t>".</a:t>
            </a:r>
            <a:endParaRPr lang="uk-UA"/>
          </a:p>
          <a:p>
            <a:pPr>
              <a:lnSpc>
                <a:spcPct val="110000"/>
              </a:lnSpc>
            </a:pPr>
            <a:endParaRPr lang="en-US" sz="1600" dirty="0"/>
          </a:p>
        </p:txBody>
      </p:sp>
    </p:spTree>
    <p:extLst>
      <p:ext uri="{BB962C8B-B14F-4D97-AF65-F5344CB8AC3E}">
        <p14:creationId xmlns:p14="http://schemas.microsoft.com/office/powerpoint/2010/main" val="4185476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BE2A49E-0BD9-321C-F602-AFA2FCF9B2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198" y="931857"/>
            <a:ext cx="10326946"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EA7E8276-E7F8-D393-6F54-0BF8862C3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67DFE30-E9B4-B520-D9CF-5181D140E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34648"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Місце для вмісту 4" descr="Зображення, що містить текст, ілюстрація, Обличчя людини, мультфільм&#10;&#10;Опис створено автоматично">
            <a:extLst>
              <a:ext uri="{FF2B5EF4-FFF2-40B4-BE49-F238E27FC236}">
                <a16:creationId xmlns:a16="http://schemas.microsoft.com/office/drawing/2014/main" id="{068297D6-EDF2-EF21-AFA0-DC1B0544DB00}"/>
              </a:ext>
            </a:extLst>
          </p:cNvPr>
          <p:cNvPicPr>
            <a:picLocks noGrp="1" noChangeAspect="1"/>
          </p:cNvPicPr>
          <p:nvPr>
            <p:ph sz="half" idx="2"/>
          </p:nvPr>
        </p:nvPicPr>
        <p:blipFill rotWithShape="1">
          <a:blip r:embed="rId2">
            <a:alphaModFix amt="50000"/>
          </a:blip>
          <a:srcRect l="4668" r="2769" b="-1"/>
          <a:stretch/>
        </p:blipFill>
        <p:spPr>
          <a:xfrm>
            <a:off x="-1" y="10"/>
            <a:ext cx="7534649" cy="6857989"/>
          </a:xfrm>
          <a:prstGeom prst="rect">
            <a:avLst/>
          </a:prstGeom>
        </p:spPr>
      </p:pic>
      <p:sp>
        <p:nvSpPr>
          <p:cNvPr id="2" name="Заголовок 1">
            <a:extLst>
              <a:ext uri="{FF2B5EF4-FFF2-40B4-BE49-F238E27FC236}">
                <a16:creationId xmlns:a16="http://schemas.microsoft.com/office/drawing/2014/main" id="{F2B62E78-9676-13FC-64A8-EBF8518D583D}"/>
              </a:ext>
            </a:extLst>
          </p:cNvPr>
          <p:cNvSpPr>
            <a:spLocks noGrp="1"/>
          </p:cNvSpPr>
          <p:nvPr>
            <p:ph type="title"/>
          </p:nvPr>
        </p:nvSpPr>
        <p:spPr>
          <a:xfrm>
            <a:off x="738785" y="3994511"/>
            <a:ext cx="4054887" cy="1591492"/>
          </a:xfrm>
          <a:noFill/>
        </p:spPr>
        <p:txBody>
          <a:bodyPr vert="horz" lIns="91440" tIns="45720" rIns="91440" bIns="45720" rtlCol="0" anchor="b">
            <a:normAutofit/>
          </a:bodyPr>
          <a:lstStyle/>
          <a:p>
            <a:r>
              <a:rPr lang="en-US" b="1" kern="1200" cap="all" spc="500" baseline="0">
                <a:solidFill>
                  <a:schemeClr val="accent1">
                    <a:lumMod val="60000"/>
                    <a:lumOff val="40000"/>
                  </a:schemeClr>
                </a:solidFill>
                <a:latin typeface="+mj-lt"/>
                <a:ea typeface="+mj-ea"/>
                <a:cs typeface="+mj-cs"/>
              </a:rPr>
              <a:t>Коротко про 80-ті та 90-ті</a:t>
            </a:r>
          </a:p>
        </p:txBody>
      </p:sp>
      <p:sp>
        <p:nvSpPr>
          <p:cNvPr id="3" name="Місце для вмісту 2">
            <a:extLst>
              <a:ext uri="{FF2B5EF4-FFF2-40B4-BE49-F238E27FC236}">
                <a16:creationId xmlns:a16="http://schemas.microsoft.com/office/drawing/2014/main" id="{58C9D43B-37E3-6596-796D-42DA7826C07F}"/>
              </a:ext>
            </a:extLst>
          </p:cNvPr>
          <p:cNvSpPr>
            <a:spLocks noGrp="1"/>
          </p:cNvSpPr>
          <p:nvPr>
            <p:ph sz="half" idx="1"/>
          </p:nvPr>
        </p:nvSpPr>
        <p:spPr>
          <a:xfrm>
            <a:off x="8462681" y="914400"/>
            <a:ext cx="2811544" cy="5029200"/>
          </a:xfrm>
        </p:spPr>
        <p:txBody>
          <a:bodyPr vert="horz" lIns="91440" tIns="45720" rIns="91440" bIns="45720" rtlCol="0">
            <a:normAutofit/>
          </a:bodyPr>
          <a:lstStyle/>
          <a:p>
            <a:r>
              <a:rPr lang="en-US"/>
              <a:t>На кінець 80-х - початок 90-х років в Україні починають формуватися засади сучасної концепції суспільного розвитку, з‘являється ряд статей та публікацій в українській науковій пресі.</a:t>
            </a:r>
          </a:p>
        </p:txBody>
      </p:sp>
      <p:sp>
        <p:nvSpPr>
          <p:cNvPr id="16" name="Freeform: Shape 15">
            <a:extLst>
              <a:ext uri="{FF2B5EF4-FFF2-40B4-BE49-F238E27FC236}">
                <a16:creationId xmlns:a16="http://schemas.microsoft.com/office/drawing/2014/main" id="{F4A35A5E-99B4-DBDF-D46C-B415D1F42C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35881" y="931855"/>
            <a:ext cx="5657097" cy="4992273"/>
          </a:xfrm>
          <a:custGeom>
            <a:avLst/>
            <a:gdLst>
              <a:gd name="connsiteX0" fmla="*/ 0 w 4172596"/>
              <a:gd name="connsiteY0" fmla="*/ 0 h 4952999"/>
              <a:gd name="connsiteX1" fmla="*/ 4172596 w 4172596"/>
              <a:gd name="connsiteY1" fmla="*/ 0 h 4952999"/>
              <a:gd name="connsiteX2" fmla="*/ 4172596 w 4172596"/>
              <a:gd name="connsiteY2" fmla="*/ 342900 h 4952999"/>
              <a:gd name="connsiteX3" fmla="*/ 3239761 w 4172596"/>
              <a:gd name="connsiteY3" fmla="*/ 342900 h 4952999"/>
              <a:gd name="connsiteX4" fmla="*/ 3239761 w 4172596"/>
              <a:gd name="connsiteY4" fmla="*/ 1934392 h 4952999"/>
              <a:gd name="connsiteX5" fmla="*/ 4172596 w 4172596"/>
              <a:gd name="connsiteY5" fmla="*/ 1934392 h 4952999"/>
              <a:gd name="connsiteX6" fmla="*/ 4172596 w 4172596"/>
              <a:gd name="connsiteY6" fmla="*/ 4952999 h 4952999"/>
              <a:gd name="connsiteX7" fmla="*/ 0 w 4172596"/>
              <a:gd name="connsiteY7" fmla="*/ 4952999 h 4952999"/>
              <a:gd name="connsiteX0" fmla="*/ 3239761 w 4172596"/>
              <a:gd name="connsiteY0" fmla="*/ 1934392 h 4952999"/>
              <a:gd name="connsiteX1" fmla="*/ 4172596 w 4172596"/>
              <a:gd name="connsiteY1" fmla="*/ 1934392 h 4952999"/>
              <a:gd name="connsiteX2" fmla="*/ 4172596 w 4172596"/>
              <a:gd name="connsiteY2" fmla="*/ 4952999 h 4952999"/>
              <a:gd name="connsiteX3" fmla="*/ 0 w 4172596"/>
              <a:gd name="connsiteY3" fmla="*/ 4952999 h 4952999"/>
              <a:gd name="connsiteX4" fmla="*/ 0 w 4172596"/>
              <a:gd name="connsiteY4" fmla="*/ 0 h 4952999"/>
              <a:gd name="connsiteX5" fmla="*/ 4172596 w 4172596"/>
              <a:gd name="connsiteY5" fmla="*/ 0 h 4952999"/>
              <a:gd name="connsiteX6" fmla="*/ 4172596 w 4172596"/>
              <a:gd name="connsiteY6" fmla="*/ 342900 h 4952999"/>
              <a:gd name="connsiteX7" fmla="*/ 3239761 w 4172596"/>
              <a:gd name="connsiteY7" fmla="*/ 342900 h 4952999"/>
              <a:gd name="connsiteX8" fmla="*/ 3331201 w 4172596"/>
              <a:gd name="connsiteY8" fmla="*/ 2025832 h 4952999"/>
              <a:gd name="connsiteX0" fmla="*/ 3239761 w 4172596"/>
              <a:gd name="connsiteY0" fmla="*/ 1934392 h 4952999"/>
              <a:gd name="connsiteX1" fmla="*/ 4172596 w 4172596"/>
              <a:gd name="connsiteY1" fmla="*/ 1934392 h 4952999"/>
              <a:gd name="connsiteX2" fmla="*/ 4172596 w 4172596"/>
              <a:gd name="connsiteY2" fmla="*/ 4952999 h 4952999"/>
              <a:gd name="connsiteX3" fmla="*/ 0 w 4172596"/>
              <a:gd name="connsiteY3" fmla="*/ 4952999 h 4952999"/>
              <a:gd name="connsiteX4" fmla="*/ 0 w 4172596"/>
              <a:gd name="connsiteY4" fmla="*/ 0 h 4952999"/>
              <a:gd name="connsiteX5" fmla="*/ 4172596 w 4172596"/>
              <a:gd name="connsiteY5" fmla="*/ 0 h 4952999"/>
              <a:gd name="connsiteX6" fmla="*/ 4172596 w 4172596"/>
              <a:gd name="connsiteY6" fmla="*/ 342900 h 4952999"/>
              <a:gd name="connsiteX7" fmla="*/ 3239761 w 4172596"/>
              <a:gd name="connsiteY7" fmla="*/ 342900 h 4952999"/>
              <a:gd name="connsiteX0" fmla="*/ 4172596 w 4172596"/>
              <a:gd name="connsiteY0" fmla="*/ 1934392 h 4952999"/>
              <a:gd name="connsiteX1" fmla="*/ 4172596 w 4172596"/>
              <a:gd name="connsiteY1" fmla="*/ 4952999 h 4952999"/>
              <a:gd name="connsiteX2" fmla="*/ 0 w 4172596"/>
              <a:gd name="connsiteY2" fmla="*/ 4952999 h 4952999"/>
              <a:gd name="connsiteX3" fmla="*/ 0 w 4172596"/>
              <a:gd name="connsiteY3" fmla="*/ 0 h 4952999"/>
              <a:gd name="connsiteX4" fmla="*/ 4172596 w 4172596"/>
              <a:gd name="connsiteY4" fmla="*/ 0 h 4952999"/>
              <a:gd name="connsiteX5" fmla="*/ 4172596 w 4172596"/>
              <a:gd name="connsiteY5" fmla="*/ 342900 h 4952999"/>
              <a:gd name="connsiteX6" fmla="*/ 3239761 w 4172596"/>
              <a:gd name="connsiteY6" fmla="*/ 342900 h 4952999"/>
              <a:gd name="connsiteX0" fmla="*/ 4172596 w 4172596"/>
              <a:gd name="connsiteY0" fmla="*/ 1934392 h 4952999"/>
              <a:gd name="connsiteX1" fmla="*/ 4172596 w 4172596"/>
              <a:gd name="connsiteY1" fmla="*/ 4952999 h 4952999"/>
              <a:gd name="connsiteX2" fmla="*/ 0 w 4172596"/>
              <a:gd name="connsiteY2" fmla="*/ 4952999 h 4952999"/>
              <a:gd name="connsiteX3" fmla="*/ 0 w 4172596"/>
              <a:gd name="connsiteY3" fmla="*/ 0 h 4952999"/>
              <a:gd name="connsiteX4" fmla="*/ 4172596 w 4172596"/>
              <a:gd name="connsiteY4" fmla="*/ 0 h 4952999"/>
              <a:gd name="connsiteX5" fmla="*/ 4172596 w 4172596"/>
              <a:gd name="connsiteY5" fmla="*/ 342900 h 4952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72596" h="4952999">
                <a:moveTo>
                  <a:pt x="4172596" y="1934392"/>
                </a:moveTo>
                <a:lnTo>
                  <a:pt x="4172596" y="4952999"/>
                </a:lnTo>
                <a:lnTo>
                  <a:pt x="0" y="4952999"/>
                </a:lnTo>
                <a:lnTo>
                  <a:pt x="0" y="0"/>
                </a:lnTo>
                <a:lnTo>
                  <a:pt x="4172596" y="0"/>
                </a:lnTo>
                <a:lnTo>
                  <a:pt x="4172596" y="342900"/>
                </a:lnTo>
              </a:path>
            </a:pathLst>
          </a:cu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235247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BE2A49E-0BD9-321C-F602-AFA2FCF9B2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198" y="931857"/>
            <a:ext cx="10326946"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a16="http://schemas.microsoft.com/office/drawing/2014/main" id="{0623FB3B-24E7-5304-70D8-3CA4029022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7081EE3-B6BE-9584-F5AF-E5F6484DA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4" descr="Зображення, що містить прапор&#10;&#10;Опис створено автоматично">
            <a:extLst>
              <a:ext uri="{FF2B5EF4-FFF2-40B4-BE49-F238E27FC236}">
                <a16:creationId xmlns:a16="http://schemas.microsoft.com/office/drawing/2014/main" id="{1530CD34-7D45-3427-DF8D-D27DEA6E4A14}"/>
              </a:ext>
            </a:extLst>
          </p:cNvPr>
          <p:cNvPicPr>
            <a:picLocks noChangeAspect="1"/>
          </p:cNvPicPr>
          <p:nvPr/>
        </p:nvPicPr>
        <p:blipFill rotWithShape="1">
          <a:blip r:embed="rId2">
            <a:alphaModFix amt="50000"/>
          </a:blip>
          <a:srcRect t="1316"/>
          <a:stretch/>
        </p:blipFill>
        <p:spPr>
          <a:xfrm>
            <a:off x="-148" y="-5291"/>
            <a:ext cx="12192000" cy="6868582"/>
          </a:xfrm>
          <a:prstGeom prst="rect">
            <a:avLst/>
          </a:prstGeom>
        </p:spPr>
      </p:pic>
      <p:sp>
        <p:nvSpPr>
          <p:cNvPr id="26" name="Freeform: Shape 25">
            <a:extLst>
              <a:ext uri="{FF2B5EF4-FFF2-40B4-BE49-F238E27FC236}">
                <a16:creationId xmlns:a16="http://schemas.microsoft.com/office/drawing/2014/main" id="{4711BF64-C99B-2F90-ADA1-0C08F9BE8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1856" y="934541"/>
            <a:ext cx="10329631" cy="4992275"/>
          </a:xfrm>
          <a:custGeom>
            <a:avLst/>
            <a:gdLst>
              <a:gd name="connsiteX0" fmla="*/ 0 w 9985794"/>
              <a:gd name="connsiteY0" fmla="*/ 0 h 4920343"/>
              <a:gd name="connsiteX1" fmla="*/ 9985794 w 9985794"/>
              <a:gd name="connsiteY1" fmla="*/ 0 h 4920343"/>
              <a:gd name="connsiteX2" fmla="*/ 9985794 w 9985794"/>
              <a:gd name="connsiteY2" fmla="*/ 4920343 h 4920343"/>
              <a:gd name="connsiteX3" fmla="*/ 0 w 9985794"/>
              <a:gd name="connsiteY3" fmla="*/ 4920343 h 4920343"/>
              <a:gd name="connsiteX4" fmla="*/ 0 w 9985794"/>
              <a:gd name="connsiteY4" fmla="*/ 4119525 h 4920343"/>
              <a:gd name="connsiteX5" fmla="*/ 4905554 w 9985794"/>
              <a:gd name="connsiteY5" fmla="*/ 4119525 h 4920343"/>
              <a:gd name="connsiteX6" fmla="*/ 4905554 w 9985794"/>
              <a:gd name="connsiteY6" fmla="*/ 1451087 h 4920343"/>
              <a:gd name="connsiteX7" fmla="*/ 0 w 9985794"/>
              <a:gd name="connsiteY7" fmla="*/ 1451087 h 4920343"/>
              <a:gd name="connsiteX0" fmla="*/ 4905554 w 9985794"/>
              <a:gd name="connsiteY0" fmla="*/ 4119525 h 4920343"/>
              <a:gd name="connsiteX1" fmla="*/ 4905554 w 9985794"/>
              <a:gd name="connsiteY1" fmla="*/ 1451087 h 4920343"/>
              <a:gd name="connsiteX2" fmla="*/ 0 w 9985794"/>
              <a:gd name="connsiteY2" fmla="*/ 1451087 h 4920343"/>
              <a:gd name="connsiteX3" fmla="*/ 0 w 9985794"/>
              <a:gd name="connsiteY3" fmla="*/ 0 h 4920343"/>
              <a:gd name="connsiteX4" fmla="*/ 9985794 w 9985794"/>
              <a:gd name="connsiteY4" fmla="*/ 0 h 4920343"/>
              <a:gd name="connsiteX5" fmla="*/ 9985794 w 9985794"/>
              <a:gd name="connsiteY5" fmla="*/ 4920343 h 4920343"/>
              <a:gd name="connsiteX6" fmla="*/ 0 w 9985794"/>
              <a:gd name="connsiteY6" fmla="*/ 4920343 h 4920343"/>
              <a:gd name="connsiteX7" fmla="*/ 0 w 9985794"/>
              <a:gd name="connsiteY7" fmla="*/ 4119525 h 4920343"/>
              <a:gd name="connsiteX8" fmla="*/ 4996994 w 9985794"/>
              <a:gd name="connsiteY8" fmla="*/ 4210965 h 4920343"/>
              <a:gd name="connsiteX0" fmla="*/ 4905554 w 9985794"/>
              <a:gd name="connsiteY0" fmla="*/ 4119525 h 4920343"/>
              <a:gd name="connsiteX1" fmla="*/ 4905554 w 9985794"/>
              <a:gd name="connsiteY1" fmla="*/ 1451087 h 4920343"/>
              <a:gd name="connsiteX2" fmla="*/ 0 w 9985794"/>
              <a:gd name="connsiteY2" fmla="*/ 1451087 h 4920343"/>
              <a:gd name="connsiteX3" fmla="*/ 0 w 9985794"/>
              <a:gd name="connsiteY3" fmla="*/ 0 h 4920343"/>
              <a:gd name="connsiteX4" fmla="*/ 9985794 w 9985794"/>
              <a:gd name="connsiteY4" fmla="*/ 0 h 4920343"/>
              <a:gd name="connsiteX5" fmla="*/ 9985794 w 9985794"/>
              <a:gd name="connsiteY5" fmla="*/ 4920343 h 4920343"/>
              <a:gd name="connsiteX6" fmla="*/ 0 w 9985794"/>
              <a:gd name="connsiteY6" fmla="*/ 4920343 h 4920343"/>
              <a:gd name="connsiteX7" fmla="*/ 0 w 9985794"/>
              <a:gd name="connsiteY7" fmla="*/ 4119525 h 4920343"/>
              <a:gd name="connsiteX0" fmla="*/ 4905554 w 9985794"/>
              <a:gd name="connsiteY0" fmla="*/ 1451087 h 4920343"/>
              <a:gd name="connsiteX1" fmla="*/ 0 w 9985794"/>
              <a:gd name="connsiteY1" fmla="*/ 1451087 h 4920343"/>
              <a:gd name="connsiteX2" fmla="*/ 0 w 9985794"/>
              <a:gd name="connsiteY2" fmla="*/ 0 h 4920343"/>
              <a:gd name="connsiteX3" fmla="*/ 9985794 w 9985794"/>
              <a:gd name="connsiteY3" fmla="*/ 0 h 4920343"/>
              <a:gd name="connsiteX4" fmla="*/ 9985794 w 9985794"/>
              <a:gd name="connsiteY4" fmla="*/ 4920343 h 4920343"/>
              <a:gd name="connsiteX5" fmla="*/ 0 w 9985794"/>
              <a:gd name="connsiteY5" fmla="*/ 4920343 h 4920343"/>
              <a:gd name="connsiteX6" fmla="*/ 0 w 9985794"/>
              <a:gd name="connsiteY6" fmla="*/ 4119525 h 4920343"/>
              <a:gd name="connsiteX0" fmla="*/ 0 w 9985794"/>
              <a:gd name="connsiteY0" fmla="*/ 1451087 h 4920343"/>
              <a:gd name="connsiteX1" fmla="*/ 0 w 9985794"/>
              <a:gd name="connsiteY1" fmla="*/ 0 h 4920343"/>
              <a:gd name="connsiteX2" fmla="*/ 9985794 w 9985794"/>
              <a:gd name="connsiteY2" fmla="*/ 0 h 4920343"/>
              <a:gd name="connsiteX3" fmla="*/ 9985794 w 9985794"/>
              <a:gd name="connsiteY3" fmla="*/ 4920343 h 4920343"/>
              <a:gd name="connsiteX4" fmla="*/ 0 w 9985794"/>
              <a:gd name="connsiteY4" fmla="*/ 4920343 h 4920343"/>
              <a:gd name="connsiteX5" fmla="*/ 0 w 9985794"/>
              <a:gd name="connsiteY5" fmla="*/ 4119525 h 4920343"/>
              <a:gd name="connsiteX0" fmla="*/ 0 w 9985794"/>
              <a:gd name="connsiteY0" fmla="*/ 1551223 h 4920343"/>
              <a:gd name="connsiteX1" fmla="*/ 0 w 9985794"/>
              <a:gd name="connsiteY1" fmla="*/ 0 h 4920343"/>
              <a:gd name="connsiteX2" fmla="*/ 9985794 w 9985794"/>
              <a:gd name="connsiteY2" fmla="*/ 0 h 4920343"/>
              <a:gd name="connsiteX3" fmla="*/ 9985794 w 9985794"/>
              <a:gd name="connsiteY3" fmla="*/ 4920343 h 4920343"/>
              <a:gd name="connsiteX4" fmla="*/ 0 w 9985794"/>
              <a:gd name="connsiteY4" fmla="*/ 4920343 h 4920343"/>
              <a:gd name="connsiteX5" fmla="*/ 0 w 9985794"/>
              <a:gd name="connsiteY5" fmla="*/ 4119525 h 4920343"/>
              <a:gd name="connsiteX0" fmla="*/ 17333 w 9985794"/>
              <a:gd name="connsiteY0" fmla="*/ 1686702 h 4920343"/>
              <a:gd name="connsiteX1" fmla="*/ 0 w 9985794"/>
              <a:gd name="connsiteY1" fmla="*/ 0 h 4920343"/>
              <a:gd name="connsiteX2" fmla="*/ 9985794 w 9985794"/>
              <a:gd name="connsiteY2" fmla="*/ 0 h 4920343"/>
              <a:gd name="connsiteX3" fmla="*/ 9985794 w 9985794"/>
              <a:gd name="connsiteY3" fmla="*/ 4920343 h 4920343"/>
              <a:gd name="connsiteX4" fmla="*/ 0 w 9985794"/>
              <a:gd name="connsiteY4" fmla="*/ 4920343 h 4920343"/>
              <a:gd name="connsiteX5" fmla="*/ 0 w 9985794"/>
              <a:gd name="connsiteY5" fmla="*/ 4119525 h 4920343"/>
              <a:gd name="connsiteX0" fmla="*/ 1 w 9985794"/>
              <a:gd name="connsiteY0" fmla="*/ 1686702 h 4920343"/>
              <a:gd name="connsiteX1" fmla="*/ 0 w 9985794"/>
              <a:gd name="connsiteY1" fmla="*/ 0 h 4920343"/>
              <a:gd name="connsiteX2" fmla="*/ 9985794 w 9985794"/>
              <a:gd name="connsiteY2" fmla="*/ 0 h 4920343"/>
              <a:gd name="connsiteX3" fmla="*/ 9985794 w 9985794"/>
              <a:gd name="connsiteY3" fmla="*/ 4920343 h 4920343"/>
              <a:gd name="connsiteX4" fmla="*/ 0 w 9985794"/>
              <a:gd name="connsiteY4" fmla="*/ 4920343 h 4920343"/>
              <a:gd name="connsiteX5" fmla="*/ 0 w 9985794"/>
              <a:gd name="connsiteY5" fmla="*/ 4119525 h 4920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85794" h="4920343">
                <a:moveTo>
                  <a:pt x="1" y="1686702"/>
                </a:moveTo>
                <a:cubicBezTo>
                  <a:pt x="1" y="1124468"/>
                  <a:pt x="0" y="562234"/>
                  <a:pt x="0" y="0"/>
                </a:cubicBezTo>
                <a:lnTo>
                  <a:pt x="9985794" y="0"/>
                </a:lnTo>
                <a:lnTo>
                  <a:pt x="9985794" y="4920343"/>
                </a:lnTo>
                <a:lnTo>
                  <a:pt x="0" y="4920343"/>
                </a:lnTo>
                <a:lnTo>
                  <a:pt x="0" y="4119525"/>
                </a:lnTo>
              </a:path>
            </a:pathLst>
          </a:cu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1">
                  <a:lumMod val="40000"/>
                  <a:lumOff val="60000"/>
                </a:schemeClr>
              </a:solidFill>
            </a:endParaRPr>
          </a:p>
        </p:txBody>
      </p:sp>
      <p:sp>
        <p:nvSpPr>
          <p:cNvPr id="2" name="Заголовок 1">
            <a:extLst>
              <a:ext uri="{FF2B5EF4-FFF2-40B4-BE49-F238E27FC236}">
                <a16:creationId xmlns:a16="http://schemas.microsoft.com/office/drawing/2014/main" id="{67F63836-DDB1-CB7D-779B-3362D1F8EF74}"/>
              </a:ext>
            </a:extLst>
          </p:cNvPr>
          <p:cNvSpPr>
            <a:spLocks noGrp="1"/>
          </p:cNvSpPr>
          <p:nvPr>
            <p:ph type="title"/>
          </p:nvPr>
        </p:nvSpPr>
        <p:spPr>
          <a:xfrm>
            <a:off x="776882" y="2498165"/>
            <a:ext cx="4536336" cy="2016326"/>
          </a:xfrm>
          <a:noFill/>
        </p:spPr>
        <p:txBody>
          <a:bodyPr vert="horz" lIns="91440" tIns="45720" rIns="91440" bIns="45720" rtlCol="0" anchor="b">
            <a:normAutofit/>
          </a:bodyPr>
          <a:lstStyle/>
          <a:p>
            <a:r>
              <a:rPr lang="en-US" spc="530" dirty="0" err="1">
                <a:solidFill>
                  <a:schemeClr val="accent1">
                    <a:lumMod val="60000"/>
                    <a:lumOff val="40000"/>
                  </a:schemeClr>
                </a:solidFill>
              </a:rPr>
              <a:t>Висновок</a:t>
            </a:r>
          </a:p>
        </p:txBody>
      </p:sp>
      <p:sp>
        <p:nvSpPr>
          <p:cNvPr id="3" name="Місце для вмісту 2">
            <a:extLst>
              <a:ext uri="{FF2B5EF4-FFF2-40B4-BE49-F238E27FC236}">
                <a16:creationId xmlns:a16="http://schemas.microsoft.com/office/drawing/2014/main" id="{87201C84-0187-0F76-6516-B49FDBF6426B}"/>
              </a:ext>
            </a:extLst>
          </p:cNvPr>
          <p:cNvSpPr>
            <a:spLocks noGrp="1"/>
          </p:cNvSpPr>
          <p:nvPr>
            <p:ph type="body" idx="1"/>
          </p:nvPr>
        </p:nvSpPr>
        <p:spPr>
          <a:xfrm>
            <a:off x="5419066" y="1095518"/>
            <a:ext cx="5699388" cy="4689829"/>
          </a:xfrm>
          <a:noFill/>
        </p:spPr>
        <p:txBody>
          <a:bodyPr vert="horz" lIns="91440" tIns="45720" rIns="91440" bIns="45720" rtlCol="0" anchor="t">
            <a:normAutofit/>
          </a:bodyPr>
          <a:lstStyle/>
          <a:p>
            <a:pPr>
              <a:lnSpc>
                <a:spcPct val="110000"/>
              </a:lnSpc>
            </a:pPr>
            <a:r>
              <a:rPr lang="en-US" err="1">
                <a:solidFill>
                  <a:schemeClr val="accent1">
                    <a:lumMod val="60000"/>
                    <a:lumOff val="40000"/>
                  </a:schemeClr>
                </a:solidFill>
              </a:rPr>
              <a:t>Повернення</a:t>
            </a:r>
            <a:r>
              <a:rPr lang="en-US" dirty="0">
                <a:solidFill>
                  <a:schemeClr val="accent1">
                    <a:lumMod val="60000"/>
                    <a:lumOff val="40000"/>
                  </a:schemeClr>
                </a:solidFill>
              </a:rPr>
              <a:t> </a:t>
            </a:r>
            <a:r>
              <a:rPr lang="en-US" err="1">
                <a:solidFill>
                  <a:schemeClr val="accent1">
                    <a:lumMod val="60000"/>
                    <a:lumOff val="40000"/>
                  </a:schemeClr>
                </a:solidFill>
              </a:rPr>
              <a:t>української</a:t>
            </a:r>
            <a:r>
              <a:rPr lang="en-US" dirty="0">
                <a:solidFill>
                  <a:schemeClr val="accent1">
                    <a:lumMod val="60000"/>
                    <a:lumOff val="40000"/>
                  </a:schemeClr>
                </a:solidFill>
              </a:rPr>
              <a:t> </a:t>
            </a:r>
            <a:r>
              <a:rPr lang="en-US" err="1">
                <a:solidFill>
                  <a:schemeClr val="accent1">
                    <a:lumMod val="60000"/>
                    <a:lumOff val="40000"/>
                  </a:schemeClr>
                </a:solidFill>
              </a:rPr>
              <a:t>економічної</a:t>
            </a:r>
            <a:r>
              <a:rPr lang="en-US" dirty="0">
                <a:solidFill>
                  <a:schemeClr val="accent1">
                    <a:lumMod val="60000"/>
                    <a:lumOff val="40000"/>
                  </a:schemeClr>
                </a:solidFill>
              </a:rPr>
              <a:t> </a:t>
            </a:r>
            <a:r>
              <a:rPr lang="en-US" err="1">
                <a:solidFill>
                  <a:schemeClr val="accent1">
                    <a:lumMod val="60000"/>
                    <a:lumOff val="40000"/>
                  </a:schemeClr>
                </a:solidFill>
              </a:rPr>
              <a:t>теорії</a:t>
            </a:r>
            <a:r>
              <a:rPr lang="en-US" dirty="0">
                <a:solidFill>
                  <a:schemeClr val="accent1">
                    <a:lumMod val="60000"/>
                    <a:lumOff val="40000"/>
                  </a:schemeClr>
                </a:solidFill>
              </a:rPr>
              <a:t> в </a:t>
            </a:r>
            <a:r>
              <a:rPr lang="en-US" err="1">
                <a:solidFill>
                  <a:schemeClr val="accent1">
                    <a:lumMod val="60000"/>
                    <a:lumOff val="40000"/>
                  </a:schemeClr>
                </a:solidFill>
              </a:rPr>
              <a:t>лоно</a:t>
            </a:r>
            <a:r>
              <a:rPr lang="en-US" dirty="0">
                <a:solidFill>
                  <a:schemeClr val="accent1">
                    <a:lumMod val="60000"/>
                    <a:lumOff val="40000"/>
                  </a:schemeClr>
                </a:solidFill>
              </a:rPr>
              <a:t> </a:t>
            </a:r>
            <a:r>
              <a:rPr lang="en-US" err="1">
                <a:solidFill>
                  <a:schemeClr val="accent1">
                    <a:lumMod val="60000"/>
                    <a:lumOff val="40000"/>
                  </a:schemeClr>
                </a:solidFill>
              </a:rPr>
              <a:t>світової</a:t>
            </a:r>
            <a:r>
              <a:rPr lang="en-US" dirty="0">
                <a:solidFill>
                  <a:schemeClr val="accent1">
                    <a:lumMod val="60000"/>
                    <a:lumOff val="40000"/>
                  </a:schemeClr>
                </a:solidFill>
              </a:rPr>
              <a:t> </a:t>
            </a:r>
            <a:r>
              <a:rPr lang="en-US" err="1">
                <a:solidFill>
                  <a:schemeClr val="accent1">
                    <a:lumMod val="60000"/>
                    <a:lumOff val="40000"/>
                  </a:schemeClr>
                </a:solidFill>
              </a:rPr>
              <a:t>економічної</a:t>
            </a:r>
            <a:r>
              <a:rPr lang="en-US" dirty="0">
                <a:solidFill>
                  <a:schemeClr val="accent1">
                    <a:lumMod val="60000"/>
                    <a:lumOff val="40000"/>
                  </a:schemeClr>
                </a:solidFill>
              </a:rPr>
              <a:t> </a:t>
            </a:r>
            <a:r>
              <a:rPr lang="en-US" err="1">
                <a:solidFill>
                  <a:schemeClr val="accent1">
                    <a:lumMod val="60000"/>
                    <a:lumOff val="40000"/>
                  </a:schemeClr>
                </a:solidFill>
              </a:rPr>
              <a:t>думки</a:t>
            </a:r>
            <a:r>
              <a:rPr lang="en-US" dirty="0">
                <a:solidFill>
                  <a:schemeClr val="accent1">
                    <a:lumMod val="60000"/>
                    <a:lumOff val="40000"/>
                  </a:schemeClr>
                </a:solidFill>
              </a:rPr>
              <a:t> </a:t>
            </a:r>
            <a:r>
              <a:rPr lang="en-US" err="1">
                <a:solidFill>
                  <a:schemeClr val="accent1">
                    <a:lumMod val="60000"/>
                    <a:lumOff val="40000"/>
                  </a:schemeClr>
                </a:solidFill>
              </a:rPr>
              <a:t>тільки</a:t>
            </a:r>
            <a:r>
              <a:rPr lang="en-US" dirty="0">
                <a:solidFill>
                  <a:schemeClr val="accent1">
                    <a:lumMod val="60000"/>
                    <a:lumOff val="40000"/>
                  </a:schemeClr>
                </a:solidFill>
              </a:rPr>
              <a:t> </a:t>
            </a:r>
            <a:r>
              <a:rPr lang="en-US" err="1">
                <a:solidFill>
                  <a:schemeClr val="accent1">
                    <a:lumMod val="60000"/>
                    <a:lumOff val="40000"/>
                  </a:schemeClr>
                </a:solidFill>
              </a:rPr>
              <a:t>розпочинається</a:t>
            </a:r>
            <a:r>
              <a:rPr lang="en-US" dirty="0">
                <a:solidFill>
                  <a:schemeClr val="accent1">
                    <a:lumMod val="60000"/>
                    <a:lumOff val="40000"/>
                  </a:schemeClr>
                </a:solidFill>
              </a:rPr>
              <a:t>, </a:t>
            </a:r>
            <a:r>
              <a:rPr lang="en-US" err="1">
                <a:solidFill>
                  <a:schemeClr val="accent1">
                    <a:lumMod val="60000"/>
                    <a:lumOff val="40000"/>
                  </a:schemeClr>
                </a:solidFill>
              </a:rPr>
              <a:t>її</a:t>
            </a:r>
            <a:r>
              <a:rPr lang="en-US" dirty="0">
                <a:solidFill>
                  <a:schemeClr val="accent1">
                    <a:lumMod val="60000"/>
                    <a:lumOff val="40000"/>
                  </a:schemeClr>
                </a:solidFill>
              </a:rPr>
              <a:t> </a:t>
            </a:r>
            <a:r>
              <a:rPr lang="en-US" err="1">
                <a:solidFill>
                  <a:schemeClr val="accent1">
                    <a:lumMod val="60000"/>
                    <a:lumOff val="40000"/>
                  </a:schemeClr>
                </a:solidFill>
              </a:rPr>
              <a:t>ставлення</a:t>
            </a:r>
            <a:r>
              <a:rPr lang="en-US" dirty="0">
                <a:solidFill>
                  <a:schemeClr val="accent1">
                    <a:lumMod val="60000"/>
                    <a:lumOff val="40000"/>
                  </a:schemeClr>
                </a:solidFill>
              </a:rPr>
              <a:t> </a:t>
            </a:r>
            <a:r>
              <a:rPr lang="en-US" err="1">
                <a:solidFill>
                  <a:schemeClr val="accent1">
                    <a:lumMod val="60000"/>
                    <a:lumOff val="40000"/>
                  </a:schemeClr>
                </a:solidFill>
              </a:rPr>
              <a:t>до</a:t>
            </a:r>
            <a:r>
              <a:rPr lang="en-US" dirty="0">
                <a:solidFill>
                  <a:schemeClr val="accent1">
                    <a:lumMod val="60000"/>
                    <a:lumOff val="40000"/>
                  </a:schemeClr>
                </a:solidFill>
              </a:rPr>
              <a:t> </a:t>
            </a:r>
            <a:r>
              <a:rPr lang="en-US" err="1">
                <a:solidFill>
                  <a:schemeClr val="accent1">
                    <a:lumMod val="60000"/>
                    <a:lumOff val="40000"/>
                  </a:schemeClr>
                </a:solidFill>
              </a:rPr>
              <a:t>процесів</a:t>
            </a:r>
            <a:r>
              <a:rPr lang="en-US" dirty="0">
                <a:solidFill>
                  <a:schemeClr val="accent1">
                    <a:lumMod val="60000"/>
                    <a:lumOff val="40000"/>
                  </a:schemeClr>
                </a:solidFill>
              </a:rPr>
              <a:t>, </a:t>
            </a:r>
            <a:r>
              <a:rPr lang="en-US" err="1">
                <a:solidFill>
                  <a:schemeClr val="accent1">
                    <a:lumMod val="60000"/>
                    <a:lumOff val="40000"/>
                  </a:schemeClr>
                </a:solidFill>
              </a:rPr>
              <a:t>що</a:t>
            </a:r>
            <a:r>
              <a:rPr lang="en-US" dirty="0">
                <a:solidFill>
                  <a:schemeClr val="accent1">
                    <a:lumMod val="60000"/>
                    <a:lumOff val="40000"/>
                  </a:schemeClr>
                </a:solidFill>
              </a:rPr>
              <a:t> </a:t>
            </a:r>
            <a:r>
              <a:rPr lang="en-US" err="1">
                <a:solidFill>
                  <a:schemeClr val="accent1">
                    <a:lumMod val="60000"/>
                    <a:lumOff val="40000"/>
                  </a:schemeClr>
                </a:solidFill>
              </a:rPr>
              <a:t>відбуваються</a:t>
            </a:r>
            <a:r>
              <a:rPr lang="en-US" dirty="0">
                <a:solidFill>
                  <a:schemeClr val="accent1">
                    <a:lumMod val="60000"/>
                    <a:lumOff val="40000"/>
                  </a:schemeClr>
                </a:solidFill>
              </a:rPr>
              <a:t>, </a:t>
            </a:r>
            <a:r>
              <a:rPr lang="en-US" err="1">
                <a:solidFill>
                  <a:schemeClr val="accent1">
                    <a:lumMod val="60000"/>
                    <a:lumOff val="40000"/>
                  </a:schemeClr>
                </a:solidFill>
              </a:rPr>
              <a:t>ще</a:t>
            </a:r>
            <a:r>
              <a:rPr lang="en-US" dirty="0">
                <a:solidFill>
                  <a:schemeClr val="accent1">
                    <a:lumMod val="60000"/>
                    <a:lumOff val="40000"/>
                  </a:schemeClr>
                </a:solidFill>
              </a:rPr>
              <a:t> </a:t>
            </a:r>
            <a:r>
              <a:rPr lang="en-US" err="1">
                <a:solidFill>
                  <a:schemeClr val="accent1">
                    <a:lumMod val="60000"/>
                    <a:lumOff val="40000"/>
                  </a:schemeClr>
                </a:solidFill>
              </a:rPr>
              <a:t>не</a:t>
            </a:r>
            <a:r>
              <a:rPr lang="en-US" dirty="0">
                <a:solidFill>
                  <a:schemeClr val="accent1">
                    <a:lumMod val="60000"/>
                    <a:lumOff val="40000"/>
                  </a:schemeClr>
                </a:solidFill>
              </a:rPr>
              <a:t> </a:t>
            </a:r>
            <a:r>
              <a:rPr lang="en-US" err="1">
                <a:solidFill>
                  <a:schemeClr val="accent1">
                    <a:lumMod val="60000"/>
                    <a:lumOff val="40000"/>
                  </a:schemeClr>
                </a:solidFill>
              </a:rPr>
              <a:t>визначене</a:t>
            </a:r>
            <a:r>
              <a:rPr lang="en-US" dirty="0">
                <a:solidFill>
                  <a:schemeClr val="accent1">
                    <a:lumMod val="60000"/>
                    <a:lumOff val="40000"/>
                  </a:schemeClr>
                </a:solidFill>
              </a:rPr>
              <a:t>. </a:t>
            </a:r>
            <a:r>
              <a:rPr lang="en-US" err="1">
                <a:solidFill>
                  <a:schemeClr val="accent1">
                    <a:lumMod val="60000"/>
                    <a:lumOff val="40000"/>
                  </a:schemeClr>
                </a:solidFill>
              </a:rPr>
              <a:t>Але</a:t>
            </a:r>
            <a:r>
              <a:rPr lang="en-US" dirty="0">
                <a:solidFill>
                  <a:schemeClr val="accent1">
                    <a:lumMod val="60000"/>
                    <a:lumOff val="40000"/>
                  </a:schemeClr>
                </a:solidFill>
              </a:rPr>
              <a:t> </a:t>
            </a:r>
            <a:r>
              <a:rPr lang="en-US" err="1">
                <a:solidFill>
                  <a:schemeClr val="accent1">
                    <a:lumMod val="60000"/>
                    <a:lumOff val="40000"/>
                  </a:schemeClr>
                </a:solidFill>
              </a:rPr>
              <a:t>вже</a:t>
            </a:r>
            <a:r>
              <a:rPr lang="en-US" dirty="0">
                <a:solidFill>
                  <a:schemeClr val="accent1">
                    <a:lumMod val="60000"/>
                    <a:lumOff val="40000"/>
                  </a:schemeClr>
                </a:solidFill>
              </a:rPr>
              <a:t> </a:t>
            </a:r>
            <a:r>
              <a:rPr lang="en-US" err="1">
                <a:solidFill>
                  <a:schemeClr val="accent1">
                    <a:lumMod val="60000"/>
                    <a:lumOff val="40000"/>
                  </a:schemeClr>
                </a:solidFill>
              </a:rPr>
              <a:t>тепер</a:t>
            </a:r>
            <a:r>
              <a:rPr lang="en-US" dirty="0">
                <a:solidFill>
                  <a:schemeClr val="accent1">
                    <a:lumMod val="60000"/>
                    <a:lumOff val="40000"/>
                  </a:schemeClr>
                </a:solidFill>
              </a:rPr>
              <a:t> в </a:t>
            </a:r>
            <a:r>
              <a:rPr lang="en-US" err="1">
                <a:solidFill>
                  <a:schemeClr val="accent1">
                    <a:lumMod val="60000"/>
                    <a:lumOff val="40000"/>
                  </a:schemeClr>
                </a:solidFill>
              </a:rPr>
              <a:t>економічній</a:t>
            </a:r>
            <a:r>
              <a:rPr lang="en-US" dirty="0">
                <a:solidFill>
                  <a:schemeClr val="accent1">
                    <a:lumMod val="60000"/>
                    <a:lumOff val="40000"/>
                  </a:schemeClr>
                </a:solidFill>
              </a:rPr>
              <a:t> </a:t>
            </a:r>
            <a:r>
              <a:rPr lang="en-US" err="1">
                <a:solidFill>
                  <a:schemeClr val="accent1">
                    <a:lumMod val="60000"/>
                    <a:lumOff val="40000"/>
                  </a:schemeClr>
                </a:solidFill>
              </a:rPr>
              <a:t>літературі</a:t>
            </a:r>
            <a:r>
              <a:rPr lang="en-US" dirty="0">
                <a:solidFill>
                  <a:schemeClr val="accent1">
                    <a:lumMod val="60000"/>
                    <a:lumOff val="40000"/>
                  </a:schemeClr>
                </a:solidFill>
              </a:rPr>
              <a:t> </a:t>
            </a:r>
            <a:r>
              <a:rPr lang="en-US" err="1">
                <a:solidFill>
                  <a:schemeClr val="accent1">
                    <a:lumMod val="60000"/>
                    <a:lumOff val="40000"/>
                  </a:schemeClr>
                </a:solidFill>
              </a:rPr>
              <a:t>панує</a:t>
            </a:r>
            <a:r>
              <a:rPr lang="en-US" dirty="0">
                <a:solidFill>
                  <a:schemeClr val="accent1">
                    <a:lumMod val="60000"/>
                    <a:lumOff val="40000"/>
                  </a:schemeClr>
                </a:solidFill>
              </a:rPr>
              <a:t> </a:t>
            </a:r>
            <a:r>
              <a:rPr lang="en-US" err="1">
                <a:solidFill>
                  <a:schemeClr val="accent1">
                    <a:lumMod val="60000"/>
                    <a:lumOff val="40000"/>
                  </a:schemeClr>
                </a:solidFill>
              </a:rPr>
              <a:t>плюралізм</a:t>
            </a:r>
            <a:r>
              <a:rPr lang="en-US" dirty="0">
                <a:solidFill>
                  <a:schemeClr val="accent1">
                    <a:lumMod val="60000"/>
                    <a:lumOff val="40000"/>
                  </a:schemeClr>
                </a:solidFill>
              </a:rPr>
              <a:t> </a:t>
            </a:r>
            <a:r>
              <a:rPr lang="en-US" err="1">
                <a:solidFill>
                  <a:schemeClr val="accent1">
                    <a:lumMod val="60000"/>
                    <a:lumOff val="40000"/>
                  </a:schemeClr>
                </a:solidFill>
              </a:rPr>
              <a:t>поглядів</a:t>
            </a:r>
            <a:r>
              <a:rPr lang="en-US" dirty="0">
                <a:solidFill>
                  <a:schemeClr val="accent1">
                    <a:lumMod val="60000"/>
                    <a:lumOff val="40000"/>
                  </a:schemeClr>
                </a:solidFill>
              </a:rPr>
              <a:t>, </a:t>
            </a:r>
            <a:r>
              <a:rPr lang="en-US" err="1">
                <a:solidFill>
                  <a:schemeClr val="accent1">
                    <a:lumMod val="60000"/>
                    <a:lumOff val="40000"/>
                  </a:schemeClr>
                </a:solidFill>
              </a:rPr>
              <a:t>який</a:t>
            </a:r>
            <a:r>
              <a:rPr lang="en-US" dirty="0">
                <a:solidFill>
                  <a:schemeClr val="accent1">
                    <a:lumMod val="60000"/>
                    <a:lumOff val="40000"/>
                  </a:schemeClr>
                </a:solidFill>
              </a:rPr>
              <a:t> </a:t>
            </a:r>
            <a:r>
              <a:rPr lang="en-US" err="1">
                <a:solidFill>
                  <a:schemeClr val="accent1">
                    <a:lumMod val="60000"/>
                    <a:lumOff val="40000"/>
                  </a:schemeClr>
                </a:solidFill>
              </a:rPr>
              <a:t>сприяє</a:t>
            </a:r>
            <a:r>
              <a:rPr lang="en-US" dirty="0">
                <a:solidFill>
                  <a:schemeClr val="accent1">
                    <a:lumMod val="60000"/>
                    <a:lumOff val="40000"/>
                  </a:schemeClr>
                </a:solidFill>
              </a:rPr>
              <a:t> </a:t>
            </a:r>
            <a:r>
              <a:rPr lang="en-US" err="1">
                <a:solidFill>
                  <a:schemeClr val="accent1">
                    <a:lumMod val="60000"/>
                    <a:lumOff val="40000"/>
                  </a:schemeClr>
                </a:solidFill>
              </a:rPr>
              <a:t>розвитку</a:t>
            </a:r>
            <a:r>
              <a:rPr lang="en-US" dirty="0">
                <a:solidFill>
                  <a:schemeClr val="accent1">
                    <a:lumMod val="60000"/>
                    <a:lumOff val="40000"/>
                  </a:schemeClr>
                </a:solidFill>
              </a:rPr>
              <a:t> </a:t>
            </a:r>
            <a:r>
              <a:rPr lang="en-US" err="1">
                <a:solidFill>
                  <a:schemeClr val="accent1">
                    <a:lumMod val="60000"/>
                    <a:lumOff val="40000"/>
                  </a:schemeClr>
                </a:solidFill>
              </a:rPr>
              <a:t>науки</a:t>
            </a:r>
            <a:r>
              <a:rPr lang="en-US" dirty="0">
                <a:solidFill>
                  <a:schemeClr val="accent1">
                    <a:lumMod val="60000"/>
                    <a:lumOff val="40000"/>
                  </a:schemeClr>
                </a:solidFill>
              </a:rPr>
              <a:t>.</a:t>
            </a:r>
          </a:p>
          <a:p>
            <a:pPr>
              <a:lnSpc>
                <a:spcPct val="110000"/>
              </a:lnSpc>
            </a:pPr>
            <a:r>
              <a:rPr lang="en-US" dirty="0">
                <a:solidFill>
                  <a:schemeClr val="accent1">
                    <a:lumMod val="60000"/>
                    <a:lumOff val="40000"/>
                  </a:schemeClr>
                </a:solidFill>
              </a:rPr>
              <a:t>З </a:t>
            </a:r>
            <a:r>
              <a:rPr lang="en-US" err="1">
                <a:solidFill>
                  <a:schemeClr val="accent1">
                    <a:lumMod val="60000"/>
                    <a:lumOff val="40000"/>
                  </a:schemeClr>
                </a:solidFill>
              </a:rPr>
              <a:t>огляду</a:t>
            </a:r>
            <a:r>
              <a:rPr lang="en-US" dirty="0">
                <a:solidFill>
                  <a:schemeClr val="accent1">
                    <a:lumMod val="60000"/>
                    <a:lumOff val="40000"/>
                  </a:schemeClr>
                </a:solidFill>
              </a:rPr>
              <a:t> </a:t>
            </a:r>
            <a:r>
              <a:rPr lang="en-US" err="1">
                <a:solidFill>
                  <a:schemeClr val="accent1">
                    <a:lumMod val="60000"/>
                    <a:lumOff val="40000"/>
                  </a:schemeClr>
                </a:solidFill>
              </a:rPr>
              <a:t>на</a:t>
            </a:r>
            <a:r>
              <a:rPr lang="en-US" dirty="0">
                <a:solidFill>
                  <a:schemeClr val="accent1">
                    <a:lumMod val="60000"/>
                    <a:lumOff val="40000"/>
                  </a:schemeClr>
                </a:solidFill>
              </a:rPr>
              <a:t> </a:t>
            </a:r>
            <a:r>
              <a:rPr lang="en-US" err="1">
                <a:solidFill>
                  <a:schemeClr val="accent1">
                    <a:lumMod val="60000"/>
                    <a:lumOff val="40000"/>
                  </a:schemeClr>
                </a:solidFill>
              </a:rPr>
              <a:t>це</a:t>
            </a:r>
            <a:r>
              <a:rPr lang="en-US" dirty="0">
                <a:solidFill>
                  <a:schemeClr val="accent1">
                    <a:lumMod val="60000"/>
                    <a:lumOff val="40000"/>
                  </a:schemeClr>
                </a:solidFill>
              </a:rPr>
              <a:t>, в </a:t>
            </a:r>
            <a:r>
              <a:rPr lang="en-US" err="1">
                <a:solidFill>
                  <a:schemeClr val="accent1">
                    <a:lumMod val="60000"/>
                    <a:lumOff val="40000"/>
                  </a:schemeClr>
                </a:solidFill>
              </a:rPr>
              <a:t>Україні</a:t>
            </a:r>
            <a:r>
              <a:rPr lang="en-US" dirty="0">
                <a:solidFill>
                  <a:schemeClr val="accent1">
                    <a:lumMod val="60000"/>
                    <a:lumOff val="40000"/>
                  </a:schemeClr>
                </a:solidFill>
              </a:rPr>
              <a:t> </a:t>
            </a:r>
            <a:r>
              <a:rPr lang="en-US" err="1">
                <a:solidFill>
                  <a:schemeClr val="accent1">
                    <a:lumMod val="60000"/>
                    <a:lumOff val="40000"/>
                  </a:schemeClr>
                </a:solidFill>
              </a:rPr>
              <a:t>існують</a:t>
            </a:r>
            <a:r>
              <a:rPr lang="en-US" dirty="0">
                <a:solidFill>
                  <a:schemeClr val="accent1">
                    <a:lumMod val="60000"/>
                    <a:lumOff val="40000"/>
                  </a:schemeClr>
                </a:solidFill>
              </a:rPr>
              <a:t> </a:t>
            </a:r>
            <a:r>
              <a:rPr lang="en-US" err="1">
                <a:solidFill>
                  <a:schemeClr val="accent1">
                    <a:lumMod val="60000"/>
                    <a:lumOff val="40000"/>
                  </a:schemeClr>
                </a:solidFill>
              </a:rPr>
              <a:t>передумови</a:t>
            </a:r>
            <a:r>
              <a:rPr lang="en-US" dirty="0">
                <a:solidFill>
                  <a:schemeClr val="accent1">
                    <a:lumMod val="60000"/>
                    <a:lumOff val="40000"/>
                  </a:schemeClr>
                </a:solidFill>
              </a:rPr>
              <a:t> </a:t>
            </a:r>
            <a:r>
              <a:rPr lang="en-US" err="1">
                <a:solidFill>
                  <a:schemeClr val="accent1">
                    <a:lumMod val="60000"/>
                    <a:lumOff val="40000"/>
                  </a:schemeClr>
                </a:solidFill>
              </a:rPr>
              <a:t>розвитку</a:t>
            </a:r>
            <a:r>
              <a:rPr lang="en-US" dirty="0">
                <a:solidFill>
                  <a:schemeClr val="accent1">
                    <a:lumMod val="60000"/>
                    <a:lumOff val="40000"/>
                  </a:schemeClr>
                </a:solidFill>
              </a:rPr>
              <a:t> </a:t>
            </a:r>
            <a:r>
              <a:rPr lang="en-US" err="1">
                <a:solidFill>
                  <a:schemeClr val="accent1">
                    <a:lumMod val="60000"/>
                    <a:lumOff val="40000"/>
                  </a:schemeClr>
                </a:solidFill>
              </a:rPr>
              <a:t>економічної</a:t>
            </a:r>
            <a:r>
              <a:rPr lang="en-US" dirty="0">
                <a:solidFill>
                  <a:schemeClr val="accent1">
                    <a:lumMod val="60000"/>
                    <a:lumOff val="40000"/>
                  </a:schemeClr>
                </a:solidFill>
              </a:rPr>
              <a:t> </a:t>
            </a:r>
            <a:r>
              <a:rPr lang="en-US" err="1">
                <a:solidFill>
                  <a:schemeClr val="accent1">
                    <a:lumMod val="60000"/>
                    <a:lumOff val="40000"/>
                  </a:schemeClr>
                </a:solidFill>
              </a:rPr>
              <a:t>теорії</a:t>
            </a:r>
            <a:r>
              <a:rPr lang="en-US" dirty="0">
                <a:solidFill>
                  <a:schemeClr val="accent1">
                    <a:lumMod val="60000"/>
                    <a:lumOff val="40000"/>
                  </a:schemeClr>
                </a:solidFill>
              </a:rPr>
              <a:t>. </a:t>
            </a:r>
            <a:r>
              <a:rPr lang="en-US" err="1">
                <a:solidFill>
                  <a:schemeClr val="accent1">
                    <a:lumMod val="60000"/>
                    <a:lumOff val="40000"/>
                  </a:schemeClr>
                </a:solidFill>
              </a:rPr>
              <a:t>Але</a:t>
            </a:r>
            <a:r>
              <a:rPr lang="en-US" dirty="0">
                <a:solidFill>
                  <a:schemeClr val="accent1">
                    <a:lumMod val="60000"/>
                    <a:lumOff val="40000"/>
                  </a:schemeClr>
                </a:solidFill>
              </a:rPr>
              <a:t> </a:t>
            </a:r>
            <a:r>
              <a:rPr lang="en-US" err="1">
                <a:solidFill>
                  <a:schemeClr val="accent1">
                    <a:lumMod val="60000"/>
                    <a:lumOff val="40000"/>
                  </a:schemeClr>
                </a:solidFill>
              </a:rPr>
              <a:t>такий</a:t>
            </a:r>
            <a:r>
              <a:rPr lang="en-US" dirty="0">
                <a:solidFill>
                  <a:schemeClr val="accent1">
                    <a:lumMod val="60000"/>
                    <a:lumOff val="40000"/>
                  </a:schemeClr>
                </a:solidFill>
              </a:rPr>
              <a:t> </a:t>
            </a:r>
            <a:r>
              <a:rPr lang="en-US" err="1">
                <a:solidFill>
                  <a:schemeClr val="accent1">
                    <a:lumMod val="60000"/>
                    <a:lumOff val="40000"/>
                  </a:schemeClr>
                </a:solidFill>
              </a:rPr>
              <a:t>процес</a:t>
            </a:r>
            <a:r>
              <a:rPr lang="en-US" dirty="0">
                <a:solidFill>
                  <a:schemeClr val="accent1">
                    <a:lumMod val="60000"/>
                    <a:lumOff val="40000"/>
                  </a:schemeClr>
                </a:solidFill>
              </a:rPr>
              <a:t> </a:t>
            </a:r>
            <a:r>
              <a:rPr lang="en-US" err="1">
                <a:solidFill>
                  <a:schemeClr val="accent1">
                    <a:lumMod val="60000"/>
                    <a:lumOff val="40000"/>
                  </a:schemeClr>
                </a:solidFill>
              </a:rPr>
              <a:t>має</a:t>
            </a:r>
            <a:r>
              <a:rPr lang="en-US" dirty="0">
                <a:solidFill>
                  <a:schemeClr val="accent1">
                    <a:lumMod val="60000"/>
                    <a:lumOff val="40000"/>
                  </a:schemeClr>
                </a:solidFill>
              </a:rPr>
              <a:t> </a:t>
            </a:r>
            <a:r>
              <a:rPr lang="en-US" err="1">
                <a:solidFill>
                  <a:schemeClr val="accent1">
                    <a:lumMod val="60000"/>
                    <a:lumOff val="40000"/>
                  </a:schemeClr>
                </a:solidFill>
              </a:rPr>
              <a:t>відбуватись</a:t>
            </a:r>
            <a:r>
              <a:rPr lang="en-US" dirty="0">
                <a:solidFill>
                  <a:schemeClr val="accent1">
                    <a:lumMod val="60000"/>
                    <a:lumOff val="40000"/>
                  </a:schemeClr>
                </a:solidFill>
              </a:rPr>
              <a:t> </a:t>
            </a:r>
            <a:r>
              <a:rPr lang="en-US" err="1">
                <a:solidFill>
                  <a:schemeClr val="accent1">
                    <a:lumMod val="60000"/>
                    <a:lumOff val="40000"/>
                  </a:schemeClr>
                </a:solidFill>
              </a:rPr>
              <a:t>на</a:t>
            </a:r>
            <a:r>
              <a:rPr lang="en-US" dirty="0">
                <a:solidFill>
                  <a:schemeClr val="accent1">
                    <a:lumMod val="60000"/>
                    <a:lumOff val="40000"/>
                  </a:schemeClr>
                </a:solidFill>
              </a:rPr>
              <a:t> </a:t>
            </a:r>
            <a:r>
              <a:rPr lang="en-US" err="1">
                <a:solidFill>
                  <a:schemeClr val="accent1">
                    <a:lumMod val="60000"/>
                    <a:lumOff val="40000"/>
                  </a:schemeClr>
                </a:solidFill>
              </a:rPr>
              <a:t>тлі</a:t>
            </a:r>
            <a:r>
              <a:rPr lang="en-US" dirty="0">
                <a:solidFill>
                  <a:schemeClr val="accent1">
                    <a:lumMod val="60000"/>
                    <a:lumOff val="40000"/>
                  </a:schemeClr>
                </a:solidFill>
              </a:rPr>
              <a:t> </a:t>
            </a:r>
            <a:r>
              <a:rPr lang="en-US" err="1">
                <a:solidFill>
                  <a:schemeClr val="accent1">
                    <a:lumMod val="60000"/>
                    <a:lumOff val="40000"/>
                  </a:schemeClr>
                </a:solidFill>
              </a:rPr>
              <a:t>переосмислення</a:t>
            </a:r>
            <a:r>
              <a:rPr lang="en-US" dirty="0">
                <a:solidFill>
                  <a:schemeClr val="accent1">
                    <a:lumMod val="60000"/>
                    <a:lumOff val="40000"/>
                  </a:schemeClr>
                </a:solidFill>
              </a:rPr>
              <a:t> </a:t>
            </a:r>
            <a:r>
              <a:rPr lang="en-US" err="1">
                <a:solidFill>
                  <a:schemeClr val="accent1">
                    <a:lumMod val="60000"/>
                    <a:lumOff val="40000"/>
                  </a:schemeClr>
                </a:solidFill>
              </a:rPr>
              <a:t>економічної</a:t>
            </a:r>
            <a:r>
              <a:rPr lang="en-US" dirty="0">
                <a:solidFill>
                  <a:schemeClr val="accent1">
                    <a:lumMod val="60000"/>
                    <a:lumOff val="40000"/>
                  </a:schemeClr>
                </a:solidFill>
              </a:rPr>
              <a:t> </a:t>
            </a:r>
            <a:r>
              <a:rPr lang="en-US" err="1">
                <a:solidFill>
                  <a:schemeClr val="accent1">
                    <a:lumMod val="60000"/>
                    <a:lumOff val="40000"/>
                  </a:schemeClr>
                </a:solidFill>
              </a:rPr>
              <a:t>спадщини</a:t>
            </a:r>
            <a:r>
              <a:rPr lang="en-US" dirty="0">
                <a:solidFill>
                  <a:schemeClr val="accent1">
                    <a:lumMod val="60000"/>
                    <a:lumOff val="40000"/>
                  </a:schemeClr>
                </a:solidFill>
              </a:rPr>
              <a:t> </a:t>
            </a:r>
            <a:r>
              <a:rPr lang="en-US" err="1">
                <a:solidFill>
                  <a:schemeClr val="accent1">
                    <a:lumMod val="60000"/>
                    <a:lumOff val="40000"/>
                  </a:schemeClr>
                </a:solidFill>
              </a:rPr>
              <a:t>та</a:t>
            </a:r>
            <a:r>
              <a:rPr lang="en-US" dirty="0">
                <a:solidFill>
                  <a:schemeClr val="accent1">
                    <a:lumMod val="60000"/>
                    <a:lumOff val="40000"/>
                  </a:schemeClr>
                </a:solidFill>
              </a:rPr>
              <a:t> </a:t>
            </a:r>
            <a:r>
              <a:rPr lang="en-US" err="1">
                <a:solidFill>
                  <a:schemeClr val="accent1">
                    <a:lumMod val="60000"/>
                    <a:lumOff val="40000"/>
                  </a:schemeClr>
                </a:solidFill>
              </a:rPr>
              <a:t>розвитку</a:t>
            </a:r>
            <a:r>
              <a:rPr lang="en-US" dirty="0">
                <a:solidFill>
                  <a:schemeClr val="accent1">
                    <a:lumMod val="60000"/>
                    <a:lumOff val="40000"/>
                  </a:schemeClr>
                </a:solidFill>
              </a:rPr>
              <a:t> </a:t>
            </a:r>
            <a:r>
              <a:rPr lang="en-US" err="1">
                <a:solidFill>
                  <a:schemeClr val="accent1">
                    <a:lumMod val="60000"/>
                    <a:lumOff val="40000"/>
                  </a:schemeClr>
                </a:solidFill>
              </a:rPr>
              <a:t>прогресивних</a:t>
            </a:r>
            <a:r>
              <a:rPr lang="en-US" dirty="0">
                <a:solidFill>
                  <a:schemeClr val="accent1">
                    <a:lumMod val="60000"/>
                    <a:lumOff val="40000"/>
                  </a:schemeClr>
                </a:solidFill>
              </a:rPr>
              <a:t> </a:t>
            </a:r>
            <a:r>
              <a:rPr lang="en-US" err="1">
                <a:solidFill>
                  <a:schemeClr val="accent1">
                    <a:lumMod val="60000"/>
                    <a:lumOff val="40000"/>
                  </a:schemeClr>
                </a:solidFill>
              </a:rPr>
              <a:t>економічних</a:t>
            </a:r>
            <a:r>
              <a:rPr lang="en-US" dirty="0">
                <a:solidFill>
                  <a:schemeClr val="accent1">
                    <a:lumMod val="60000"/>
                    <a:lumOff val="40000"/>
                  </a:schemeClr>
                </a:solidFill>
              </a:rPr>
              <a:t> </a:t>
            </a:r>
            <a:r>
              <a:rPr lang="en-US" err="1">
                <a:solidFill>
                  <a:schemeClr val="accent1">
                    <a:lumMod val="60000"/>
                    <a:lumOff val="40000"/>
                  </a:schemeClr>
                </a:solidFill>
              </a:rPr>
              <a:t>концепцій</a:t>
            </a:r>
            <a:r>
              <a:rPr lang="en-US" dirty="0">
                <a:solidFill>
                  <a:schemeClr val="accent1">
                    <a:lumMod val="60000"/>
                    <a:lumOff val="40000"/>
                  </a:schemeClr>
                </a:solidFill>
              </a:rPr>
              <a:t> </a:t>
            </a:r>
            <a:r>
              <a:rPr lang="en-US" err="1">
                <a:solidFill>
                  <a:schemeClr val="accent1">
                    <a:lumMod val="60000"/>
                    <a:lumOff val="40000"/>
                  </a:schemeClr>
                </a:solidFill>
              </a:rPr>
              <a:t>сучасності</a:t>
            </a:r>
            <a:r>
              <a:rPr lang="en-US" dirty="0">
                <a:solidFill>
                  <a:schemeClr val="accent1">
                    <a:lumMod val="60000"/>
                    <a:lumOff val="40000"/>
                  </a:schemeClr>
                </a:solidFill>
              </a:rPr>
              <a:t>. </a:t>
            </a:r>
            <a:r>
              <a:rPr lang="en-US" err="1">
                <a:solidFill>
                  <a:schemeClr val="accent1">
                    <a:lumMod val="60000"/>
                    <a:lumOff val="40000"/>
                  </a:schemeClr>
                </a:solidFill>
              </a:rPr>
              <a:t>Значну</a:t>
            </a:r>
            <a:r>
              <a:rPr lang="en-US" dirty="0">
                <a:solidFill>
                  <a:schemeClr val="accent1">
                    <a:lumMod val="60000"/>
                    <a:lumOff val="40000"/>
                  </a:schemeClr>
                </a:solidFill>
              </a:rPr>
              <a:t> </a:t>
            </a:r>
            <a:r>
              <a:rPr lang="en-US" err="1">
                <a:solidFill>
                  <a:schemeClr val="accent1">
                    <a:lumMod val="60000"/>
                    <a:lumOff val="40000"/>
                  </a:schemeClr>
                </a:solidFill>
              </a:rPr>
              <a:t>роль</a:t>
            </a:r>
            <a:r>
              <a:rPr lang="en-US" dirty="0">
                <a:solidFill>
                  <a:schemeClr val="accent1">
                    <a:lumMod val="60000"/>
                    <a:lumOff val="40000"/>
                  </a:schemeClr>
                </a:solidFill>
              </a:rPr>
              <a:t> в </a:t>
            </a:r>
            <a:r>
              <a:rPr lang="en-US" err="1">
                <a:solidFill>
                  <a:schemeClr val="accent1">
                    <a:lumMod val="60000"/>
                    <a:lumOff val="40000"/>
                  </a:schemeClr>
                </a:solidFill>
              </a:rPr>
              <a:t>цьому</a:t>
            </a:r>
            <a:r>
              <a:rPr lang="en-US" dirty="0">
                <a:solidFill>
                  <a:schemeClr val="accent1">
                    <a:lumMod val="60000"/>
                    <a:lumOff val="40000"/>
                  </a:schemeClr>
                </a:solidFill>
              </a:rPr>
              <a:t> </a:t>
            </a:r>
            <a:r>
              <a:rPr lang="en-US" err="1">
                <a:solidFill>
                  <a:schemeClr val="accent1">
                    <a:lumMod val="60000"/>
                    <a:lumOff val="40000"/>
                  </a:schemeClr>
                </a:solidFill>
              </a:rPr>
              <a:t>процесі</a:t>
            </a:r>
            <a:r>
              <a:rPr lang="en-US" dirty="0">
                <a:solidFill>
                  <a:schemeClr val="accent1">
                    <a:lumMod val="60000"/>
                    <a:lumOff val="40000"/>
                  </a:schemeClr>
                </a:solidFill>
              </a:rPr>
              <a:t> </a:t>
            </a:r>
            <a:r>
              <a:rPr lang="en-US" err="1">
                <a:solidFill>
                  <a:schemeClr val="accent1">
                    <a:lumMod val="60000"/>
                    <a:lumOff val="40000"/>
                  </a:schemeClr>
                </a:solidFill>
              </a:rPr>
              <a:t>повинна</a:t>
            </a:r>
            <a:r>
              <a:rPr lang="en-US" dirty="0">
                <a:solidFill>
                  <a:schemeClr val="accent1">
                    <a:lumMod val="60000"/>
                    <a:lumOff val="40000"/>
                  </a:schemeClr>
                </a:solidFill>
              </a:rPr>
              <a:t> </a:t>
            </a:r>
            <a:r>
              <a:rPr lang="en-US" err="1">
                <a:solidFill>
                  <a:schemeClr val="accent1">
                    <a:lumMod val="60000"/>
                    <a:lumOff val="40000"/>
                  </a:schemeClr>
                </a:solidFill>
              </a:rPr>
              <a:t>зіграти</a:t>
            </a:r>
            <a:r>
              <a:rPr lang="en-US" dirty="0">
                <a:solidFill>
                  <a:schemeClr val="accent1">
                    <a:lumMod val="60000"/>
                    <a:lumOff val="40000"/>
                  </a:schemeClr>
                </a:solidFill>
              </a:rPr>
              <a:t> </a:t>
            </a:r>
            <a:r>
              <a:rPr lang="en-US" err="1">
                <a:solidFill>
                  <a:schemeClr val="accent1">
                    <a:lumMod val="60000"/>
                    <a:lumOff val="40000"/>
                  </a:schemeClr>
                </a:solidFill>
              </a:rPr>
              <a:t>молода</a:t>
            </a:r>
            <a:r>
              <a:rPr lang="en-US" dirty="0">
                <a:solidFill>
                  <a:schemeClr val="accent1">
                    <a:lumMod val="60000"/>
                    <a:lumOff val="40000"/>
                  </a:schemeClr>
                </a:solidFill>
              </a:rPr>
              <a:t> </a:t>
            </a:r>
            <a:r>
              <a:rPr lang="en-US" err="1">
                <a:solidFill>
                  <a:schemeClr val="accent1">
                    <a:lumMod val="60000"/>
                    <a:lumOff val="40000"/>
                  </a:schemeClr>
                </a:solidFill>
              </a:rPr>
              <a:t>економічна</a:t>
            </a:r>
            <a:r>
              <a:rPr lang="en-US" dirty="0">
                <a:solidFill>
                  <a:schemeClr val="accent1">
                    <a:lumMod val="60000"/>
                    <a:lumOff val="40000"/>
                  </a:schemeClr>
                </a:solidFill>
              </a:rPr>
              <a:t> </a:t>
            </a:r>
            <a:r>
              <a:rPr lang="en-US" err="1">
                <a:solidFill>
                  <a:schemeClr val="accent1">
                    <a:lumMod val="60000"/>
                    <a:lumOff val="40000"/>
                  </a:schemeClr>
                </a:solidFill>
              </a:rPr>
              <a:t>еліта</a:t>
            </a:r>
            <a:r>
              <a:rPr lang="en-US" dirty="0">
                <a:solidFill>
                  <a:schemeClr val="accent1">
                    <a:lumMod val="60000"/>
                    <a:lumOff val="40000"/>
                  </a:schemeClr>
                </a:solidFill>
              </a:rPr>
              <a:t>, </a:t>
            </a:r>
            <a:r>
              <a:rPr lang="en-US" err="1">
                <a:solidFill>
                  <a:schemeClr val="accent1">
                    <a:lumMod val="60000"/>
                    <a:lumOff val="40000"/>
                  </a:schemeClr>
                </a:solidFill>
              </a:rPr>
              <a:t>вільна</a:t>
            </a:r>
            <a:r>
              <a:rPr lang="en-US" dirty="0">
                <a:solidFill>
                  <a:schemeClr val="accent1">
                    <a:lumMod val="60000"/>
                    <a:lumOff val="40000"/>
                  </a:schemeClr>
                </a:solidFill>
              </a:rPr>
              <a:t> </a:t>
            </a:r>
            <a:r>
              <a:rPr lang="en-US" err="1">
                <a:solidFill>
                  <a:schemeClr val="accent1">
                    <a:lumMod val="60000"/>
                    <a:lumOff val="40000"/>
                  </a:schemeClr>
                </a:solidFill>
              </a:rPr>
              <a:t>від</a:t>
            </a:r>
            <a:r>
              <a:rPr lang="en-US" dirty="0">
                <a:solidFill>
                  <a:schemeClr val="accent1">
                    <a:lumMod val="60000"/>
                    <a:lumOff val="40000"/>
                  </a:schemeClr>
                </a:solidFill>
              </a:rPr>
              <a:t> </a:t>
            </a:r>
            <a:r>
              <a:rPr lang="en-US" err="1">
                <a:solidFill>
                  <a:schemeClr val="accent1">
                    <a:lumMod val="60000"/>
                    <a:lumOff val="40000"/>
                  </a:schemeClr>
                </a:solidFill>
              </a:rPr>
              <a:t>стандартів</a:t>
            </a:r>
            <a:r>
              <a:rPr lang="en-US" dirty="0">
                <a:solidFill>
                  <a:schemeClr val="accent1">
                    <a:lumMod val="60000"/>
                    <a:lumOff val="40000"/>
                  </a:schemeClr>
                </a:solidFill>
              </a:rPr>
              <a:t> </a:t>
            </a:r>
            <a:r>
              <a:rPr lang="en-US" err="1">
                <a:solidFill>
                  <a:schemeClr val="accent1">
                    <a:lumMod val="60000"/>
                    <a:lumOff val="40000"/>
                  </a:schemeClr>
                </a:solidFill>
              </a:rPr>
              <a:t>тоталітарного</a:t>
            </a:r>
            <a:r>
              <a:rPr lang="en-US" dirty="0">
                <a:solidFill>
                  <a:schemeClr val="accent1">
                    <a:lumMod val="60000"/>
                    <a:lumOff val="40000"/>
                  </a:schemeClr>
                </a:solidFill>
              </a:rPr>
              <a:t> </a:t>
            </a:r>
            <a:r>
              <a:rPr lang="en-US" err="1">
                <a:solidFill>
                  <a:schemeClr val="accent1">
                    <a:lumMod val="60000"/>
                    <a:lumOff val="40000"/>
                  </a:schemeClr>
                </a:solidFill>
              </a:rPr>
              <a:t>мислення</a:t>
            </a:r>
            <a:r>
              <a:rPr lang="en-US" dirty="0">
                <a:solidFill>
                  <a:schemeClr val="accent1">
                    <a:lumMod val="60000"/>
                    <a:lumOff val="40000"/>
                  </a:schemeClr>
                </a:solidFill>
              </a:rPr>
              <a:t>.</a:t>
            </a:r>
          </a:p>
          <a:p>
            <a:pPr>
              <a:lnSpc>
                <a:spcPct val="110000"/>
              </a:lnSpc>
            </a:pPr>
            <a:endParaRPr lang="en-US" sz="500">
              <a:solidFill>
                <a:schemeClr val="accent1">
                  <a:lumMod val="60000"/>
                  <a:lumOff val="40000"/>
                </a:schemeClr>
              </a:solidFill>
            </a:endParaRPr>
          </a:p>
        </p:txBody>
      </p:sp>
    </p:spTree>
    <p:extLst>
      <p:ext uri="{BB962C8B-B14F-4D97-AF65-F5344CB8AC3E}">
        <p14:creationId xmlns:p14="http://schemas.microsoft.com/office/powerpoint/2010/main" val="27189836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fillRect t="-1000" b="-1000"/>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BE2A49E-0BD9-321C-F602-AFA2FCF9B2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198" y="931857"/>
            <a:ext cx="10326946"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a:extLst>
              <a:ext uri="{FF2B5EF4-FFF2-40B4-BE49-F238E27FC236}">
                <a16:creationId xmlns:a16="http://schemas.microsoft.com/office/drawing/2014/main" id="{B92A266C-F8D5-ECAB-3D7F-5B136D3176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D770D99-C9DD-476A-1C68-E08F1EF493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4637" y="936478"/>
            <a:ext cx="10325177" cy="4985964"/>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8243EB2B-739E-212B-025A-5685FD297E6C}"/>
              </a:ext>
            </a:extLst>
          </p:cNvPr>
          <p:cNvSpPr>
            <a:spLocks noGrp="1"/>
          </p:cNvSpPr>
          <p:nvPr>
            <p:ph type="title"/>
          </p:nvPr>
        </p:nvSpPr>
        <p:spPr>
          <a:xfrm>
            <a:off x="887171" y="2924356"/>
            <a:ext cx="5319118" cy="1590134"/>
          </a:xfrm>
        </p:spPr>
        <p:txBody>
          <a:bodyPr vert="horz" lIns="91440" tIns="45720" rIns="91440" bIns="45720" rtlCol="0" anchor="b">
            <a:normAutofit/>
          </a:bodyPr>
          <a:lstStyle/>
          <a:p>
            <a:r>
              <a:rPr lang="en-US" sz="3200" spc="530" err="1">
                <a:solidFill>
                  <a:schemeClr val="bg1"/>
                </a:solidFill>
                <a:highlight>
                  <a:srgbClr val="000000"/>
                </a:highlight>
              </a:rPr>
              <a:t>Дякую</a:t>
            </a:r>
            <a:r>
              <a:rPr lang="en-US" sz="3200" spc="530" dirty="0">
                <a:solidFill>
                  <a:schemeClr val="bg1"/>
                </a:solidFill>
                <a:highlight>
                  <a:srgbClr val="000000"/>
                </a:highlight>
              </a:rPr>
              <a:t> </a:t>
            </a:r>
            <a:r>
              <a:rPr lang="en-US" sz="3200" spc="530" err="1">
                <a:solidFill>
                  <a:schemeClr val="bg1"/>
                </a:solidFill>
                <a:highlight>
                  <a:srgbClr val="000000"/>
                </a:highlight>
              </a:rPr>
              <a:t>за</a:t>
            </a:r>
            <a:r>
              <a:rPr lang="en-US" sz="3200" spc="530" dirty="0">
                <a:solidFill>
                  <a:schemeClr val="bg1"/>
                </a:solidFill>
                <a:highlight>
                  <a:srgbClr val="000000"/>
                </a:highlight>
              </a:rPr>
              <a:t> </a:t>
            </a:r>
            <a:r>
              <a:rPr lang="en-US" sz="3200" spc="530" err="1">
                <a:solidFill>
                  <a:schemeClr val="bg1"/>
                </a:solidFill>
                <a:highlight>
                  <a:srgbClr val="000000"/>
                </a:highlight>
              </a:rPr>
              <a:t>увагу</a:t>
            </a:r>
            <a:r>
              <a:rPr lang="en-US" sz="3200" spc="530" dirty="0">
                <a:solidFill>
                  <a:schemeClr val="bg1"/>
                </a:solidFill>
                <a:highlight>
                  <a:srgbClr val="000000"/>
                </a:highlight>
              </a:rPr>
              <a:t>!</a:t>
            </a:r>
          </a:p>
        </p:txBody>
      </p:sp>
    </p:spTree>
    <p:extLst>
      <p:ext uri="{BB962C8B-B14F-4D97-AF65-F5344CB8AC3E}">
        <p14:creationId xmlns:p14="http://schemas.microsoft.com/office/powerpoint/2010/main" val="4265992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812CB9FF-7D0E-C6EE-FD1E-5414C1C2FE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E4AF4B06-53F0-C847-8C21-2E98F18146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Зображення, що містить картина, мистецтво, міфологія, група&#10;&#10;Опис створено автоматично">
            <a:extLst>
              <a:ext uri="{FF2B5EF4-FFF2-40B4-BE49-F238E27FC236}">
                <a16:creationId xmlns:a16="http://schemas.microsoft.com/office/drawing/2014/main" id="{500B83FA-D6E5-9289-4A43-085952591C31}"/>
              </a:ext>
            </a:extLst>
          </p:cNvPr>
          <p:cNvPicPr>
            <a:picLocks noChangeAspect="1"/>
          </p:cNvPicPr>
          <p:nvPr/>
        </p:nvPicPr>
        <p:blipFill rotWithShape="1">
          <a:blip r:embed="rId2">
            <a:alphaModFix amt="50000"/>
          </a:blip>
          <a:srcRect l="1234" r="7210" b="-1"/>
          <a:stretch/>
        </p:blipFill>
        <p:spPr>
          <a:xfrm>
            <a:off x="-2" y="10"/>
            <a:ext cx="12192002" cy="6857990"/>
          </a:xfrm>
          <a:prstGeom prst="rect">
            <a:avLst/>
          </a:prstGeom>
        </p:spPr>
      </p:pic>
      <p:sp>
        <p:nvSpPr>
          <p:cNvPr id="30" name="Freeform: Shape 29">
            <a:extLst>
              <a:ext uri="{FF2B5EF4-FFF2-40B4-BE49-F238E27FC236}">
                <a16:creationId xmlns:a16="http://schemas.microsoft.com/office/drawing/2014/main" id="{7F70A2C4-3347-EF31-F002-FB70BCCF4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08344" y="938623"/>
            <a:ext cx="10369255" cy="4987842"/>
          </a:xfrm>
          <a:custGeom>
            <a:avLst/>
            <a:gdLst>
              <a:gd name="connsiteX0" fmla="*/ 0 w 4116027"/>
              <a:gd name="connsiteY0" fmla="*/ 0 h 5058263"/>
              <a:gd name="connsiteX1" fmla="*/ 3203647 w 4116027"/>
              <a:gd name="connsiteY1" fmla="*/ 0 h 5058263"/>
              <a:gd name="connsiteX2" fmla="*/ 3203647 w 4116027"/>
              <a:gd name="connsiteY2" fmla="*/ 1439014 h 5058263"/>
              <a:gd name="connsiteX3" fmla="*/ 4116027 w 4116027"/>
              <a:gd name="connsiteY3" fmla="*/ 1439014 h 5058263"/>
              <a:gd name="connsiteX4" fmla="*/ 4116027 w 4116027"/>
              <a:gd name="connsiteY4" fmla="*/ 5058263 h 5058263"/>
              <a:gd name="connsiteX5" fmla="*/ 0 w 4116027"/>
              <a:gd name="connsiteY5" fmla="*/ 5058263 h 5058263"/>
              <a:gd name="connsiteX0" fmla="*/ 3203647 w 4116027"/>
              <a:gd name="connsiteY0" fmla="*/ 1439014 h 5058263"/>
              <a:gd name="connsiteX1" fmla="*/ 4116027 w 4116027"/>
              <a:gd name="connsiteY1" fmla="*/ 1439014 h 5058263"/>
              <a:gd name="connsiteX2" fmla="*/ 4116027 w 4116027"/>
              <a:gd name="connsiteY2" fmla="*/ 5058263 h 5058263"/>
              <a:gd name="connsiteX3" fmla="*/ 0 w 4116027"/>
              <a:gd name="connsiteY3" fmla="*/ 5058263 h 5058263"/>
              <a:gd name="connsiteX4" fmla="*/ 0 w 4116027"/>
              <a:gd name="connsiteY4" fmla="*/ 0 h 5058263"/>
              <a:gd name="connsiteX5" fmla="*/ 3203647 w 4116027"/>
              <a:gd name="connsiteY5" fmla="*/ 0 h 5058263"/>
              <a:gd name="connsiteX6" fmla="*/ 3295087 w 4116027"/>
              <a:gd name="connsiteY6" fmla="*/ 1530454 h 5058263"/>
              <a:gd name="connsiteX0" fmla="*/ 3203647 w 4116027"/>
              <a:gd name="connsiteY0" fmla="*/ 1439014 h 5058263"/>
              <a:gd name="connsiteX1" fmla="*/ 4116027 w 4116027"/>
              <a:gd name="connsiteY1" fmla="*/ 1439014 h 5058263"/>
              <a:gd name="connsiteX2" fmla="*/ 4116027 w 4116027"/>
              <a:gd name="connsiteY2" fmla="*/ 5058263 h 5058263"/>
              <a:gd name="connsiteX3" fmla="*/ 0 w 4116027"/>
              <a:gd name="connsiteY3" fmla="*/ 5058263 h 5058263"/>
              <a:gd name="connsiteX4" fmla="*/ 0 w 4116027"/>
              <a:gd name="connsiteY4" fmla="*/ 0 h 5058263"/>
              <a:gd name="connsiteX5" fmla="*/ 3203647 w 4116027"/>
              <a:gd name="connsiteY5" fmla="*/ 0 h 5058263"/>
              <a:gd name="connsiteX0" fmla="*/ 4116027 w 4116027"/>
              <a:gd name="connsiteY0" fmla="*/ 1439014 h 5058263"/>
              <a:gd name="connsiteX1" fmla="*/ 4116027 w 4116027"/>
              <a:gd name="connsiteY1" fmla="*/ 5058263 h 5058263"/>
              <a:gd name="connsiteX2" fmla="*/ 0 w 4116027"/>
              <a:gd name="connsiteY2" fmla="*/ 5058263 h 5058263"/>
              <a:gd name="connsiteX3" fmla="*/ 0 w 4116027"/>
              <a:gd name="connsiteY3" fmla="*/ 0 h 5058263"/>
              <a:gd name="connsiteX4" fmla="*/ 3203647 w 4116027"/>
              <a:gd name="connsiteY4" fmla="*/ 0 h 5058263"/>
              <a:gd name="connsiteX0" fmla="*/ 4110211 w 4116027"/>
              <a:gd name="connsiteY0" fmla="*/ 1549397 h 5058263"/>
              <a:gd name="connsiteX1" fmla="*/ 4116027 w 4116027"/>
              <a:gd name="connsiteY1" fmla="*/ 5058263 h 5058263"/>
              <a:gd name="connsiteX2" fmla="*/ 0 w 4116027"/>
              <a:gd name="connsiteY2" fmla="*/ 5058263 h 5058263"/>
              <a:gd name="connsiteX3" fmla="*/ 0 w 4116027"/>
              <a:gd name="connsiteY3" fmla="*/ 0 h 5058263"/>
              <a:gd name="connsiteX4" fmla="*/ 3203647 w 4116027"/>
              <a:gd name="connsiteY4" fmla="*/ 0 h 5058263"/>
              <a:gd name="connsiteX0" fmla="*/ 4110211 w 4116027"/>
              <a:gd name="connsiteY0" fmla="*/ 1549397 h 5058263"/>
              <a:gd name="connsiteX1" fmla="*/ 4116027 w 4116027"/>
              <a:gd name="connsiteY1" fmla="*/ 5058263 h 5058263"/>
              <a:gd name="connsiteX2" fmla="*/ 0 w 4116027"/>
              <a:gd name="connsiteY2" fmla="*/ 5058263 h 5058263"/>
              <a:gd name="connsiteX3" fmla="*/ 0 w 4116027"/>
              <a:gd name="connsiteY3" fmla="*/ 0 h 5058263"/>
              <a:gd name="connsiteX4" fmla="*/ 2858576 w 4116027"/>
              <a:gd name="connsiteY4" fmla="*/ 0 h 5058263"/>
              <a:gd name="connsiteX0" fmla="*/ 4110211 w 4116027"/>
              <a:gd name="connsiteY0" fmla="*/ 1751767 h 5058263"/>
              <a:gd name="connsiteX1" fmla="*/ 4116027 w 4116027"/>
              <a:gd name="connsiteY1" fmla="*/ 5058263 h 5058263"/>
              <a:gd name="connsiteX2" fmla="*/ 0 w 4116027"/>
              <a:gd name="connsiteY2" fmla="*/ 5058263 h 5058263"/>
              <a:gd name="connsiteX3" fmla="*/ 0 w 4116027"/>
              <a:gd name="connsiteY3" fmla="*/ 0 h 5058263"/>
              <a:gd name="connsiteX4" fmla="*/ 2858576 w 4116027"/>
              <a:gd name="connsiteY4" fmla="*/ 0 h 5058263"/>
              <a:gd name="connsiteX0" fmla="*/ 4110211 w 4116027"/>
              <a:gd name="connsiteY0" fmla="*/ 1751767 h 5058263"/>
              <a:gd name="connsiteX1" fmla="*/ 4116027 w 4116027"/>
              <a:gd name="connsiteY1" fmla="*/ 5058263 h 5058263"/>
              <a:gd name="connsiteX2" fmla="*/ 0 w 4116027"/>
              <a:gd name="connsiteY2" fmla="*/ 5058263 h 5058263"/>
              <a:gd name="connsiteX3" fmla="*/ 0 w 4116027"/>
              <a:gd name="connsiteY3" fmla="*/ 0 h 5058263"/>
              <a:gd name="connsiteX4" fmla="*/ 2556812 w 4116027"/>
              <a:gd name="connsiteY4" fmla="*/ 6142 h 5058263"/>
              <a:gd name="connsiteX0" fmla="*/ 4110211 w 4116027"/>
              <a:gd name="connsiteY0" fmla="*/ 1751767 h 5058263"/>
              <a:gd name="connsiteX1" fmla="*/ 4116027 w 4116027"/>
              <a:gd name="connsiteY1" fmla="*/ 5058263 h 5058263"/>
              <a:gd name="connsiteX2" fmla="*/ 0 w 4116027"/>
              <a:gd name="connsiteY2" fmla="*/ 5058263 h 5058263"/>
              <a:gd name="connsiteX3" fmla="*/ 0 w 4116027"/>
              <a:gd name="connsiteY3" fmla="*/ 0 h 5058263"/>
              <a:gd name="connsiteX4" fmla="*/ 2470533 w 4116027"/>
              <a:gd name="connsiteY4" fmla="*/ 1434 h 5058263"/>
              <a:gd name="connsiteX0" fmla="*/ 4109005 w 4116027"/>
              <a:gd name="connsiteY0" fmla="*/ 1610052 h 5058263"/>
              <a:gd name="connsiteX1" fmla="*/ 4116027 w 4116027"/>
              <a:gd name="connsiteY1" fmla="*/ 5058263 h 5058263"/>
              <a:gd name="connsiteX2" fmla="*/ 0 w 4116027"/>
              <a:gd name="connsiteY2" fmla="*/ 5058263 h 5058263"/>
              <a:gd name="connsiteX3" fmla="*/ 0 w 4116027"/>
              <a:gd name="connsiteY3" fmla="*/ 0 h 5058263"/>
              <a:gd name="connsiteX4" fmla="*/ 2470533 w 4116027"/>
              <a:gd name="connsiteY4" fmla="*/ 1434 h 5058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6027" h="5058263">
                <a:moveTo>
                  <a:pt x="4109005" y="1610052"/>
                </a:moveTo>
                <a:cubicBezTo>
                  <a:pt x="4110944" y="2779674"/>
                  <a:pt x="4114088" y="3888641"/>
                  <a:pt x="4116027" y="5058263"/>
                </a:cubicBezTo>
                <a:lnTo>
                  <a:pt x="0" y="5058263"/>
                </a:lnTo>
                <a:lnTo>
                  <a:pt x="0" y="0"/>
                </a:lnTo>
                <a:lnTo>
                  <a:pt x="2470533" y="1434"/>
                </a:lnTo>
              </a:path>
            </a:pathLst>
          </a:cu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F54FFCDD-DD94-CC5B-C87F-55D5B28A3243}"/>
              </a:ext>
            </a:extLst>
          </p:cNvPr>
          <p:cNvSpPr>
            <a:spLocks noGrp="1"/>
          </p:cNvSpPr>
          <p:nvPr>
            <p:ph type="ctrTitle"/>
          </p:nvPr>
        </p:nvSpPr>
        <p:spPr>
          <a:xfrm>
            <a:off x="781175" y="703736"/>
            <a:ext cx="4285881" cy="1810864"/>
          </a:xfrm>
          <a:noFill/>
        </p:spPr>
        <p:txBody>
          <a:bodyPr anchor="t">
            <a:normAutofit/>
          </a:bodyPr>
          <a:lstStyle/>
          <a:p>
            <a:r>
              <a:rPr lang="uk-UA" dirty="0">
                <a:solidFill>
                  <a:schemeClr val="accent1">
                    <a:lumMod val="60000"/>
                    <a:lumOff val="40000"/>
                  </a:schemeClr>
                </a:solidFill>
              </a:rPr>
              <a:t>Київська держава</a:t>
            </a:r>
          </a:p>
        </p:txBody>
      </p:sp>
      <p:sp>
        <p:nvSpPr>
          <p:cNvPr id="3" name="Місце для вмісту 2">
            <a:extLst>
              <a:ext uri="{FF2B5EF4-FFF2-40B4-BE49-F238E27FC236}">
                <a16:creationId xmlns:a16="http://schemas.microsoft.com/office/drawing/2014/main" id="{B8B4AC8F-3263-B8CA-9754-AFA08AB8839F}"/>
              </a:ext>
            </a:extLst>
          </p:cNvPr>
          <p:cNvSpPr>
            <a:spLocks noGrp="1"/>
          </p:cNvSpPr>
          <p:nvPr>
            <p:ph type="subTitle" idx="1"/>
          </p:nvPr>
        </p:nvSpPr>
        <p:spPr>
          <a:xfrm>
            <a:off x="984237" y="1840118"/>
            <a:ext cx="10220284" cy="4085332"/>
          </a:xfrm>
        </p:spPr>
        <p:txBody>
          <a:bodyPr vert="horz" lIns="91440" tIns="45720" rIns="91440" bIns="45720" rtlCol="0" anchor="b">
            <a:noAutofit/>
          </a:bodyPr>
          <a:lstStyle/>
          <a:p>
            <a:pPr>
              <a:lnSpc>
                <a:spcPct val="110000"/>
              </a:lnSpc>
            </a:pPr>
            <a:r>
              <a:rPr lang="uk-UA" sz="2000" dirty="0">
                <a:solidFill>
                  <a:schemeClr val="accent1">
                    <a:lumMod val="60000"/>
                    <a:lumOff val="40000"/>
                  </a:schemeClr>
                </a:solidFill>
                <a:latin typeface="Georgia"/>
              </a:rPr>
              <a:t>Економічна думка в Україні бере початок із суспільно-економічних поглядів Київської Русі, з таких пам'яток, як "Руська правда" Ярослава (XI ст.), "Повчання" Володимира Мономаха (XII </a:t>
            </a:r>
            <a:r>
              <a:rPr lang="uk-UA" sz="2000" err="1">
                <a:solidFill>
                  <a:schemeClr val="accent1">
                    <a:lumMod val="60000"/>
                    <a:lumOff val="40000"/>
                  </a:schemeClr>
                </a:solidFill>
                <a:latin typeface="Georgia"/>
              </a:rPr>
              <a:t>ст</a:t>
            </a:r>
            <a:r>
              <a:rPr lang="uk-UA" sz="2000" dirty="0">
                <a:solidFill>
                  <a:schemeClr val="accent1">
                    <a:lumMod val="60000"/>
                    <a:lumOff val="40000"/>
                  </a:schemeClr>
                </a:solidFill>
                <a:latin typeface="Georgia"/>
              </a:rPr>
              <a:t>), "Слово о полку Ігоревім" (XII ст.), літопису "Повість временних літ" (кінець XI — початок XII ст.), "Київський літопис" (XII ст.), "Галицько-Волинський літопис" (XII—</a:t>
            </a:r>
            <a:r>
              <a:rPr lang="uk-UA" sz="2000" err="1">
                <a:solidFill>
                  <a:schemeClr val="accent1">
                    <a:lumMod val="60000"/>
                    <a:lumOff val="40000"/>
                  </a:schemeClr>
                </a:solidFill>
                <a:latin typeface="Georgia"/>
              </a:rPr>
              <a:t>XIIIст</a:t>
            </a:r>
            <a:r>
              <a:rPr lang="uk-UA" sz="2000" dirty="0">
                <a:solidFill>
                  <a:schemeClr val="accent1">
                    <a:lumMod val="60000"/>
                    <a:lumOff val="40000"/>
                  </a:schemeClr>
                </a:solidFill>
                <a:latin typeface="Georgia"/>
              </a:rPr>
              <a:t>.), "Моління Даниїла </a:t>
            </a:r>
            <a:r>
              <a:rPr lang="uk-UA" sz="2000" err="1">
                <a:solidFill>
                  <a:schemeClr val="accent1">
                    <a:lumMod val="60000"/>
                    <a:lumOff val="40000"/>
                  </a:schemeClr>
                </a:solidFill>
                <a:latin typeface="Georgia"/>
              </a:rPr>
              <a:t>Заточника</a:t>
            </a:r>
            <a:r>
              <a:rPr lang="uk-UA" sz="2000" dirty="0">
                <a:solidFill>
                  <a:schemeClr val="accent1">
                    <a:lumMod val="60000"/>
                    <a:lumOff val="40000"/>
                  </a:schemeClr>
                </a:solidFill>
                <a:latin typeface="Georgia"/>
              </a:rPr>
              <a:t>" (</a:t>
            </a:r>
            <a:r>
              <a:rPr lang="uk-UA" sz="2000" err="1">
                <a:solidFill>
                  <a:schemeClr val="accent1">
                    <a:lumMod val="60000"/>
                    <a:lumOff val="40000"/>
                  </a:schemeClr>
                </a:solidFill>
                <a:latin typeface="Georgia"/>
              </a:rPr>
              <a:t>XIIIст</a:t>
            </a:r>
            <a:r>
              <a:rPr lang="uk-UA" sz="2000" dirty="0">
                <a:solidFill>
                  <a:schemeClr val="accent1">
                    <a:lumMod val="60000"/>
                    <a:lumOff val="40000"/>
                  </a:schemeClr>
                </a:solidFill>
                <a:latin typeface="Georgia"/>
              </a:rPr>
              <a:t>.). Ці твори містять окремі елементи суспільно-економічної думки, що відображають ідеологію пануючого класу феодалів, його намагання зміцнити феодальний лад та </a:t>
            </a:r>
            <a:r>
              <a:rPr lang="uk-UA" sz="2000" err="1">
                <a:solidFill>
                  <a:schemeClr val="accent1">
                    <a:lumMod val="60000"/>
                    <a:lumOff val="40000"/>
                  </a:schemeClr>
                </a:solidFill>
                <a:latin typeface="Georgia"/>
              </a:rPr>
              <a:t>обгрунтувати</a:t>
            </a:r>
            <a:r>
              <a:rPr lang="uk-UA" sz="2000" dirty="0">
                <a:solidFill>
                  <a:schemeClr val="accent1">
                    <a:lumMod val="60000"/>
                    <a:lumOff val="40000"/>
                  </a:schemeClr>
                </a:solidFill>
                <a:latin typeface="Georgia"/>
              </a:rPr>
              <a:t> прагнення давньоруської держави відігравати самостійну роль у міжнародному житті.</a:t>
            </a:r>
            <a:endParaRPr lang="uk-UA" sz="2000">
              <a:solidFill>
                <a:schemeClr val="accent1">
                  <a:lumMod val="60000"/>
                  <a:lumOff val="40000"/>
                </a:schemeClr>
              </a:solidFill>
            </a:endParaRPr>
          </a:p>
        </p:txBody>
      </p:sp>
    </p:spTree>
    <p:extLst>
      <p:ext uri="{BB962C8B-B14F-4D97-AF65-F5344CB8AC3E}">
        <p14:creationId xmlns:p14="http://schemas.microsoft.com/office/powerpoint/2010/main" val="795961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DC22E14B-4FF3-5229-CA86-75E25F3725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Зображення, що містить текст, Обличчя людини, Пророк, церква&#10;&#10;Опис створено автоматично">
            <a:extLst>
              <a:ext uri="{FF2B5EF4-FFF2-40B4-BE49-F238E27FC236}">
                <a16:creationId xmlns:a16="http://schemas.microsoft.com/office/drawing/2014/main" id="{918D81DE-4265-DF32-A5EB-86373C8911E6}"/>
              </a:ext>
            </a:extLst>
          </p:cNvPr>
          <p:cNvPicPr>
            <a:picLocks noChangeAspect="1"/>
          </p:cNvPicPr>
          <p:nvPr/>
        </p:nvPicPr>
        <p:blipFill rotWithShape="1">
          <a:blip r:embed="rId2"/>
          <a:srcRect r="1" b="6472"/>
          <a:stretch/>
        </p:blipFill>
        <p:spPr>
          <a:xfrm>
            <a:off x="7537704" y="-2"/>
            <a:ext cx="4654296" cy="6857999"/>
          </a:xfrm>
          <a:prstGeom prst="rect">
            <a:avLst/>
          </a:prstGeom>
        </p:spPr>
      </p:pic>
      <p:sp>
        <p:nvSpPr>
          <p:cNvPr id="34" name="Rectangle 33">
            <a:extLst>
              <a:ext uri="{FF2B5EF4-FFF2-40B4-BE49-F238E27FC236}">
                <a16:creationId xmlns:a16="http://schemas.microsoft.com/office/drawing/2014/main" id="{FA6B968A-A417-B33C-613C-7B1B45542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198" y="931857"/>
            <a:ext cx="10326946"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23B6266E-4257-00E5-1830-860BFDA59D0A}"/>
              </a:ext>
            </a:extLst>
          </p:cNvPr>
          <p:cNvSpPr>
            <a:spLocks noGrp="1"/>
          </p:cNvSpPr>
          <p:nvPr>
            <p:ph type="title"/>
          </p:nvPr>
        </p:nvSpPr>
        <p:spPr>
          <a:xfrm>
            <a:off x="782418" y="1280160"/>
            <a:ext cx="5670400" cy="1152144"/>
          </a:xfrm>
        </p:spPr>
        <p:txBody>
          <a:bodyPr>
            <a:normAutofit/>
          </a:bodyPr>
          <a:lstStyle/>
          <a:p>
            <a:r>
              <a:rPr lang="uk-UA"/>
              <a:t>Період XVI-XVII століття</a:t>
            </a:r>
          </a:p>
        </p:txBody>
      </p:sp>
      <p:sp>
        <p:nvSpPr>
          <p:cNvPr id="3" name="Місце для вмісту 2">
            <a:extLst>
              <a:ext uri="{FF2B5EF4-FFF2-40B4-BE49-F238E27FC236}">
                <a16:creationId xmlns:a16="http://schemas.microsoft.com/office/drawing/2014/main" id="{2C6315BB-AD6A-1BEF-4640-32DBAE363353}"/>
              </a:ext>
            </a:extLst>
          </p:cNvPr>
          <p:cNvSpPr>
            <a:spLocks noGrp="1"/>
          </p:cNvSpPr>
          <p:nvPr>
            <p:ph idx="1"/>
          </p:nvPr>
        </p:nvSpPr>
        <p:spPr>
          <a:xfrm>
            <a:off x="1620445" y="2890881"/>
            <a:ext cx="4832373" cy="2633866"/>
          </a:xfrm>
        </p:spPr>
        <p:txBody>
          <a:bodyPr vert="horz" lIns="91440" tIns="45720" rIns="91440" bIns="45720" rtlCol="0">
            <a:normAutofit/>
          </a:bodyPr>
          <a:lstStyle/>
          <a:p>
            <a:pPr>
              <a:lnSpc>
                <a:spcPct val="110000"/>
              </a:lnSpc>
            </a:pPr>
            <a:r>
              <a:rPr lang="uk-UA" sz="1500">
                <a:latin typeface="Georgia"/>
              </a:rPr>
              <a:t>У XVI — на початку XVII ст. суспільно-економічна думка була спрямована на захист національної незалежності українських земель, які захопила шляхетська Польща. Серед просвітителів України значне місце посідає Іван Вишенський, який вбачав ідеал майбутнього суспільства у створенні "царства божого", де всі люди будуть рівними. Засобом досягнення цього він вважав самовдосконалення людини, додержання заповідей божих.</a:t>
            </a:r>
            <a:endParaRPr lang="uk-UA" sz="1500"/>
          </a:p>
        </p:txBody>
      </p:sp>
    </p:spTree>
    <p:extLst>
      <p:ext uri="{BB962C8B-B14F-4D97-AF65-F5344CB8AC3E}">
        <p14:creationId xmlns:p14="http://schemas.microsoft.com/office/powerpoint/2010/main" val="4245343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EA7E8276-E7F8-D393-6F54-0BF8862C3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667DFE30-E9B4-B520-D9CF-5181D140E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34648"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4" descr="Зображення, що містить трава, одежа, просто неба, особа">
            <a:extLst>
              <a:ext uri="{FF2B5EF4-FFF2-40B4-BE49-F238E27FC236}">
                <a16:creationId xmlns:a16="http://schemas.microsoft.com/office/drawing/2014/main" id="{419A56DC-E905-6319-6E7E-3342811056A9}"/>
              </a:ext>
            </a:extLst>
          </p:cNvPr>
          <p:cNvPicPr>
            <a:picLocks noChangeAspect="1"/>
          </p:cNvPicPr>
          <p:nvPr/>
        </p:nvPicPr>
        <p:blipFill rotWithShape="1">
          <a:blip r:embed="rId2">
            <a:alphaModFix amt="50000"/>
          </a:blip>
          <a:srcRect l="27494" r="14826"/>
          <a:stretch/>
        </p:blipFill>
        <p:spPr>
          <a:xfrm>
            <a:off x="-1" y="10"/>
            <a:ext cx="7534649" cy="6857989"/>
          </a:xfrm>
          <a:prstGeom prst="rect">
            <a:avLst/>
          </a:prstGeom>
        </p:spPr>
      </p:pic>
      <p:sp>
        <p:nvSpPr>
          <p:cNvPr id="2" name="Заголовок 1">
            <a:extLst>
              <a:ext uri="{FF2B5EF4-FFF2-40B4-BE49-F238E27FC236}">
                <a16:creationId xmlns:a16="http://schemas.microsoft.com/office/drawing/2014/main" id="{464FC74E-02F3-C321-21EF-8E9D688C0EE8}"/>
              </a:ext>
            </a:extLst>
          </p:cNvPr>
          <p:cNvSpPr>
            <a:spLocks noGrp="1"/>
          </p:cNvSpPr>
          <p:nvPr>
            <p:ph type="title"/>
          </p:nvPr>
        </p:nvSpPr>
        <p:spPr>
          <a:xfrm>
            <a:off x="738785" y="3994511"/>
            <a:ext cx="4054887" cy="1591492"/>
          </a:xfrm>
          <a:noFill/>
        </p:spPr>
        <p:txBody>
          <a:bodyPr>
            <a:normAutofit/>
          </a:bodyPr>
          <a:lstStyle/>
          <a:p>
            <a:pPr>
              <a:lnSpc>
                <a:spcPct val="110000"/>
              </a:lnSpc>
            </a:pPr>
            <a:r>
              <a:rPr lang="uk-UA" sz="2200">
                <a:solidFill>
                  <a:schemeClr val="accent1">
                    <a:lumMod val="60000"/>
                    <a:lumOff val="40000"/>
                  </a:schemeClr>
                </a:solidFill>
              </a:rPr>
              <a:t>Зародження антикріпосницьких ідей</a:t>
            </a:r>
          </a:p>
        </p:txBody>
      </p:sp>
      <p:sp>
        <p:nvSpPr>
          <p:cNvPr id="3" name="Місце для вмісту 2">
            <a:extLst>
              <a:ext uri="{FF2B5EF4-FFF2-40B4-BE49-F238E27FC236}">
                <a16:creationId xmlns:a16="http://schemas.microsoft.com/office/drawing/2014/main" id="{96E882E1-6ED1-A3AC-1367-B9B980190A41}"/>
              </a:ext>
            </a:extLst>
          </p:cNvPr>
          <p:cNvSpPr>
            <a:spLocks noGrp="1"/>
          </p:cNvSpPr>
          <p:nvPr>
            <p:ph idx="1"/>
          </p:nvPr>
        </p:nvSpPr>
        <p:spPr>
          <a:xfrm>
            <a:off x="8462681" y="914400"/>
            <a:ext cx="2811544" cy="5029200"/>
          </a:xfrm>
        </p:spPr>
        <p:txBody>
          <a:bodyPr vert="horz" lIns="91440" tIns="45720" rIns="91440" bIns="45720" rtlCol="0">
            <a:normAutofit/>
          </a:bodyPr>
          <a:lstStyle/>
          <a:p>
            <a:r>
              <a:rPr lang="uk-UA">
                <a:latin typeface="Georgia"/>
              </a:rPr>
              <a:t>У другій половині XVIII ст. суспільно-економічній думці України були властиві антикріпосницькі ідеї. Так, просвітитель Я. П. </a:t>
            </a:r>
            <a:r>
              <a:rPr lang="uk-UA" err="1">
                <a:latin typeface="Georgia"/>
              </a:rPr>
              <a:t>Козельський</a:t>
            </a:r>
            <a:r>
              <a:rPr lang="uk-UA">
                <a:latin typeface="Georgia"/>
              </a:rPr>
              <a:t> у творі "Філософські пропозиції" (1768) зазначав, що "не золото та срібло, а працелюбність людей складає багатство народів".</a:t>
            </a:r>
            <a:endParaRPr lang="uk-UA"/>
          </a:p>
        </p:txBody>
      </p:sp>
      <p:sp>
        <p:nvSpPr>
          <p:cNvPr id="42" name="Freeform: Shape 41">
            <a:extLst>
              <a:ext uri="{FF2B5EF4-FFF2-40B4-BE49-F238E27FC236}">
                <a16:creationId xmlns:a16="http://schemas.microsoft.com/office/drawing/2014/main" id="{F4A35A5E-99B4-DBDF-D46C-B415D1F42C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35881" y="931855"/>
            <a:ext cx="5657097" cy="4992273"/>
          </a:xfrm>
          <a:custGeom>
            <a:avLst/>
            <a:gdLst>
              <a:gd name="connsiteX0" fmla="*/ 0 w 4172596"/>
              <a:gd name="connsiteY0" fmla="*/ 0 h 4952999"/>
              <a:gd name="connsiteX1" fmla="*/ 4172596 w 4172596"/>
              <a:gd name="connsiteY1" fmla="*/ 0 h 4952999"/>
              <a:gd name="connsiteX2" fmla="*/ 4172596 w 4172596"/>
              <a:gd name="connsiteY2" fmla="*/ 342900 h 4952999"/>
              <a:gd name="connsiteX3" fmla="*/ 3239761 w 4172596"/>
              <a:gd name="connsiteY3" fmla="*/ 342900 h 4952999"/>
              <a:gd name="connsiteX4" fmla="*/ 3239761 w 4172596"/>
              <a:gd name="connsiteY4" fmla="*/ 1934392 h 4952999"/>
              <a:gd name="connsiteX5" fmla="*/ 4172596 w 4172596"/>
              <a:gd name="connsiteY5" fmla="*/ 1934392 h 4952999"/>
              <a:gd name="connsiteX6" fmla="*/ 4172596 w 4172596"/>
              <a:gd name="connsiteY6" fmla="*/ 4952999 h 4952999"/>
              <a:gd name="connsiteX7" fmla="*/ 0 w 4172596"/>
              <a:gd name="connsiteY7" fmla="*/ 4952999 h 4952999"/>
              <a:gd name="connsiteX0" fmla="*/ 3239761 w 4172596"/>
              <a:gd name="connsiteY0" fmla="*/ 1934392 h 4952999"/>
              <a:gd name="connsiteX1" fmla="*/ 4172596 w 4172596"/>
              <a:gd name="connsiteY1" fmla="*/ 1934392 h 4952999"/>
              <a:gd name="connsiteX2" fmla="*/ 4172596 w 4172596"/>
              <a:gd name="connsiteY2" fmla="*/ 4952999 h 4952999"/>
              <a:gd name="connsiteX3" fmla="*/ 0 w 4172596"/>
              <a:gd name="connsiteY3" fmla="*/ 4952999 h 4952999"/>
              <a:gd name="connsiteX4" fmla="*/ 0 w 4172596"/>
              <a:gd name="connsiteY4" fmla="*/ 0 h 4952999"/>
              <a:gd name="connsiteX5" fmla="*/ 4172596 w 4172596"/>
              <a:gd name="connsiteY5" fmla="*/ 0 h 4952999"/>
              <a:gd name="connsiteX6" fmla="*/ 4172596 w 4172596"/>
              <a:gd name="connsiteY6" fmla="*/ 342900 h 4952999"/>
              <a:gd name="connsiteX7" fmla="*/ 3239761 w 4172596"/>
              <a:gd name="connsiteY7" fmla="*/ 342900 h 4952999"/>
              <a:gd name="connsiteX8" fmla="*/ 3331201 w 4172596"/>
              <a:gd name="connsiteY8" fmla="*/ 2025832 h 4952999"/>
              <a:gd name="connsiteX0" fmla="*/ 3239761 w 4172596"/>
              <a:gd name="connsiteY0" fmla="*/ 1934392 h 4952999"/>
              <a:gd name="connsiteX1" fmla="*/ 4172596 w 4172596"/>
              <a:gd name="connsiteY1" fmla="*/ 1934392 h 4952999"/>
              <a:gd name="connsiteX2" fmla="*/ 4172596 w 4172596"/>
              <a:gd name="connsiteY2" fmla="*/ 4952999 h 4952999"/>
              <a:gd name="connsiteX3" fmla="*/ 0 w 4172596"/>
              <a:gd name="connsiteY3" fmla="*/ 4952999 h 4952999"/>
              <a:gd name="connsiteX4" fmla="*/ 0 w 4172596"/>
              <a:gd name="connsiteY4" fmla="*/ 0 h 4952999"/>
              <a:gd name="connsiteX5" fmla="*/ 4172596 w 4172596"/>
              <a:gd name="connsiteY5" fmla="*/ 0 h 4952999"/>
              <a:gd name="connsiteX6" fmla="*/ 4172596 w 4172596"/>
              <a:gd name="connsiteY6" fmla="*/ 342900 h 4952999"/>
              <a:gd name="connsiteX7" fmla="*/ 3239761 w 4172596"/>
              <a:gd name="connsiteY7" fmla="*/ 342900 h 4952999"/>
              <a:gd name="connsiteX0" fmla="*/ 4172596 w 4172596"/>
              <a:gd name="connsiteY0" fmla="*/ 1934392 h 4952999"/>
              <a:gd name="connsiteX1" fmla="*/ 4172596 w 4172596"/>
              <a:gd name="connsiteY1" fmla="*/ 4952999 h 4952999"/>
              <a:gd name="connsiteX2" fmla="*/ 0 w 4172596"/>
              <a:gd name="connsiteY2" fmla="*/ 4952999 h 4952999"/>
              <a:gd name="connsiteX3" fmla="*/ 0 w 4172596"/>
              <a:gd name="connsiteY3" fmla="*/ 0 h 4952999"/>
              <a:gd name="connsiteX4" fmla="*/ 4172596 w 4172596"/>
              <a:gd name="connsiteY4" fmla="*/ 0 h 4952999"/>
              <a:gd name="connsiteX5" fmla="*/ 4172596 w 4172596"/>
              <a:gd name="connsiteY5" fmla="*/ 342900 h 4952999"/>
              <a:gd name="connsiteX6" fmla="*/ 3239761 w 4172596"/>
              <a:gd name="connsiteY6" fmla="*/ 342900 h 4952999"/>
              <a:gd name="connsiteX0" fmla="*/ 4172596 w 4172596"/>
              <a:gd name="connsiteY0" fmla="*/ 1934392 h 4952999"/>
              <a:gd name="connsiteX1" fmla="*/ 4172596 w 4172596"/>
              <a:gd name="connsiteY1" fmla="*/ 4952999 h 4952999"/>
              <a:gd name="connsiteX2" fmla="*/ 0 w 4172596"/>
              <a:gd name="connsiteY2" fmla="*/ 4952999 h 4952999"/>
              <a:gd name="connsiteX3" fmla="*/ 0 w 4172596"/>
              <a:gd name="connsiteY3" fmla="*/ 0 h 4952999"/>
              <a:gd name="connsiteX4" fmla="*/ 4172596 w 4172596"/>
              <a:gd name="connsiteY4" fmla="*/ 0 h 4952999"/>
              <a:gd name="connsiteX5" fmla="*/ 4172596 w 4172596"/>
              <a:gd name="connsiteY5" fmla="*/ 342900 h 4952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72596" h="4952999">
                <a:moveTo>
                  <a:pt x="4172596" y="1934392"/>
                </a:moveTo>
                <a:lnTo>
                  <a:pt x="4172596" y="4952999"/>
                </a:lnTo>
                <a:lnTo>
                  <a:pt x="0" y="4952999"/>
                </a:lnTo>
                <a:lnTo>
                  <a:pt x="0" y="0"/>
                </a:lnTo>
                <a:lnTo>
                  <a:pt x="4172596" y="0"/>
                </a:lnTo>
                <a:lnTo>
                  <a:pt x="4172596" y="342900"/>
                </a:lnTo>
              </a:path>
            </a:pathLst>
          </a:cu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164572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8" name="Rectangle 40">
            <a:extLst>
              <a:ext uri="{FF2B5EF4-FFF2-40B4-BE49-F238E27FC236}">
                <a16:creationId xmlns:a16="http://schemas.microsoft.com/office/drawing/2014/main" id="{5BE2A49E-0BD9-321C-F602-AFA2FCF9B2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198" y="931857"/>
            <a:ext cx="10326946"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9" name="Rectangle 42">
            <a:extLst>
              <a:ext uri="{FF2B5EF4-FFF2-40B4-BE49-F238E27FC236}">
                <a16:creationId xmlns:a16="http://schemas.microsoft.com/office/drawing/2014/main" id="{EA7E8276-E7F8-D393-6F54-0BF8862C3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4">
            <a:extLst>
              <a:ext uri="{FF2B5EF4-FFF2-40B4-BE49-F238E27FC236}">
                <a16:creationId xmlns:a16="http://schemas.microsoft.com/office/drawing/2014/main" id="{667DFE30-E9B4-B520-D9CF-5181D140E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34648"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Місце для вмісту 4" descr="Зображення, що містить Обличчя людини, портрет, чоловік, особа&#10;&#10;Опис створено автоматично">
            <a:extLst>
              <a:ext uri="{FF2B5EF4-FFF2-40B4-BE49-F238E27FC236}">
                <a16:creationId xmlns:a16="http://schemas.microsoft.com/office/drawing/2014/main" id="{F4D9DE9A-AF42-2744-1C22-CADC8899CDED}"/>
              </a:ext>
            </a:extLst>
          </p:cNvPr>
          <p:cNvPicPr>
            <a:picLocks noGrp="1" noChangeAspect="1"/>
          </p:cNvPicPr>
          <p:nvPr>
            <p:ph sz="half" idx="2"/>
          </p:nvPr>
        </p:nvPicPr>
        <p:blipFill rotWithShape="1">
          <a:blip r:embed="rId2">
            <a:alphaModFix amt="50000"/>
          </a:blip>
          <a:srcRect t="16627" r="-1" b="16625"/>
          <a:stretch/>
        </p:blipFill>
        <p:spPr>
          <a:xfrm>
            <a:off x="-1" y="10"/>
            <a:ext cx="7534649" cy="6857989"/>
          </a:xfrm>
          <a:prstGeom prst="rect">
            <a:avLst/>
          </a:prstGeom>
        </p:spPr>
      </p:pic>
      <p:sp>
        <p:nvSpPr>
          <p:cNvPr id="2" name="Заголовок 1">
            <a:extLst>
              <a:ext uri="{FF2B5EF4-FFF2-40B4-BE49-F238E27FC236}">
                <a16:creationId xmlns:a16="http://schemas.microsoft.com/office/drawing/2014/main" id="{54E80E50-2254-14AC-26F7-647170BBFE41}"/>
              </a:ext>
            </a:extLst>
          </p:cNvPr>
          <p:cNvSpPr>
            <a:spLocks noGrp="1"/>
          </p:cNvSpPr>
          <p:nvPr>
            <p:ph type="title"/>
          </p:nvPr>
        </p:nvSpPr>
        <p:spPr>
          <a:xfrm>
            <a:off x="738785" y="3994511"/>
            <a:ext cx="4054887" cy="1591492"/>
          </a:xfrm>
          <a:noFill/>
        </p:spPr>
        <p:txBody>
          <a:bodyPr vert="horz" lIns="91440" tIns="45720" rIns="91440" bIns="45720" rtlCol="0" anchor="b">
            <a:normAutofit/>
          </a:bodyPr>
          <a:lstStyle/>
          <a:p>
            <a:r>
              <a:rPr lang="en-US" b="1" kern="1200" cap="all" spc="500" baseline="0">
                <a:solidFill>
                  <a:schemeClr val="accent1">
                    <a:lumMod val="60000"/>
                    <a:lumOff val="40000"/>
                  </a:schemeClr>
                </a:solidFill>
                <a:latin typeface="+mj-lt"/>
                <a:ea typeface="+mj-ea"/>
                <a:cs typeface="+mj-cs"/>
              </a:rPr>
              <a:t>Протест Сковороди</a:t>
            </a:r>
          </a:p>
        </p:txBody>
      </p:sp>
      <p:sp>
        <p:nvSpPr>
          <p:cNvPr id="3" name="Місце для вмісту 2">
            <a:extLst>
              <a:ext uri="{FF2B5EF4-FFF2-40B4-BE49-F238E27FC236}">
                <a16:creationId xmlns:a16="http://schemas.microsoft.com/office/drawing/2014/main" id="{0AFBD747-89AB-1933-E1E9-29CA984222E4}"/>
              </a:ext>
            </a:extLst>
          </p:cNvPr>
          <p:cNvSpPr>
            <a:spLocks noGrp="1"/>
          </p:cNvSpPr>
          <p:nvPr>
            <p:ph sz="half" idx="1"/>
          </p:nvPr>
        </p:nvSpPr>
        <p:spPr>
          <a:xfrm>
            <a:off x="8462681" y="914400"/>
            <a:ext cx="2811544" cy="5029200"/>
          </a:xfrm>
        </p:spPr>
        <p:txBody>
          <a:bodyPr vert="horz" lIns="91440" tIns="45720" rIns="91440" bIns="45720" rtlCol="0">
            <a:normAutofit/>
          </a:bodyPr>
          <a:lstStyle/>
          <a:p>
            <a:pPr>
              <a:lnSpc>
                <a:spcPct val="110000"/>
              </a:lnSpc>
            </a:pPr>
            <a:r>
              <a:rPr lang="en-US" sz="1500"/>
              <a:t>Найрішучіший протест проти кріпосництва висловив Г. С. Сковорода — видатний український мислитель. Найбільшим благом людства Г. С. Сковорода проголошував свободу. Новий суспільний устрій, створений на основі принципу загального щастя, філософ вбачав у формі демократичної республіки, яка гарантує свободу і відносини братства між людьми. Здійснення свого соціального ідеалу Г. С. Сковорода пов'язував з вихованням людей, розвитком освіти і культури.</a:t>
            </a:r>
          </a:p>
        </p:txBody>
      </p:sp>
      <p:sp>
        <p:nvSpPr>
          <p:cNvPr id="47" name="Freeform: Shape 46">
            <a:extLst>
              <a:ext uri="{FF2B5EF4-FFF2-40B4-BE49-F238E27FC236}">
                <a16:creationId xmlns:a16="http://schemas.microsoft.com/office/drawing/2014/main" id="{F4A35A5E-99B4-DBDF-D46C-B415D1F42C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35881" y="931855"/>
            <a:ext cx="5657097" cy="4992273"/>
          </a:xfrm>
          <a:custGeom>
            <a:avLst/>
            <a:gdLst>
              <a:gd name="connsiteX0" fmla="*/ 0 w 4172596"/>
              <a:gd name="connsiteY0" fmla="*/ 0 h 4952999"/>
              <a:gd name="connsiteX1" fmla="*/ 4172596 w 4172596"/>
              <a:gd name="connsiteY1" fmla="*/ 0 h 4952999"/>
              <a:gd name="connsiteX2" fmla="*/ 4172596 w 4172596"/>
              <a:gd name="connsiteY2" fmla="*/ 342900 h 4952999"/>
              <a:gd name="connsiteX3" fmla="*/ 3239761 w 4172596"/>
              <a:gd name="connsiteY3" fmla="*/ 342900 h 4952999"/>
              <a:gd name="connsiteX4" fmla="*/ 3239761 w 4172596"/>
              <a:gd name="connsiteY4" fmla="*/ 1934392 h 4952999"/>
              <a:gd name="connsiteX5" fmla="*/ 4172596 w 4172596"/>
              <a:gd name="connsiteY5" fmla="*/ 1934392 h 4952999"/>
              <a:gd name="connsiteX6" fmla="*/ 4172596 w 4172596"/>
              <a:gd name="connsiteY6" fmla="*/ 4952999 h 4952999"/>
              <a:gd name="connsiteX7" fmla="*/ 0 w 4172596"/>
              <a:gd name="connsiteY7" fmla="*/ 4952999 h 4952999"/>
              <a:gd name="connsiteX0" fmla="*/ 3239761 w 4172596"/>
              <a:gd name="connsiteY0" fmla="*/ 1934392 h 4952999"/>
              <a:gd name="connsiteX1" fmla="*/ 4172596 w 4172596"/>
              <a:gd name="connsiteY1" fmla="*/ 1934392 h 4952999"/>
              <a:gd name="connsiteX2" fmla="*/ 4172596 w 4172596"/>
              <a:gd name="connsiteY2" fmla="*/ 4952999 h 4952999"/>
              <a:gd name="connsiteX3" fmla="*/ 0 w 4172596"/>
              <a:gd name="connsiteY3" fmla="*/ 4952999 h 4952999"/>
              <a:gd name="connsiteX4" fmla="*/ 0 w 4172596"/>
              <a:gd name="connsiteY4" fmla="*/ 0 h 4952999"/>
              <a:gd name="connsiteX5" fmla="*/ 4172596 w 4172596"/>
              <a:gd name="connsiteY5" fmla="*/ 0 h 4952999"/>
              <a:gd name="connsiteX6" fmla="*/ 4172596 w 4172596"/>
              <a:gd name="connsiteY6" fmla="*/ 342900 h 4952999"/>
              <a:gd name="connsiteX7" fmla="*/ 3239761 w 4172596"/>
              <a:gd name="connsiteY7" fmla="*/ 342900 h 4952999"/>
              <a:gd name="connsiteX8" fmla="*/ 3331201 w 4172596"/>
              <a:gd name="connsiteY8" fmla="*/ 2025832 h 4952999"/>
              <a:gd name="connsiteX0" fmla="*/ 3239761 w 4172596"/>
              <a:gd name="connsiteY0" fmla="*/ 1934392 h 4952999"/>
              <a:gd name="connsiteX1" fmla="*/ 4172596 w 4172596"/>
              <a:gd name="connsiteY1" fmla="*/ 1934392 h 4952999"/>
              <a:gd name="connsiteX2" fmla="*/ 4172596 w 4172596"/>
              <a:gd name="connsiteY2" fmla="*/ 4952999 h 4952999"/>
              <a:gd name="connsiteX3" fmla="*/ 0 w 4172596"/>
              <a:gd name="connsiteY3" fmla="*/ 4952999 h 4952999"/>
              <a:gd name="connsiteX4" fmla="*/ 0 w 4172596"/>
              <a:gd name="connsiteY4" fmla="*/ 0 h 4952999"/>
              <a:gd name="connsiteX5" fmla="*/ 4172596 w 4172596"/>
              <a:gd name="connsiteY5" fmla="*/ 0 h 4952999"/>
              <a:gd name="connsiteX6" fmla="*/ 4172596 w 4172596"/>
              <a:gd name="connsiteY6" fmla="*/ 342900 h 4952999"/>
              <a:gd name="connsiteX7" fmla="*/ 3239761 w 4172596"/>
              <a:gd name="connsiteY7" fmla="*/ 342900 h 4952999"/>
              <a:gd name="connsiteX0" fmla="*/ 4172596 w 4172596"/>
              <a:gd name="connsiteY0" fmla="*/ 1934392 h 4952999"/>
              <a:gd name="connsiteX1" fmla="*/ 4172596 w 4172596"/>
              <a:gd name="connsiteY1" fmla="*/ 4952999 h 4952999"/>
              <a:gd name="connsiteX2" fmla="*/ 0 w 4172596"/>
              <a:gd name="connsiteY2" fmla="*/ 4952999 h 4952999"/>
              <a:gd name="connsiteX3" fmla="*/ 0 w 4172596"/>
              <a:gd name="connsiteY3" fmla="*/ 0 h 4952999"/>
              <a:gd name="connsiteX4" fmla="*/ 4172596 w 4172596"/>
              <a:gd name="connsiteY4" fmla="*/ 0 h 4952999"/>
              <a:gd name="connsiteX5" fmla="*/ 4172596 w 4172596"/>
              <a:gd name="connsiteY5" fmla="*/ 342900 h 4952999"/>
              <a:gd name="connsiteX6" fmla="*/ 3239761 w 4172596"/>
              <a:gd name="connsiteY6" fmla="*/ 342900 h 4952999"/>
              <a:gd name="connsiteX0" fmla="*/ 4172596 w 4172596"/>
              <a:gd name="connsiteY0" fmla="*/ 1934392 h 4952999"/>
              <a:gd name="connsiteX1" fmla="*/ 4172596 w 4172596"/>
              <a:gd name="connsiteY1" fmla="*/ 4952999 h 4952999"/>
              <a:gd name="connsiteX2" fmla="*/ 0 w 4172596"/>
              <a:gd name="connsiteY2" fmla="*/ 4952999 h 4952999"/>
              <a:gd name="connsiteX3" fmla="*/ 0 w 4172596"/>
              <a:gd name="connsiteY3" fmla="*/ 0 h 4952999"/>
              <a:gd name="connsiteX4" fmla="*/ 4172596 w 4172596"/>
              <a:gd name="connsiteY4" fmla="*/ 0 h 4952999"/>
              <a:gd name="connsiteX5" fmla="*/ 4172596 w 4172596"/>
              <a:gd name="connsiteY5" fmla="*/ 342900 h 4952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72596" h="4952999">
                <a:moveTo>
                  <a:pt x="4172596" y="1934392"/>
                </a:moveTo>
                <a:lnTo>
                  <a:pt x="4172596" y="4952999"/>
                </a:lnTo>
                <a:lnTo>
                  <a:pt x="0" y="4952999"/>
                </a:lnTo>
                <a:lnTo>
                  <a:pt x="0" y="0"/>
                </a:lnTo>
                <a:lnTo>
                  <a:pt x="4172596" y="0"/>
                </a:lnTo>
                <a:lnTo>
                  <a:pt x="4172596" y="342900"/>
                </a:lnTo>
              </a:path>
            </a:pathLst>
          </a:cu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26372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9" name="Rectangle 9">
            <a:extLst>
              <a:ext uri="{FF2B5EF4-FFF2-40B4-BE49-F238E27FC236}">
                <a16:creationId xmlns:a16="http://schemas.microsoft.com/office/drawing/2014/main" id="{5BE2A49E-0BD9-321C-F602-AFA2FCF9B2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198" y="931857"/>
            <a:ext cx="10326946"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1">
            <a:extLst>
              <a:ext uri="{FF2B5EF4-FFF2-40B4-BE49-F238E27FC236}">
                <a16:creationId xmlns:a16="http://schemas.microsoft.com/office/drawing/2014/main" id="{A7E26772-EAFC-10BB-4659-99BF2A8A15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Рисунок 4" descr="Зображення, що містить Обличчя людини, чоловік, особа, Борода людини&#10;&#10;Опис створено автоматично">
            <a:extLst>
              <a:ext uri="{FF2B5EF4-FFF2-40B4-BE49-F238E27FC236}">
                <a16:creationId xmlns:a16="http://schemas.microsoft.com/office/drawing/2014/main" id="{0EBEA6B5-6FA1-62CD-4050-70B21014C78A}"/>
              </a:ext>
            </a:extLst>
          </p:cNvPr>
          <p:cNvPicPr>
            <a:picLocks noChangeAspect="1"/>
          </p:cNvPicPr>
          <p:nvPr/>
        </p:nvPicPr>
        <p:blipFill rotWithShape="1">
          <a:blip r:embed="rId2"/>
          <a:srcRect l="15696" r="5851" b="-2"/>
          <a:stretch/>
        </p:blipFill>
        <p:spPr>
          <a:xfrm>
            <a:off x="7543800" y="10"/>
            <a:ext cx="4648202" cy="6857990"/>
          </a:xfrm>
          <a:prstGeom prst="rect">
            <a:avLst/>
          </a:prstGeom>
        </p:spPr>
      </p:pic>
      <p:sp>
        <p:nvSpPr>
          <p:cNvPr id="21" name="Rectangle 13">
            <a:extLst>
              <a:ext uri="{FF2B5EF4-FFF2-40B4-BE49-F238E27FC236}">
                <a16:creationId xmlns:a16="http://schemas.microsoft.com/office/drawing/2014/main" id="{E4AEFA6A-E623-CF1A-3DDF-C38D3A7E2C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5884" y="934542"/>
            <a:ext cx="10321575" cy="499093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C94BB2DF-1D10-AF97-1656-F06A89E2F302}"/>
              </a:ext>
            </a:extLst>
          </p:cNvPr>
          <p:cNvSpPr>
            <a:spLocks noGrp="1"/>
          </p:cNvSpPr>
          <p:nvPr>
            <p:ph type="title"/>
          </p:nvPr>
        </p:nvSpPr>
        <p:spPr>
          <a:xfrm>
            <a:off x="935544" y="928437"/>
            <a:ext cx="4662104" cy="1828800"/>
          </a:xfrm>
        </p:spPr>
        <p:txBody>
          <a:bodyPr vert="horz" lIns="91440" tIns="45720" rIns="91440" bIns="45720" rtlCol="0" anchor="b">
            <a:normAutofit/>
          </a:bodyPr>
          <a:lstStyle/>
          <a:p>
            <a:r>
              <a:rPr lang="en-US" spc="530" dirty="0" err="1"/>
              <a:t>Аграрна</a:t>
            </a:r>
            <a:r>
              <a:rPr lang="en-US" spc="530" dirty="0"/>
              <a:t> </a:t>
            </a:r>
            <a:r>
              <a:rPr lang="en-US" spc="530" dirty="0" err="1"/>
              <a:t>програма</a:t>
            </a:r>
            <a:r>
              <a:rPr lang="en-US" spc="530" dirty="0"/>
              <a:t> </a:t>
            </a:r>
            <a:r>
              <a:rPr lang="en-US" spc="530" dirty="0" err="1"/>
              <a:t>каразіна</a:t>
            </a:r>
            <a:endParaRPr lang="en-US" spc="530" dirty="0"/>
          </a:p>
        </p:txBody>
      </p:sp>
      <p:sp>
        <p:nvSpPr>
          <p:cNvPr id="3" name="Місце для вмісту 2">
            <a:extLst>
              <a:ext uri="{FF2B5EF4-FFF2-40B4-BE49-F238E27FC236}">
                <a16:creationId xmlns:a16="http://schemas.microsoft.com/office/drawing/2014/main" id="{2823DD96-D3CB-B23A-8165-4A33BB48DDC0}"/>
              </a:ext>
            </a:extLst>
          </p:cNvPr>
          <p:cNvSpPr>
            <a:spLocks noGrp="1"/>
          </p:cNvSpPr>
          <p:nvPr>
            <p:ph type="body" idx="1"/>
          </p:nvPr>
        </p:nvSpPr>
        <p:spPr>
          <a:xfrm>
            <a:off x="929193" y="2747212"/>
            <a:ext cx="6623585" cy="3182389"/>
          </a:xfrm>
        </p:spPr>
        <p:txBody>
          <a:bodyPr vert="horz" lIns="91440" tIns="45720" rIns="91440" bIns="45720" rtlCol="0" anchor="t">
            <a:noAutofit/>
          </a:bodyPr>
          <a:lstStyle/>
          <a:p>
            <a:pPr>
              <a:lnSpc>
                <a:spcPct val="110000"/>
              </a:lnSpc>
            </a:pPr>
            <a:r>
              <a:rPr lang="en-US" sz="1600" err="1"/>
              <a:t>Наприкінці</a:t>
            </a:r>
            <a:r>
              <a:rPr lang="en-US" sz="1600" dirty="0"/>
              <a:t> XVIII — у </a:t>
            </a:r>
            <a:r>
              <a:rPr lang="en-US" sz="1600" err="1"/>
              <a:t>першій</a:t>
            </a:r>
            <a:r>
              <a:rPr lang="en-US" sz="1600" dirty="0"/>
              <a:t> </a:t>
            </a:r>
            <a:r>
              <a:rPr lang="en-US" sz="1600" err="1"/>
              <a:t>половині</a:t>
            </a:r>
            <a:r>
              <a:rPr lang="en-US" sz="1600" dirty="0"/>
              <a:t> XIX </a:t>
            </a:r>
            <a:r>
              <a:rPr lang="en-US" sz="1600" err="1"/>
              <a:t>ст</a:t>
            </a:r>
            <a:r>
              <a:rPr lang="en-US" sz="1600" dirty="0"/>
              <a:t>. в </a:t>
            </a:r>
            <a:r>
              <a:rPr lang="en-US" sz="1600" err="1"/>
              <a:t>умовах</a:t>
            </a:r>
            <a:r>
              <a:rPr lang="en-US" sz="1600" dirty="0"/>
              <a:t> </a:t>
            </a:r>
            <a:r>
              <a:rPr lang="en-US" sz="1600" err="1"/>
              <a:t>розпаду</a:t>
            </a:r>
            <a:r>
              <a:rPr lang="en-US" sz="1600" dirty="0"/>
              <a:t> </a:t>
            </a:r>
            <a:r>
              <a:rPr lang="en-US" sz="1600" err="1"/>
              <a:t>кріпосницької</a:t>
            </a:r>
            <a:r>
              <a:rPr lang="en-US" sz="1600" dirty="0"/>
              <a:t> </a:t>
            </a:r>
            <a:r>
              <a:rPr lang="en-US" sz="1600" err="1"/>
              <a:t>системи</a:t>
            </a:r>
            <a:r>
              <a:rPr lang="en-US" sz="1600" dirty="0"/>
              <a:t> </a:t>
            </a:r>
            <a:r>
              <a:rPr lang="en-US" sz="1600" err="1"/>
              <a:t>та</a:t>
            </a:r>
            <a:r>
              <a:rPr lang="en-US" sz="1600" dirty="0"/>
              <a:t> </a:t>
            </a:r>
            <a:r>
              <a:rPr lang="en-US" sz="1600" err="1"/>
              <a:t>формування</a:t>
            </a:r>
            <a:r>
              <a:rPr lang="en-US" sz="1600" dirty="0"/>
              <a:t> </a:t>
            </a:r>
            <a:r>
              <a:rPr lang="en-US" sz="1600" err="1"/>
              <a:t>капіталістичного</a:t>
            </a:r>
            <a:r>
              <a:rPr lang="en-US" sz="1600" dirty="0"/>
              <a:t> </a:t>
            </a:r>
            <a:r>
              <a:rPr lang="en-US" sz="1600" err="1"/>
              <a:t>укладу</a:t>
            </a:r>
            <a:r>
              <a:rPr lang="en-US" sz="1600" dirty="0"/>
              <a:t> </a:t>
            </a:r>
            <a:r>
              <a:rPr lang="en-US" sz="1600" err="1"/>
              <a:t>відбувався</a:t>
            </a:r>
            <a:r>
              <a:rPr lang="en-US" sz="1600" dirty="0"/>
              <a:t> </a:t>
            </a:r>
            <a:r>
              <a:rPr lang="en-US" sz="1600" err="1"/>
              <a:t>процес</a:t>
            </a:r>
            <a:r>
              <a:rPr lang="en-US" sz="1600" dirty="0"/>
              <a:t> </a:t>
            </a:r>
            <a:r>
              <a:rPr lang="en-US" sz="1600" err="1"/>
              <a:t>становлення</a:t>
            </a:r>
            <a:r>
              <a:rPr lang="en-US" sz="1600" dirty="0"/>
              <a:t> </a:t>
            </a:r>
            <a:r>
              <a:rPr lang="en-US" sz="1600" err="1"/>
              <a:t>економічної</a:t>
            </a:r>
            <a:r>
              <a:rPr lang="en-US" sz="1600" dirty="0"/>
              <a:t> </a:t>
            </a:r>
            <a:r>
              <a:rPr lang="en-US" sz="1600" err="1"/>
              <a:t>науки</a:t>
            </a:r>
            <a:r>
              <a:rPr lang="en-US" sz="1600" dirty="0"/>
              <a:t> </a:t>
            </a:r>
            <a:r>
              <a:rPr lang="en-US" sz="1600" err="1"/>
              <a:t>як</a:t>
            </a:r>
            <a:r>
              <a:rPr lang="en-US" sz="1600" dirty="0"/>
              <a:t> </a:t>
            </a:r>
            <a:r>
              <a:rPr lang="en-US" sz="1600" err="1"/>
              <a:t>самостійної</a:t>
            </a:r>
            <a:r>
              <a:rPr lang="en-US" sz="1600" dirty="0"/>
              <a:t> </a:t>
            </a:r>
            <a:r>
              <a:rPr lang="en-US" sz="1600" err="1"/>
              <a:t>галузі</a:t>
            </a:r>
            <a:r>
              <a:rPr lang="en-US" sz="1600" dirty="0"/>
              <a:t> </a:t>
            </a:r>
            <a:r>
              <a:rPr lang="en-US" sz="1600" err="1"/>
              <a:t>знань</a:t>
            </a:r>
            <a:r>
              <a:rPr lang="en-US" sz="1600" dirty="0"/>
              <a:t>. У </a:t>
            </a:r>
            <a:r>
              <a:rPr lang="en-US" sz="1600" err="1"/>
              <a:t>цей</a:t>
            </a:r>
            <a:r>
              <a:rPr lang="en-US" sz="1600" dirty="0"/>
              <a:t> </a:t>
            </a:r>
            <a:r>
              <a:rPr lang="en-US" sz="1600" err="1"/>
              <a:t>період</a:t>
            </a:r>
            <a:r>
              <a:rPr lang="en-US" sz="1600" dirty="0"/>
              <a:t> </a:t>
            </a:r>
            <a:r>
              <a:rPr lang="en-US" sz="1600" err="1"/>
              <a:t>посилилася</a:t>
            </a:r>
            <a:r>
              <a:rPr lang="en-US" sz="1600" dirty="0"/>
              <a:t> </a:t>
            </a:r>
            <a:r>
              <a:rPr lang="en-US" sz="1600" err="1"/>
              <a:t>дворянсько-ліберальна</a:t>
            </a:r>
            <a:r>
              <a:rPr lang="en-US" sz="1600" dirty="0"/>
              <a:t> </a:t>
            </a:r>
            <a:r>
              <a:rPr lang="en-US" sz="1600" err="1"/>
              <a:t>течія</a:t>
            </a:r>
            <a:r>
              <a:rPr lang="en-US" sz="1600" dirty="0"/>
              <a:t>, </a:t>
            </a:r>
            <a:r>
              <a:rPr lang="en-US" sz="1600" err="1"/>
              <a:t>видатним</a:t>
            </a:r>
            <a:r>
              <a:rPr lang="en-US" sz="1600" dirty="0"/>
              <a:t> </a:t>
            </a:r>
            <a:r>
              <a:rPr lang="en-US" sz="1600" err="1"/>
              <a:t>представником</a:t>
            </a:r>
            <a:r>
              <a:rPr lang="en-US" sz="1600" dirty="0"/>
              <a:t> </a:t>
            </a:r>
            <a:r>
              <a:rPr lang="en-US" sz="1600" err="1"/>
              <a:t>якої</a:t>
            </a:r>
            <a:r>
              <a:rPr lang="en-US" sz="1600" dirty="0"/>
              <a:t> </a:t>
            </a:r>
            <a:r>
              <a:rPr lang="en-US" sz="1600" err="1"/>
              <a:t>був</a:t>
            </a:r>
            <a:r>
              <a:rPr lang="en-US" sz="1600" dirty="0"/>
              <a:t> В. Н. </a:t>
            </a:r>
            <a:r>
              <a:rPr lang="en-US" sz="1600" err="1"/>
              <a:t>Каразін</a:t>
            </a:r>
            <a:r>
              <a:rPr lang="en-US" sz="1600" dirty="0"/>
              <a:t> — </a:t>
            </a:r>
            <a:r>
              <a:rPr lang="en-US" sz="1600" err="1"/>
              <a:t>засновник</a:t>
            </a:r>
            <a:r>
              <a:rPr lang="en-US" sz="1600" dirty="0"/>
              <a:t> </a:t>
            </a:r>
            <a:r>
              <a:rPr lang="en-US" sz="1600" err="1"/>
              <a:t>Харківського</a:t>
            </a:r>
            <a:r>
              <a:rPr lang="en-US" sz="1600" dirty="0"/>
              <a:t> </a:t>
            </a:r>
            <a:r>
              <a:rPr lang="en-US" sz="1600" err="1"/>
              <a:t>університету</a:t>
            </a:r>
            <a:r>
              <a:rPr lang="en-US" sz="1600" dirty="0"/>
              <a:t>. </a:t>
            </a:r>
            <a:r>
              <a:rPr lang="en-US" sz="1600" err="1"/>
              <a:t>Він</a:t>
            </a:r>
            <a:r>
              <a:rPr lang="en-US" sz="1600" dirty="0"/>
              <a:t> </a:t>
            </a:r>
            <a:r>
              <a:rPr lang="en-US" sz="1600" err="1"/>
              <a:t>розробив</a:t>
            </a:r>
            <a:r>
              <a:rPr lang="en-US" sz="1600" dirty="0"/>
              <a:t> </a:t>
            </a:r>
            <a:r>
              <a:rPr lang="en-US" sz="1600" err="1"/>
              <a:t>аграрну</a:t>
            </a:r>
            <a:r>
              <a:rPr lang="en-US" sz="1600" dirty="0"/>
              <a:t> </a:t>
            </a:r>
            <a:r>
              <a:rPr lang="en-US" sz="1600" err="1"/>
              <a:t>програму</a:t>
            </a:r>
            <a:r>
              <a:rPr lang="en-US" sz="1600" dirty="0"/>
              <a:t>, в </a:t>
            </a:r>
            <a:r>
              <a:rPr lang="en-US" sz="1600" err="1"/>
              <a:t>якій</a:t>
            </a:r>
            <a:r>
              <a:rPr lang="en-US" sz="1600" dirty="0"/>
              <a:t> </a:t>
            </a:r>
            <a:r>
              <a:rPr lang="en-US" sz="1600" err="1"/>
              <a:t>пропонував</a:t>
            </a:r>
            <a:r>
              <a:rPr lang="en-US" sz="1600" dirty="0"/>
              <a:t> </a:t>
            </a:r>
            <a:r>
              <a:rPr lang="en-US" sz="1600" err="1"/>
              <a:t>ліквідувати</a:t>
            </a:r>
            <a:r>
              <a:rPr lang="en-US" sz="1600" dirty="0"/>
              <a:t> </a:t>
            </a:r>
            <a:r>
              <a:rPr lang="en-US" sz="1600" err="1"/>
              <a:t>панщину</a:t>
            </a:r>
            <a:r>
              <a:rPr lang="en-US" sz="1600" dirty="0"/>
              <a:t>, </a:t>
            </a:r>
            <a:r>
              <a:rPr lang="en-US" sz="1600" err="1"/>
              <a:t>замінивши</a:t>
            </a:r>
            <a:r>
              <a:rPr lang="en-US" sz="1600" dirty="0"/>
              <a:t> </a:t>
            </a:r>
            <a:r>
              <a:rPr lang="en-US" sz="1600" err="1"/>
              <a:t>її</a:t>
            </a:r>
            <a:r>
              <a:rPr lang="en-US" sz="1600" dirty="0"/>
              <a:t> </a:t>
            </a:r>
            <a:r>
              <a:rPr lang="en-US" sz="1600" err="1"/>
              <a:t>грошовою</a:t>
            </a:r>
            <a:r>
              <a:rPr lang="en-US" sz="1600" dirty="0"/>
              <a:t> </a:t>
            </a:r>
            <a:r>
              <a:rPr lang="en-US" sz="1600" err="1"/>
              <a:t>рентою</a:t>
            </a:r>
            <a:r>
              <a:rPr lang="en-US" sz="1600" dirty="0"/>
              <a:t>, а </a:t>
            </a:r>
            <a:r>
              <a:rPr lang="en-US" sz="1600" err="1"/>
              <a:t>частину</a:t>
            </a:r>
            <a:r>
              <a:rPr lang="en-US" sz="1600" dirty="0"/>
              <a:t> </a:t>
            </a:r>
            <a:r>
              <a:rPr lang="en-US" sz="1600" err="1"/>
              <a:t>поміщицьких</a:t>
            </a:r>
            <a:r>
              <a:rPr lang="en-US" sz="1600" dirty="0"/>
              <a:t> </a:t>
            </a:r>
            <a:r>
              <a:rPr lang="en-US" sz="1600" err="1"/>
              <a:t>земель</a:t>
            </a:r>
            <a:r>
              <a:rPr lang="en-US" sz="1600" dirty="0"/>
              <a:t> </a:t>
            </a:r>
            <a:r>
              <a:rPr lang="en-US" sz="1600" err="1"/>
              <a:t>передати</a:t>
            </a:r>
            <a:r>
              <a:rPr lang="en-US" sz="1600" dirty="0"/>
              <a:t> </a:t>
            </a:r>
            <a:r>
              <a:rPr lang="en-US" sz="1600" err="1"/>
              <a:t>селянам</a:t>
            </a:r>
            <a:r>
              <a:rPr lang="en-US" sz="1600" dirty="0"/>
              <a:t> у </a:t>
            </a:r>
            <a:r>
              <a:rPr lang="en-US" sz="1600" err="1"/>
              <a:t>вічне</a:t>
            </a:r>
            <a:r>
              <a:rPr lang="en-US" sz="1600" dirty="0"/>
              <a:t> </a:t>
            </a:r>
            <a:r>
              <a:rPr lang="en-US" sz="1600" err="1"/>
              <a:t>спадкування</a:t>
            </a:r>
            <a:r>
              <a:rPr lang="en-US" sz="1600" dirty="0"/>
              <a:t>. З </a:t>
            </a:r>
            <a:r>
              <a:rPr lang="en-US" sz="1600" err="1"/>
              <a:t>метою</a:t>
            </a:r>
            <a:r>
              <a:rPr lang="en-US" sz="1600" dirty="0"/>
              <a:t> </a:t>
            </a:r>
            <a:r>
              <a:rPr lang="en-US" sz="1600" err="1"/>
              <a:t>подолання</a:t>
            </a:r>
            <a:r>
              <a:rPr lang="en-US" sz="1600" dirty="0"/>
              <a:t> </a:t>
            </a:r>
            <a:r>
              <a:rPr lang="en-US" sz="1600" err="1"/>
              <a:t>економічної</a:t>
            </a:r>
            <a:r>
              <a:rPr lang="en-US" sz="1600" dirty="0"/>
              <a:t> </a:t>
            </a:r>
            <a:r>
              <a:rPr lang="en-US" sz="1600" err="1"/>
              <a:t>відсталості</a:t>
            </a:r>
            <a:r>
              <a:rPr lang="en-US" sz="1600" dirty="0"/>
              <a:t> В. Н. </a:t>
            </a:r>
            <a:r>
              <a:rPr lang="en-US" sz="1600" err="1"/>
              <a:t>Каразін</a:t>
            </a:r>
            <a:r>
              <a:rPr lang="en-US" sz="1600" dirty="0"/>
              <a:t> </a:t>
            </a:r>
            <a:r>
              <a:rPr lang="en-US" sz="1600" err="1"/>
              <a:t>пропонував</a:t>
            </a:r>
            <a:r>
              <a:rPr lang="en-US" sz="1600" dirty="0"/>
              <a:t> </a:t>
            </a:r>
            <a:r>
              <a:rPr lang="en-US" sz="1600" err="1"/>
              <a:t>розвивати</a:t>
            </a:r>
            <a:r>
              <a:rPr lang="en-US" sz="1600" dirty="0"/>
              <a:t> </a:t>
            </a:r>
            <a:r>
              <a:rPr lang="en-US" sz="1600" err="1"/>
              <a:t>високими</a:t>
            </a:r>
            <a:r>
              <a:rPr lang="en-US" sz="1600" dirty="0"/>
              <a:t> </a:t>
            </a:r>
            <a:r>
              <a:rPr lang="en-US" sz="1600" err="1"/>
              <a:t>темпами</a:t>
            </a:r>
            <a:r>
              <a:rPr lang="en-US" sz="1600" dirty="0"/>
              <a:t> </a:t>
            </a:r>
            <a:r>
              <a:rPr lang="en-US" sz="1600" err="1"/>
              <a:t>промисловість</a:t>
            </a:r>
            <a:r>
              <a:rPr lang="en-US" sz="1600" dirty="0"/>
              <a:t>, </a:t>
            </a:r>
            <a:r>
              <a:rPr lang="en-US" sz="1600" err="1"/>
              <a:t>зміцнювати</a:t>
            </a:r>
            <a:r>
              <a:rPr lang="en-US" sz="1600" dirty="0"/>
              <a:t> </a:t>
            </a:r>
            <a:r>
              <a:rPr lang="en-US" sz="1600" err="1"/>
              <a:t>грошову</a:t>
            </a:r>
            <a:r>
              <a:rPr lang="en-US" sz="1600" dirty="0"/>
              <a:t> </a:t>
            </a:r>
            <a:r>
              <a:rPr lang="en-US" sz="1600" err="1"/>
              <a:t>систему</a:t>
            </a:r>
            <a:r>
              <a:rPr lang="en-US" sz="1600" dirty="0"/>
              <a:t> </a:t>
            </a:r>
            <a:r>
              <a:rPr lang="en-US" sz="1600" err="1"/>
              <a:t>та</a:t>
            </a:r>
            <a:r>
              <a:rPr lang="en-US" sz="1600" dirty="0"/>
              <a:t> </a:t>
            </a:r>
            <a:r>
              <a:rPr lang="en-US" sz="1600" err="1"/>
              <a:t>державні</a:t>
            </a:r>
            <a:r>
              <a:rPr lang="en-US" sz="1600" dirty="0"/>
              <a:t> </a:t>
            </a:r>
            <a:r>
              <a:rPr lang="en-US" sz="1600" err="1"/>
              <a:t>фінанси</a:t>
            </a:r>
            <a:r>
              <a:rPr lang="en-US" sz="1600" dirty="0"/>
              <a:t>.</a:t>
            </a:r>
          </a:p>
        </p:txBody>
      </p:sp>
    </p:spTree>
    <p:extLst>
      <p:ext uri="{BB962C8B-B14F-4D97-AF65-F5344CB8AC3E}">
        <p14:creationId xmlns:p14="http://schemas.microsoft.com/office/powerpoint/2010/main" val="488557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A7E26772-EAFC-10BB-4659-99BF2A8A15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Зображення, що містить Обличчя людини, ескіз, портрет, картина&#10;&#10;Опис створено автоматично">
            <a:extLst>
              <a:ext uri="{FF2B5EF4-FFF2-40B4-BE49-F238E27FC236}">
                <a16:creationId xmlns:a16="http://schemas.microsoft.com/office/drawing/2014/main" id="{F4AD23A7-AC83-EEA6-6F4B-B9FE1666B564}"/>
              </a:ext>
            </a:extLst>
          </p:cNvPr>
          <p:cNvPicPr>
            <a:picLocks noChangeAspect="1"/>
          </p:cNvPicPr>
          <p:nvPr/>
        </p:nvPicPr>
        <p:blipFill rotWithShape="1">
          <a:blip r:embed="rId2"/>
          <a:srcRect l="4538"/>
          <a:stretch/>
        </p:blipFill>
        <p:spPr>
          <a:xfrm>
            <a:off x="7543800" y="10"/>
            <a:ext cx="4648202" cy="6857990"/>
          </a:xfrm>
          <a:prstGeom prst="rect">
            <a:avLst/>
          </a:prstGeom>
        </p:spPr>
      </p:pic>
      <p:sp>
        <p:nvSpPr>
          <p:cNvPr id="31" name="Rectangle 30">
            <a:extLst>
              <a:ext uri="{FF2B5EF4-FFF2-40B4-BE49-F238E27FC236}">
                <a16:creationId xmlns:a16="http://schemas.microsoft.com/office/drawing/2014/main" id="{E4AEFA6A-E623-CF1A-3DDF-C38D3A7E2C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5884" y="934542"/>
            <a:ext cx="10321575" cy="499093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BA3F1AA-244C-6B7C-38F3-F6AFC1C9620C}"/>
              </a:ext>
            </a:extLst>
          </p:cNvPr>
          <p:cNvSpPr>
            <a:spLocks noGrp="1"/>
          </p:cNvSpPr>
          <p:nvPr>
            <p:ph type="ctrTitle"/>
          </p:nvPr>
        </p:nvSpPr>
        <p:spPr>
          <a:xfrm>
            <a:off x="935544" y="938463"/>
            <a:ext cx="5654709" cy="776037"/>
          </a:xfrm>
        </p:spPr>
        <p:txBody>
          <a:bodyPr anchor="b">
            <a:normAutofit/>
          </a:bodyPr>
          <a:lstStyle/>
          <a:p>
            <a:r>
              <a:rPr lang="uk-UA" dirty="0"/>
              <a:t>заклик </a:t>
            </a:r>
            <a:r>
              <a:rPr lang="uk-UA" dirty="0" err="1"/>
              <a:t>шевченка</a:t>
            </a:r>
          </a:p>
        </p:txBody>
      </p:sp>
      <p:sp>
        <p:nvSpPr>
          <p:cNvPr id="3" name="Місце для тексту 2">
            <a:extLst>
              <a:ext uri="{FF2B5EF4-FFF2-40B4-BE49-F238E27FC236}">
                <a16:creationId xmlns:a16="http://schemas.microsoft.com/office/drawing/2014/main" id="{73354BC9-E3D0-BB69-8DF1-11E11DA8257F}"/>
              </a:ext>
            </a:extLst>
          </p:cNvPr>
          <p:cNvSpPr>
            <a:spLocks noGrp="1"/>
          </p:cNvSpPr>
          <p:nvPr>
            <p:ph type="subTitle" idx="1"/>
          </p:nvPr>
        </p:nvSpPr>
        <p:spPr>
          <a:xfrm>
            <a:off x="939220" y="1714501"/>
            <a:ext cx="6613559" cy="4215100"/>
          </a:xfrm>
        </p:spPr>
        <p:txBody>
          <a:bodyPr vert="horz" lIns="91440" tIns="45720" rIns="91440" bIns="45720" rtlCol="0" anchor="t">
            <a:normAutofit/>
          </a:bodyPr>
          <a:lstStyle/>
          <a:p>
            <a:pPr>
              <a:lnSpc>
                <a:spcPct val="110000"/>
              </a:lnSpc>
            </a:pPr>
            <a:br>
              <a:rPr lang="en-US" sz="700" dirty="0"/>
            </a:br>
            <a:r>
              <a:rPr lang="uk-UA" dirty="0">
                <a:latin typeface="Georgia"/>
              </a:rPr>
              <a:t>У 50—60-х роках ХІХ ст. виникає революційно-демократична течія економічної думки, видатним представником якої в Україні був Т. Г. Шевченко. У своїх творах він рішуче осудив кріпосництво, панщину і закликав народ до боротьби проти феодального гніту, за створення нового суспільства, "сім'ї вольної, нової".</a:t>
            </a:r>
            <a:endParaRPr lang="uk-UA" dirty="0"/>
          </a:p>
        </p:txBody>
      </p:sp>
    </p:spTree>
    <p:extLst>
      <p:ext uri="{BB962C8B-B14F-4D97-AF65-F5344CB8AC3E}">
        <p14:creationId xmlns:p14="http://schemas.microsoft.com/office/powerpoint/2010/main" val="3300416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2" name="Rectangle 15">
            <a:extLst>
              <a:ext uri="{FF2B5EF4-FFF2-40B4-BE49-F238E27FC236}">
                <a16:creationId xmlns:a16="http://schemas.microsoft.com/office/drawing/2014/main" id="{EA7E8276-E7F8-D393-6F54-0BF8862C3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7">
            <a:extLst>
              <a:ext uri="{FF2B5EF4-FFF2-40B4-BE49-F238E27FC236}">
                <a16:creationId xmlns:a16="http://schemas.microsoft.com/office/drawing/2014/main" id="{667DFE30-E9B4-B520-D9CF-5181D140E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48201"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Зображення, що містить Борода людини, Обличчя людини, портрет, одежа&#10;&#10;Опис створено автоматично">
            <a:extLst>
              <a:ext uri="{FF2B5EF4-FFF2-40B4-BE49-F238E27FC236}">
                <a16:creationId xmlns:a16="http://schemas.microsoft.com/office/drawing/2014/main" id="{1B498BDB-0A46-77AE-9A1E-9D6908CB44B4}"/>
              </a:ext>
            </a:extLst>
          </p:cNvPr>
          <p:cNvPicPr>
            <a:picLocks noChangeAspect="1"/>
          </p:cNvPicPr>
          <p:nvPr/>
        </p:nvPicPr>
        <p:blipFill rotWithShape="1">
          <a:blip r:embed="rId2"/>
          <a:srcRect t="865" b="865"/>
          <a:stretch/>
        </p:blipFill>
        <p:spPr>
          <a:xfrm>
            <a:off x="-1" y="10"/>
            <a:ext cx="4648201" cy="6857989"/>
          </a:xfrm>
          <a:prstGeom prst="rect">
            <a:avLst/>
          </a:prstGeom>
        </p:spPr>
      </p:pic>
      <p:sp>
        <p:nvSpPr>
          <p:cNvPr id="2" name="Заголовок 1">
            <a:extLst>
              <a:ext uri="{FF2B5EF4-FFF2-40B4-BE49-F238E27FC236}">
                <a16:creationId xmlns:a16="http://schemas.microsoft.com/office/drawing/2014/main" id="{DD06862A-CA00-A63A-3DAB-33ADC90F2B92}"/>
              </a:ext>
            </a:extLst>
          </p:cNvPr>
          <p:cNvSpPr>
            <a:spLocks noGrp="1"/>
          </p:cNvSpPr>
          <p:nvPr>
            <p:ph type="title"/>
          </p:nvPr>
        </p:nvSpPr>
        <p:spPr>
          <a:xfrm>
            <a:off x="738786" y="3994511"/>
            <a:ext cx="2797917" cy="1591492"/>
          </a:xfrm>
          <a:noFill/>
        </p:spPr>
        <p:txBody>
          <a:bodyPr>
            <a:normAutofit/>
          </a:bodyPr>
          <a:lstStyle/>
          <a:p>
            <a:r>
              <a:rPr lang="uk-UA">
                <a:solidFill>
                  <a:schemeClr val="accent1">
                    <a:lumMod val="60000"/>
                    <a:lumOff val="40000"/>
                  </a:schemeClr>
                </a:solidFill>
              </a:rPr>
              <a:t>марксизм</a:t>
            </a:r>
          </a:p>
        </p:txBody>
      </p:sp>
      <p:sp>
        <p:nvSpPr>
          <p:cNvPr id="3" name="Місце для вмісту 2">
            <a:extLst>
              <a:ext uri="{FF2B5EF4-FFF2-40B4-BE49-F238E27FC236}">
                <a16:creationId xmlns:a16="http://schemas.microsoft.com/office/drawing/2014/main" id="{E00CAB29-8F18-C78F-041A-355A5B1686FF}"/>
              </a:ext>
            </a:extLst>
          </p:cNvPr>
          <p:cNvSpPr>
            <a:spLocks noGrp="1"/>
          </p:cNvSpPr>
          <p:nvPr>
            <p:ph idx="1"/>
          </p:nvPr>
        </p:nvSpPr>
        <p:spPr>
          <a:xfrm>
            <a:off x="5562600" y="914400"/>
            <a:ext cx="5708943" cy="4991099"/>
          </a:xfrm>
        </p:spPr>
        <p:txBody>
          <a:bodyPr vert="horz" lIns="91440" tIns="45720" rIns="91440" bIns="45720" rtlCol="0">
            <a:normAutofit/>
          </a:bodyPr>
          <a:lstStyle/>
          <a:p>
            <a:pPr>
              <a:lnSpc>
                <a:spcPct val="110000"/>
              </a:lnSpc>
            </a:pPr>
            <a:r>
              <a:rPr lang="uk-UA" sz="1700" dirty="0">
                <a:latin typeface="Georgia"/>
              </a:rPr>
              <a:t>У середині XIX ст. панівним напрямом в економічній думці України була класична політична економія. З початку 80-х років ідейною течією в Україні стає марксизм. Значну роль у поширенні марксизму в Україні відіграли твори М. І. Зібера, Г. І. Петровського, Е. І. </a:t>
            </a:r>
            <a:r>
              <a:rPr lang="uk-UA" sz="1700" dirty="0" err="1">
                <a:latin typeface="Georgia"/>
              </a:rPr>
              <a:t>Квірінга</a:t>
            </a:r>
            <a:r>
              <a:rPr lang="uk-UA" sz="1700" dirty="0">
                <a:latin typeface="Georgia"/>
              </a:rPr>
              <a:t>, О. Г. Шліхтера, М. О. Скрипника, В. </a:t>
            </a:r>
            <a:r>
              <a:rPr lang="uk-UA" sz="1700" dirty="0" err="1">
                <a:latin typeface="Georgia"/>
              </a:rPr>
              <a:t>Я.Чубаря</a:t>
            </a:r>
            <a:r>
              <a:rPr lang="uk-UA" sz="1700" dirty="0">
                <a:latin typeface="Georgia"/>
              </a:rPr>
              <a:t> та ін. </a:t>
            </a:r>
            <a:r>
              <a:rPr lang="uk-UA" sz="1700" dirty="0">
                <a:latin typeface="Georgia"/>
                <a:cs typeface="Arial"/>
              </a:rPr>
              <a:t>Щодо М. Зібера, він поділяє марксистську точку зору на історичну обумовленість економічних законів та минущий характер капіталізму, заміну його планомірною діяльністю, що повинна прийти "на зміну хаотичному та безтямному веденню господарства егоїстичним шляхом" Проте цього методу М. Зібер не сприйняв, далеко відходячи від нього у своїх уявленнях, баченні майбутнього суспільства та шляхів до нього.</a:t>
            </a:r>
            <a:endParaRPr lang="uk-UA" sz="1700" dirty="0">
              <a:latin typeface="Georgia"/>
            </a:endParaRPr>
          </a:p>
        </p:txBody>
      </p:sp>
      <p:sp>
        <p:nvSpPr>
          <p:cNvPr id="24" name="Freeform: Shape 19">
            <a:extLst>
              <a:ext uri="{FF2B5EF4-FFF2-40B4-BE49-F238E27FC236}">
                <a16:creationId xmlns:a16="http://schemas.microsoft.com/office/drawing/2014/main" id="{9464ED38-224B-AB8F-2B4A-18C5B2BE0B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35883" y="935882"/>
            <a:ext cx="2797917" cy="4993618"/>
          </a:xfrm>
          <a:custGeom>
            <a:avLst/>
            <a:gdLst>
              <a:gd name="connsiteX0" fmla="*/ 0 w 4172596"/>
              <a:gd name="connsiteY0" fmla="*/ 0 h 4952999"/>
              <a:gd name="connsiteX1" fmla="*/ 4172596 w 4172596"/>
              <a:gd name="connsiteY1" fmla="*/ 0 h 4952999"/>
              <a:gd name="connsiteX2" fmla="*/ 4172596 w 4172596"/>
              <a:gd name="connsiteY2" fmla="*/ 342900 h 4952999"/>
              <a:gd name="connsiteX3" fmla="*/ 3239761 w 4172596"/>
              <a:gd name="connsiteY3" fmla="*/ 342900 h 4952999"/>
              <a:gd name="connsiteX4" fmla="*/ 3239761 w 4172596"/>
              <a:gd name="connsiteY4" fmla="*/ 1934392 h 4952999"/>
              <a:gd name="connsiteX5" fmla="*/ 4172596 w 4172596"/>
              <a:gd name="connsiteY5" fmla="*/ 1934392 h 4952999"/>
              <a:gd name="connsiteX6" fmla="*/ 4172596 w 4172596"/>
              <a:gd name="connsiteY6" fmla="*/ 4952999 h 4952999"/>
              <a:gd name="connsiteX7" fmla="*/ 0 w 4172596"/>
              <a:gd name="connsiteY7" fmla="*/ 4952999 h 4952999"/>
              <a:gd name="connsiteX0" fmla="*/ 3239761 w 4172596"/>
              <a:gd name="connsiteY0" fmla="*/ 1934392 h 4952999"/>
              <a:gd name="connsiteX1" fmla="*/ 4172596 w 4172596"/>
              <a:gd name="connsiteY1" fmla="*/ 1934392 h 4952999"/>
              <a:gd name="connsiteX2" fmla="*/ 4172596 w 4172596"/>
              <a:gd name="connsiteY2" fmla="*/ 4952999 h 4952999"/>
              <a:gd name="connsiteX3" fmla="*/ 0 w 4172596"/>
              <a:gd name="connsiteY3" fmla="*/ 4952999 h 4952999"/>
              <a:gd name="connsiteX4" fmla="*/ 0 w 4172596"/>
              <a:gd name="connsiteY4" fmla="*/ 0 h 4952999"/>
              <a:gd name="connsiteX5" fmla="*/ 4172596 w 4172596"/>
              <a:gd name="connsiteY5" fmla="*/ 0 h 4952999"/>
              <a:gd name="connsiteX6" fmla="*/ 4172596 w 4172596"/>
              <a:gd name="connsiteY6" fmla="*/ 342900 h 4952999"/>
              <a:gd name="connsiteX7" fmla="*/ 3239761 w 4172596"/>
              <a:gd name="connsiteY7" fmla="*/ 342900 h 4952999"/>
              <a:gd name="connsiteX8" fmla="*/ 3331201 w 4172596"/>
              <a:gd name="connsiteY8" fmla="*/ 2025832 h 4952999"/>
              <a:gd name="connsiteX0" fmla="*/ 3239761 w 4172596"/>
              <a:gd name="connsiteY0" fmla="*/ 1934392 h 4952999"/>
              <a:gd name="connsiteX1" fmla="*/ 4172596 w 4172596"/>
              <a:gd name="connsiteY1" fmla="*/ 1934392 h 4952999"/>
              <a:gd name="connsiteX2" fmla="*/ 4172596 w 4172596"/>
              <a:gd name="connsiteY2" fmla="*/ 4952999 h 4952999"/>
              <a:gd name="connsiteX3" fmla="*/ 0 w 4172596"/>
              <a:gd name="connsiteY3" fmla="*/ 4952999 h 4952999"/>
              <a:gd name="connsiteX4" fmla="*/ 0 w 4172596"/>
              <a:gd name="connsiteY4" fmla="*/ 0 h 4952999"/>
              <a:gd name="connsiteX5" fmla="*/ 4172596 w 4172596"/>
              <a:gd name="connsiteY5" fmla="*/ 0 h 4952999"/>
              <a:gd name="connsiteX6" fmla="*/ 4172596 w 4172596"/>
              <a:gd name="connsiteY6" fmla="*/ 342900 h 4952999"/>
              <a:gd name="connsiteX7" fmla="*/ 3239761 w 4172596"/>
              <a:gd name="connsiteY7" fmla="*/ 342900 h 4952999"/>
              <a:gd name="connsiteX0" fmla="*/ 4172596 w 4172596"/>
              <a:gd name="connsiteY0" fmla="*/ 1934392 h 4952999"/>
              <a:gd name="connsiteX1" fmla="*/ 4172596 w 4172596"/>
              <a:gd name="connsiteY1" fmla="*/ 4952999 h 4952999"/>
              <a:gd name="connsiteX2" fmla="*/ 0 w 4172596"/>
              <a:gd name="connsiteY2" fmla="*/ 4952999 h 4952999"/>
              <a:gd name="connsiteX3" fmla="*/ 0 w 4172596"/>
              <a:gd name="connsiteY3" fmla="*/ 0 h 4952999"/>
              <a:gd name="connsiteX4" fmla="*/ 4172596 w 4172596"/>
              <a:gd name="connsiteY4" fmla="*/ 0 h 4952999"/>
              <a:gd name="connsiteX5" fmla="*/ 4172596 w 4172596"/>
              <a:gd name="connsiteY5" fmla="*/ 342900 h 4952999"/>
              <a:gd name="connsiteX6" fmla="*/ 3239761 w 4172596"/>
              <a:gd name="connsiteY6" fmla="*/ 342900 h 4952999"/>
              <a:gd name="connsiteX0" fmla="*/ 4172596 w 4172596"/>
              <a:gd name="connsiteY0" fmla="*/ 1934392 h 4952999"/>
              <a:gd name="connsiteX1" fmla="*/ 4172596 w 4172596"/>
              <a:gd name="connsiteY1" fmla="*/ 4952999 h 4952999"/>
              <a:gd name="connsiteX2" fmla="*/ 0 w 4172596"/>
              <a:gd name="connsiteY2" fmla="*/ 4952999 h 4952999"/>
              <a:gd name="connsiteX3" fmla="*/ 0 w 4172596"/>
              <a:gd name="connsiteY3" fmla="*/ 0 h 4952999"/>
              <a:gd name="connsiteX4" fmla="*/ 4172596 w 4172596"/>
              <a:gd name="connsiteY4" fmla="*/ 0 h 4952999"/>
              <a:gd name="connsiteX5" fmla="*/ 4172596 w 4172596"/>
              <a:gd name="connsiteY5" fmla="*/ 342900 h 4952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72596" h="4952999">
                <a:moveTo>
                  <a:pt x="4172596" y="1934392"/>
                </a:moveTo>
                <a:lnTo>
                  <a:pt x="4172596" y="4952999"/>
                </a:lnTo>
                <a:lnTo>
                  <a:pt x="0" y="4952999"/>
                </a:lnTo>
                <a:lnTo>
                  <a:pt x="0" y="0"/>
                </a:lnTo>
                <a:lnTo>
                  <a:pt x="4172596" y="0"/>
                </a:lnTo>
                <a:lnTo>
                  <a:pt x="4172596" y="342900"/>
                </a:lnTo>
              </a:path>
            </a:pathLst>
          </a:cu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524818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C22E14B-4FF3-5229-CA86-75E25F3725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Зображення, що містить Обличчя людини, одежа, особа, портрет&#10;&#10;Опис створено автоматично">
            <a:extLst>
              <a:ext uri="{FF2B5EF4-FFF2-40B4-BE49-F238E27FC236}">
                <a16:creationId xmlns:a16="http://schemas.microsoft.com/office/drawing/2014/main" id="{57E08386-CF75-B7E8-063E-7A99D753A346}"/>
              </a:ext>
            </a:extLst>
          </p:cNvPr>
          <p:cNvPicPr>
            <a:picLocks noChangeAspect="1"/>
          </p:cNvPicPr>
          <p:nvPr/>
        </p:nvPicPr>
        <p:blipFill rotWithShape="1">
          <a:blip r:embed="rId2"/>
          <a:srcRect l="570" r="6822" b="2"/>
          <a:stretch/>
        </p:blipFill>
        <p:spPr>
          <a:xfrm>
            <a:off x="7537704" y="-2"/>
            <a:ext cx="4654296" cy="6857999"/>
          </a:xfrm>
          <a:prstGeom prst="rect">
            <a:avLst/>
          </a:prstGeom>
        </p:spPr>
      </p:pic>
      <p:sp>
        <p:nvSpPr>
          <p:cNvPr id="20" name="Rectangle 19">
            <a:extLst>
              <a:ext uri="{FF2B5EF4-FFF2-40B4-BE49-F238E27FC236}">
                <a16:creationId xmlns:a16="http://schemas.microsoft.com/office/drawing/2014/main" id="{FA6B968A-A417-B33C-613C-7B1B45542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198" y="931857"/>
            <a:ext cx="10326946"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14FA4BF5-5CC8-F592-1D24-3B0EC4E3A118}"/>
              </a:ext>
            </a:extLst>
          </p:cNvPr>
          <p:cNvSpPr>
            <a:spLocks noGrp="1"/>
          </p:cNvSpPr>
          <p:nvPr>
            <p:ph type="title"/>
          </p:nvPr>
        </p:nvSpPr>
        <p:spPr>
          <a:xfrm>
            <a:off x="932812" y="929239"/>
            <a:ext cx="6602847" cy="1633408"/>
          </a:xfrm>
        </p:spPr>
        <p:txBody>
          <a:bodyPr>
            <a:noAutofit/>
          </a:bodyPr>
          <a:lstStyle/>
          <a:p>
            <a:pPr>
              <a:lnSpc>
                <a:spcPct val="110000"/>
              </a:lnSpc>
            </a:pPr>
            <a:r>
              <a:rPr lang="uk-UA" sz="3200" dirty="0">
                <a:latin typeface="Georgia"/>
              </a:rPr>
              <a:t>українська школа неокласичного напряму</a:t>
            </a:r>
            <a:endParaRPr lang="uk-UA" sz="3200" dirty="0"/>
          </a:p>
        </p:txBody>
      </p:sp>
      <p:sp>
        <p:nvSpPr>
          <p:cNvPr id="3" name="Місце для вмісту 2">
            <a:extLst>
              <a:ext uri="{FF2B5EF4-FFF2-40B4-BE49-F238E27FC236}">
                <a16:creationId xmlns:a16="http://schemas.microsoft.com/office/drawing/2014/main" id="{5DC9E749-F757-DACC-2751-0D8266F0A3B5}"/>
              </a:ext>
            </a:extLst>
          </p:cNvPr>
          <p:cNvSpPr>
            <a:spLocks noGrp="1"/>
          </p:cNvSpPr>
          <p:nvPr>
            <p:ph idx="1"/>
          </p:nvPr>
        </p:nvSpPr>
        <p:spPr>
          <a:xfrm>
            <a:off x="928630" y="2600119"/>
            <a:ext cx="5995425" cy="3375812"/>
          </a:xfrm>
        </p:spPr>
        <p:txBody>
          <a:bodyPr vert="horz" lIns="91440" tIns="45720" rIns="91440" bIns="45720" rtlCol="0" anchor="t">
            <a:noAutofit/>
          </a:bodyPr>
          <a:lstStyle/>
          <a:p>
            <a:pPr>
              <a:lnSpc>
                <a:spcPct val="110000"/>
              </a:lnSpc>
            </a:pPr>
            <a:r>
              <a:rPr lang="uk-UA" dirty="0">
                <a:latin typeface="Georgia"/>
              </a:rPr>
              <a:t>В останнє десятиріччя XIX — перші 20 років XX ст. сформувалася українська школа неокласичного напряму, найвідомішими представниками якої були Р. М. </a:t>
            </a:r>
            <a:r>
              <a:rPr lang="uk-UA" err="1">
                <a:latin typeface="Georgia"/>
              </a:rPr>
              <a:t>Орженцький</a:t>
            </a:r>
            <a:r>
              <a:rPr lang="uk-UA" dirty="0">
                <a:latin typeface="Georgia"/>
              </a:rPr>
              <a:t>, Д. І. </a:t>
            </a:r>
            <a:r>
              <a:rPr lang="uk-UA" err="1">
                <a:latin typeface="Georgia"/>
              </a:rPr>
              <a:t>Піхно</a:t>
            </a:r>
            <a:r>
              <a:rPr lang="uk-UA" dirty="0">
                <a:latin typeface="Georgia"/>
              </a:rPr>
              <a:t>, О. Д. </a:t>
            </a:r>
            <a:r>
              <a:rPr lang="uk-UA" err="1">
                <a:latin typeface="Georgia"/>
              </a:rPr>
              <a:t>Білімович</a:t>
            </a:r>
            <a:r>
              <a:rPr lang="uk-UA" dirty="0">
                <a:latin typeface="Georgia"/>
              </a:rPr>
              <a:t>, Є. Є. </a:t>
            </a:r>
            <a:r>
              <a:rPr lang="uk-UA" err="1">
                <a:latin typeface="Georgia"/>
              </a:rPr>
              <a:t>Слуцький</a:t>
            </a:r>
            <a:r>
              <a:rPr lang="uk-UA" dirty="0">
                <a:latin typeface="Georgia"/>
              </a:rPr>
              <a:t>. Зокрема, Є. Є. </a:t>
            </a:r>
            <a:r>
              <a:rPr lang="uk-UA" err="1">
                <a:latin typeface="Georgia"/>
              </a:rPr>
              <a:t>Слуцький</a:t>
            </a:r>
            <a:r>
              <a:rPr lang="uk-UA" dirty="0">
                <a:latin typeface="Georgia"/>
              </a:rPr>
              <a:t> започаткував теорію поведінки споживача, опублікувавши в італійському економічному журналі працю "До теорії збалансованого бюджету споживача" (1915), в якій поєднав аналіз функції корисності з грошовими доходами і споживчим бюджетом.</a:t>
            </a:r>
            <a:endParaRPr lang="uk-UA"/>
          </a:p>
        </p:txBody>
      </p:sp>
    </p:spTree>
    <p:extLst>
      <p:ext uri="{BB962C8B-B14F-4D97-AF65-F5344CB8AC3E}">
        <p14:creationId xmlns:p14="http://schemas.microsoft.com/office/powerpoint/2010/main" val="4098976569"/>
      </p:ext>
    </p:extLst>
  </p:cSld>
  <p:clrMapOvr>
    <a:masterClrMapping/>
  </p:clrMapOvr>
</p:sld>
</file>

<file path=ppt/theme/theme1.xml><?xml version="1.0" encoding="utf-8"?>
<a:theme xmlns:a="http://schemas.openxmlformats.org/drawingml/2006/main" name="LimelightVTI">
  <a:themeElements>
    <a:clrScheme name="Limelight">
      <a:dk1>
        <a:sysClr val="windowText" lastClr="000000"/>
      </a:dk1>
      <a:lt1>
        <a:sysClr val="window" lastClr="FFFFFF"/>
      </a:lt1>
      <a:dk2>
        <a:srgbClr val="23353B"/>
      </a:dk2>
      <a:lt2>
        <a:srgbClr val="E0DDD8"/>
      </a:lt2>
      <a:accent1>
        <a:srgbClr val="90A208"/>
      </a:accent1>
      <a:accent2>
        <a:srgbClr val="6A8755"/>
      </a:accent2>
      <a:accent3>
        <a:srgbClr val="49716B"/>
      </a:accent3>
      <a:accent4>
        <a:srgbClr val="A16F7C"/>
      </a:accent4>
      <a:accent5>
        <a:srgbClr val="B16455"/>
      </a:accent5>
      <a:accent6>
        <a:srgbClr val="E08350"/>
      </a:accent6>
      <a:hlink>
        <a:srgbClr val="5F864B"/>
      </a:hlink>
      <a:folHlink>
        <a:srgbClr val="3F877D"/>
      </a:folHlink>
    </a:clrScheme>
    <a:fontScheme name="Trade Gothic">
      <a:majorFont>
        <a:latin typeface="Trade Gothic Next Cond"/>
        <a:ea typeface=""/>
        <a:cs typeface=""/>
      </a:majorFont>
      <a:minorFont>
        <a:latin typeface="Trade Gothic Nex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imelightVTI" id="{7936DCFD-B587-41FD-9126-64F2709ED40B}" vid="{74F41540-78F1-4C56-9EAA-6FA6E9F1D776}"/>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Широкий екран</PresentationFormat>
  <Paragraphs>0</Paragraphs>
  <Slides>16</Slides>
  <Notes>0</Notes>
  <HiddenSlides>0</HiddenSlides>
  <MMClips>0</MMClips>
  <ScaleCrop>false</ScaleCrop>
  <HeadingPairs>
    <vt:vector size="4" baseType="variant">
      <vt:variant>
        <vt:lpstr>Тема</vt:lpstr>
      </vt:variant>
      <vt:variant>
        <vt:i4>1</vt:i4>
      </vt:variant>
      <vt:variant>
        <vt:lpstr>Заголовки слайдів</vt:lpstr>
      </vt:variant>
      <vt:variant>
        <vt:i4>16</vt:i4>
      </vt:variant>
    </vt:vector>
  </HeadingPairs>
  <TitlesOfParts>
    <vt:vector size="17" baseType="lpstr">
      <vt:lpstr>LimelightVTI</vt:lpstr>
      <vt:lpstr>Розвиток економічної думки в Україні</vt:lpstr>
      <vt:lpstr>Київська держава</vt:lpstr>
      <vt:lpstr>Період XVI-XVII століття</vt:lpstr>
      <vt:lpstr>Зародження антикріпосницьких ідей</vt:lpstr>
      <vt:lpstr>Протест Сковороди</vt:lpstr>
      <vt:lpstr>Аграрна програма каразіна</vt:lpstr>
      <vt:lpstr>заклик шевченка</vt:lpstr>
      <vt:lpstr>марксизм</vt:lpstr>
      <vt:lpstr>українська школа неокласичного напряму</vt:lpstr>
      <vt:lpstr>Михайло Іванович Туган-Барановський (1865 — 1919)</vt:lpstr>
      <vt:lpstr>Радянський період</vt:lpstr>
      <vt:lpstr>Ідеологія та економіка</vt:lpstr>
      <vt:lpstr>Хрущовська відлига</vt:lpstr>
      <vt:lpstr>Коротко про 80-ті та 90-ті</vt:lpstr>
      <vt:lpstr>Висновок</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
  <cp:lastModifiedBy/>
  <cp:revision>323</cp:revision>
  <dcterms:created xsi:type="dcterms:W3CDTF">2023-09-18T18:43:21Z</dcterms:created>
  <dcterms:modified xsi:type="dcterms:W3CDTF">2023-09-18T21:21:50Z</dcterms:modified>
</cp:coreProperties>
</file>