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5" y="9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50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96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1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3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0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0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31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6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39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75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6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E4C3A-934F-4578-ABB3-C6A5AB7AF0B9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48BD8-6EFD-4FE4-9986-A39F9D5B6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476375"/>
            <a:ext cx="18288000" cy="981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83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2022-06-02T18:13:38Z</dcterms:created>
  <dcterms:modified xsi:type="dcterms:W3CDTF">2022-06-02T18:15:28Z</dcterms:modified>
</cp:coreProperties>
</file>