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1" r:id="rId6"/>
    <p:sldId id="263" r:id="rId7"/>
    <p:sldId id="262" r:id="rId8"/>
    <p:sldId id="264" r:id="rId9"/>
    <p:sldId id="260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ksym Sysa" userId="a2a838e2aa384a66" providerId="LiveId" clId="{75129ED2-D285-4BE9-BF7A-DD8E2F5AB557}"/>
    <pc:docChg chg="modSld">
      <pc:chgData name="Maksym Sysa" userId="a2a838e2aa384a66" providerId="LiveId" clId="{75129ED2-D285-4BE9-BF7A-DD8E2F5AB557}" dt="2025-03-26T18:52:54.689" v="0" actId="20577"/>
      <pc:docMkLst>
        <pc:docMk/>
      </pc:docMkLst>
      <pc:sldChg chg="modSp mod">
        <pc:chgData name="Maksym Sysa" userId="a2a838e2aa384a66" providerId="LiveId" clId="{75129ED2-D285-4BE9-BF7A-DD8E2F5AB557}" dt="2025-03-26T18:52:54.689" v="0" actId="20577"/>
        <pc:sldMkLst>
          <pc:docMk/>
          <pc:sldMk cId="900114197" sldId="256"/>
        </pc:sldMkLst>
        <pc:spChg chg="mod">
          <ac:chgData name="Maksym Sysa" userId="a2a838e2aa384a66" providerId="LiveId" clId="{75129ED2-D285-4BE9-BF7A-DD8E2F5AB557}" dt="2025-03-26T18:52:54.689" v="0" actId="20577"/>
          <ac:spMkLst>
            <pc:docMk/>
            <pc:sldMk cId="900114197" sldId="256"/>
            <ac:spMk id="4" creationId="{813B3F42-11E6-D7E2-5097-AFCE1086DC73}"/>
          </ac:spMkLst>
        </pc:spChg>
      </pc:sldChg>
    </pc:docChg>
  </pc:docChgLst>
  <pc:docChgLst>
    <pc:chgData name="Maksym Sysa" userId="a2a838e2aa384a66" providerId="LiveId" clId="{46C65E4E-5550-4DE9-8993-64DE754AAAE1}"/>
    <pc:docChg chg="undo custSel addSld delSld modSld addMainMaster delMainMaster">
      <pc:chgData name="Maksym Sysa" userId="a2a838e2aa384a66" providerId="LiveId" clId="{46C65E4E-5550-4DE9-8993-64DE754AAAE1}" dt="2025-03-11T10:18:22.159" v="736"/>
      <pc:docMkLst>
        <pc:docMk/>
      </pc:docMkLst>
      <pc:sldChg chg="addSp delSp modSp new mod setBg modClrScheme setClrOvrMap chgLayout">
        <pc:chgData name="Maksym Sysa" userId="a2a838e2aa384a66" providerId="LiveId" clId="{46C65E4E-5550-4DE9-8993-64DE754AAAE1}" dt="2025-03-06T12:20:39.391" v="648" actId="1076"/>
        <pc:sldMkLst>
          <pc:docMk/>
          <pc:sldMk cId="900114197" sldId="256"/>
        </pc:sldMkLst>
        <pc:spChg chg="mod">
          <ac:chgData name="Maksym Sysa" userId="a2a838e2aa384a66" providerId="LiveId" clId="{46C65E4E-5550-4DE9-8993-64DE754AAAE1}" dt="2025-03-06T12:20:29.655" v="645" actId="1076"/>
          <ac:spMkLst>
            <pc:docMk/>
            <pc:sldMk cId="900114197" sldId="256"/>
            <ac:spMk id="2" creationId="{40599987-123A-BF52-AF27-C3F85B836F0F}"/>
          </ac:spMkLst>
        </pc:spChg>
        <pc:spChg chg="mod">
          <ac:chgData name="Maksym Sysa" userId="a2a838e2aa384a66" providerId="LiveId" clId="{46C65E4E-5550-4DE9-8993-64DE754AAAE1}" dt="2025-03-06T12:20:39.391" v="648" actId="1076"/>
          <ac:spMkLst>
            <pc:docMk/>
            <pc:sldMk cId="900114197" sldId="256"/>
            <ac:spMk id="3" creationId="{5AEBA4AC-39D2-EBC0-3C97-100F35DBA9A5}"/>
          </ac:spMkLst>
        </pc:spChg>
        <pc:spChg chg="add mod">
          <ac:chgData name="Maksym Sysa" userId="a2a838e2aa384a66" providerId="LiveId" clId="{46C65E4E-5550-4DE9-8993-64DE754AAAE1}" dt="2025-03-06T12:20:35.639" v="647" actId="1076"/>
          <ac:spMkLst>
            <pc:docMk/>
            <pc:sldMk cId="900114197" sldId="256"/>
            <ac:spMk id="4" creationId="{813B3F42-11E6-D7E2-5097-AFCE1086DC73}"/>
          </ac:spMkLst>
        </pc:spChg>
        <pc:spChg chg="add">
          <ac:chgData name="Maksym Sysa" userId="a2a838e2aa384a66" providerId="LiveId" clId="{46C65E4E-5550-4DE9-8993-64DE754AAAE1}" dt="2025-03-04T19:15:55.654" v="57" actId="26606"/>
          <ac:spMkLst>
            <pc:docMk/>
            <pc:sldMk cId="900114197" sldId="256"/>
            <ac:spMk id="23" creationId="{A599224A-F219-4DF9-8183-F7C098A5CE81}"/>
          </ac:spMkLst>
        </pc:spChg>
        <pc:spChg chg="add">
          <ac:chgData name="Maksym Sysa" userId="a2a838e2aa384a66" providerId="LiveId" clId="{46C65E4E-5550-4DE9-8993-64DE754AAAE1}" dt="2025-03-04T19:15:55.654" v="57" actId="26606"/>
          <ac:spMkLst>
            <pc:docMk/>
            <pc:sldMk cId="900114197" sldId="256"/>
            <ac:spMk id="24" creationId="{CC3B9006-4406-4E2F-8B42-6A968FCC8918}"/>
          </ac:spMkLst>
        </pc:spChg>
        <pc:picChg chg="add mod">
          <ac:chgData name="Maksym Sysa" userId="a2a838e2aa384a66" providerId="LiveId" clId="{46C65E4E-5550-4DE9-8993-64DE754AAAE1}" dt="2025-03-04T19:15:55.654" v="57" actId="26606"/>
          <ac:picMkLst>
            <pc:docMk/>
            <pc:sldMk cId="900114197" sldId="256"/>
            <ac:picMk id="14" creationId="{B55A7E21-7A27-92A3-C9AA-F95525F7EF75}"/>
          </ac:picMkLst>
        </pc:picChg>
      </pc:sldChg>
      <pc:sldChg chg="addSp delSp modSp new mod setBg">
        <pc:chgData name="Maksym Sysa" userId="a2a838e2aa384a66" providerId="LiveId" clId="{46C65E4E-5550-4DE9-8993-64DE754AAAE1}" dt="2025-03-11T08:05:14.259" v="684"/>
        <pc:sldMkLst>
          <pc:docMk/>
          <pc:sldMk cId="2116105545" sldId="257"/>
        </pc:sldMkLst>
        <pc:spChg chg="mod">
          <ac:chgData name="Maksym Sysa" userId="a2a838e2aa384a66" providerId="LiveId" clId="{46C65E4E-5550-4DE9-8993-64DE754AAAE1}" dt="2025-03-05T08:35:18.311" v="548" actId="26606"/>
          <ac:spMkLst>
            <pc:docMk/>
            <pc:sldMk cId="2116105545" sldId="257"/>
            <ac:spMk id="2" creationId="{6E7BC45D-ADE0-62E3-1FB0-AD93F8E16CA7}"/>
          </ac:spMkLst>
        </pc:spChg>
        <pc:spChg chg="mod ord">
          <ac:chgData name="Maksym Sysa" userId="a2a838e2aa384a66" providerId="LiveId" clId="{46C65E4E-5550-4DE9-8993-64DE754AAAE1}" dt="2025-03-06T12:27:46.227" v="665" actId="5793"/>
          <ac:spMkLst>
            <pc:docMk/>
            <pc:sldMk cId="2116105545" sldId="257"/>
            <ac:spMk id="3" creationId="{159CD03E-1703-D478-A197-51161561527D}"/>
          </ac:spMkLst>
        </pc:spChg>
        <pc:spChg chg="add">
          <ac:chgData name="Maksym Sysa" userId="a2a838e2aa384a66" providerId="LiveId" clId="{46C65E4E-5550-4DE9-8993-64DE754AAAE1}" dt="2025-03-05T08:35:18.311" v="548" actId="26606"/>
          <ac:spMkLst>
            <pc:docMk/>
            <pc:sldMk cId="2116105545" sldId="257"/>
            <ac:spMk id="21" creationId="{BDAC9C0A-BBCA-4B9F-8ADF-5B2CCB19F90F}"/>
          </ac:spMkLst>
        </pc:spChg>
        <pc:spChg chg="add">
          <ac:chgData name="Maksym Sysa" userId="a2a838e2aa384a66" providerId="LiveId" clId="{46C65E4E-5550-4DE9-8993-64DE754AAAE1}" dt="2025-03-05T08:35:18.311" v="548" actId="26606"/>
          <ac:spMkLst>
            <pc:docMk/>
            <pc:sldMk cId="2116105545" sldId="257"/>
            <ac:spMk id="22" creationId="{4DE89493-AC86-4DB9-8963-3671DDEBE88A}"/>
          </ac:spMkLst>
        </pc:spChg>
        <pc:spChg chg="add">
          <ac:chgData name="Maksym Sysa" userId="a2a838e2aa384a66" providerId="LiveId" clId="{46C65E4E-5550-4DE9-8993-64DE754AAAE1}" dt="2025-03-05T08:35:18.311" v="548" actId="26606"/>
          <ac:spMkLst>
            <pc:docMk/>
            <pc:sldMk cId="2116105545" sldId="257"/>
            <ac:spMk id="23" creationId="{686AA894-081C-464A-82E2-3A37A8791D90}"/>
          </ac:spMkLst>
        </pc:spChg>
        <pc:spChg chg="add">
          <ac:chgData name="Maksym Sysa" userId="a2a838e2aa384a66" providerId="LiveId" clId="{46C65E4E-5550-4DE9-8993-64DE754AAAE1}" dt="2025-03-05T08:35:18.311" v="548" actId="26606"/>
          <ac:spMkLst>
            <pc:docMk/>
            <pc:sldMk cId="2116105545" sldId="257"/>
            <ac:spMk id="24" creationId="{148D47FD-99F1-4F70-A0B7-DE3FFDD3B821}"/>
          </ac:spMkLst>
        </pc:spChg>
        <pc:picChg chg="add mod">
          <ac:chgData name="Maksym Sysa" userId="a2a838e2aa384a66" providerId="LiveId" clId="{46C65E4E-5550-4DE9-8993-64DE754AAAE1}" dt="2025-03-07T10:00:15.878" v="681" actId="1076"/>
          <ac:picMkLst>
            <pc:docMk/>
            <pc:sldMk cId="2116105545" sldId="257"/>
            <ac:picMk id="5" creationId="{A48215DE-F48E-E34B-2776-16D7331006C4}"/>
          </ac:picMkLst>
        </pc:picChg>
      </pc:sldChg>
      <pc:sldChg chg="addSp delSp modSp new mod setBg">
        <pc:chgData name="Maksym Sysa" userId="a2a838e2aa384a66" providerId="LiveId" clId="{46C65E4E-5550-4DE9-8993-64DE754AAAE1}" dt="2025-03-11T08:05:36.418" v="695"/>
        <pc:sldMkLst>
          <pc:docMk/>
          <pc:sldMk cId="3968376554" sldId="258"/>
        </pc:sldMkLst>
        <pc:spChg chg="mod">
          <ac:chgData name="Maksym Sysa" userId="a2a838e2aa384a66" providerId="LiveId" clId="{46C65E4E-5550-4DE9-8993-64DE754AAAE1}" dt="2025-03-04T19:32:16.178" v="189" actId="26606"/>
          <ac:spMkLst>
            <pc:docMk/>
            <pc:sldMk cId="3968376554" sldId="258"/>
            <ac:spMk id="2" creationId="{97693B6E-3076-4A51-9D50-14173531EEFB}"/>
          </ac:spMkLst>
        </pc:spChg>
        <pc:spChg chg="add mod">
          <ac:chgData name="Maksym Sysa" userId="a2a838e2aa384a66" providerId="LiveId" clId="{46C65E4E-5550-4DE9-8993-64DE754AAAE1}" dt="2025-03-06T12:28:22.472" v="668" actId="1076"/>
          <ac:spMkLst>
            <pc:docMk/>
            <pc:sldMk cId="3968376554" sldId="258"/>
            <ac:spMk id="9" creationId="{C337067A-D4CE-AB59-AE85-5629DB886710}"/>
          </ac:spMkLst>
        </pc:spChg>
        <pc:spChg chg="add">
          <ac:chgData name="Maksym Sysa" userId="a2a838e2aa384a66" providerId="LiveId" clId="{46C65E4E-5550-4DE9-8993-64DE754AAAE1}" dt="2025-03-04T19:32:16.178" v="189" actId="26606"/>
          <ac:spMkLst>
            <pc:docMk/>
            <pc:sldMk cId="3968376554" sldId="258"/>
            <ac:spMk id="12" creationId="{4DE89493-AC86-4DB9-8963-3671DDEBE88A}"/>
          </ac:spMkLst>
        </pc:spChg>
        <pc:spChg chg="add">
          <ac:chgData name="Maksym Sysa" userId="a2a838e2aa384a66" providerId="LiveId" clId="{46C65E4E-5550-4DE9-8993-64DE754AAAE1}" dt="2025-03-04T19:32:16.178" v="189" actId="26606"/>
          <ac:spMkLst>
            <pc:docMk/>
            <pc:sldMk cId="3968376554" sldId="258"/>
            <ac:spMk id="14" creationId="{BDAC9C0A-BBCA-4B9F-8ADF-5B2CCB19F90F}"/>
          </ac:spMkLst>
        </pc:spChg>
        <pc:spChg chg="add">
          <ac:chgData name="Maksym Sysa" userId="a2a838e2aa384a66" providerId="LiveId" clId="{46C65E4E-5550-4DE9-8993-64DE754AAAE1}" dt="2025-03-04T19:32:16.178" v="189" actId="26606"/>
          <ac:spMkLst>
            <pc:docMk/>
            <pc:sldMk cId="3968376554" sldId="258"/>
            <ac:spMk id="16" creationId="{148D47FD-99F1-4F70-A0B7-DE3FFDD3B821}"/>
          </ac:spMkLst>
        </pc:spChg>
        <pc:picChg chg="add mod ord">
          <ac:chgData name="Maksym Sysa" userId="a2a838e2aa384a66" providerId="LiveId" clId="{46C65E4E-5550-4DE9-8993-64DE754AAAE1}" dt="2025-03-04T19:32:42.812" v="191" actId="27614"/>
          <ac:picMkLst>
            <pc:docMk/>
            <pc:sldMk cId="3968376554" sldId="258"/>
            <ac:picMk id="5" creationId="{3857EDF8-4EB3-67FA-DF0E-FA0329315519}"/>
          </ac:picMkLst>
        </pc:picChg>
      </pc:sldChg>
      <pc:sldChg chg="addSp delSp modSp new mod setBg">
        <pc:chgData name="Maksym Sysa" userId="a2a838e2aa384a66" providerId="LiveId" clId="{46C65E4E-5550-4DE9-8993-64DE754AAAE1}" dt="2025-03-11T08:05:38.930" v="696"/>
        <pc:sldMkLst>
          <pc:docMk/>
          <pc:sldMk cId="504467999" sldId="259"/>
        </pc:sldMkLst>
        <pc:spChg chg="mod">
          <ac:chgData name="Maksym Sysa" userId="a2a838e2aa384a66" providerId="LiveId" clId="{46C65E4E-5550-4DE9-8993-64DE754AAAE1}" dt="2025-03-05T08:49:30.144" v="557" actId="26606"/>
          <ac:spMkLst>
            <pc:docMk/>
            <pc:sldMk cId="504467999" sldId="259"/>
            <ac:spMk id="2" creationId="{142B467C-CC20-C827-3C74-C27B72F5445F}"/>
          </ac:spMkLst>
        </pc:spChg>
        <pc:spChg chg="add">
          <ac:chgData name="Maksym Sysa" userId="a2a838e2aa384a66" providerId="LiveId" clId="{46C65E4E-5550-4DE9-8993-64DE754AAAE1}" dt="2025-03-05T08:49:30.144" v="557" actId="26606"/>
          <ac:spMkLst>
            <pc:docMk/>
            <pc:sldMk cId="504467999" sldId="259"/>
            <ac:spMk id="9" creationId="{FF28492A-DDDF-4C12-AE60-3EA02D8D20CD}"/>
          </ac:spMkLst>
        </pc:spChg>
        <pc:spChg chg="add">
          <ac:chgData name="Maksym Sysa" userId="a2a838e2aa384a66" providerId="LiveId" clId="{46C65E4E-5550-4DE9-8993-64DE754AAAE1}" dt="2025-03-05T08:49:30.144" v="557" actId="26606"/>
          <ac:spMkLst>
            <pc:docMk/>
            <pc:sldMk cId="504467999" sldId="259"/>
            <ac:spMk id="11" creationId="{E063DF58-06E6-4ED6-947D-1490C2F718F8}"/>
          </ac:spMkLst>
        </pc:spChg>
        <pc:graphicFrameChg chg="add mod">
          <ac:chgData name="Maksym Sysa" userId="a2a838e2aa384a66" providerId="LiveId" clId="{46C65E4E-5550-4DE9-8993-64DE754AAAE1}" dt="2025-03-06T12:28:30.968" v="670" actId="1076"/>
          <ac:graphicFrameMkLst>
            <pc:docMk/>
            <pc:sldMk cId="504467999" sldId="259"/>
            <ac:graphicFrameMk id="5" creationId="{3E3399F3-DC0D-EF91-BD47-D474076B7404}"/>
          </ac:graphicFrameMkLst>
        </pc:graphicFrameChg>
      </pc:sldChg>
      <pc:sldChg chg="modSp new mod setBg">
        <pc:chgData name="Maksym Sysa" userId="a2a838e2aa384a66" providerId="LiveId" clId="{46C65E4E-5550-4DE9-8993-64DE754AAAE1}" dt="2025-03-11T08:05:58.547" v="701"/>
        <pc:sldMkLst>
          <pc:docMk/>
          <pc:sldMk cId="1815887962" sldId="260"/>
        </pc:sldMkLst>
        <pc:spChg chg="mod">
          <ac:chgData name="Maksym Sysa" userId="a2a838e2aa384a66" providerId="LiveId" clId="{46C65E4E-5550-4DE9-8993-64DE754AAAE1}" dt="2025-03-04T19:52:24.622" v="230" actId="20577"/>
          <ac:spMkLst>
            <pc:docMk/>
            <pc:sldMk cId="1815887962" sldId="260"/>
            <ac:spMk id="2" creationId="{DB9B8C9A-355A-094C-AEEB-78F09CAEFA73}"/>
          </ac:spMkLst>
        </pc:spChg>
        <pc:spChg chg="mod">
          <ac:chgData name="Maksym Sysa" userId="a2a838e2aa384a66" providerId="LiveId" clId="{46C65E4E-5550-4DE9-8993-64DE754AAAE1}" dt="2025-03-05T07:24:38.728" v="532" actId="20577"/>
          <ac:spMkLst>
            <pc:docMk/>
            <pc:sldMk cId="1815887962" sldId="260"/>
            <ac:spMk id="3" creationId="{DF64377D-4C84-DD29-A3DE-FA776558D80A}"/>
          </ac:spMkLst>
        </pc:spChg>
      </pc:sldChg>
      <pc:sldChg chg="addSp delSp modSp new mod setBg">
        <pc:chgData name="Maksym Sysa" userId="a2a838e2aa384a66" providerId="LiveId" clId="{46C65E4E-5550-4DE9-8993-64DE754AAAE1}" dt="2025-03-11T08:05:52.930" v="699"/>
        <pc:sldMkLst>
          <pc:docMk/>
          <pc:sldMk cId="1262507695" sldId="261"/>
        </pc:sldMkLst>
        <pc:spChg chg="mod">
          <ac:chgData name="Maksym Sysa" userId="a2a838e2aa384a66" providerId="LiveId" clId="{46C65E4E-5550-4DE9-8993-64DE754AAAE1}" dt="2025-03-04T20:21:34.342" v="336" actId="6559"/>
          <ac:spMkLst>
            <pc:docMk/>
            <pc:sldMk cId="1262507695" sldId="261"/>
            <ac:spMk id="2" creationId="{37EC29E5-0203-0CC4-4697-1918956337F5}"/>
          </ac:spMkLst>
        </pc:spChg>
        <pc:spChg chg="add mod">
          <ac:chgData name="Maksym Sysa" userId="a2a838e2aa384a66" providerId="LiveId" clId="{46C65E4E-5550-4DE9-8993-64DE754AAAE1}" dt="2025-03-07T10:00:39.985" v="683" actId="14100"/>
          <ac:spMkLst>
            <pc:docMk/>
            <pc:sldMk cId="1262507695" sldId="261"/>
            <ac:spMk id="14" creationId="{843B0016-AEDA-6232-DE10-58D0C4F46D63}"/>
          </ac:spMkLst>
        </pc:spChg>
        <pc:spChg chg="add mod">
          <ac:chgData name="Maksym Sysa" userId="a2a838e2aa384a66" providerId="LiveId" clId="{46C65E4E-5550-4DE9-8993-64DE754AAAE1}" dt="2025-03-07T10:00:35.162" v="682" actId="14100"/>
          <ac:spMkLst>
            <pc:docMk/>
            <pc:sldMk cId="1262507695" sldId="261"/>
            <ac:spMk id="16" creationId="{9A62D4C8-1A39-15D3-CD7E-D09DAA99317C}"/>
          </ac:spMkLst>
        </pc:spChg>
        <pc:spChg chg="add mod">
          <ac:chgData name="Maksym Sysa" userId="a2a838e2aa384a66" providerId="LiveId" clId="{46C65E4E-5550-4DE9-8993-64DE754AAAE1}" dt="2025-03-04T20:29:22.488" v="377" actId="1076"/>
          <ac:spMkLst>
            <pc:docMk/>
            <pc:sldMk cId="1262507695" sldId="261"/>
            <ac:spMk id="18" creationId="{3625497A-1B2D-2A89-2839-F959C19741D4}"/>
          </ac:spMkLst>
        </pc:spChg>
        <pc:spChg chg="add mod">
          <ac:chgData name="Maksym Sysa" userId="a2a838e2aa384a66" providerId="LiveId" clId="{46C65E4E-5550-4DE9-8993-64DE754AAAE1}" dt="2025-03-06T12:28:36.152" v="671" actId="14100"/>
          <ac:spMkLst>
            <pc:docMk/>
            <pc:sldMk cId="1262507695" sldId="261"/>
            <ac:spMk id="19" creationId="{DCEF95AE-4599-1EE0-44BC-8B7372A7045F}"/>
          </ac:spMkLst>
        </pc:spChg>
        <pc:picChg chg="add mod">
          <ac:chgData name="Maksym Sysa" userId="a2a838e2aa384a66" providerId="LiveId" clId="{46C65E4E-5550-4DE9-8993-64DE754AAAE1}" dt="2025-03-04T20:28:59.368" v="372" actId="1076"/>
          <ac:picMkLst>
            <pc:docMk/>
            <pc:sldMk cId="1262507695" sldId="261"/>
            <ac:picMk id="13" creationId="{ED23BC10-816E-B625-7335-C27683DAAABC}"/>
          </ac:picMkLst>
        </pc:picChg>
        <pc:picChg chg="add mod">
          <ac:chgData name="Maksym Sysa" userId="a2a838e2aa384a66" providerId="LiveId" clId="{46C65E4E-5550-4DE9-8993-64DE754AAAE1}" dt="2025-03-04T20:29:07.328" v="374" actId="1076"/>
          <ac:picMkLst>
            <pc:docMk/>
            <pc:sldMk cId="1262507695" sldId="261"/>
            <ac:picMk id="15" creationId="{AF3BB88D-DD73-7592-6E2C-540CB8E145D8}"/>
          </ac:picMkLst>
        </pc:picChg>
        <pc:picChg chg="add mod">
          <ac:chgData name="Maksym Sysa" userId="a2a838e2aa384a66" providerId="LiveId" clId="{46C65E4E-5550-4DE9-8993-64DE754AAAE1}" dt="2025-03-04T20:29:26.087" v="378" actId="1076"/>
          <ac:picMkLst>
            <pc:docMk/>
            <pc:sldMk cId="1262507695" sldId="261"/>
            <ac:picMk id="17" creationId="{B2FE5036-98E2-C70F-ECAA-B41CF9A29454}"/>
          </ac:picMkLst>
        </pc:picChg>
        <pc:picChg chg="add mod">
          <ac:chgData name="Maksym Sysa" userId="a2a838e2aa384a66" providerId="LiveId" clId="{46C65E4E-5550-4DE9-8993-64DE754AAAE1}" dt="2025-03-06T12:24:10.871" v="654" actId="1076"/>
          <ac:picMkLst>
            <pc:docMk/>
            <pc:sldMk cId="1262507695" sldId="261"/>
            <ac:picMk id="1026" creationId="{04E68395-3CB9-51A7-8A52-E4474C7F807E}"/>
          </ac:picMkLst>
        </pc:picChg>
      </pc:sldChg>
      <pc:sldChg chg="addSp delSp modSp new mod setBg">
        <pc:chgData name="Maksym Sysa" userId="a2a838e2aa384a66" providerId="LiveId" clId="{46C65E4E-5550-4DE9-8993-64DE754AAAE1}" dt="2025-03-11T08:05:45.530" v="698"/>
        <pc:sldMkLst>
          <pc:docMk/>
          <pc:sldMk cId="3286406019" sldId="262"/>
        </pc:sldMkLst>
        <pc:spChg chg="mod">
          <ac:chgData name="Maksym Sysa" userId="a2a838e2aa384a66" providerId="LiveId" clId="{46C65E4E-5550-4DE9-8993-64DE754AAAE1}" dt="2025-03-05T06:52:57.319" v="525" actId="26606"/>
          <ac:spMkLst>
            <pc:docMk/>
            <pc:sldMk cId="3286406019" sldId="262"/>
            <ac:spMk id="2" creationId="{CE97D3A9-1AF0-F0D8-44F1-084A36820EBB}"/>
          </ac:spMkLst>
        </pc:spChg>
        <pc:spChg chg="add">
          <ac:chgData name="Maksym Sysa" userId="a2a838e2aa384a66" providerId="LiveId" clId="{46C65E4E-5550-4DE9-8993-64DE754AAAE1}" dt="2025-03-05T06:52:57.319" v="525" actId="26606"/>
          <ac:spMkLst>
            <pc:docMk/>
            <pc:sldMk cId="3286406019" sldId="262"/>
            <ac:spMk id="18" creationId="{A599224A-F219-4DF9-8183-F7C098A5CE81}"/>
          </ac:spMkLst>
        </pc:spChg>
        <pc:spChg chg="add">
          <ac:chgData name="Maksym Sysa" userId="a2a838e2aa384a66" providerId="LiveId" clId="{46C65E4E-5550-4DE9-8993-64DE754AAAE1}" dt="2025-03-05T06:52:57.319" v="525" actId="26606"/>
          <ac:spMkLst>
            <pc:docMk/>
            <pc:sldMk cId="3286406019" sldId="262"/>
            <ac:spMk id="20" creationId="{CC3B9006-4406-4E2F-8B42-6A968FCC8918}"/>
          </ac:spMkLst>
        </pc:spChg>
        <pc:grpChg chg="add">
          <ac:chgData name="Maksym Sysa" userId="a2a838e2aa384a66" providerId="LiveId" clId="{46C65E4E-5550-4DE9-8993-64DE754AAAE1}" dt="2025-03-05T06:52:57.319" v="525" actId="26606"/>
          <ac:grpSpMkLst>
            <pc:docMk/>
            <pc:sldMk cId="3286406019" sldId="262"/>
            <ac:grpSpMk id="14" creationId="{F0C817C9-850F-4FB6-B93B-CF3076C4A5C1}"/>
          </ac:grpSpMkLst>
        </pc:grpChg>
        <pc:picChg chg="add mod ord">
          <ac:chgData name="Maksym Sysa" userId="a2a838e2aa384a66" providerId="LiveId" clId="{46C65E4E-5550-4DE9-8993-64DE754AAAE1}" dt="2025-03-05T06:52:57.319" v="525" actId="26606"/>
          <ac:picMkLst>
            <pc:docMk/>
            <pc:sldMk cId="3286406019" sldId="262"/>
            <ac:picMk id="5" creationId="{3CA8D005-C3B2-F557-3463-0367F68BBE0B}"/>
          </ac:picMkLst>
        </pc:picChg>
        <pc:picChg chg="add mod">
          <ac:chgData name="Maksym Sysa" userId="a2a838e2aa384a66" providerId="LiveId" clId="{46C65E4E-5550-4DE9-8993-64DE754AAAE1}" dt="2025-03-05T06:52:57.319" v="525" actId="26606"/>
          <ac:picMkLst>
            <pc:docMk/>
            <pc:sldMk cId="3286406019" sldId="262"/>
            <ac:picMk id="7" creationId="{D2CEDEE9-DBAB-CFF1-150D-2632CCAE0F0A}"/>
          </ac:picMkLst>
        </pc:picChg>
        <pc:picChg chg="add mod ord">
          <ac:chgData name="Maksym Sysa" userId="a2a838e2aa384a66" providerId="LiveId" clId="{46C65E4E-5550-4DE9-8993-64DE754AAAE1}" dt="2025-03-05T06:52:57.319" v="525" actId="26606"/>
          <ac:picMkLst>
            <pc:docMk/>
            <pc:sldMk cId="3286406019" sldId="262"/>
            <ac:picMk id="9" creationId="{0341093D-BDBB-EA55-7493-6BF73EF9567C}"/>
          </ac:picMkLst>
        </pc:picChg>
      </pc:sldChg>
      <pc:sldChg chg="addSp delSp modSp new mod setBg modAnim">
        <pc:chgData name="Maksym Sysa" userId="a2a838e2aa384a66" providerId="LiveId" clId="{46C65E4E-5550-4DE9-8993-64DE754AAAE1}" dt="2025-03-11T08:05:42.867" v="697"/>
        <pc:sldMkLst>
          <pc:docMk/>
          <pc:sldMk cId="4073447802" sldId="263"/>
        </pc:sldMkLst>
        <pc:spChg chg="mod">
          <ac:chgData name="Maksym Sysa" userId="a2a838e2aa384a66" providerId="LiveId" clId="{46C65E4E-5550-4DE9-8993-64DE754AAAE1}" dt="2025-03-05T08:18:36.337" v="538" actId="26606"/>
          <ac:spMkLst>
            <pc:docMk/>
            <pc:sldMk cId="4073447802" sldId="263"/>
            <ac:spMk id="2" creationId="{52DA81E5-908B-1E2F-FF9F-3569AF479D2E}"/>
          </ac:spMkLst>
        </pc:spChg>
        <pc:spChg chg="add mod">
          <ac:chgData name="Maksym Sysa" userId="a2a838e2aa384a66" providerId="LiveId" clId="{46C65E4E-5550-4DE9-8993-64DE754AAAE1}" dt="2025-03-05T12:58:15.230" v="560" actId="20577"/>
          <ac:spMkLst>
            <pc:docMk/>
            <pc:sldMk cId="4073447802" sldId="263"/>
            <ac:spMk id="4" creationId="{34563550-34FC-649F-9AA4-E17477EA2E4C}"/>
          </ac:spMkLst>
        </pc:spChg>
        <pc:spChg chg="add">
          <ac:chgData name="Maksym Sysa" userId="a2a838e2aa384a66" providerId="LiveId" clId="{46C65E4E-5550-4DE9-8993-64DE754AAAE1}" dt="2025-03-05T08:18:36.337" v="538" actId="26606"/>
          <ac:spMkLst>
            <pc:docMk/>
            <pc:sldMk cId="4073447802" sldId="263"/>
            <ac:spMk id="16" creationId="{A599224A-F219-4DF9-8183-F7C098A5CE81}"/>
          </ac:spMkLst>
        </pc:spChg>
        <pc:spChg chg="add">
          <ac:chgData name="Maksym Sysa" userId="a2a838e2aa384a66" providerId="LiveId" clId="{46C65E4E-5550-4DE9-8993-64DE754AAAE1}" dt="2025-03-05T08:18:36.337" v="538" actId="26606"/>
          <ac:spMkLst>
            <pc:docMk/>
            <pc:sldMk cId="4073447802" sldId="263"/>
            <ac:spMk id="18" creationId="{A1A5996D-C36A-4EE2-8C4E-247CC4BD8C02}"/>
          </ac:spMkLst>
        </pc:spChg>
        <pc:grpChg chg="add">
          <ac:chgData name="Maksym Sysa" userId="a2a838e2aa384a66" providerId="LiveId" clId="{46C65E4E-5550-4DE9-8993-64DE754AAAE1}" dt="2025-03-05T08:18:36.337" v="538" actId="26606"/>
          <ac:grpSpMkLst>
            <pc:docMk/>
            <pc:sldMk cId="4073447802" sldId="263"/>
            <ac:grpSpMk id="12" creationId="{F0C817C9-850F-4FB6-B93B-CF3076C4A5C1}"/>
          </ac:grpSpMkLst>
        </pc:grpChg>
        <pc:picChg chg="add mod ord">
          <ac:chgData name="Maksym Sysa" userId="a2a838e2aa384a66" providerId="LiveId" clId="{46C65E4E-5550-4DE9-8993-64DE754AAAE1}" dt="2025-03-06T12:28:59.352" v="678" actId="1076"/>
          <ac:picMkLst>
            <pc:docMk/>
            <pc:sldMk cId="4073447802" sldId="263"/>
            <ac:picMk id="5" creationId="{323707E3-888D-358C-BC06-6DAEBE1B2612}"/>
          </ac:picMkLst>
        </pc:picChg>
        <pc:picChg chg="add mod">
          <ac:chgData name="Maksym Sysa" userId="a2a838e2aa384a66" providerId="LiveId" clId="{46C65E4E-5550-4DE9-8993-64DE754AAAE1}" dt="2025-03-06T12:29:03.080" v="679" actId="1076"/>
          <ac:picMkLst>
            <pc:docMk/>
            <pc:sldMk cId="4073447802" sldId="263"/>
            <ac:picMk id="7" creationId="{6839E6B0-4181-00BE-32A4-62CBA7FEA900}"/>
          </ac:picMkLst>
        </pc:picChg>
        <pc:picChg chg="add mod">
          <ac:chgData name="Maksym Sysa" userId="a2a838e2aa384a66" providerId="LiveId" clId="{46C65E4E-5550-4DE9-8993-64DE754AAAE1}" dt="2025-03-05T08:47:12.128" v="556" actId="14100"/>
          <ac:picMkLst>
            <pc:docMk/>
            <pc:sldMk cId="4073447802" sldId="263"/>
            <ac:picMk id="8" creationId="{D8A8794B-45E0-1809-162B-A2682CC06BFD}"/>
          </ac:picMkLst>
        </pc:picChg>
      </pc:sldChg>
      <pc:sldChg chg="addSp delSp modSp new mod setBg">
        <pc:chgData name="Maksym Sysa" userId="a2a838e2aa384a66" providerId="LiveId" clId="{46C65E4E-5550-4DE9-8993-64DE754AAAE1}" dt="2025-03-11T10:18:22.159" v="736"/>
        <pc:sldMkLst>
          <pc:docMk/>
          <pc:sldMk cId="3471689606" sldId="264"/>
        </pc:sldMkLst>
        <pc:spChg chg="mod">
          <ac:chgData name="Maksym Sysa" userId="a2a838e2aa384a66" providerId="LiveId" clId="{46C65E4E-5550-4DE9-8993-64DE754AAAE1}" dt="2025-03-11T10:17:13.239" v="730" actId="1076"/>
          <ac:spMkLst>
            <pc:docMk/>
            <pc:sldMk cId="3471689606" sldId="264"/>
            <ac:spMk id="2" creationId="{8BB88AE8-2C1A-A85A-54E7-79994F6F80A6}"/>
          </ac:spMkLst>
        </pc:spChg>
        <pc:spChg chg="add">
          <ac:chgData name="Maksym Sysa" userId="a2a838e2aa384a66" providerId="LiveId" clId="{46C65E4E-5550-4DE9-8993-64DE754AAAE1}" dt="2025-03-11T10:15:56.409" v="722" actId="26606"/>
          <ac:spMkLst>
            <pc:docMk/>
            <pc:sldMk cId="3471689606" sldId="264"/>
            <ac:spMk id="11" creationId="{34F933A1-07CE-4E7C-82B0-5C3118AB183B}"/>
          </ac:spMkLst>
        </pc:spChg>
        <pc:spChg chg="add">
          <ac:chgData name="Maksym Sysa" userId="a2a838e2aa384a66" providerId="LiveId" clId="{46C65E4E-5550-4DE9-8993-64DE754AAAE1}" dt="2025-03-11T10:15:56.409" v="722" actId="26606"/>
          <ac:spMkLst>
            <pc:docMk/>
            <pc:sldMk cId="3471689606" sldId="264"/>
            <ac:spMk id="13" creationId="{E5A92194-A2F5-44E9-B32F-F89823EB726D}"/>
          </ac:spMkLst>
        </pc:spChg>
        <pc:spChg chg="add">
          <ac:chgData name="Maksym Sysa" userId="a2a838e2aa384a66" providerId="LiveId" clId="{46C65E4E-5550-4DE9-8993-64DE754AAAE1}" dt="2025-03-11T10:15:56.409" v="722" actId="26606"/>
          <ac:spMkLst>
            <pc:docMk/>
            <pc:sldMk cId="3471689606" sldId="264"/>
            <ac:spMk id="15" creationId="{DA4B55B9-D44C-4747-9D28-8A76925E6317}"/>
          </ac:spMkLst>
        </pc:spChg>
        <pc:spChg chg="add">
          <ac:chgData name="Maksym Sysa" userId="a2a838e2aa384a66" providerId="LiveId" clId="{46C65E4E-5550-4DE9-8993-64DE754AAAE1}" dt="2025-03-11T10:15:56.409" v="722" actId="26606"/>
          <ac:spMkLst>
            <pc:docMk/>
            <pc:sldMk cId="3471689606" sldId="264"/>
            <ac:spMk id="17" creationId="{7E92F5FA-98B1-483B-847E-7EC9CB093B1D}"/>
          </ac:spMkLst>
        </pc:spChg>
        <pc:grpChg chg="add">
          <ac:chgData name="Maksym Sysa" userId="a2a838e2aa384a66" providerId="LiveId" clId="{46C65E4E-5550-4DE9-8993-64DE754AAAE1}" dt="2025-03-11T10:15:56.409" v="722" actId="26606"/>
          <ac:grpSpMkLst>
            <pc:docMk/>
            <pc:sldMk cId="3471689606" sldId="264"/>
            <ac:grpSpMk id="7" creationId="{F0C817C9-850F-4FB6-B93B-CF3076C4A5C1}"/>
          </ac:grpSpMkLst>
        </pc:grpChg>
      </pc:sldChg>
      <pc:sldChg chg="delSp add del mod">
        <pc:chgData name="Maksym Sysa" userId="a2a838e2aa384a66" providerId="LiveId" clId="{46C65E4E-5550-4DE9-8993-64DE754AAAE1}" dt="2025-03-04T20:26:49.862" v="357" actId="2696"/>
        <pc:sldMkLst>
          <pc:docMk/>
          <pc:sldMk cId="3243607257" sldId="266"/>
        </pc:sldMkLst>
      </pc:sldChg>
      <pc:sldMasterChg chg="add del addSldLayout delSldLayout">
        <pc:chgData name="Maksym Sysa" userId="a2a838e2aa384a66" providerId="LiveId" clId="{46C65E4E-5550-4DE9-8993-64DE754AAAE1}" dt="2025-03-04T19:14:14.547" v="4" actId="26606"/>
        <pc:sldMasterMkLst>
          <pc:docMk/>
          <pc:sldMasterMk cId="125775349" sldId="2147483660"/>
        </pc:sldMasterMkLst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2059232374" sldId="2147483661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4261328419" sldId="2147483662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4099550296" sldId="2147483663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2036723720" sldId="2147483664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2709507123" sldId="2147483665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3838362307" sldId="2147483666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2668573310" sldId="2147483667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1244401243" sldId="2147483668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2110762446" sldId="2147483669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2832490794" sldId="2147483670"/>
          </pc:sldLayoutMkLst>
        </pc:sldLayoutChg>
        <pc:sldLayoutChg chg="add del">
          <pc:chgData name="Maksym Sysa" userId="a2a838e2aa384a66" providerId="LiveId" clId="{46C65E4E-5550-4DE9-8993-64DE754AAAE1}" dt="2025-03-04T19:14:14.547" v="4" actId="26606"/>
          <pc:sldLayoutMkLst>
            <pc:docMk/>
            <pc:sldMasterMk cId="125775349" sldId="2147483660"/>
            <pc:sldLayoutMk cId="2635478808" sldId="2147483671"/>
          </pc:sldLayoutMkLst>
        </pc:sldLayoutChg>
      </pc:sldMasterChg>
      <pc:sldMasterChg chg="add del addSldLayout delSldLayout">
        <pc:chgData name="Maksym Sysa" userId="a2a838e2aa384a66" providerId="LiveId" clId="{46C65E4E-5550-4DE9-8993-64DE754AAAE1}" dt="2025-03-04T19:15:55.654" v="57" actId="26606"/>
        <pc:sldMasterMkLst>
          <pc:docMk/>
          <pc:sldMasterMk cId="798606019" sldId="2147483672"/>
        </pc:sldMasterMkLst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379205047" sldId="2147483673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3704514595" sldId="2147483674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4028099891" sldId="2147483675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1766749348" sldId="2147483676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827243513" sldId="2147483677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2896029852" sldId="2147483678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1315855374" sldId="2147483679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3806633154" sldId="2147483680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3301346967" sldId="2147483681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1151834134" sldId="2147483682"/>
          </pc:sldLayoutMkLst>
        </pc:sldLayoutChg>
        <pc:sldLayoutChg chg="add del">
          <pc:chgData name="Maksym Sysa" userId="a2a838e2aa384a66" providerId="LiveId" clId="{46C65E4E-5550-4DE9-8993-64DE754AAAE1}" dt="2025-03-04T19:15:55.654" v="57" actId="26606"/>
          <pc:sldLayoutMkLst>
            <pc:docMk/>
            <pc:sldMasterMk cId="798606019" sldId="2147483672"/>
            <pc:sldLayoutMk cId="1240083780" sldId="2147483683"/>
          </pc:sldLayoutMkLst>
        </pc:sldLayoutChg>
      </pc:sldMasterChg>
      <pc:sldMasterChg chg="add del addSldLayout delSldLayout">
        <pc:chgData name="Maksym Sysa" userId="a2a838e2aa384a66" providerId="LiveId" clId="{46C65E4E-5550-4DE9-8993-64DE754AAAE1}" dt="2025-03-04T19:15:55.615" v="56" actId="26606"/>
        <pc:sldMasterMkLst>
          <pc:docMk/>
          <pc:sldMasterMk cId="3887536977" sldId="2147483698"/>
        </pc:sldMasterMkLst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427767195" sldId="2147483687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4068781505" sldId="2147483688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373298708" sldId="2147483689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2183187150" sldId="2147483690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3249749250" sldId="2147483691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1828883438" sldId="2147483692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1959759450" sldId="2147483693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1785074487" sldId="2147483694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1180994556" sldId="2147483695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1423040054" sldId="2147483696"/>
          </pc:sldLayoutMkLst>
        </pc:sldLayoutChg>
        <pc:sldLayoutChg chg="add del">
          <pc:chgData name="Maksym Sysa" userId="a2a838e2aa384a66" providerId="LiveId" clId="{46C65E4E-5550-4DE9-8993-64DE754AAAE1}" dt="2025-03-04T19:15:55.615" v="56" actId="26606"/>
          <pc:sldLayoutMkLst>
            <pc:docMk/>
            <pc:sldMasterMk cId="3887536977" sldId="2147483698"/>
            <pc:sldLayoutMk cId="3395382614" sldId="2147483697"/>
          </pc:sldLayoutMkLst>
        </pc:sldLayoutChg>
      </pc:sldMasterChg>
      <pc:sldMasterChg chg="add del addSldLayout delSldLayout">
        <pc:chgData name="Maksym Sysa" userId="a2a838e2aa384a66" providerId="LiveId" clId="{46C65E4E-5550-4DE9-8993-64DE754AAAE1}" dt="2025-03-04T19:14:14.514" v="3" actId="26606"/>
        <pc:sldMasterMkLst>
          <pc:docMk/>
          <pc:sldMasterMk cId="1944419377" sldId="2147483734"/>
        </pc:sldMasterMkLst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1463822808" sldId="2147483723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3775559150" sldId="2147483724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3458886879" sldId="2147483725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1887239464" sldId="2147483726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89206869" sldId="2147483727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4209104661" sldId="2147483728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2219301748" sldId="2147483729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1984162223" sldId="2147483730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1587142704" sldId="2147483731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1308497669" sldId="2147483732"/>
          </pc:sldLayoutMkLst>
        </pc:sldLayoutChg>
        <pc:sldLayoutChg chg="add del">
          <pc:chgData name="Maksym Sysa" userId="a2a838e2aa384a66" providerId="LiveId" clId="{46C65E4E-5550-4DE9-8993-64DE754AAAE1}" dt="2025-03-04T19:14:14.514" v="3" actId="26606"/>
          <pc:sldLayoutMkLst>
            <pc:docMk/>
            <pc:sldMasterMk cId="1944419377" sldId="2147483734"/>
            <pc:sldLayoutMk cId="3476750099" sldId="2147483733"/>
          </pc:sldLayoutMkLst>
        </pc:sldLayoutChg>
      </pc:sldMasterChg>
      <pc:sldMasterChg chg="add addSldLayout delSldLayout">
        <pc:chgData name="Maksym Sysa" userId="a2a838e2aa384a66" providerId="LiveId" clId="{46C65E4E-5550-4DE9-8993-64DE754AAAE1}" dt="2025-03-04T20:26:49.862" v="357" actId="2696"/>
        <pc:sldMasterMkLst>
          <pc:docMk/>
          <pc:sldMasterMk cId="3057227868" sldId="2147483739"/>
        </pc:sldMasterMkLst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937355837" sldId="2147483728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1855205089" sldId="2147483729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2338090077" sldId="2147483730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2653432049" sldId="2147483731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1461906381" sldId="2147483732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3815178311" sldId="2147483733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4155882413" sldId="2147483734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1714084295" sldId="2147483735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1798397021" sldId="2147483736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3175577989" sldId="2147483737"/>
          </pc:sldLayoutMkLst>
        </pc:sldLayoutChg>
        <pc:sldLayoutChg chg="add">
          <pc:chgData name="Maksym Sysa" userId="a2a838e2aa384a66" providerId="LiveId" clId="{46C65E4E-5550-4DE9-8993-64DE754AAAE1}" dt="2025-03-04T19:15:55.654" v="57" actId="26606"/>
          <pc:sldLayoutMkLst>
            <pc:docMk/>
            <pc:sldMasterMk cId="3057227868" sldId="2147483739"/>
            <pc:sldLayoutMk cId="2368113999" sldId="2147483738"/>
          </pc:sldLayoutMkLst>
        </pc:sldLayoutChg>
        <pc:sldLayoutChg chg="del">
          <pc:chgData name="Maksym Sysa" userId="a2a838e2aa384a66" providerId="LiveId" clId="{46C65E4E-5550-4DE9-8993-64DE754AAAE1}" dt="2025-03-04T20:26:49.862" v="357" actId="2696"/>
          <pc:sldLayoutMkLst>
            <pc:docMk/>
            <pc:sldMasterMk cId="3057227868" sldId="2147483739"/>
            <pc:sldLayoutMk cId="1276788506" sldId="2147483740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7EBA25-BC62-4D24-A4F4-BB16C2B3D04F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830CECF-68D5-472A-B971-72C80CC7E3D0}">
      <dgm:prSet/>
      <dgm:spPr/>
      <dgm:t>
        <a:bodyPr/>
        <a:lstStyle/>
        <a:p>
          <a:r>
            <a:rPr lang="uk-UA"/>
            <a:t>✔ </a:t>
          </a:r>
          <a:r>
            <a:rPr lang="uk-UA" b="1"/>
            <a:t>Для зняття напруження</a:t>
          </a:r>
          <a:r>
            <a:rPr lang="uk-UA"/>
            <a:t> – у важких або суперечливих розмовах.</a:t>
          </a:r>
          <a:br>
            <a:rPr lang="uk-UA"/>
          </a:br>
          <a:r>
            <a:rPr lang="uk-UA"/>
            <a:t>✔ </a:t>
          </a:r>
          <a:r>
            <a:rPr lang="uk-UA" b="1"/>
            <a:t>Для підсилення аргументів</a:t>
          </a:r>
          <a:r>
            <a:rPr lang="uk-UA"/>
            <a:t> – дотепність робить їх більш запам’ятовуваними.</a:t>
          </a:r>
          <a:br>
            <a:rPr lang="uk-UA"/>
          </a:br>
          <a:r>
            <a:rPr lang="uk-UA"/>
            <a:t>✔ </a:t>
          </a:r>
          <a:r>
            <a:rPr lang="uk-UA" b="1"/>
            <a:t>Щоб налагодити контакт із публікою</a:t>
          </a:r>
          <a:r>
            <a:rPr lang="uk-UA"/>
            <a:t> – сміх зближує людей і створює відчуття комфорту.</a:t>
          </a:r>
          <a:endParaRPr lang="en-US"/>
        </a:p>
      </dgm:t>
    </dgm:pt>
    <dgm:pt modelId="{9BC74686-EA27-4752-BD90-C212783BF728}" type="parTrans" cxnId="{58F3AC9D-4ED9-4078-ABBB-B09DA9BF0BB4}">
      <dgm:prSet/>
      <dgm:spPr/>
      <dgm:t>
        <a:bodyPr/>
        <a:lstStyle/>
        <a:p>
          <a:endParaRPr lang="en-US"/>
        </a:p>
      </dgm:t>
    </dgm:pt>
    <dgm:pt modelId="{13B3426C-4B4F-45FC-92B0-4F9C8C1A71D8}" type="sibTrans" cxnId="{58F3AC9D-4ED9-4078-ABBB-B09DA9BF0BB4}">
      <dgm:prSet/>
      <dgm:spPr/>
      <dgm:t>
        <a:bodyPr/>
        <a:lstStyle/>
        <a:p>
          <a:endParaRPr lang="en-US"/>
        </a:p>
      </dgm:t>
    </dgm:pt>
    <dgm:pt modelId="{836B7F10-78E6-4C4C-8678-C356E0D6D0E8}">
      <dgm:prSet/>
      <dgm:spPr/>
      <dgm:t>
        <a:bodyPr/>
        <a:lstStyle/>
        <a:p>
          <a:r>
            <a:rPr lang="uk-UA" b="1"/>
            <a:t>Коли гумор не варто використовувати?</a:t>
          </a:r>
          <a:endParaRPr lang="en-US"/>
        </a:p>
      </dgm:t>
    </dgm:pt>
    <dgm:pt modelId="{8BD891FE-B885-4CB2-9564-C0A464A752A7}" type="parTrans" cxnId="{63E24CFD-BFE6-4D6B-8A88-82637DD737C3}">
      <dgm:prSet/>
      <dgm:spPr/>
      <dgm:t>
        <a:bodyPr/>
        <a:lstStyle/>
        <a:p>
          <a:endParaRPr lang="en-US"/>
        </a:p>
      </dgm:t>
    </dgm:pt>
    <dgm:pt modelId="{87890DAB-5AC2-4D23-8D7E-63D5868661F6}" type="sibTrans" cxnId="{63E24CFD-BFE6-4D6B-8A88-82637DD737C3}">
      <dgm:prSet/>
      <dgm:spPr/>
      <dgm:t>
        <a:bodyPr/>
        <a:lstStyle/>
        <a:p>
          <a:endParaRPr lang="en-US"/>
        </a:p>
      </dgm:t>
    </dgm:pt>
    <dgm:pt modelId="{B5C60021-624F-49A8-ADCD-4E22EC9A042C}">
      <dgm:prSet/>
      <dgm:spPr/>
      <dgm:t>
        <a:bodyPr/>
        <a:lstStyle/>
        <a:p>
          <a:r>
            <a:rPr lang="uk-UA"/>
            <a:t>✖ </a:t>
          </a:r>
          <a:r>
            <a:rPr lang="uk-UA" b="1"/>
            <a:t>В офіційних або трагічних ситуаціях</a:t>
          </a:r>
          <a:r>
            <a:rPr lang="uk-UA"/>
            <a:t> – невдалий жарт може виглядати недоречно.</a:t>
          </a:r>
          <a:br>
            <a:rPr lang="uk-UA"/>
          </a:br>
          <a:r>
            <a:rPr lang="uk-UA"/>
            <a:t>✖ </a:t>
          </a:r>
          <a:r>
            <a:rPr lang="uk-UA" b="1"/>
            <a:t>Принизливий гумор</a:t>
          </a:r>
          <a:r>
            <a:rPr lang="uk-UA"/>
            <a:t> – сарказм або насмішки можуть викликати негатив.</a:t>
          </a:r>
          <a:br>
            <a:rPr lang="uk-UA"/>
          </a:br>
          <a:r>
            <a:rPr lang="uk-UA"/>
            <a:t>✖ </a:t>
          </a:r>
          <a:r>
            <a:rPr lang="uk-UA" b="1"/>
            <a:t>Коли аудиторія не знайома з контекстом</a:t>
          </a:r>
          <a:r>
            <a:rPr lang="uk-UA"/>
            <a:t> – якщо жарт вимагає пояснень, він втрачає силу.</a:t>
          </a:r>
          <a:endParaRPr lang="en-US"/>
        </a:p>
      </dgm:t>
    </dgm:pt>
    <dgm:pt modelId="{B9562534-DB57-4F62-A565-5BE9B2EA017F}" type="parTrans" cxnId="{08D620A7-2FC6-45D1-B5A0-FC1D67EEB7DC}">
      <dgm:prSet/>
      <dgm:spPr/>
      <dgm:t>
        <a:bodyPr/>
        <a:lstStyle/>
        <a:p>
          <a:endParaRPr lang="en-US"/>
        </a:p>
      </dgm:t>
    </dgm:pt>
    <dgm:pt modelId="{93BF0B3A-9257-4FB1-A5A8-54D9D8DDA524}" type="sibTrans" cxnId="{08D620A7-2FC6-45D1-B5A0-FC1D67EEB7DC}">
      <dgm:prSet/>
      <dgm:spPr/>
      <dgm:t>
        <a:bodyPr/>
        <a:lstStyle/>
        <a:p>
          <a:endParaRPr lang="en-US"/>
        </a:p>
      </dgm:t>
    </dgm:pt>
    <dgm:pt modelId="{5581A856-7CCB-4F68-8FBB-7EC72C7438F0}" type="pres">
      <dgm:prSet presAssocID="{597EBA25-BC62-4D24-A4F4-BB16C2B3D04F}" presName="outerComposite" presStyleCnt="0">
        <dgm:presLayoutVars>
          <dgm:chMax val="5"/>
          <dgm:dir/>
          <dgm:resizeHandles val="exact"/>
        </dgm:presLayoutVars>
      </dgm:prSet>
      <dgm:spPr/>
    </dgm:pt>
    <dgm:pt modelId="{A9BA7612-5C39-43DF-A465-24730FED220A}" type="pres">
      <dgm:prSet presAssocID="{597EBA25-BC62-4D24-A4F4-BB16C2B3D04F}" presName="dummyMaxCanvas" presStyleCnt="0">
        <dgm:presLayoutVars/>
      </dgm:prSet>
      <dgm:spPr/>
    </dgm:pt>
    <dgm:pt modelId="{47F2D09D-7EBD-48F0-8911-6333F4A4CFEB}" type="pres">
      <dgm:prSet presAssocID="{597EBA25-BC62-4D24-A4F4-BB16C2B3D04F}" presName="ThreeNodes_1" presStyleLbl="node1" presStyleIdx="0" presStyleCnt="3">
        <dgm:presLayoutVars>
          <dgm:bulletEnabled val="1"/>
        </dgm:presLayoutVars>
      </dgm:prSet>
      <dgm:spPr/>
    </dgm:pt>
    <dgm:pt modelId="{265F3F85-8935-4F73-8CE9-213B8C415B7E}" type="pres">
      <dgm:prSet presAssocID="{597EBA25-BC62-4D24-A4F4-BB16C2B3D04F}" presName="ThreeNodes_2" presStyleLbl="node1" presStyleIdx="1" presStyleCnt="3">
        <dgm:presLayoutVars>
          <dgm:bulletEnabled val="1"/>
        </dgm:presLayoutVars>
      </dgm:prSet>
      <dgm:spPr/>
    </dgm:pt>
    <dgm:pt modelId="{C6D88729-BB63-4CAD-A96E-493A24C19034}" type="pres">
      <dgm:prSet presAssocID="{597EBA25-BC62-4D24-A4F4-BB16C2B3D04F}" presName="ThreeNodes_3" presStyleLbl="node1" presStyleIdx="2" presStyleCnt="3">
        <dgm:presLayoutVars>
          <dgm:bulletEnabled val="1"/>
        </dgm:presLayoutVars>
      </dgm:prSet>
      <dgm:spPr/>
    </dgm:pt>
    <dgm:pt modelId="{A520BFA5-98CC-4F19-A5EA-19AFDB5D61A2}" type="pres">
      <dgm:prSet presAssocID="{597EBA25-BC62-4D24-A4F4-BB16C2B3D04F}" presName="ThreeConn_1-2" presStyleLbl="fgAccFollowNode1" presStyleIdx="0" presStyleCnt="2">
        <dgm:presLayoutVars>
          <dgm:bulletEnabled val="1"/>
        </dgm:presLayoutVars>
      </dgm:prSet>
      <dgm:spPr/>
    </dgm:pt>
    <dgm:pt modelId="{FA2C1E90-0434-4962-8BC1-8DE5F299BC14}" type="pres">
      <dgm:prSet presAssocID="{597EBA25-BC62-4D24-A4F4-BB16C2B3D04F}" presName="ThreeConn_2-3" presStyleLbl="fgAccFollowNode1" presStyleIdx="1" presStyleCnt="2">
        <dgm:presLayoutVars>
          <dgm:bulletEnabled val="1"/>
        </dgm:presLayoutVars>
      </dgm:prSet>
      <dgm:spPr/>
    </dgm:pt>
    <dgm:pt modelId="{EBE81CC1-5EBB-4144-8F41-3B5DF8D5C943}" type="pres">
      <dgm:prSet presAssocID="{597EBA25-BC62-4D24-A4F4-BB16C2B3D04F}" presName="ThreeNodes_1_text" presStyleLbl="node1" presStyleIdx="2" presStyleCnt="3">
        <dgm:presLayoutVars>
          <dgm:bulletEnabled val="1"/>
        </dgm:presLayoutVars>
      </dgm:prSet>
      <dgm:spPr/>
    </dgm:pt>
    <dgm:pt modelId="{2406CD63-E571-445F-9208-AE02350C9C5B}" type="pres">
      <dgm:prSet presAssocID="{597EBA25-BC62-4D24-A4F4-BB16C2B3D04F}" presName="ThreeNodes_2_text" presStyleLbl="node1" presStyleIdx="2" presStyleCnt="3">
        <dgm:presLayoutVars>
          <dgm:bulletEnabled val="1"/>
        </dgm:presLayoutVars>
      </dgm:prSet>
      <dgm:spPr/>
    </dgm:pt>
    <dgm:pt modelId="{3E31449F-AA00-40BF-8E36-9450FC8F88C4}" type="pres">
      <dgm:prSet presAssocID="{597EBA25-BC62-4D24-A4F4-BB16C2B3D04F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6A4420F-9367-47B0-8B21-7022E04F3CA1}" type="presOf" srcId="{836B7F10-78E6-4C4C-8678-C356E0D6D0E8}" destId="{265F3F85-8935-4F73-8CE9-213B8C415B7E}" srcOrd="0" destOrd="0" presId="urn:microsoft.com/office/officeart/2005/8/layout/vProcess5"/>
    <dgm:cxn modelId="{D097E95D-D03A-406F-B47F-170F4F105A18}" type="presOf" srcId="{B5C60021-624F-49A8-ADCD-4E22EC9A042C}" destId="{3E31449F-AA00-40BF-8E36-9450FC8F88C4}" srcOrd="1" destOrd="0" presId="urn:microsoft.com/office/officeart/2005/8/layout/vProcess5"/>
    <dgm:cxn modelId="{40AF0663-5453-4F18-A4C9-320C9B1B97A0}" type="presOf" srcId="{87890DAB-5AC2-4D23-8D7E-63D5868661F6}" destId="{FA2C1E90-0434-4962-8BC1-8DE5F299BC14}" srcOrd="0" destOrd="0" presId="urn:microsoft.com/office/officeart/2005/8/layout/vProcess5"/>
    <dgm:cxn modelId="{C9949C6B-31C6-4C93-915D-D36ED9CCFF17}" type="presOf" srcId="{13B3426C-4B4F-45FC-92B0-4F9C8C1A71D8}" destId="{A520BFA5-98CC-4F19-A5EA-19AFDB5D61A2}" srcOrd="0" destOrd="0" presId="urn:microsoft.com/office/officeart/2005/8/layout/vProcess5"/>
    <dgm:cxn modelId="{58F3AC9D-4ED9-4078-ABBB-B09DA9BF0BB4}" srcId="{597EBA25-BC62-4D24-A4F4-BB16C2B3D04F}" destId="{7830CECF-68D5-472A-B971-72C80CC7E3D0}" srcOrd="0" destOrd="0" parTransId="{9BC74686-EA27-4752-BD90-C212783BF728}" sibTransId="{13B3426C-4B4F-45FC-92B0-4F9C8C1A71D8}"/>
    <dgm:cxn modelId="{7A02C1A2-90FA-4B14-9D2E-4A8BC1CB5A73}" type="presOf" srcId="{836B7F10-78E6-4C4C-8678-C356E0D6D0E8}" destId="{2406CD63-E571-445F-9208-AE02350C9C5B}" srcOrd="1" destOrd="0" presId="urn:microsoft.com/office/officeart/2005/8/layout/vProcess5"/>
    <dgm:cxn modelId="{08D620A7-2FC6-45D1-B5A0-FC1D67EEB7DC}" srcId="{597EBA25-BC62-4D24-A4F4-BB16C2B3D04F}" destId="{B5C60021-624F-49A8-ADCD-4E22EC9A042C}" srcOrd="2" destOrd="0" parTransId="{B9562534-DB57-4F62-A565-5BE9B2EA017F}" sibTransId="{93BF0B3A-9257-4FB1-A5A8-54D9D8DDA524}"/>
    <dgm:cxn modelId="{49262EA7-78DE-40B4-8FA3-C3F678737A65}" type="presOf" srcId="{597EBA25-BC62-4D24-A4F4-BB16C2B3D04F}" destId="{5581A856-7CCB-4F68-8FBB-7EC72C7438F0}" srcOrd="0" destOrd="0" presId="urn:microsoft.com/office/officeart/2005/8/layout/vProcess5"/>
    <dgm:cxn modelId="{4484B1D7-0DC5-4844-8A04-E543F881DC71}" type="presOf" srcId="{B5C60021-624F-49A8-ADCD-4E22EC9A042C}" destId="{C6D88729-BB63-4CAD-A96E-493A24C19034}" srcOrd="0" destOrd="0" presId="urn:microsoft.com/office/officeart/2005/8/layout/vProcess5"/>
    <dgm:cxn modelId="{4D570CE2-16F3-4DC9-94A4-7098F177920B}" type="presOf" srcId="{7830CECF-68D5-472A-B971-72C80CC7E3D0}" destId="{47F2D09D-7EBD-48F0-8911-6333F4A4CFEB}" srcOrd="0" destOrd="0" presId="urn:microsoft.com/office/officeart/2005/8/layout/vProcess5"/>
    <dgm:cxn modelId="{63E24CFD-BFE6-4D6B-8A88-82637DD737C3}" srcId="{597EBA25-BC62-4D24-A4F4-BB16C2B3D04F}" destId="{836B7F10-78E6-4C4C-8678-C356E0D6D0E8}" srcOrd="1" destOrd="0" parTransId="{8BD891FE-B885-4CB2-9564-C0A464A752A7}" sibTransId="{87890DAB-5AC2-4D23-8D7E-63D5868661F6}"/>
    <dgm:cxn modelId="{D036EDFD-D09C-4F64-A690-28EFA8546D96}" type="presOf" srcId="{7830CECF-68D5-472A-B971-72C80CC7E3D0}" destId="{EBE81CC1-5EBB-4144-8F41-3B5DF8D5C943}" srcOrd="1" destOrd="0" presId="urn:microsoft.com/office/officeart/2005/8/layout/vProcess5"/>
    <dgm:cxn modelId="{8648DEA8-32D9-497A-92BD-82755C7A307E}" type="presParOf" srcId="{5581A856-7CCB-4F68-8FBB-7EC72C7438F0}" destId="{A9BA7612-5C39-43DF-A465-24730FED220A}" srcOrd="0" destOrd="0" presId="urn:microsoft.com/office/officeart/2005/8/layout/vProcess5"/>
    <dgm:cxn modelId="{960FD309-5E94-4039-8E3E-993D78A164FA}" type="presParOf" srcId="{5581A856-7CCB-4F68-8FBB-7EC72C7438F0}" destId="{47F2D09D-7EBD-48F0-8911-6333F4A4CFEB}" srcOrd="1" destOrd="0" presId="urn:microsoft.com/office/officeart/2005/8/layout/vProcess5"/>
    <dgm:cxn modelId="{51D43AE8-3426-4A95-8F98-A9D7E6812018}" type="presParOf" srcId="{5581A856-7CCB-4F68-8FBB-7EC72C7438F0}" destId="{265F3F85-8935-4F73-8CE9-213B8C415B7E}" srcOrd="2" destOrd="0" presId="urn:microsoft.com/office/officeart/2005/8/layout/vProcess5"/>
    <dgm:cxn modelId="{479448F7-E196-4D47-AD3C-38C0F4E74893}" type="presParOf" srcId="{5581A856-7CCB-4F68-8FBB-7EC72C7438F0}" destId="{C6D88729-BB63-4CAD-A96E-493A24C19034}" srcOrd="3" destOrd="0" presId="urn:microsoft.com/office/officeart/2005/8/layout/vProcess5"/>
    <dgm:cxn modelId="{5FC396A6-6DFC-42D3-8DA7-5FE32063B6CF}" type="presParOf" srcId="{5581A856-7CCB-4F68-8FBB-7EC72C7438F0}" destId="{A520BFA5-98CC-4F19-A5EA-19AFDB5D61A2}" srcOrd="4" destOrd="0" presId="urn:microsoft.com/office/officeart/2005/8/layout/vProcess5"/>
    <dgm:cxn modelId="{8A818349-E2A9-4FD0-B359-EF6650595E59}" type="presParOf" srcId="{5581A856-7CCB-4F68-8FBB-7EC72C7438F0}" destId="{FA2C1E90-0434-4962-8BC1-8DE5F299BC14}" srcOrd="5" destOrd="0" presId="urn:microsoft.com/office/officeart/2005/8/layout/vProcess5"/>
    <dgm:cxn modelId="{3685BC14-2C59-4AC0-AAAC-4EDB2D7B17BD}" type="presParOf" srcId="{5581A856-7CCB-4F68-8FBB-7EC72C7438F0}" destId="{EBE81CC1-5EBB-4144-8F41-3B5DF8D5C943}" srcOrd="6" destOrd="0" presId="urn:microsoft.com/office/officeart/2005/8/layout/vProcess5"/>
    <dgm:cxn modelId="{6310BB4D-084A-4087-8B3F-1C3FF5BAE414}" type="presParOf" srcId="{5581A856-7CCB-4F68-8FBB-7EC72C7438F0}" destId="{2406CD63-E571-445F-9208-AE02350C9C5B}" srcOrd="7" destOrd="0" presId="urn:microsoft.com/office/officeart/2005/8/layout/vProcess5"/>
    <dgm:cxn modelId="{C1400B5B-C5AF-4A5F-8D06-3FC6C73FB004}" type="presParOf" srcId="{5581A856-7CCB-4F68-8FBB-7EC72C7438F0}" destId="{3E31449F-AA00-40BF-8E36-9450FC8F88C4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2D09D-7EBD-48F0-8911-6333F4A4CFEB}">
      <dsp:nvSpPr>
        <dsp:cNvPr id="0" name=""/>
        <dsp:cNvSpPr/>
      </dsp:nvSpPr>
      <dsp:spPr>
        <a:xfrm>
          <a:off x="0" y="0"/>
          <a:ext cx="9207432" cy="124661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/>
            <a:t>✔ </a:t>
          </a:r>
          <a:r>
            <a:rPr lang="uk-UA" sz="1500" b="1" kern="1200"/>
            <a:t>Для зняття напруження</a:t>
          </a:r>
          <a:r>
            <a:rPr lang="uk-UA" sz="1500" kern="1200"/>
            <a:t> – у важких або суперечливих розмовах.</a:t>
          </a:r>
          <a:br>
            <a:rPr lang="uk-UA" sz="1500" kern="1200"/>
          </a:br>
          <a:r>
            <a:rPr lang="uk-UA" sz="1500" kern="1200"/>
            <a:t>✔ </a:t>
          </a:r>
          <a:r>
            <a:rPr lang="uk-UA" sz="1500" b="1" kern="1200"/>
            <a:t>Для підсилення аргументів</a:t>
          </a:r>
          <a:r>
            <a:rPr lang="uk-UA" sz="1500" kern="1200"/>
            <a:t> – дотепність робить їх більш запам’ятовуваними.</a:t>
          </a:r>
          <a:br>
            <a:rPr lang="uk-UA" sz="1500" kern="1200"/>
          </a:br>
          <a:r>
            <a:rPr lang="uk-UA" sz="1500" kern="1200"/>
            <a:t>✔ </a:t>
          </a:r>
          <a:r>
            <a:rPr lang="uk-UA" sz="1500" b="1" kern="1200"/>
            <a:t>Щоб налагодити контакт із публікою</a:t>
          </a:r>
          <a:r>
            <a:rPr lang="uk-UA" sz="1500" kern="1200"/>
            <a:t> – сміх зближує людей і створює відчуття комфорту.</a:t>
          </a:r>
          <a:endParaRPr lang="en-US" sz="1500" kern="1200"/>
        </a:p>
      </dsp:txBody>
      <dsp:txXfrm>
        <a:off x="36512" y="36512"/>
        <a:ext cx="7862233" cy="1173595"/>
      </dsp:txXfrm>
    </dsp:sp>
    <dsp:sp modelId="{265F3F85-8935-4F73-8CE9-213B8C415B7E}">
      <dsp:nvSpPr>
        <dsp:cNvPr id="0" name=""/>
        <dsp:cNvSpPr/>
      </dsp:nvSpPr>
      <dsp:spPr>
        <a:xfrm>
          <a:off x="812420" y="1454389"/>
          <a:ext cx="9207432" cy="124661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b="1" kern="1200"/>
            <a:t>Коли гумор не варто використовувати?</a:t>
          </a:r>
          <a:endParaRPr lang="en-US" sz="1500" kern="1200"/>
        </a:p>
      </dsp:txBody>
      <dsp:txXfrm>
        <a:off x="848932" y="1490901"/>
        <a:ext cx="7511685" cy="1173595"/>
      </dsp:txXfrm>
    </dsp:sp>
    <dsp:sp modelId="{C6D88729-BB63-4CAD-A96E-493A24C19034}">
      <dsp:nvSpPr>
        <dsp:cNvPr id="0" name=""/>
        <dsp:cNvSpPr/>
      </dsp:nvSpPr>
      <dsp:spPr>
        <a:xfrm>
          <a:off x="1624841" y="2908778"/>
          <a:ext cx="9207432" cy="124661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500" kern="1200"/>
            <a:t>✖ </a:t>
          </a:r>
          <a:r>
            <a:rPr lang="uk-UA" sz="1500" b="1" kern="1200"/>
            <a:t>В офіційних або трагічних ситуаціях</a:t>
          </a:r>
          <a:r>
            <a:rPr lang="uk-UA" sz="1500" kern="1200"/>
            <a:t> – невдалий жарт може виглядати недоречно.</a:t>
          </a:r>
          <a:br>
            <a:rPr lang="uk-UA" sz="1500" kern="1200"/>
          </a:br>
          <a:r>
            <a:rPr lang="uk-UA" sz="1500" kern="1200"/>
            <a:t>✖ </a:t>
          </a:r>
          <a:r>
            <a:rPr lang="uk-UA" sz="1500" b="1" kern="1200"/>
            <a:t>Принизливий гумор</a:t>
          </a:r>
          <a:r>
            <a:rPr lang="uk-UA" sz="1500" kern="1200"/>
            <a:t> – сарказм або насмішки можуть викликати негатив.</a:t>
          </a:r>
          <a:br>
            <a:rPr lang="uk-UA" sz="1500" kern="1200"/>
          </a:br>
          <a:r>
            <a:rPr lang="uk-UA" sz="1500" kern="1200"/>
            <a:t>✖ </a:t>
          </a:r>
          <a:r>
            <a:rPr lang="uk-UA" sz="1500" b="1" kern="1200"/>
            <a:t>Коли аудиторія не знайома з контекстом</a:t>
          </a:r>
          <a:r>
            <a:rPr lang="uk-UA" sz="1500" kern="1200"/>
            <a:t> – якщо жарт вимагає пояснень, він втрачає силу.</a:t>
          </a:r>
          <a:endParaRPr lang="en-US" sz="1500" kern="1200"/>
        </a:p>
      </dsp:txBody>
      <dsp:txXfrm>
        <a:off x="1661353" y="2945290"/>
        <a:ext cx="7511685" cy="1173595"/>
      </dsp:txXfrm>
    </dsp:sp>
    <dsp:sp modelId="{A520BFA5-98CC-4F19-A5EA-19AFDB5D61A2}">
      <dsp:nvSpPr>
        <dsp:cNvPr id="0" name=""/>
        <dsp:cNvSpPr/>
      </dsp:nvSpPr>
      <dsp:spPr>
        <a:xfrm>
          <a:off x="8397130" y="945353"/>
          <a:ext cx="810302" cy="81030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8579448" y="945353"/>
        <a:ext cx="445666" cy="609752"/>
      </dsp:txXfrm>
    </dsp:sp>
    <dsp:sp modelId="{FA2C1E90-0434-4962-8BC1-8DE5F299BC14}">
      <dsp:nvSpPr>
        <dsp:cNvPr id="0" name=""/>
        <dsp:cNvSpPr/>
      </dsp:nvSpPr>
      <dsp:spPr>
        <a:xfrm>
          <a:off x="9209550" y="2391431"/>
          <a:ext cx="810302" cy="810302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9391868" y="2391431"/>
        <a:ext cx="445666" cy="6097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9CCF5-C152-40C3-85BA-042B72B00335}" type="datetimeFigureOut">
              <a:rPr lang="uk-UA" smtClean="0"/>
              <a:t>26.03.2025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516CD4-6B7A-4334-9798-646924D3CC5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8171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185BB-8B07-4DC9-86F3-2A225C777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61872"/>
            <a:ext cx="7638222" cy="2852928"/>
          </a:xfrm>
        </p:spPr>
        <p:txBody>
          <a:bodyPr anchor="b">
            <a:normAutofit/>
          </a:bodyPr>
          <a:lstStyle>
            <a:lvl1pPr algn="l">
              <a:lnSpc>
                <a:spcPct val="130000"/>
              </a:lnSpc>
              <a:defRPr sz="3600" spc="13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4D496A-6E7A-4923-8ED5-B4164125D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4681728"/>
            <a:ext cx="7638222" cy="9292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lnSpc>
                <a:spcPct val="130000"/>
              </a:lnSpc>
              <a:buNone/>
              <a:defRPr sz="1600" b="1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5E3D20-43DC-4C14-8CFF-18545AED1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4FC300-5AFC-418B-85FD-EFA94BD7A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C7E81-ED3C-4DB0-8E74-AD2A87E6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0C817C9-850F-4FB6-B93B-CF3076C4A5C1}"/>
              </a:ext>
            </a:extLst>
          </p:cNvPr>
          <p:cNvGrpSpPr/>
          <p:nvPr/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37355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2958AD-1CAD-45B3-B83D-DC9D33CD6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153F2E-0397-4423-8A88-D0059DEAF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7ADDE1-7025-4FA9-822D-481685085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A73E0-F328-46DC-98BE-CA0981F75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2226-010C-494F-8BE8-BF91F3553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89E9C4-9D18-4529-BC0C-68EAE507CDF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7DF5937-0C03-4786-AB62-3CF7CECB92D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9AD93DB-2DB0-4B2D-884B-6EC453443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75577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C635D0-31D9-44E1-911D-F7D5D5400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53914" y="624313"/>
            <a:ext cx="2537986" cy="55097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7F9230-1FA4-439D-A800-B5F006F07C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00100" y="624313"/>
            <a:ext cx="7816542" cy="550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5AB2A3-7055-43AF-8BAB-0A9B74448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9A1821-A311-49CD-BCB4-B4BC88661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7C6A8-813A-486A-AA90-AB28935F2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38C7A17-06CC-442C-A876-A51B2B556508}"/>
              </a:ext>
            </a:extLst>
          </p:cNvPr>
          <p:cNvGrpSpPr/>
          <p:nvPr/>
        </p:nvGrpSpPr>
        <p:grpSpPr>
          <a:xfrm flipH="1" flipV="1">
            <a:off x="0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4C1798A-2980-4F34-8355-7BCB6B295322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9D7542C-E4AE-488F-BC75-2E7ED83910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98397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5F8D-0421-4AEC-9C40-A13163EC8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37680-115A-411F-AEF6-4AC2096B4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CC193-1304-4D0F-8331-14D4EC08E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455C1-CD32-4050-BAFF-51CC6B62D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AF608-FF11-4CBE-B717-5D56AE67D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0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D23A02E-6DCF-427A-8CFD-281B2185C7F0}"/>
              </a:ext>
            </a:extLst>
          </p:cNvPr>
          <p:cNvSpPr/>
          <p:nvPr/>
        </p:nvSpPr>
        <p:spPr>
          <a:xfrm>
            <a:off x="3242985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6B4C32-F19C-44F3-8EF8-1F506D74D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49192" y="1709738"/>
            <a:ext cx="4893617" cy="2553893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89729-131C-4F78-9DAA-E9EE28EA9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62249" y="4540468"/>
            <a:ext cx="4067503" cy="11540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 cap="all" spc="6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4E608-AC1F-41FB-974A-BD619C6C2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86158-8B03-45C3-891D-0357B198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C3B054-E8A2-43FD-B0FB-B1CCFA4B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09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64AA7-6D5A-402E-AD1A-880F2BDB7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0D32B6-F9D8-4A43-B52C-336CFAB00A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2976" y="2019299"/>
            <a:ext cx="4995019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50CDD9-5742-4A34-BA72-7CCA72D91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3718" y="2019299"/>
            <a:ext cx="5027954" cy="41576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2783AA-D2AB-4385-A91F-870CB6564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AAD9C-5CA2-4DA1-84D3-B1838979F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1AB3C7-9574-47BC-932D-782BEE99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3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4C468-781B-4BC5-8DEA-B9EF2BF90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460" y="369168"/>
            <a:ext cx="10458729" cy="143981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67223F-48E4-491D-AB5D-5FC8A0C566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0101" y="1843067"/>
            <a:ext cx="5007894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D6B764-4B87-42FF-ABAA-69B07B88F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0101" y="2505075"/>
            <a:ext cx="5007894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4357B9-406F-4BF9-B8FB-C53421EEF5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6061" y="1843067"/>
            <a:ext cx="4994128" cy="662007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20462B-1939-4DAA-A7DD-6BDC95054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6061" y="2505075"/>
            <a:ext cx="499412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6C938B-C4C2-4FA9-85CA-9CD742CD7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AD8886-0D28-4D49-8D43-151D37E9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FDDE8-E9F8-4B6C-9A40-829617A7C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06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AE3D8-6C35-428B-B2F2-251FDE10B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983769"/>
            <a:ext cx="10094770" cy="1180574"/>
          </a:xfrm>
          <a:solidFill>
            <a:schemeClr val="accent1">
              <a:lumMod val="20000"/>
              <a:lumOff val="80000"/>
            </a:schemeClr>
          </a:solidFill>
          <a:effectLst>
            <a:outerShdw dist="165100" dir="18900000" algn="bl" rotWithShape="0">
              <a:prstClr val="black"/>
            </a:outerShdw>
          </a:effectLst>
        </p:spPr>
        <p:txBody>
          <a:bodyPr/>
          <a:lstStyle>
            <a:lvl1pPr marL="18288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B8015-E11A-42CA-AE88-7BD73F87E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309078-34CA-45CD-B479-03906A265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D03258-F989-47B2-A643-A60CD8A7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11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DA2F31-48B6-40CE-A364-3CE73FD8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7EEA00-F166-41EB-9331-CA99BB70F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BB051F-F8FC-4FF6-9783-45F9FE7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178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508635-A5AF-48F4-8CD2-FB0E01113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E15E0E-DCC0-4781-A608-962B1241B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9826" y="987425"/>
            <a:ext cx="604556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21F43E-3D50-4A1C-A289-B3D0DD0E7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E70E3A-6639-4EA0-8305-C1899DAB4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AFD57-4189-42FB-B29E-96366E51B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F5E2EC-8483-4FBC-9D29-C19025FA8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882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5CE581-A090-4AE9-9965-B06BDB52B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600200"/>
          </a:xfrm>
        </p:spPr>
        <p:txBody>
          <a:bodyPr anchor="t">
            <a:normAutofit/>
          </a:bodyPr>
          <a:lstStyle>
            <a:lvl1pPr>
              <a:defRPr sz="2800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39DEF4-262F-4ACF-9B29-3D4B819E70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53969" y="987425"/>
            <a:ext cx="5694503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D7CBB-7A6F-441E-9072-2494B952FA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31273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159692-77BE-4A7D-AA70-635007A6E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B9A4DA-63AF-4D6A-98DB-E1D0AC741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6B7958-B19B-4C23-A82F-DD4E4B912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8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86DAE1-1F65-43B8-A400-95E6DEEDC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61" y="365125"/>
            <a:ext cx="10357666" cy="14384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75C993-A44B-4C2D-818E-4C9000BB05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8662" y="2019299"/>
            <a:ext cx="10357666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21B6E-ECC6-47D0-9C14-812B746F15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5014" y="634204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E6171E64-FE02-4DE5-B72F-53C3706641C3}" type="datetimeFigureOut">
              <a:rPr lang="en-US" smtClean="0"/>
              <a:t>3/26/2025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9A716-DEA9-48A9-A5BC-0F392D2B49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96200" y="6342042"/>
            <a:ext cx="3470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5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CB69E-A0E4-4558-9C62-4CD8CDD2A5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66329" y="6342042"/>
            <a:ext cx="526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00" baseline="0">
                <a:solidFill>
                  <a:schemeClr val="tx1"/>
                </a:solidFill>
              </a:defRPr>
            </a:lvl1pPr>
          </a:lstStyle>
          <a:p>
            <a:fld id="{91F18EF7-BE1E-4ECB-84D4-67C2B4D8F095}" type="slidenum">
              <a:rPr lang="en-US" smtClean="0"/>
              <a:t>‹№›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B6ECC43-D65E-4A7B-A76B-D278A2184166}"/>
              </a:ext>
            </a:extLst>
          </p:cNvPr>
          <p:cNvGrpSpPr/>
          <p:nvPr/>
        </p:nvGrpSpPr>
        <p:grpSpPr>
          <a:xfrm flipV="1">
            <a:off x="11626076" y="3551521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EE443C5-5AB9-407B-A8C3-011BB14FEF06}"/>
                </a:ext>
              </a:extLst>
            </p:cNvPr>
            <p:cNvSpPr/>
            <p:nvPr/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538C9FA-DA5E-4785-8F4A-CA481A3A65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05722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8" r:id="rId6"/>
    <p:sldLayoutId id="2147483733" r:id="rId7"/>
    <p:sldLayoutId id="2147483734" r:id="rId8"/>
    <p:sldLayoutId id="2147483735" r:id="rId9"/>
    <p:sldLayoutId id="2147483737" r:id="rId10"/>
    <p:sldLayoutId id="2147483736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320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defTabSz="914400" rtl="0" eaLnBrk="1" latinLnBrk="0" hangingPunct="1">
        <a:lnSpc>
          <a:spcPct val="130000"/>
        </a:lnSpc>
        <a:spcBef>
          <a:spcPts val="500"/>
        </a:spcBef>
        <a:buSzPct val="100000"/>
        <a:buFont typeface="Avenir Next LT Pro Light" panose="020B0304020202020204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22860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sv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Z35cjNfZbqw?feature=shared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35cjNfZbqw?feature=oembed" TargetMode="Externa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rasno.com.ua/ua/znachenie-chuvstva-yumora-dlya-oratora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tud.com.ua/45806/ritorika/gumor_usnomu_publichnomu_vistupi" TargetMode="External"/><Relationship Id="rId5" Type="http://schemas.openxmlformats.org/officeDocument/2006/relationships/hyperlink" Target="https://life.pravda.com.ua/culture/2024/01/16/258871/" TargetMode="External"/><Relationship Id="rId4" Type="http://schemas.openxmlformats.org/officeDocument/2006/relationships/hyperlink" Target="https://web.posibnyky.vntu.edu.ua/icgn/14prishak_dilove_spilkuvannya/p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8">
            <a:extLst>
              <a:ext uri="{FF2B5EF4-FFF2-40B4-BE49-F238E27FC236}">
                <a16:creationId xmlns:a16="http://schemas.microsoft.com/office/drawing/2014/main" id="{A599224A-F219-4DF9-8183-F7C098A5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3" descr="A colourful light bulb with business icons">
            <a:extLst>
              <a:ext uri="{FF2B5EF4-FFF2-40B4-BE49-F238E27FC236}">
                <a16:creationId xmlns:a16="http://schemas.microsoft.com/office/drawing/2014/main" id="{B55A7E21-7A27-92A3-C9AA-F95525F7EF7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747" b="989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4" name="Oval 20">
            <a:extLst>
              <a:ext uri="{FF2B5EF4-FFF2-40B4-BE49-F238E27FC236}">
                <a16:creationId xmlns:a16="http://schemas.microsoft.com/office/drawing/2014/main" id="{CC3B9006-4406-4E2F-8B42-6A968FCC8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70993" y="1165193"/>
            <a:ext cx="4527613" cy="452761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8100000" algn="tr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599987-123A-BF52-AF27-C3F85B836F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0922" y="774191"/>
            <a:ext cx="4192348" cy="2006601"/>
          </a:xfrm>
        </p:spPr>
        <p:txBody>
          <a:bodyPr>
            <a:normAutofit/>
          </a:bodyPr>
          <a:lstStyle/>
          <a:p>
            <a:pPr algn="ctr"/>
            <a:r>
              <a:rPr lang="uk-UA" sz="3200" dirty="0">
                <a:solidFill>
                  <a:srgbClr val="000000"/>
                </a:solidFill>
              </a:rPr>
              <a:t>Гумор у риториці: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5AEBA4AC-39D2-EBC0-3C97-100F35DBA9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01360" y="2975051"/>
            <a:ext cx="3231472" cy="907895"/>
          </a:xfrm>
        </p:spPr>
        <p:txBody>
          <a:bodyPr>
            <a:normAutofit/>
          </a:bodyPr>
          <a:lstStyle/>
          <a:p>
            <a:pPr algn="ctr"/>
            <a:r>
              <a:rPr lang="uk-UA" dirty="0">
                <a:solidFill>
                  <a:srgbClr val="000000"/>
                </a:solidFill>
              </a:rPr>
              <a:t>Коли він працює, а коли - ні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3B3F42-11E6-D7E2-5097-AFCE1086DC73}"/>
              </a:ext>
            </a:extLst>
          </p:cNvPr>
          <p:cNvSpPr txBox="1"/>
          <p:nvPr/>
        </p:nvSpPr>
        <p:spPr>
          <a:xfrm>
            <a:off x="2134183" y="4244871"/>
            <a:ext cx="2816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Виконав:</a:t>
            </a:r>
          </a:p>
        </p:txBody>
      </p:sp>
    </p:spTree>
    <p:extLst>
      <p:ext uri="{BB962C8B-B14F-4D97-AF65-F5344CB8AC3E}">
        <p14:creationId xmlns:p14="http://schemas.microsoft.com/office/powerpoint/2010/main" val="900114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4">
            <a:extLst>
              <a:ext uri="{FF2B5EF4-FFF2-40B4-BE49-F238E27FC236}">
                <a16:creationId xmlns:a16="http://schemas.microsoft.com/office/drawing/2014/main" id="{4DE89493-AC86-4DB9-8963-3671DDEB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7BC45D-ADE0-62E3-1FB0-AD93F8E16C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0478" y="665389"/>
            <a:ext cx="5383433" cy="1507193"/>
          </a:xfrm>
        </p:spPr>
        <p:txBody>
          <a:bodyPr anchor="b">
            <a:normAutofit/>
          </a:bodyPr>
          <a:lstStyle/>
          <a:p>
            <a:r>
              <a:rPr lang="uk-UA" spc="0"/>
              <a:t>Вимоги до мовця</a:t>
            </a:r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686AA894-081C-464A-82E2-3A37A8791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459" y="2170408"/>
            <a:ext cx="3539673" cy="46854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18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41795" y="1061319"/>
            <a:ext cx="4381506" cy="3413992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8215DE-F48E-E34B-2776-16D733100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621" y="1484107"/>
            <a:ext cx="3845257" cy="3893931"/>
          </a:xfrm>
          <a:prstGeom prst="rect">
            <a:avLst/>
          </a:prstGeom>
        </p:spPr>
      </p:pic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9CD03E-1703-D478-A197-511615615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9895" y="2193842"/>
            <a:ext cx="6075865" cy="4455525"/>
          </a:xfrm>
        </p:spPr>
        <p:txBody>
          <a:bodyPr>
            <a:normAutofit fontScale="62500" lnSpcReduction="20000"/>
          </a:bodyPr>
          <a:lstStyle/>
          <a:p>
            <a:pPr marL="241300" marR="355600" indent="215900">
              <a:lnSpc>
                <a:spcPct val="120000"/>
              </a:lnSpc>
              <a:spcAft>
                <a:spcPts val="900"/>
              </a:spcAft>
            </a:pPr>
            <a:r>
              <a:rPr lang="uk-UA" sz="3400" b="1" i="0" u="sng" noProof="0" dirty="0">
                <a:effectLst/>
                <a:latin typeface="Times New Roman" panose="02020603050405020304" pitchFamily="18" charset="0"/>
              </a:rPr>
              <a:t>Активізація уваги.</a:t>
            </a:r>
            <a:endParaRPr lang="uk-UA" sz="3400" b="0" i="0" noProof="0" dirty="0">
              <a:effectLst/>
              <a:latin typeface="Roboto" panose="02000000000000000000" pitchFamily="2" charset="0"/>
            </a:endParaRPr>
          </a:p>
          <a:p>
            <a:pPr indent="0">
              <a:lnSpc>
                <a:spcPct val="120000"/>
              </a:lnSpc>
              <a:buNone/>
            </a:pPr>
            <a:r>
              <a:rPr lang="uk-UA" sz="3400" b="0" i="0" noProof="0" dirty="0">
                <a:effectLst/>
                <a:latin typeface="Times New Roman" panose="02020603050405020304" pitchFamily="18" charset="0"/>
              </a:rPr>
              <a:t>Уже перші слова мають привернути увагу слухачів. </a:t>
            </a:r>
            <a:r>
              <a:rPr lang="uk-UA" sz="3400" b="1" i="0" noProof="0" dirty="0">
                <a:effectLst/>
                <a:latin typeface="Times New Roman" panose="02020603050405020304" pitchFamily="18" charset="0"/>
              </a:rPr>
              <a:t>Активізувати увагу </a:t>
            </a:r>
            <a:r>
              <a:rPr lang="uk-UA" sz="3400" b="0" i="0" noProof="0" dirty="0">
                <a:effectLst/>
                <a:latin typeface="Times New Roman" panose="02020603050405020304" pitchFamily="18" charset="0"/>
              </a:rPr>
              <a:t>на початку промови можна за допомогою:</a:t>
            </a:r>
            <a:endParaRPr lang="uk-UA" sz="3400" b="0" i="0" noProof="0" dirty="0">
              <a:effectLst/>
              <a:latin typeface="Roboto" panose="02000000000000000000" pitchFamily="2" charset="0"/>
            </a:endParaRPr>
          </a:p>
          <a:p>
            <a:pPr marL="589788" marR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uk-UA" sz="3400" b="0" i="0" noProof="0" dirty="0">
                <a:effectLst/>
                <a:latin typeface="Times New Roman" panose="02020603050405020304" pitchFamily="18" charset="0"/>
              </a:rPr>
              <a:t>запитань </a:t>
            </a:r>
          </a:p>
          <a:p>
            <a:pPr marL="589788" marR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uk-UA" sz="3400" b="0" i="0" noProof="0" dirty="0">
                <a:effectLst/>
                <a:latin typeface="Times New Roman" panose="02020603050405020304" pitchFamily="18" charset="0"/>
              </a:rPr>
              <a:t>життєвого прикладу</a:t>
            </a:r>
          </a:p>
          <a:p>
            <a:pPr marL="589788" marR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uk-UA" sz="3400" b="0" i="0" noProof="0" dirty="0">
                <a:effectLst/>
                <a:latin typeface="Times New Roman" panose="02020603050405020304" pitchFamily="18" charset="0"/>
              </a:rPr>
              <a:t>вражаючого факту</a:t>
            </a:r>
            <a:endParaRPr lang="ru-RU" sz="3400" b="0" i="0" dirty="0">
              <a:effectLst/>
              <a:latin typeface="Times New Roman" panose="02020603050405020304" pitchFamily="18" charset="0"/>
            </a:endParaRPr>
          </a:p>
          <a:p>
            <a:pPr marL="589788" marR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uk-UA" sz="3400" b="0" i="0" noProof="0" dirty="0">
                <a:effectLst/>
                <a:latin typeface="Times New Roman" panose="02020603050405020304" pitchFamily="18" charset="0"/>
              </a:rPr>
              <a:t>Цитати</a:t>
            </a:r>
          </a:p>
          <a:p>
            <a:pPr marL="589788" marR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uk-UA" sz="3400" b="0" i="0" noProof="0" dirty="0">
                <a:effectLst/>
                <a:latin typeface="Times New Roman" panose="02020603050405020304" pitchFamily="18" charset="0"/>
              </a:rPr>
              <a:t>Гумористичного зауваження</a:t>
            </a:r>
          </a:p>
          <a:p>
            <a:pPr marL="0" indent="0">
              <a:lnSpc>
                <a:spcPct val="120000"/>
              </a:lnSpc>
              <a:buNone/>
            </a:pPr>
            <a:br>
              <a:rPr lang="ru-RU" sz="1300" dirty="0"/>
            </a:br>
            <a:endParaRPr lang="uk-UA" sz="13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11985391" y="483870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05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DE89493-AC86-4DB9-8963-3671DDEBE8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693B6E-3076-4A51-9D50-14173531E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656" y="665389"/>
            <a:ext cx="5807818" cy="1507193"/>
          </a:xfrm>
        </p:spPr>
        <p:txBody>
          <a:bodyPr anchor="b">
            <a:normAutofit/>
          </a:bodyPr>
          <a:lstStyle/>
          <a:p>
            <a:r>
              <a:rPr lang="uk-UA" spc="0" dirty="0"/>
              <a:t>Бісоціація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DAC9C0A-BBCA-4B9F-8ADF-5B2CCB19F9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337067A-D4CE-AB59-AE85-5629DB886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656" y="2290572"/>
            <a:ext cx="6345096" cy="42656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800" b="1" i="0" u="none" strike="noStrike" dirty="0">
                <a:solidFill>
                  <a:srgbClr val="212529"/>
                </a:solidFill>
                <a:effectLst/>
                <a:latin typeface="Times New Roman" panose="02020603050405020304" pitchFamily="18" charset="0"/>
              </a:rPr>
              <a:t>«Гумор починається з нитки міркувань в одній системі координат, яка стикається з невідповідністю: подією або твердженням, що не має сенсу в контексті всього, що було до цього. Невідповідність можна вирішити, перейшовши до іншої системи координат, в якій подія буде мати значення».  </a:t>
            </a:r>
          </a:p>
          <a:p>
            <a:pPr marL="0" indent="0">
              <a:buNone/>
            </a:pPr>
            <a:r>
              <a:rPr lang="uk-UA" sz="1800" b="1" i="0" u="none" strike="noStrike" dirty="0">
                <a:solidFill>
                  <a:srgbClr val="212529"/>
                </a:solidFill>
                <a:effectLst/>
                <a:latin typeface="Times New Roman" panose="02020603050405020304" pitchFamily="18" charset="0"/>
              </a:rPr>
              <a:t>Приклад:</a:t>
            </a:r>
          </a:p>
          <a:p>
            <a:r>
              <a:rPr lang="uk-UA" sz="1800" b="1" i="0" u="none" strike="noStrike" dirty="0">
                <a:solidFill>
                  <a:srgbClr val="212529"/>
                </a:solidFill>
                <a:effectLst/>
                <a:latin typeface="Times New Roman" panose="02020603050405020304" pitchFamily="18" charset="0"/>
              </a:rPr>
              <a:t>леді Астор каже Вінстону Черчиллю: «якби ви були моїм чоловіком, я б підсипала вам в чай отрути». Він відповідає: «Якби ви були моєю дружиною, я б її випив».</a:t>
            </a:r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148D47FD-99F1-4F70-A0B7-DE3FFDD3B8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630921" y="2766496"/>
            <a:ext cx="5385102" cy="1987416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Місце для вмісту 4" descr="Зображення, що містить одежа, Обличчя людини, особа, капелюх&#10;&#10;Вміст, створений ШІ, може бути неправильним.">
            <a:extLst>
              <a:ext uri="{FF2B5EF4-FFF2-40B4-BE49-F238E27FC236}">
                <a16:creationId xmlns:a16="http://schemas.microsoft.com/office/drawing/2014/main" id="{3857EDF8-4EB3-67FA-DF0E-FA032931551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870" r="20868" b="-1"/>
          <a:stretch/>
        </p:blipFill>
        <p:spPr>
          <a:xfrm>
            <a:off x="7696200" y="10"/>
            <a:ext cx="4495800" cy="6047499"/>
          </a:xfrm>
          <a:custGeom>
            <a:avLst/>
            <a:gdLst/>
            <a:ahLst/>
            <a:cxnLst/>
            <a:rect l="l" t="t" r="r" b="b"/>
            <a:pathLst>
              <a:path w="2093843" h="1948070">
                <a:moveTo>
                  <a:pt x="0" y="0"/>
                </a:moveTo>
                <a:lnTo>
                  <a:pt x="2093843" y="0"/>
                </a:lnTo>
                <a:lnTo>
                  <a:pt x="2093843" y="1948070"/>
                </a:lnTo>
                <a:lnTo>
                  <a:pt x="0" y="1948070"/>
                </a:lnTo>
                <a:close/>
              </a:path>
            </a:pathLst>
          </a:custGeom>
          <a:effectLst/>
        </p:spPr>
      </p:pic>
    </p:spTree>
    <p:extLst>
      <p:ext uri="{BB962C8B-B14F-4D97-AF65-F5344CB8AC3E}">
        <p14:creationId xmlns:p14="http://schemas.microsoft.com/office/powerpoint/2010/main" val="3968376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F28492A-DDDF-4C12-AE60-3EA02D8D2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063DF58-06E6-4ED6-947D-1490C2F71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404030" y="-5378272"/>
            <a:ext cx="1409700" cy="12192003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2B467C-CC20-C827-3C74-C27B72F54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750" y="517186"/>
            <a:ext cx="10282725" cy="1281181"/>
          </a:xfrm>
          <a:solidFill>
            <a:schemeClr val="accent1">
              <a:lumMod val="20000"/>
              <a:lumOff val="80000"/>
            </a:schemeClr>
          </a:solidFill>
          <a:effectLst>
            <a:outerShdw dist="190500" dir="2700000" algn="tr" rotWithShape="0">
              <a:schemeClr val="tx1"/>
            </a:outerShdw>
          </a:effectLst>
        </p:spPr>
        <p:txBody>
          <a:bodyPr anchor="ctr">
            <a:normAutofit/>
          </a:bodyPr>
          <a:lstStyle/>
          <a:p>
            <a:r>
              <a:rPr lang="uk-UA" b="1">
                <a:solidFill>
                  <a:srgbClr val="000000"/>
                </a:solidFill>
              </a:rPr>
              <a:t>Коли використовувати гумор?</a:t>
            </a:r>
            <a:br>
              <a:rPr lang="uk-UA" b="1">
                <a:solidFill>
                  <a:srgbClr val="000000"/>
                </a:solidFill>
              </a:rPr>
            </a:br>
            <a:endParaRPr lang="uk-UA">
              <a:solidFill>
                <a:srgbClr val="000000"/>
              </a:solidFill>
            </a:endParaRPr>
          </a:p>
        </p:txBody>
      </p:sp>
      <p:graphicFrame>
        <p:nvGraphicFramePr>
          <p:cNvPr id="5" name="Місце для вмісту 2">
            <a:extLst>
              <a:ext uri="{FF2B5EF4-FFF2-40B4-BE49-F238E27FC236}">
                <a16:creationId xmlns:a16="http://schemas.microsoft.com/office/drawing/2014/main" id="{3E3399F3-DC0D-EF91-BD47-D474076B740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7021882"/>
              </p:ext>
            </p:extLst>
          </p:nvPr>
        </p:nvGraphicFramePr>
        <p:xfrm>
          <a:off x="679863" y="2185416"/>
          <a:ext cx="10832274" cy="41553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04467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C29E5-0203-0CC4-4697-191895633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pc="0" dirty="0"/>
              <a:t>Щоб гумор працював – треба знати аудиторію</a:t>
            </a:r>
          </a:p>
        </p:txBody>
      </p:sp>
      <p:pic>
        <p:nvPicPr>
          <p:cNvPr id="13" name="Image 1" descr="preencoded.png">
            <a:extLst>
              <a:ext uri="{FF2B5EF4-FFF2-40B4-BE49-F238E27FC236}">
                <a16:creationId xmlns:a16="http://schemas.microsoft.com/office/drawing/2014/main" id="{ED23BC10-816E-B625-7335-C27683DAA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252" y="2228849"/>
            <a:ext cx="472480" cy="472480"/>
          </a:xfrm>
          <a:prstGeom prst="rect">
            <a:avLst/>
          </a:prstGeom>
        </p:spPr>
      </p:pic>
      <p:sp>
        <p:nvSpPr>
          <p:cNvPr id="14" name="Text 1">
            <a:extLst>
              <a:ext uri="{FF2B5EF4-FFF2-40B4-BE49-F238E27FC236}">
                <a16:creationId xmlns:a16="http://schemas.microsoft.com/office/drawing/2014/main" id="{843B0016-AEDA-6232-DE10-58D0C4F46D63}"/>
              </a:ext>
            </a:extLst>
          </p:cNvPr>
          <p:cNvSpPr/>
          <p:nvPr/>
        </p:nvSpPr>
        <p:spPr>
          <a:xfrm>
            <a:off x="946228" y="2937569"/>
            <a:ext cx="1909961" cy="11339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latin typeface="Courier New" panose="02070309020205020404" pitchFamily="49" charset="0"/>
                <a:ea typeface="Epilogue" pitchFamily="34" charset="-122"/>
                <a:cs typeface="Courier New" panose="02070309020205020404" pitchFamily="49" charset="0"/>
              </a:rPr>
              <a:t>Вік, стать, освіта, соціальний статус.</a:t>
            </a:r>
            <a:endParaRPr lang="en-US" sz="1458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5" name="Image 2" descr="preencoded.png">
            <a:extLst>
              <a:ext uri="{FF2B5EF4-FFF2-40B4-BE49-F238E27FC236}">
                <a16:creationId xmlns:a16="http://schemas.microsoft.com/office/drawing/2014/main" id="{AF3BB88D-DD73-7592-6E2C-540CB8E145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6189" y="2228838"/>
            <a:ext cx="472480" cy="472480"/>
          </a:xfrm>
          <a:prstGeom prst="rect">
            <a:avLst/>
          </a:prstGeom>
        </p:spPr>
      </p:pic>
      <p:sp>
        <p:nvSpPr>
          <p:cNvPr id="16" name="Text 2">
            <a:extLst>
              <a:ext uri="{FF2B5EF4-FFF2-40B4-BE49-F238E27FC236}">
                <a16:creationId xmlns:a16="http://schemas.microsoft.com/office/drawing/2014/main" id="{9A62D4C8-1A39-15D3-CD7E-D09DAA99317C}"/>
              </a:ext>
            </a:extLst>
          </p:cNvPr>
          <p:cNvSpPr/>
          <p:nvPr/>
        </p:nvSpPr>
        <p:spPr>
          <a:xfrm>
            <a:off x="2700744" y="2937568"/>
            <a:ext cx="1910060" cy="8977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latin typeface="Courier New" panose="02070309020205020404" pitchFamily="49" charset="0"/>
                <a:ea typeface="Epilogue" pitchFamily="34" charset="-122"/>
                <a:cs typeface="Courier New" panose="02070309020205020404" pitchFamily="49" charset="0"/>
              </a:rPr>
              <a:t>Національні традиції, менталітет.</a:t>
            </a:r>
            <a:endParaRPr lang="en-US" sz="1458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7" name="Image 3" descr="preencoded.png">
            <a:extLst>
              <a:ext uri="{FF2B5EF4-FFF2-40B4-BE49-F238E27FC236}">
                <a16:creationId xmlns:a16="http://schemas.microsoft.com/office/drawing/2014/main" id="{B2FE5036-98E2-C70F-ECAA-B41CF9A29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126" y="2242077"/>
            <a:ext cx="472480" cy="472480"/>
          </a:xfrm>
          <a:prstGeom prst="rect">
            <a:avLst/>
          </a:prstGeom>
        </p:spPr>
      </p:pic>
      <p:sp>
        <p:nvSpPr>
          <p:cNvPr id="18" name="Text 3">
            <a:extLst>
              <a:ext uri="{FF2B5EF4-FFF2-40B4-BE49-F238E27FC236}">
                <a16:creationId xmlns:a16="http://schemas.microsoft.com/office/drawing/2014/main" id="{3625497A-1B2D-2A89-2839-F959C19741D4}"/>
              </a:ext>
            </a:extLst>
          </p:cNvPr>
          <p:cNvSpPr/>
          <p:nvPr/>
        </p:nvSpPr>
        <p:spPr>
          <a:xfrm>
            <a:off x="4272481" y="2937569"/>
            <a:ext cx="1909961" cy="6048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sz="1458" dirty="0">
                <a:latin typeface="Courier New" panose="02070309020205020404" pitchFamily="49" charset="0"/>
                <a:ea typeface="Epilogue" pitchFamily="34" charset="-122"/>
                <a:cs typeface="Courier New" panose="02070309020205020404" pitchFamily="49" charset="0"/>
              </a:rPr>
              <a:t>Уникнення конфліктних тем.</a:t>
            </a:r>
            <a:endParaRPr lang="en-US" sz="1458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DCEF95AE-4599-1EE0-44BC-8B7372A7045F}"/>
              </a:ext>
            </a:extLst>
          </p:cNvPr>
          <p:cNvSpPr/>
          <p:nvPr/>
        </p:nvSpPr>
        <p:spPr>
          <a:xfrm>
            <a:off x="808660" y="4383464"/>
            <a:ext cx="10100131" cy="2386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375"/>
              </a:lnSpc>
            </a:pPr>
            <a:r>
              <a:rPr lang="en-US" dirty="0">
                <a:latin typeface="Courier New" panose="02070309020205020404" pitchFamily="49" charset="0"/>
                <a:ea typeface="Epilogue" pitchFamily="34" charset="-122"/>
                <a:cs typeface="Courier New" panose="02070309020205020404" pitchFamily="49" charset="0"/>
              </a:rPr>
              <a:t>Гумор для студентів може бути недоречним для бізнес-форум</a:t>
            </a:r>
            <a:r>
              <a:rPr lang="uk-UA" dirty="0">
                <a:latin typeface="Courier New" panose="02070309020205020404" pitchFamily="49" charset="0"/>
                <a:ea typeface="Epilogue" pitchFamily="34" charset="-122"/>
                <a:cs typeface="Courier New" panose="02070309020205020404" pitchFamily="49" charset="0"/>
              </a:rPr>
              <a:t>у</a:t>
            </a:r>
            <a:r>
              <a:rPr lang="en-US" dirty="0">
                <a:latin typeface="Courier New" panose="02070309020205020404" pitchFamily="49" charset="0"/>
                <a:ea typeface="Epilogue" pitchFamily="34" charset="-122"/>
                <a:cs typeface="Courier New" panose="02070309020205020404" pitchFamily="49" charset="0"/>
              </a:rPr>
              <a:t>.</a:t>
            </a:r>
            <a:endParaRPr lang="uk-UA" dirty="0">
              <a:latin typeface="Courier New" panose="02070309020205020404" pitchFamily="49" charset="0"/>
              <a:ea typeface="Epilogue" pitchFamily="34" charset="-122"/>
              <a:cs typeface="Courier New" panose="02070309020205020404" pitchFamily="49" charset="0"/>
            </a:endParaRPr>
          </a:p>
          <a:p>
            <a:pPr>
              <a:lnSpc>
                <a:spcPts val="2375"/>
              </a:lnSpc>
            </a:pPr>
            <a:r>
              <a:rPr lang="uk-UA" dirty="0">
                <a:effectLst/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Багато гумористичних висловлювань англомовних політиків побудовані на</a:t>
            </a:r>
          </a:p>
          <a:p>
            <a:pPr>
              <a:lnSpc>
                <a:spcPts val="2375"/>
              </a:lnSpc>
            </a:pPr>
            <a:r>
              <a:rPr lang="uk-UA" dirty="0">
                <a:latin typeface="Courier New" panose="02070309020205020404" pitchFamily="49" charset="0"/>
                <a:cs typeface="Courier New" panose="02070309020205020404" pitchFamily="49" charset="0"/>
              </a:rPr>
              <a:t>Самоіронії, принижені, засудженнях, що не є типовим явищем для </a:t>
            </a:r>
          </a:p>
          <a:p>
            <a:pPr>
              <a:lnSpc>
                <a:spcPts val="2375"/>
              </a:lnSpc>
            </a:pPr>
            <a:r>
              <a:rPr lang="uk-UA" dirty="0">
                <a:latin typeface="Courier New" panose="02070309020205020404" pitchFamily="49" charset="0"/>
                <a:cs typeface="Courier New" panose="02070309020205020404" pitchFamily="49" charset="0"/>
              </a:rPr>
              <a:t>Української ментальності.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026" name="Picture 2" descr="Що таке цільова аудиторія ЦА та як її визначити - Wizeclub Education">
            <a:extLst>
              <a:ext uri="{FF2B5EF4-FFF2-40B4-BE49-F238E27FC236}">
                <a16:creationId xmlns:a16="http://schemas.microsoft.com/office/drawing/2014/main" id="{04E68395-3CB9-51A7-8A52-E4474C7F8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320" y="1803575"/>
            <a:ext cx="4257499" cy="238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2507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A599224A-F219-4DF9-8183-F7C098A5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1A5996D-C36A-4EE2-8C4E-247CC4BD8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5028" y="1123410"/>
            <a:ext cx="5849257" cy="47712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outerShdw dist="190500" dir="13500000" algn="tl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DA81E5-908B-1E2F-FF9F-3569AF479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542" y="1587436"/>
            <a:ext cx="4724239" cy="272270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30000"/>
              </a:lnSpc>
            </a:pPr>
            <a:endParaRPr lang="en-US" sz="3600" spc="1300" dirty="0">
              <a:solidFill>
                <a:srgbClr val="000000"/>
              </a:solidFill>
            </a:endParaRP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23707E3-888D-358C-BC06-6DAEBE1B26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7057485" y="1010652"/>
            <a:ext cx="4961355" cy="10385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839E6B0-4181-00BE-32A4-62CBA7FEA90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44229" y="3619257"/>
            <a:ext cx="4715539" cy="2228091"/>
          </a:xfrm>
          <a:prstGeom prst="rect">
            <a:avLst/>
          </a:prstGeom>
        </p:spPr>
      </p:pic>
      <p:pic>
        <p:nvPicPr>
          <p:cNvPr id="8" name="Мультимедіа з Інтернету 7" title="Виступ адвоката Анатолія Тарасенко">
            <a:hlinkClick r:id="" action="ppaction://media"/>
            <a:extLst>
              <a:ext uri="{FF2B5EF4-FFF2-40B4-BE49-F238E27FC236}">
                <a16:creationId xmlns:a16="http://schemas.microsoft.com/office/drawing/2014/main" id="{D8A8794B-45E0-1809-162B-A2682CC06BF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1040048" y="1123410"/>
            <a:ext cx="5849257" cy="33048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4563550-34FC-649F-9AA4-E17477EA2E4C}"/>
              </a:ext>
            </a:extLst>
          </p:cNvPr>
          <p:cNvSpPr txBox="1"/>
          <p:nvPr/>
        </p:nvSpPr>
        <p:spPr>
          <a:xfrm>
            <a:off x="1045181" y="4488607"/>
            <a:ext cx="60990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8"/>
              </a:rPr>
              <a:t>https://youtu.be/Z35cjNfZbqw?feature</a:t>
            </a:r>
            <a:r>
              <a:rPr lang="en-US">
                <a:hlinkClick r:id="rId8"/>
              </a:rPr>
              <a:t>=shared</a:t>
            </a:r>
            <a:endParaRPr lang="uk-UA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7344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A599224A-F219-4DF9-8183-F7C098A5CE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3B9006-4406-4E2F-8B42-6A968FCC89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43161" y="1159866"/>
            <a:ext cx="4527613" cy="4527613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1284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7D3A9-1AF0-F0D8-44F1-084A36820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0793" y="1975872"/>
            <a:ext cx="4192348" cy="200660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000" b="0" i="0" spc="1300" noProof="0">
                <a:solidFill>
                  <a:srgbClr val="000000"/>
                </a:solidFill>
                <a:effectLst/>
              </a:rPr>
              <a:t>Доречність - основна умова ефективності гумору</a:t>
            </a:r>
            <a:endParaRPr lang="en-US" sz="2000" spc="1300" noProof="0">
              <a:solidFill>
                <a:srgbClr val="000000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41093D-BDBB-EA55-7493-6BF73EF956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8778" y="812085"/>
            <a:ext cx="2528279" cy="2433469"/>
          </a:xfrm>
          <a:prstGeom prst="rect">
            <a:avLst/>
          </a:prstGeom>
        </p:spPr>
      </p:pic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3CA8D005-C3B2-F557-3463-0367F68BBE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638468" y="3701170"/>
            <a:ext cx="2013411" cy="24404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CEDEE9-DBAB-CFF1-150D-2632CCAE0F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3959" y="3700630"/>
            <a:ext cx="2237942" cy="222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06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0C817C9-850F-4FB6-B93B-CF3076C4A5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0" y="0"/>
            <a:ext cx="567782" cy="3306479"/>
            <a:chOff x="11619770" y="-2005"/>
            <a:chExt cx="567782" cy="3306479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159433A8-B67D-4675-AFDE-131069A709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V="1">
              <a:off x="11619770" y="373807"/>
              <a:ext cx="526228" cy="2930667"/>
            </a:xfrm>
            <a:custGeom>
              <a:avLst/>
              <a:gdLst>
                <a:gd name="connsiteX0" fmla="*/ 757287 w 757287"/>
                <a:gd name="connsiteY0" fmla="*/ 3694096 h 3694096"/>
                <a:gd name="connsiteX1" fmla="*/ 757287 w 757287"/>
                <a:gd name="connsiteY1" fmla="*/ 0 h 3694096"/>
                <a:gd name="connsiteX2" fmla="*/ 0 w 757287"/>
                <a:gd name="connsiteY2" fmla="*/ 0 h 3694096"/>
                <a:gd name="connsiteX3" fmla="*/ 0 w 757287"/>
                <a:gd name="connsiteY3" fmla="*/ 3686094 h 369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57287" h="3694096">
                  <a:moveTo>
                    <a:pt x="757287" y="3694096"/>
                  </a:moveTo>
                  <a:lnTo>
                    <a:pt x="757287" y="0"/>
                  </a:lnTo>
                  <a:lnTo>
                    <a:pt x="0" y="0"/>
                  </a:lnTo>
                  <a:lnTo>
                    <a:pt x="0" y="3686094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rcRect/>
              <a:tile tx="0" ty="0" sx="6000" sy="6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1CD1C45-6A4D-4237-B39C-2D58F401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11980943" y="-2005"/>
              <a:ext cx="206609" cy="2021305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4F933A1-07CE-4E7C-82B0-5C3118AB18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5A92194-A2F5-44E9-B32F-F89823EB72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206609" cy="2021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A4B55B9-D44C-4747-9D28-8A76925E6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V="1">
            <a:off x="8374778" y="3045508"/>
            <a:ext cx="2822028" cy="4802955"/>
          </a:xfrm>
          <a:custGeom>
            <a:avLst/>
            <a:gdLst>
              <a:gd name="connsiteX0" fmla="*/ 757287 w 757287"/>
              <a:gd name="connsiteY0" fmla="*/ 3694096 h 3694096"/>
              <a:gd name="connsiteX1" fmla="*/ 757287 w 757287"/>
              <a:gd name="connsiteY1" fmla="*/ 0 h 3694096"/>
              <a:gd name="connsiteX2" fmla="*/ 0 w 757287"/>
              <a:gd name="connsiteY2" fmla="*/ 0 h 3694096"/>
              <a:gd name="connsiteX3" fmla="*/ 0 w 757287"/>
              <a:gd name="connsiteY3" fmla="*/ 3686094 h 369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7287" h="3694096">
                <a:moveTo>
                  <a:pt x="757287" y="3694096"/>
                </a:moveTo>
                <a:lnTo>
                  <a:pt x="757287" y="0"/>
                </a:lnTo>
                <a:lnTo>
                  <a:pt x="0" y="0"/>
                </a:lnTo>
                <a:lnTo>
                  <a:pt x="0" y="3686094"/>
                </a:lnTo>
                <a:close/>
              </a:path>
            </a:pathLst>
          </a:custGeom>
          <a:blipFill dpi="0" rotWithShape="1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tile tx="0" ty="0" sx="6000" sy="6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E92F5FA-98B1-483B-847E-7EC9CB093B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0838" y="511814"/>
            <a:ext cx="5706031" cy="57060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dist="165100" dir="2220000" algn="tr" rotWithShape="0">
              <a:schemeClr val="tx1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B88AE8-2C1A-A85A-54E7-79994F6F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4771" y="1268192"/>
            <a:ext cx="4842457" cy="251187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130000"/>
              </a:lnSpc>
            </a:pPr>
            <a:r>
              <a:rPr lang="uk-UA" sz="3600" b="1" spc="-150" noProof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oudy Stout" panose="0202090407030B020401" pitchFamily="18" charset="0"/>
              </a:rPr>
              <a:t>Дякую за увагу</a:t>
            </a:r>
            <a:r>
              <a:rPr lang="uk-UA" sz="3600" b="1" spc="-15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ush Script MT" panose="03060802040406070304" pitchFamily="66" charset="0"/>
              </a:rPr>
              <a:t>!</a:t>
            </a:r>
            <a:endParaRPr lang="en-US" sz="3600" b="1" spc="-150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oudy Stout" panose="0202090407030B0204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689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9B8C9A-355A-094C-AEEB-78F09CAEFA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Джерела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F64377D-4C84-DD29-A3DE-FA776558D8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46685" algn="l">
              <a:lnSpc>
                <a:spcPts val="1610"/>
              </a:lnSpc>
              <a:spcBef>
                <a:spcPts val="1260"/>
              </a:spcBef>
              <a:tabLst>
                <a:tab pos="4839335" algn="l"/>
                <a:tab pos="5817870" algn="l"/>
              </a:tabLst>
            </a:pPr>
            <a:r>
              <a:rPr lang="uk-UA" sz="1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Магістерська дисертація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1800" b="1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тему: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«Маніпулятивний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ефект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гумору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англомовних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публічних</a:t>
            </a:r>
            <a:r>
              <a:rPr lang="uk-UA" sz="18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виступах</a:t>
            </a:r>
            <a:r>
              <a:rPr lang="uk-UA" sz="1800" b="1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8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лінгвокультурні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особливості</a:t>
            </a:r>
            <a:r>
              <a:rPr lang="uk-UA" sz="18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його</a:t>
            </a: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відтворення</a:t>
            </a:r>
            <a:r>
              <a:rPr lang="uk-UA" sz="18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українською</a:t>
            </a: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мовою» (Автор: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студентка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курсу,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групи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ЛА-91мп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Старкіна</a:t>
            </a:r>
            <a:r>
              <a:rPr lang="uk-UA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Аліна</a:t>
            </a:r>
            <a:r>
              <a:rPr lang="uk-UA" sz="1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Анатоліївна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146685" algn="l">
              <a:lnSpc>
                <a:spcPts val="1610"/>
              </a:lnSpc>
              <a:spcBef>
                <a:spcPts val="1260"/>
              </a:spcBef>
              <a:tabLst>
                <a:tab pos="4839335" algn="l"/>
                <a:tab pos="581787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https://krasno.com.ua/ua/znachenie-chuvstva-yumora-dlya-oratora/</a:t>
            </a:r>
            <a:endParaRPr lang="uk-UA" sz="1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6685" algn="l">
              <a:lnSpc>
                <a:spcPts val="1610"/>
              </a:lnSpc>
              <a:spcBef>
                <a:spcPts val="1260"/>
              </a:spcBef>
              <a:tabLst>
                <a:tab pos="4839335" algn="l"/>
                <a:tab pos="581787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https://web.posibnyky.vntu.edu.ua/icgn/14prishak_dilove_spilkuvannya/p3.html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6685" algn="l">
              <a:lnSpc>
                <a:spcPts val="1610"/>
              </a:lnSpc>
              <a:spcBef>
                <a:spcPts val="1260"/>
              </a:spcBef>
              <a:tabLst>
                <a:tab pos="4839335" algn="l"/>
                <a:tab pos="581787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https://life.pravda.com.ua/culture/2024/01/16/258871/</a:t>
            </a:r>
            <a:endParaRPr lang="uk-UA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6685" algn="l">
              <a:lnSpc>
                <a:spcPts val="1610"/>
              </a:lnSpc>
              <a:spcBef>
                <a:spcPts val="1260"/>
              </a:spcBef>
              <a:tabLst>
                <a:tab pos="4839335" algn="l"/>
                <a:tab pos="581787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6"/>
              </a:rPr>
              <a:t>https://stud.com.ua/45806/ritorika/gumor_usnomu_publichnomu_vistupi</a:t>
            </a: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6685" algn="l">
              <a:lnSpc>
                <a:spcPts val="1610"/>
              </a:lnSpc>
              <a:spcBef>
                <a:spcPts val="1260"/>
              </a:spcBef>
              <a:tabLst>
                <a:tab pos="4839335" algn="l"/>
                <a:tab pos="5817870" algn="l"/>
              </a:tabLst>
            </a:pP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6685" algn="l">
              <a:lnSpc>
                <a:spcPts val="1610"/>
              </a:lnSpc>
              <a:spcBef>
                <a:spcPts val="1260"/>
              </a:spcBef>
              <a:tabLst>
                <a:tab pos="4839335" algn="l"/>
                <a:tab pos="5817870" algn="l"/>
              </a:tabLst>
            </a:pPr>
            <a:endParaRPr lang="uk-UA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46685" algn="l">
              <a:lnSpc>
                <a:spcPts val="1610"/>
              </a:lnSpc>
              <a:spcBef>
                <a:spcPts val="1260"/>
              </a:spcBef>
              <a:tabLst>
                <a:tab pos="4839335" algn="l"/>
                <a:tab pos="5817870" algn="l"/>
              </a:tabLst>
            </a:pPr>
            <a:endParaRPr lang="uk-U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15887962"/>
      </p:ext>
    </p:extLst>
  </p:cSld>
  <p:clrMapOvr>
    <a:masterClrMapping/>
  </p:clrMapOvr>
</p:sld>
</file>

<file path=ppt/theme/theme1.xml><?xml version="1.0" encoding="utf-8"?>
<a:theme xmlns:a="http://schemas.openxmlformats.org/drawingml/2006/main" name="VeniceBeachVTI">
  <a:themeElements>
    <a:clrScheme name="Venice Beach">
      <a:dk1>
        <a:sysClr val="windowText" lastClr="000000"/>
      </a:dk1>
      <a:lt1>
        <a:sysClr val="window" lastClr="FFFFFF"/>
      </a:lt1>
      <a:dk2>
        <a:srgbClr val="2B3E3D"/>
      </a:dk2>
      <a:lt2>
        <a:srgbClr val="FEF3EB"/>
      </a:lt2>
      <a:accent1>
        <a:srgbClr val="FE8542"/>
      </a:accent1>
      <a:accent2>
        <a:srgbClr val="EC6D60"/>
      </a:accent2>
      <a:accent3>
        <a:srgbClr val="CDA32B"/>
      </a:accent3>
      <a:accent4>
        <a:srgbClr val="EE66A7"/>
      </a:accent4>
      <a:accent5>
        <a:srgbClr val="EA5F48"/>
      </a:accent5>
      <a:accent6>
        <a:srgbClr val="C8466B"/>
      </a:accent6>
      <a:hlink>
        <a:srgbClr val="E46153"/>
      </a:hlink>
      <a:folHlink>
        <a:srgbClr val="CF63B0"/>
      </a:folHlink>
    </a:clrScheme>
    <a:fontScheme name="Avenir 1">
      <a:majorFont>
        <a:latin typeface="Avenir Next LT Pro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eniceBeachVTI" id="{69839BBA-F383-4FFD-B56A-E36ACE43E09D}" vid="{060D2740-A69C-444A-B833-E03D333ADDA7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689</TotalTime>
  <Words>409</Words>
  <Application>Microsoft Office PowerPoint</Application>
  <PresentationFormat>Широкий екран</PresentationFormat>
  <Paragraphs>39</Paragraphs>
  <Slides>9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9" baseType="lpstr">
      <vt:lpstr>Aptos</vt:lpstr>
      <vt:lpstr>Arial</vt:lpstr>
      <vt:lpstr>Avenir Next LT Pro</vt:lpstr>
      <vt:lpstr>Avenir Next LT Pro Light</vt:lpstr>
      <vt:lpstr>Brush Script MT</vt:lpstr>
      <vt:lpstr>Courier New</vt:lpstr>
      <vt:lpstr>Goudy Stout</vt:lpstr>
      <vt:lpstr>Roboto</vt:lpstr>
      <vt:lpstr>Times New Roman</vt:lpstr>
      <vt:lpstr>VeniceBeachVTI</vt:lpstr>
      <vt:lpstr>Гумор у риториці:</vt:lpstr>
      <vt:lpstr>Вимоги до мовця</vt:lpstr>
      <vt:lpstr>Бісоціація</vt:lpstr>
      <vt:lpstr>Коли використовувати гумор? </vt:lpstr>
      <vt:lpstr>Щоб гумор працював – треба знати аудиторію</vt:lpstr>
      <vt:lpstr>Презентація PowerPoint</vt:lpstr>
      <vt:lpstr>Доречність - основна умова ефективності гумору</vt:lpstr>
      <vt:lpstr>Дякую за увагу!</vt:lpstr>
      <vt:lpstr>Джерела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Maksym Sysa</dc:creator>
  <cp:lastModifiedBy>Maksym Sysa</cp:lastModifiedBy>
  <cp:revision>1</cp:revision>
  <dcterms:created xsi:type="dcterms:W3CDTF">2025-03-04T19:13:15Z</dcterms:created>
  <dcterms:modified xsi:type="dcterms:W3CDTF">2025-03-26T18:52:59Z</dcterms:modified>
</cp:coreProperties>
</file>