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9333" y="1728083"/>
            <a:ext cx="9448800" cy="165576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/>
              <a:t>РОЗВИТОК ПЕДАГОГІЧНОЇ МАЙСТЕРНОСТІ ЯК СКЛАДОВА ПРОФЕСІЙНОЇ ПІДГОТОВКИ МАЙБУТНЬОГО ВИКЛАДАЧА</a:t>
            </a:r>
            <a:endParaRPr lang="uk-UA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2311" y="3462867"/>
            <a:ext cx="9448800" cy="1526822"/>
          </a:xfrm>
        </p:spPr>
        <p:txBody>
          <a:bodyPr>
            <a:noAutofit/>
          </a:bodyPr>
          <a:lstStyle/>
          <a:p>
            <a:pPr algn="ctr"/>
            <a:r>
              <a:rPr lang="uk-UA" sz="1400" b="1" dirty="0" smtClean="0"/>
              <a:t>Підготувала студентка </a:t>
            </a:r>
            <a:r>
              <a:rPr lang="uk-UA" sz="1400" b="1" dirty="0"/>
              <a:t>1 Курсу ПЦ-11</a:t>
            </a:r>
          </a:p>
          <a:p>
            <a:pPr algn="ctr"/>
            <a:r>
              <a:rPr lang="uk-UA" sz="1400" b="1" dirty="0" smtClean="0"/>
              <a:t>Національного Університету «Львівська Політехніка»</a:t>
            </a:r>
            <a:endParaRPr lang="uk-UA" sz="1400" b="1" dirty="0"/>
          </a:p>
          <a:p>
            <a:pPr algn="ctr"/>
            <a:r>
              <a:rPr lang="uk-UA" sz="1400" b="1" dirty="0" err="1"/>
              <a:t>Шот</a:t>
            </a:r>
            <a:r>
              <a:rPr lang="uk-UA" sz="1400" b="1" dirty="0"/>
              <a:t> Анна Юріївна</a:t>
            </a:r>
          </a:p>
          <a:p>
            <a:pPr algn="ctr"/>
            <a:r>
              <a:rPr lang="uk-UA" sz="1400" b="1" dirty="0"/>
              <a:t>Керівник: кандидатка педагогічних наук, доцент </a:t>
            </a:r>
          </a:p>
          <a:p>
            <a:pPr algn="ctr"/>
            <a:r>
              <a:rPr lang="uk-UA" sz="1400" b="1" dirty="0" err="1"/>
              <a:t>Гельжинська</a:t>
            </a:r>
            <a:r>
              <a:rPr lang="uk-UA" sz="1400" b="1" dirty="0"/>
              <a:t> Тетяна Ярославівна</a:t>
            </a:r>
            <a:endParaRPr lang="uk-UA" sz="1400" b="1" dirty="0"/>
          </a:p>
        </p:txBody>
      </p:sp>
    </p:spTree>
    <p:extLst>
      <p:ext uri="{BB962C8B-B14F-4D97-AF65-F5344CB8AC3E}">
        <p14:creationId xmlns:p14="http://schemas.microsoft.com/office/powerpoint/2010/main" val="226781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Висновок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79141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1067" y="1625600"/>
            <a:ext cx="8082844" cy="2822221"/>
          </a:xfrm>
        </p:spPr>
        <p:txBody>
          <a:bodyPr>
            <a:normAutofit/>
          </a:bodyPr>
          <a:lstStyle/>
          <a:p>
            <a:pPr algn="ctr"/>
            <a:r>
              <a:rPr lang="uk-UA" b="1" dirty="0"/>
              <a:t>ВСТУП</a:t>
            </a:r>
            <a:br>
              <a:rPr lang="uk-UA" b="1" dirty="0"/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894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155" y="2156177"/>
            <a:ext cx="8610600" cy="254282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РОЗДІЛ 1:БАЗОВА ПЕДАГОГІЧНА ПІДГОТОВКА МАЙБУТНЬОГО ВЧИТЕЛЯ (АСПЕКТ ФОРМУВАННЯ БАЗОВИХ ЗНАНЬ З ПЕДАГОГІКИ)</a:t>
            </a:r>
            <a:br>
              <a:rPr lang="uk-UA" b="1" dirty="0"/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93248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35756" y="2472268"/>
            <a:ext cx="10490200" cy="1219199"/>
          </a:xfrm>
        </p:spPr>
        <p:txBody>
          <a:bodyPr/>
          <a:lstStyle/>
          <a:p>
            <a:pPr algn="ctr"/>
            <a:r>
              <a:rPr lang="uk-UA" b="1" dirty="0"/>
              <a:t>1.1 Проблема базової педагогічної підготовки у теорії та практиці сучасної освіти майбутнього вчителя</a:t>
            </a:r>
            <a:endParaRPr lang="uk-UA" dirty="0"/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228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224" y="2607734"/>
            <a:ext cx="9685866" cy="99342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/>
              <a:t>1.2. Технологія навчання майбутніх учителів базових знань з педагогіки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02385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3178" y="3115733"/>
            <a:ext cx="10490200" cy="1030111"/>
          </a:xfrm>
        </p:spPr>
        <p:txBody>
          <a:bodyPr/>
          <a:lstStyle/>
          <a:p>
            <a:pPr algn="ctr"/>
            <a:r>
              <a:rPr lang="uk-UA" b="1" dirty="0"/>
              <a:t>1.3 </a:t>
            </a:r>
            <a:r>
              <a:rPr lang="ru-RU" b="1" dirty="0" err="1"/>
              <a:t>Компетентнісний</a:t>
            </a:r>
            <a:r>
              <a:rPr lang="ru-RU" b="1" dirty="0"/>
              <a:t> </a:t>
            </a:r>
            <a:r>
              <a:rPr lang="ru-RU" b="1" dirty="0" err="1"/>
              <a:t>підхід</a:t>
            </a:r>
            <a:r>
              <a:rPr lang="ru-RU" b="1" dirty="0"/>
              <a:t> до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педагогічної</a:t>
            </a:r>
            <a:r>
              <a:rPr lang="ru-RU" b="1" dirty="0"/>
              <a:t> </a:t>
            </a:r>
            <a:r>
              <a:rPr lang="ru-RU" b="1" dirty="0" err="1"/>
              <a:t>технології</a:t>
            </a:r>
            <a:r>
              <a:rPr lang="ru-RU" b="1" dirty="0"/>
              <a:t> </a:t>
            </a:r>
            <a:endParaRPr lang="uk-UA" b="1" dirty="0"/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242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0933" y="1761066"/>
            <a:ext cx="9448800" cy="265288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/>
              <a:t>РОЗДІЛ 2: ПІДГОТОВКА МАЙБУТНІХ УЧИТЕЛІВ ДО ПЕДАГОГІЧНОЇ ВЗАЄМОДІЇ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688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0489" y="2897973"/>
            <a:ext cx="10275711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b="1" dirty="0"/>
              <a:t>2.1 Традиція розвитку уявлення про цілісність та системний характер педагогічних явищ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398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032000"/>
            <a:ext cx="10524067" cy="2031999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2.2 </a:t>
            </a:r>
            <a:r>
              <a:rPr lang="uk-UA" sz="2800" b="1" dirty="0" smtClean="0"/>
              <a:t>Професійні якості педагога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16541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161</TotalTime>
  <Words>106</Words>
  <Application>Microsoft Office PowerPoint</Application>
  <PresentationFormat>Широкоэкранный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След самолета</vt:lpstr>
      <vt:lpstr>РОЗВИТОК ПЕДАГОГІЧНОЇ МАЙСТЕРНОСТІ ЯК СКЛАДОВА ПРОФЕСІЙНОЇ ПІДГОТОВКИ МАЙБУТНЬОГО ВИКЛАДАЧА</vt:lpstr>
      <vt:lpstr>ВСТУП </vt:lpstr>
      <vt:lpstr>РОЗДІЛ 1:БАЗОВА ПЕДАГОГІЧНА ПІДГОТОВКА МАЙБУТНЬОГО ВЧИТЕЛЯ (АСПЕКТ ФОРМУВАННЯ БАЗОВИХ ЗНАНЬ З ПЕДАГОГІКИ) </vt:lpstr>
      <vt:lpstr>Презентация PowerPoint</vt:lpstr>
      <vt:lpstr>1.2. Технологія навчання майбутніх учителів базових знань з педагогіки </vt:lpstr>
      <vt:lpstr>Презентация PowerPoint</vt:lpstr>
      <vt:lpstr>РОЗДІЛ 2: ПІДГОТОВКА МАЙБУТНІХ УЧИТЕЛІВ ДО ПЕДАГОГІЧНОЇ ВЗАЄМОДІЇ  </vt:lpstr>
      <vt:lpstr>2.1 Традиція розвитку уявлення про цілісність та системний характер педагогічних явищ </vt:lpstr>
      <vt:lpstr>2.2 Професійні якості педагога</vt:lpstr>
      <vt:lpstr>Висновок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РОЗВИТОК ПЕДАГОГІЧНОЇ МАЙСТЕРНОСТІ ЯК СКЛАДОВА ПРОФЕСІЙНОЇ ПІДГОТОВКИ МАЙБУТНЬОГО ВИКЛАДАЧА</dc:title>
  <dc:creator>Admin</dc:creator>
  <cp:lastModifiedBy>Admin</cp:lastModifiedBy>
  <cp:revision>8</cp:revision>
  <dcterms:created xsi:type="dcterms:W3CDTF">2021-01-11T22:33:54Z</dcterms:created>
  <dcterms:modified xsi:type="dcterms:W3CDTF">2021-01-12T01:15:25Z</dcterms:modified>
</cp:coreProperties>
</file>