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1DFFE-EF02-4062-8666-FC4215AB0BCC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49D46-186E-42F0-AFAF-72E78DCC2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308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94512-6B42-4573-AECD-B7809C0FD92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8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15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354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707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760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26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70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55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441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12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357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281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03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DE5B8-EDA8-4E33-9575-7E5EE49E25A3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DD513-2CFD-4462-AC37-840D5B3B48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565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71BE6-9263-479E-8DD5-2887A59F3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1485" y="364586"/>
            <a:ext cx="10479315" cy="2387600"/>
          </a:xfrm>
        </p:spPr>
        <p:txBody>
          <a:bodyPr>
            <a:normAutofit fontScale="90000"/>
          </a:bodyPr>
          <a:lstStyle/>
          <a:p>
            <a:r>
              <a:rPr lang="uk-UA" dirty="0"/>
              <a:t>Сучасні методології розробки ПЗ - швидка розробка додатків (</a:t>
            </a:r>
            <a:r>
              <a:rPr lang="en-US" dirty="0"/>
              <a:t>RAD</a:t>
            </a:r>
            <a:r>
              <a:rPr lang="uk-UA" dirty="0"/>
              <a:t>)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C3C75E9-B61C-4919-AA10-CE9128BD35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5455" y="3195783"/>
            <a:ext cx="9712696" cy="3262108"/>
          </a:xfrm>
        </p:spPr>
        <p:txBody>
          <a:bodyPr>
            <a:normAutofit/>
          </a:bodyPr>
          <a:lstStyle/>
          <a:p>
            <a:pPr algn="r"/>
            <a:r>
              <a:rPr lang="uk-UA" dirty="0"/>
              <a:t>Виконав</a:t>
            </a:r>
            <a:r>
              <a:rPr lang="ru-RU" dirty="0"/>
              <a:t> студент 2 </a:t>
            </a:r>
            <a:r>
              <a:rPr lang="ru-RU" dirty="0" smtClean="0"/>
              <a:t>курсу</a:t>
            </a:r>
          </a:p>
          <a:p>
            <a:pPr algn="r"/>
            <a:r>
              <a:rPr lang="ru-RU" dirty="0" smtClean="0"/>
              <a:t>ФКН</a:t>
            </a:r>
            <a:endParaRPr lang="ru-RU" dirty="0"/>
          </a:p>
          <a:p>
            <a:pPr algn="r"/>
            <a:r>
              <a:rPr lang="uk-UA" dirty="0"/>
              <a:t>групи</a:t>
            </a:r>
            <a:r>
              <a:rPr lang="ru-RU" dirty="0"/>
              <a:t> КБ-22</a:t>
            </a:r>
          </a:p>
          <a:p>
            <a:pPr algn="r"/>
            <a:r>
              <a:rPr lang="uk-UA" dirty="0" smtClean="0"/>
              <a:t>Юрченко Максим Петрович</a:t>
            </a:r>
            <a:endParaRPr lang="uk-UA" dirty="0"/>
          </a:p>
          <a:p>
            <a:pPr algn="r"/>
            <a:endParaRPr lang="ru-RU" dirty="0"/>
          </a:p>
          <a:p>
            <a:pPr algn="r"/>
            <a:r>
              <a:rPr lang="uk-UA" dirty="0"/>
              <a:t>Керівник</a:t>
            </a:r>
            <a:r>
              <a:rPr lang="ru-RU" dirty="0"/>
              <a:t>:</a:t>
            </a:r>
          </a:p>
          <a:p>
            <a:pPr algn="r"/>
            <a:r>
              <a:rPr lang="ru-RU" dirty="0"/>
              <a:t>Нарєжній О.П.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29E3DB-B079-4B14-B9C4-8972532D53FD}"/>
              </a:ext>
            </a:extLst>
          </p:cNvPr>
          <p:cNvSpPr txBox="1"/>
          <p:nvPr/>
        </p:nvSpPr>
        <p:spPr>
          <a:xfrm>
            <a:off x="11744131" y="6457890"/>
            <a:ext cx="447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/>
              <a:t>1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24579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Висновки: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Отже, я розробив простий калькулятор для демонстрації роботи </a:t>
            </a:r>
            <a:r>
              <a:rPr lang="en-US" dirty="0" smtClean="0"/>
              <a:t>RAD</a:t>
            </a:r>
            <a:r>
              <a:rPr lang="ru-RU" dirty="0" smtClean="0"/>
              <a:t>.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розроблено</a:t>
            </a:r>
            <a:r>
              <a:rPr lang="ru-RU" dirty="0" smtClean="0"/>
              <a:t> першу </a:t>
            </a:r>
            <a:r>
              <a:rPr lang="ru-RU" dirty="0" err="1" smtClean="0"/>
              <a:t>верс</a:t>
            </a:r>
            <a:r>
              <a:rPr lang="uk-UA" dirty="0" err="1" smtClean="0"/>
              <a:t>ію</a:t>
            </a:r>
            <a:r>
              <a:rPr lang="uk-UA" dirty="0" smtClean="0"/>
              <a:t> програми, яку оцінили користувачі, та зробили відгук. </a:t>
            </a:r>
          </a:p>
          <a:p>
            <a:r>
              <a:rPr lang="uk-UA" dirty="0" smtClean="0"/>
              <a:t>Програму було покращено у наступній версії. </a:t>
            </a:r>
          </a:p>
          <a:p>
            <a:r>
              <a:rPr lang="uk-UA" dirty="0" smtClean="0"/>
              <a:t>Цей процес може відбуватися нескінченну кількість разі, особливо, якщо виникнення </a:t>
            </a:r>
            <a:r>
              <a:rPr lang="uk-UA" dirty="0" err="1" smtClean="0"/>
              <a:t>багів</a:t>
            </a:r>
            <a:r>
              <a:rPr lang="uk-UA" dirty="0" smtClean="0"/>
              <a:t> не призводить до фатальних наслідків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604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Методологія</a:t>
            </a:r>
            <a:r>
              <a:rPr lang="ru-RU" dirty="0" smtClean="0"/>
              <a:t> </a:t>
            </a:r>
            <a:r>
              <a:rPr lang="ru-RU" dirty="0" err="1" smtClean="0"/>
              <a:t>розробки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Методологія</a:t>
            </a:r>
            <a:r>
              <a:rPr lang="ru-RU" dirty="0" smtClean="0"/>
              <a:t> </a:t>
            </a:r>
            <a:r>
              <a:rPr lang="ru-RU" dirty="0" err="1" smtClean="0"/>
              <a:t>розробки</a:t>
            </a:r>
            <a:r>
              <a:rPr lang="ru-RU" dirty="0" smtClean="0"/>
              <a:t> ПЗ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набір</a:t>
            </a:r>
            <a:r>
              <a:rPr lang="ru-RU" dirty="0" smtClean="0"/>
              <a:t> </a:t>
            </a:r>
            <a:r>
              <a:rPr lang="ru-RU" dirty="0" err="1" smtClean="0"/>
              <a:t>принципів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використовуються</a:t>
            </a:r>
            <a:r>
              <a:rPr lang="ru-RU" dirty="0" smtClean="0"/>
              <a:t> для </a:t>
            </a:r>
            <a:r>
              <a:rPr lang="ru-RU" dirty="0" err="1" smtClean="0"/>
              <a:t>планування</a:t>
            </a:r>
            <a:r>
              <a:rPr lang="ru-RU" dirty="0" smtClean="0"/>
              <a:t>, </a:t>
            </a:r>
            <a:r>
              <a:rPr lang="ru-RU" dirty="0" err="1" smtClean="0"/>
              <a:t>створення</a:t>
            </a:r>
            <a:r>
              <a:rPr lang="ru-RU" dirty="0" smtClean="0"/>
              <a:t>, </a:t>
            </a:r>
            <a:r>
              <a:rPr lang="ru-RU" dirty="0" err="1" smtClean="0"/>
              <a:t>тестування</a:t>
            </a:r>
            <a:r>
              <a:rPr lang="ru-RU" dirty="0" smtClean="0"/>
              <a:t> та </a:t>
            </a:r>
            <a:r>
              <a:rPr lang="ru-RU" dirty="0" err="1" smtClean="0"/>
              <a:t>внесення</a:t>
            </a:r>
            <a:r>
              <a:rPr lang="ru-RU" dirty="0" smtClean="0"/>
              <a:t> </a:t>
            </a:r>
            <a:r>
              <a:rPr lang="ru-RU" dirty="0" err="1" smtClean="0"/>
              <a:t>змін</a:t>
            </a:r>
            <a:r>
              <a:rPr lang="ru-RU" dirty="0" smtClean="0"/>
              <a:t> до </a:t>
            </a:r>
            <a:r>
              <a:rPr lang="ru-RU" dirty="0" err="1" smtClean="0"/>
              <a:t>програмного</a:t>
            </a:r>
            <a:r>
              <a:rPr lang="ru-RU" dirty="0" smtClean="0"/>
              <a:t> </a:t>
            </a:r>
            <a:r>
              <a:rPr lang="ru-RU" dirty="0" err="1" smtClean="0"/>
              <a:t>забезпечення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525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en-US" dirty="0" smtClean="0"/>
              <a:t>RAD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 (Rapid Application Development)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методологія</a:t>
            </a:r>
            <a:r>
              <a:rPr lang="ru-RU" dirty="0" smtClean="0"/>
              <a:t> </a:t>
            </a:r>
            <a:r>
              <a:rPr lang="ru-RU" dirty="0" err="1" smtClean="0"/>
              <a:t>розробки</a:t>
            </a:r>
            <a:r>
              <a:rPr lang="ru-RU" dirty="0" smtClean="0"/>
              <a:t>, яка </a:t>
            </a:r>
            <a:r>
              <a:rPr lang="ru-RU" dirty="0" err="1" smtClean="0"/>
              <a:t>орієнтована</a:t>
            </a:r>
            <a:r>
              <a:rPr lang="ru-RU" dirty="0" smtClean="0"/>
              <a:t> на </a:t>
            </a:r>
            <a:r>
              <a:rPr lang="ru-RU" dirty="0" err="1" smtClean="0"/>
              <a:t>швидке</a:t>
            </a:r>
            <a:r>
              <a:rPr lang="ru-RU" dirty="0" smtClean="0"/>
              <a:t>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прототипів</a:t>
            </a:r>
            <a:r>
              <a:rPr lang="ru-RU" dirty="0" smtClean="0"/>
              <a:t> та </a:t>
            </a:r>
            <a:r>
              <a:rPr lang="ru-RU" dirty="0" err="1" smtClean="0"/>
              <a:t>збір</a:t>
            </a:r>
            <a:r>
              <a:rPr lang="ru-RU" dirty="0" smtClean="0"/>
              <a:t> </a:t>
            </a:r>
            <a:r>
              <a:rPr lang="ru-RU" dirty="0" err="1" smtClean="0"/>
              <a:t>відгуків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користувачів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rapid-development-glossary-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3595687"/>
            <a:ext cx="714375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003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Основні</a:t>
            </a:r>
            <a:r>
              <a:rPr lang="ru-RU" dirty="0" smtClean="0"/>
              <a:t> </a:t>
            </a:r>
            <a:r>
              <a:rPr lang="ru-RU" dirty="0" err="1" smtClean="0"/>
              <a:t>принципи</a:t>
            </a:r>
            <a:r>
              <a:rPr lang="ru-RU" dirty="0" smtClean="0"/>
              <a:t> </a:t>
            </a:r>
            <a:r>
              <a:rPr lang="en-US" dirty="0" smtClean="0"/>
              <a:t>RAD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Основними</a:t>
            </a:r>
            <a:r>
              <a:rPr lang="ru-RU" dirty="0" smtClean="0"/>
              <a:t> принципами RAD </a:t>
            </a:r>
            <a:r>
              <a:rPr lang="uk-UA" dirty="0" smtClean="0"/>
              <a:t>є: </a:t>
            </a:r>
            <a:endParaRPr lang="en-US" dirty="0" smtClean="0"/>
          </a:p>
          <a:p>
            <a:r>
              <a:rPr lang="ru-RU" dirty="0" err="1" smtClean="0"/>
              <a:t>Визначення</a:t>
            </a:r>
            <a:r>
              <a:rPr lang="ru-RU" dirty="0" smtClean="0"/>
              <a:t> </a:t>
            </a:r>
            <a:r>
              <a:rPr lang="ru-RU" dirty="0" err="1" smtClean="0"/>
              <a:t>вимог</a:t>
            </a:r>
            <a:endParaRPr lang="en-US" dirty="0"/>
          </a:p>
          <a:p>
            <a:r>
              <a:rPr lang="ru-RU" dirty="0" err="1" smtClean="0"/>
              <a:t>Прототипування</a:t>
            </a:r>
            <a:endParaRPr lang="en-US" dirty="0" smtClean="0"/>
          </a:p>
          <a:p>
            <a:r>
              <a:rPr lang="ru-RU" dirty="0" err="1" smtClean="0"/>
              <a:t>Аналіз</a:t>
            </a:r>
            <a:r>
              <a:rPr lang="ru-RU" dirty="0" smtClean="0"/>
              <a:t> </a:t>
            </a:r>
            <a:r>
              <a:rPr lang="ru-RU" dirty="0" err="1" smtClean="0"/>
              <a:t>відгуків</a:t>
            </a:r>
            <a:endParaRPr lang="en-US" dirty="0"/>
          </a:p>
          <a:p>
            <a:r>
              <a:rPr lang="ru-RU" dirty="0" err="1" smtClean="0"/>
              <a:t>Завершення</a:t>
            </a:r>
            <a:r>
              <a:rPr lang="ru-RU" dirty="0" smtClean="0"/>
              <a:t> продукту.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936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Недоліки</a:t>
            </a:r>
            <a:r>
              <a:rPr lang="ru-RU" dirty="0" smtClean="0"/>
              <a:t> </a:t>
            </a:r>
            <a:r>
              <a:rPr lang="en-US" dirty="0" smtClean="0"/>
              <a:t>RAD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Недоліки</a:t>
            </a:r>
            <a:r>
              <a:rPr lang="ru-RU" dirty="0" smtClean="0"/>
              <a:t> </a:t>
            </a:r>
            <a:r>
              <a:rPr lang="en-US" dirty="0" smtClean="0"/>
              <a:t>RAD: </a:t>
            </a:r>
            <a:r>
              <a:rPr lang="ru-RU" dirty="0" err="1" smtClean="0"/>
              <a:t>обмежена</a:t>
            </a:r>
            <a:r>
              <a:rPr lang="ru-RU" dirty="0" smtClean="0"/>
              <a:t> </a:t>
            </a:r>
            <a:r>
              <a:rPr lang="ru-RU" dirty="0" err="1" smtClean="0"/>
              <a:t>масштабність</a:t>
            </a:r>
            <a:r>
              <a:rPr lang="ru-RU" dirty="0" smtClean="0"/>
              <a:t>, потреба в </a:t>
            </a:r>
            <a:r>
              <a:rPr lang="ru-RU" dirty="0" err="1" smtClean="0"/>
              <a:t>постійному</a:t>
            </a:r>
            <a:r>
              <a:rPr lang="ru-RU" dirty="0" smtClean="0"/>
              <a:t> </a:t>
            </a:r>
            <a:r>
              <a:rPr lang="ru-RU" dirty="0" err="1" smtClean="0"/>
              <a:t>залученні</a:t>
            </a:r>
            <a:r>
              <a:rPr lang="ru-RU" dirty="0" smtClean="0"/>
              <a:t> </a:t>
            </a:r>
            <a:r>
              <a:rPr lang="ru-RU" dirty="0" err="1" smtClean="0"/>
              <a:t>користувачів</a:t>
            </a:r>
            <a:r>
              <a:rPr lang="ru-RU" dirty="0" smtClean="0"/>
              <a:t>, фокус на </a:t>
            </a:r>
            <a:r>
              <a:rPr lang="ru-RU" dirty="0" err="1" smtClean="0"/>
              <a:t>інтерфейсі</a:t>
            </a:r>
            <a:r>
              <a:rPr lang="ru-RU" dirty="0" smtClean="0"/>
              <a:t> </a:t>
            </a:r>
            <a:r>
              <a:rPr lang="ru-RU" dirty="0" err="1" smtClean="0"/>
              <a:t>замість</a:t>
            </a:r>
            <a:r>
              <a:rPr lang="ru-RU" dirty="0" smtClean="0"/>
              <a:t> деталей </a:t>
            </a:r>
            <a:r>
              <a:rPr lang="ru-RU" dirty="0" err="1" smtClean="0"/>
              <a:t>реалізації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3529" y="3346884"/>
            <a:ext cx="2965016" cy="296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98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Переваги</a:t>
            </a:r>
            <a:r>
              <a:rPr lang="ru-RU" dirty="0" smtClean="0"/>
              <a:t> RAD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Переваги</a:t>
            </a:r>
            <a:r>
              <a:rPr lang="ru-RU" dirty="0" smtClean="0"/>
              <a:t> RAD: </a:t>
            </a:r>
            <a:r>
              <a:rPr lang="ru-RU" dirty="0" err="1" smtClean="0"/>
              <a:t>швидкість</a:t>
            </a:r>
            <a:r>
              <a:rPr lang="ru-RU" dirty="0" smtClean="0"/>
              <a:t> </a:t>
            </a:r>
            <a:r>
              <a:rPr lang="ru-RU" dirty="0" err="1" smtClean="0"/>
              <a:t>розробки</a:t>
            </a:r>
            <a:r>
              <a:rPr lang="ru-RU" dirty="0" smtClean="0"/>
              <a:t>, </a:t>
            </a:r>
            <a:r>
              <a:rPr lang="ru-RU" dirty="0" err="1" smtClean="0"/>
              <a:t>низька</a:t>
            </a:r>
            <a:r>
              <a:rPr lang="ru-RU" dirty="0" smtClean="0"/>
              <a:t> </a:t>
            </a:r>
            <a:r>
              <a:rPr lang="ru-RU" dirty="0" err="1" smtClean="0"/>
              <a:t>вартість</a:t>
            </a:r>
            <a:r>
              <a:rPr lang="ru-RU" dirty="0" smtClean="0"/>
              <a:t>, </a:t>
            </a:r>
            <a:r>
              <a:rPr lang="ru-RU" dirty="0" err="1" smtClean="0"/>
              <a:t>задоволення</a:t>
            </a:r>
            <a:r>
              <a:rPr lang="ru-RU" dirty="0" smtClean="0"/>
              <a:t> </a:t>
            </a:r>
            <a:r>
              <a:rPr lang="ru-RU" dirty="0" err="1" smtClean="0"/>
              <a:t>розробника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473" y="3405910"/>
            <a:ext cx="2771053" cy="277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3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Використання</a:t>
            </a:r>
            <a:r>
              <a:rPr lang="ru-RU" dirty="0" smtClean="0"/>
              <a:t> </a:t>
            </a:r>
            <a:r>
              <a:rPr lang="en-US" dirty="0" smtClean="0"/>
              <a:t>RAD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RAD широко </a:t>
            </a:r>
            <a:r>
              <a:rPr lang="ru-RU" dirty="0" err="1" smtClean="0"/>
              <a:t>використовується</a:t>
            </a:r>
            <a:r>
              <a:rPr lang="ru-RU" dirty="0" smtClean="0"/>
              <a:t> в </a:t>
            </a:r>
            <a:r>
              <a:rPr lang="ru-RU" dirty="0" err="1" smtClean="0"/>
              <a:t>розробці</a:t>
            </a:r>
            <a:r>
              <a:rPr lang="ru-RU" dirty="0" smtClean="0"/>
              <a:t> веб-</a:t>
            </a:r>
            <a:r>
              <a:rPr lang="ru-RU" dirty="0" err="1" smtClean="0"/>
              <a:t>додатків</a:t>
            </a:r>
            <a:r>
              <a:rPr lang="ru-RU" dirty="0" smtClean="0"/>
              <a:t>, </a:t>
            </a:r>
            <a:r>
              <a:rPr lang="ru-RU" dirty="0" err="1" smtClean="0"/>
              <a:t>корпоративних</a:t>
            </a:r>
            <a:r>
              <a:rPr lang="ru-RU" dirty="0" smtClean="0"/>
              <a:t> систем, а </a:t>
            </a:r>
            <a:r>
              <a:rPr lang="ru-RU" dirty="0" err="1" smtClean="0"/>
              <a:t>також</a:t>
            </a:r>
            <a:r>
              <a:rPr lang="ru-RU" dirty="0" smtClean="0"/>
              <a:t> там, де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швидко</a:t>
            </a:r>
            <a:r>
              <a:rPr lang="ru-RU" dirty="0" smtClean="0"/>
              <a:t> </a:t>
            </a:r>
            <a:r>
              <a:rPr lang="ru-RU" dirty="0" err="1" smtClean="0"/>
              <a:t>створити</a:t>
            </a:r>
            <a:r>
              <a:rPr lang="ru-RU" dirty="0" smtClean="0"/>
              <a:t> </a:t>
            </a:r>
            <a:r>
              <a:rPr lang="ru-RU" dirty="0" err="1" smtClean="0"/>
              <a:t>робочий</a:t>
            </a:r>
            <a:r>
              <a:rPr lang="ru-RU" dirty="0" smtClean="0"/>
              <a:t> прототип.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252" y="3911600"/>
            <a:ext cx="4137776" cy="21756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7170" y="4001294"/>
            <a:ext cx="21907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110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Практична </a:t>
            </a:r>
            <a:r>
              <a:rPr lang="ru-RU" dirty="0" err="1" smtClean="0"/>
              <a:t>частина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Було</a:t>
            </a:r>
            <a:r>
              <a:rPr lang="ru-RU" dirty="0" smtClean="0"/>
              <a:t> створено першу </a:t>
            </a:r>
            <a:r>
              <a:rPr lang="ru-RU" dirty="0" err="1" smtClean="0"/>
              <a:t>верс</a:t>
            </a:r>
            <a:r>
              <a:rPr lang="uk-UA" dirty="0" err="1" smtClean="0"/>
              <a:t>ію</a:t>
            </a:r>
            <a:r>
              <a:rPr lang="uk-UA" dirty="0" smtClean="0"/>
              <a:t> додатку калькулятору на мові </a:t>
            </a:r>
            <a:r>
              <a:rPr lang="en-US" dirty="0" smtClean="0"/>
              <a:t>Java</a:t>
            </a:r>
            <a:r>
              <a:rPr lang="uk-UA" dirty="0" smtClean="0"/>
              <a:t>, яка підтримує базові функції (додавання, множення, віднімання, ділення). Було створено тестування цього додатку за допомогою </a:t>
            </a:r>
            <a:r>
              <a:rPr lang="en-US" dirty="0" err="1" smtClean="0"/>
              <a:t>Junit`a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480" y="3648507"/>
            <a:ext cx="1581150" cy="2886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164" y="4302124"/>
            <a:ext cx="6841636" cy="157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37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Практична частина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Після отримання відгуків від користувачів було розширено програму, додано нову функцію і виключення на ввід літер, тепер програма вимагає від користувача ввести вірні дані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194" y="3380510"/>
            <a:ext cx="8051516" cy="316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23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268</Words>
  <Application>Microsoft Office PowerPoint</Application>
  <PresentationFormat>Широкоэкранный</PresentationFormat>
  <Paragraphs>34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Сучасні методології розробки ПЗ - швидка розробка додатків (RAD)</vt:lpstr>
      <vt:lpstr>Методологія розробки</vt:lpstr>
      <vt:lpstr>Що таке RAD</vt:lpstr>
      <vt:lpstr>Основні принципи RAD</vt:lpstr>
      <vt:lpstr>Недоліки RAD</vt:lpstr>
      <vt:lpstr>Переваги RAD</vt:lpstr>
      <vt:lpstr>Використання RAD</vt:lpstr>
      <vt:lpstr>Практична частина</vt:lpstr>
      <vt:lpstr>Практична частина</vt:lpstr>
      <vt:lpstr>Висновки: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Сучасні методології розробки ПЗ - швидка розробка додатків (RAD)</dc:title>
  <dc:creator>Admin</dc:creator>
  <cp:lastModifiedBy>Admin</cp:lastModifiedBy>
  <cp:revision>5</cp:revision>
  <dcterms:created xsi:type="dcterms:W3CDTF">2023-05-30T11:32:02Z</dcterms:created>
  <dcterms:modified xsi:type="dcterms:W3CDTF">2023-05-30T12:15:12Z</dcterms:modified>
</cp:coreProperties>
</file>