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presentationml.notesSlide+xml" PartName="/ppt/notesSlides/notesSlide2.xml"/>
  <Override ContentType="application/vnd.openxmlformats-officedocument.drawingml.diagramColors+xml" PartName="/ppt/diagrams/colors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7.xml"/>
  <Override ContentType="application/vnd.openxmlformats-officedocument.drawingml.diagramStyle+xml" PartName="/ppt/diagrams/quickStyle2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5.xml"/>
  <Default ContentType="application/vnd.openxmlformats-package.relationships+xml" Extension="rels"/>
  <Default ContentType="application/xml" Extension="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3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drawingml.diagramLayout+xml" PartName="/ppt/diagrams/layout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drawingml.diagramLayout+xml" PartName="/ppt/diagrams/layout1.xml"/>
  <Override ContentType="application/vnd.openxmlformats-officedocument.drawingml.diagramData+xml" PartName="/ppt/diagrams/data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drawingml.diagramData+xml" PartName="/ppt/diagrams/data1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Override ContentType="application/vnd.openxmlformats-officedocument.presentationml.notesSlide+xml" PartName="/ppt/notesSlides/notesSlide1.xml"/>
  <Default ContentType="image/png" Extension="png"/>
  <Override ContentType="application/vnd.openxmlformats-officedocument.presentationml.notesSlide+xml" PartName="/ppt/notesSlides/notesSlide3.xml"/>
  <Override ContentType="application/vnd.openxmlformats-officedocument.drawingml.diagramColors+xml" PartName="/ppt/diagrams/colors2.xml"/>
  <Override ContentType="application/vnd.openxmlformats-officedocument.presentationml.slide+xml" PartName="/ppt/slides/slide3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15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6.xml"/>
  <Default ContentType="image/jpeg" Extension="jpeg"/>
  <Override ContentType="application/vnd.openxmlformats-officedocument.drawingml.diagramStyle+xml" PartName="/ppt/diagrams/quickStyle1.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4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87" r:id="rId7"/>
    <p:sldId id="263" r:id="rId8"/>
    <p:sldId id="266" r:id="rId9"/>
    <p:sldId id="267" r:id="rId10"/>
    <p:sldId id="268" r:id="rId11"/>
    <p:sldId id="270" r:id="rId12"/>
    <p:sldId id="275" r:id="rId13"/>
    <p:sldId id="288" r:id="rId14"/>
    <p:sldId id="276" r:id="rId15"/>
    <p:sldId id="28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A7FDCCD-7AF2-4039-BA41-2EEA8EAA8F2D}">
  <a:tblStyle styleId="{3A7FDCCD-7AF2-4039-BA41-2EEA8EAA8F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89" autoAdjust="0"/>
  </p:normalViewPr>
  <p:slideViewPr>
    <p:cSldViewPr>
      <p:cViewPr varScale="1">
        <p:scale>
          <a:sx n="106" d="100"/>
          <a:sy n="106" d="100"/>
        </p:scale>
        <p:origin x="-701" y="-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DA534-784A-44E2-99AD-207661A11523}" type="doc">
      <dgm:prSet loTypeId="urn:microsoft.com/office/officeart/2005/8/layout/default" loCatId="list" qsTypeId="urn:microsoft.com/office/officeart/2005/8/quickstyle/3d9" qsCatId="3D" csTypeId="urn:microsoft.com/office/officeart/2005/8/colors/accent1_2" csCatId="accent1" phldr="1"/>
      <dgm:spPr>
        <a:scene3d>
          <a:camera prst="obliqueTopRigh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uk-UA"/>
        </a:p>
      </dgm:t>
    </dgm:pt>
    <dgm:pt modelId="{7C96CD7F-1E3A-4ECA-88BA-C62DBF7CC4EF}">
      <dgm:prSet custT="1"/>
      <dgm:spPr/>
      <dgm:t>
        <a:bodyPr/>
        <a:lstStyle/>
        <a:p>
          <a:r>
            <a:rPr lang="uk-UA" sz="1000" dirty="0" smtClean="0"/>
            <a:t>прямо</a:t>
          </a:r>
        </a:p>
        <a:p>
          <a:r>
            <a:rPr lang="uk-UA" sz="1000" dirty="0" smtClean="0"/>
            <a:t> (у ході бесіди) </a:t>
          </a:r>
          <a:endParaRPr lang="uk-UA" sz="1000" dirty="0"/>
        </a:p>
      </dgm:t>
    </dgm:pt>
    <dgm:pt modelId="{020AB516-1089-48CF-A462-7CF39C635F39}" type="parTrans" cxnId="{166A4872-CFC3-4B32-BC51-E0B598A68A15}">
      <dgm:prSet/>
      <dgm:spPr/>
      <dgm:t>
        <a:bodyPr/>
        <a:lstStyle/>
        <a:p>
          <a:endParaRPr lang="uk-UA" sz="1000"/>
        </a:p>
      </dgm:t>
    </dgm:pt>
    <dgm:pt modelId="{CC1BE8BF-A690-4426-899C-4DF8FEC872BF}" type="sibTrans" cxnId="{166A4872-CFC3-4B32-BC51-E0B598A68A15}">
      <dgm:prSet/>
      <dgm:spPr/>
      <dgm:t>
        <a:bodyPr/>
        <a:lstStyle/>
        <a:p>
          <a:endParaRPr lang="uk-UA" sz="1000"/>
        </a:p>
      </dgm:t>
    </dgm:pt>
    <dgm:pt modelId="{E3DA49D9-CF91-4DAE-9680-9489AE42BD0D}">
      <dgm:prSet custT="1"/>
      <dgm:spPr/>
      <dgm:t>
        <a:bodyPr/>
        <a:lstStyle/>
        <a:p>
          <a:r>
            <a:rPr lang="uk-UA" sz="1000" dirty="0" smtClean="0"/>
            <a:t>опосередковано (через інспіровані акції)</a:t>
          </a:r>
          <a:endParaRPr lang="uk-UA" sz="1000" dirty="0"/>
        </a:p>
      </dgm:t>
    </dgm:pt>
    <dgm:pt modelId="{BF8AE952-5271-45A4-A280-BD8A943E4D63}" type="parTrans" cxnId="{85D4414B-2235-42E2-BDB2-85B7A3D39ADA}">
      <dgm:prSet/>
      <dgm:spPr/>
      <dgm:t>
        <a:bodyPr/>
        <a:lstStyle/>
        <a:p>
          <a:endParaRPr lang="uk-UA" sz="1000"/>
        </a:p>
      </dgm:t>
    </dgm:pt>
    <dgm:pt modelId="{45A0E839-20F6-4E3B-AC6A-0A921D717F49}" type="sibTrans" cxnId="{85D4414B-2235-42E2-BDB2-85B7A3D39ADA}">
      <dgm:prSet/>
      <dgm:spPr/>
      <dgm:t>
        <a:bodyPr/>
        <a:lstStyle/>
        <a:p>
          <a:endParaRPr lang="uk-UA" sz="1000"/>
        </a:p>
      </dgm:t>
    </dgm:pt>
    <dgm:pt modelId="{266EF200-BEBC-4F0C-A517-0E6B0F772563}">
      <dgm:prSet custT="1"/>
      <dgm:spPr/>
      <dgm:t>
        <a:bodyPr/>
        <a:lstStyle/>
        <a:p>
          <a:r>
            <a:rPr lang="uk-UA" sz="1000" dirty="0" smtClean="0">
              <a:solidFill>
                <a:schemeClr val="bg1"/>
              </a:solidFill>
              <a:latin typeface="Cinzel"/>
            </a:rPr>
            <a:t>Залежно від умов ситуації і конкретних особливостей об’єкта, його можна спробувати переконати: </a:t>
          </a:r>
          <a:endParaRPr lang="uk-UA" sz="1000" dirty="0">
            <a:solidFill>
              <a:schemeClr val="bg1"/>
            </a:solidFill>
          </a:endParaRPr>
        </a:p>
      </dgm:t>
    </dgm:pt>
    <dgm:pt modelId="{D69F1A44-1595-4862-8A81-FC879D8D9973}" type="parTrans" cxnId="{658CEDBF-E341-4955-9D81-045D34371E15}">
      <dgm:prSet/>
      <dgm:spPr/>
      <dgm:t>
        <a:bodyPr/>
        <a:lstStyle/>
        <a:p>
          <a:endParaRPr lang="uk-UA" sz="1000"/>
        </a:p>
      </dgm:t>
    </dgm:pt>
    <dgm:pt modelId="{837D9F31-A745-4AEC-B069-B4AA769EE96D}" type="sibTrans" cxnId="{658CEDBF-E341-4955-9D81-045D34371E15}">
      <dgm:prSet/>
      <dgm:spPr/>
      <dgm:t>
        <a:bodyPr/>
        <a:lstStyle/>
        <a:p>
          <a:endParaRPr lang="uk-UA" sz="1000"/>
        </a:p>
      </dgm:t>
    </dgm:pt>
    <dgm:pt modelId="{1FAB4B3E-6AFB-47D9-B007-1B9FB9753688}" type="pres">
      <dgm:prSet presAssocID="{6E4DA534-784A-44E2-99AD-207661A115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2FC6FFE-2929-4999-B93D-1933A9FFE53F}" type="pres">
      <dgm:prSet presAssocID="{7C96CD7F-1E3A-4ECA-88BA-C62DBF7CC4EF}" presName="node" presStyleLbl="node1" presStyleIdx="0" presStyleCnt="3" custLinFactY="7081" custLinFactNeighborX="-3231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DA1C41-4BDA-4F94-B319-AD11E6094F94}" type="pres">
      <dgm:prSet presAssocID="{CC1BE8BF-A690-4426-899C-4DF8FEC872BF}" presName="sibTrans" presStyleCnt="0"/>
      <dgm:spPr/>
    </dgm:pt>
    <dgm:pt modelId="{0A7B8757-7C5B-4C64-9940-5D1C88687E1C}" type="pres">
      <dgm:prSet presAssocID="{E3DA49D9-CF91-4DAE-9680-9489AE42BD0D}" presName="node" presStyleLbl="node1" presStyleIdx="1" presStyleCnt="3" custLinFactY="7081" custLinFactNeighborX="8529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94ABA0-7508-4F08-911A-DED81E88EAE7}" type="pres">
      <dgm:prSet presAssocID="{45A0E839-20F6-4E3B-AC6A-0A921D717F49}" presName="sibTrans" presStyleCnt="0"/>
      <dgm:spPr/>
    </dgm:pt>
    <dgm:pt modelId="{42B29BE1-4BD7-48BE-B80C-30911EE2A72B}" type="pres">
      <dgm:prSet presAssocID="{266EF200-BEBC-4F0C-A517-0E6B0F772563}" presName="node" presStyleLbl="node1" presStyleIdx="2" presStyleCnt="3" custLinFactY="-21397" custLinFactNeighborX="3789" custLinFactNeighborY="-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E783204-CA23-44A3-8AB5-1FECFEF6EFAF}" type="presOf" srcId="{7C96CD7F-1E3A-4ECA-88BA-C62DBF7CC4EF}" destId="{F2FC6FFE-2929-4999-B93D-1933A9FFE53F}" srcOrd="0" destOrd="0" presId="urn:microsoft.com/office/officeart/2005/8/layout/default"/>
    <dgm:cxn modelId="{3A2F9FD2-F828-4C14-A06B-B91354B2BD19}" type="presOf" srcId="{6E4DA534-784A-44E2-99AD-207661A11523}" destId="{1FAB4B3E-6AFB-47D9-B007-1B9FB9753688}" srcOrd="0" destOrd="0" presId="urn:microsoft.com/office/officeart/2005/8/layout/default"/>
    <dgm:cxn modelId="{658CEDBF-E341-4955-9D81-045D34371E15}" srcId="{6E4DA534-784A-44E2-99AD-207661A11523}" destId="{266EF200-BEBC-4F0C-A517-0E6B0F772563}" srcOrd="2" destOrd="0" parTransId="{D69F1A44-1595-4862-8A81-FC879D8D9973}" sibTransId="{837D9F31-A745-4AEC-B069-B4AA769EE96D}"/>
    <dgm:cxn modelId="{166A4872-CFC3-4B32-BC51-E0B598A68A15}" srcId="{6E4DA534-784A-44E2-99AD-207661A11523}" destId="{7C96CD7F-1E3A-4ECA-88BA-C62DBF7CC4EF}" srcOrd="0" destOrd="0" parTransId="{020AB516-1089-48CF-A462-7CF39C635F39}" sibTransId="{CC1BE8BF-A690-4426-899C-4DF8FEC872BF}"/>
    <dgm:cxn modelId="{C4F7C647-94BC-4CBC-909A-5FA997CD7F48}" type="presOf" srcId="{E3DA49D9-CF91-4DAE-9680-9489AE42BD0D}" destId="{0A7B8757-7C5B-4C64-9940-5D1C88687E1C}" srcOrd="0" destOrd="0" presId="urn:microsoft.com/office/officeart/2005/8/layout/default"/>
    <dgm:cxn modelId="{85D4414B-2235-42E2-BDB2-85B7A3D39ADA}" srcId="{6E4DA534-784A-44E2-99AD-207661A11523}" destId="{E3DA49D9-CF91-4DAE-9680-9489AE42BD0D}" srcOrd="1" destOrd="0" parTransId="{BF8AE952-5271-45A4-A280-BD8A943E4D63}" sibTransId="{45A0E839-20F6-4E3B-AC6A-0A921D717F49}"/>
    <dgm:cxn modelId="{FE230B25-49D7-45AE-8463-51AC723F8335}" type="presOf" srcId="{266EF200-BEBC-4F0C-A517-0E6B0F772563}" destId="{42B29BE1-4BD7-48BE-B80C-30911EE2A72B}" srcOrd="0" destOrd="0" presId="urn:microsoft.com/office/officeart/2005/8/layout/default"/>
    <dgm:cxn modelId="{3CDB0A14-7670-4C17-B572-BC06FA2A8CE5}" type="presParOf" srcId="{1FAB4B3E-6AFB-47D9-B007-1B9FB9753688}" destId="{F2FC6FFE-2929-4999-B93D-1933A9FFE53F}" srcOrd="0" destOrd="0" presId="urn:microsoft.com/office/officeart/2005/8/layout/default"/>
    <dgm:cxn modelId="{AE4DAD63-ACB5-42EC-B023-BFB285A81AC0}" type="presParOf" srcId="{1FAB4B3E-6AFB-47D9-B007-1B9FB9753688}" destId="{01DA1C41-4BDA-4F94-B319-AD11E6094F94}" srcOrd="1" destOrd="0" presId="urn:microsoft.com/office/officeart/2005/8/layout/default"/>
    <dgm:cxn modelId="{7FA2B504-A5D7-4223-8E88-0711FB90E820}" type="presParOf" srcId="{1FAB4B3E-6AFB-47D9-B007-1B9FB9753688}" destId="{0A7B8757-7C5B-4C64-9940-5D1C88687E1C}" srcOrd="2" destOrd="0" presId="urn:microsoft.com/office/officeart/2005/8/layout/default"/>
    <dgm:cxn modelId="{0F6F1A59-8A0A-4C34-BE8B-239B467522EE}" type="presParOf" srcId="{1FAB4B3E-6AFB-47D9-B007-1B9FB9753688}" destId="{3294ABA0-7508-4F08-911A-DED81E88EAE7}" srcOrd="3" destOrd="0" presId="urn:microsoft.com/office/officeart/2005/8/layout/default"/>
    <dgm:cxn modelId="{18070654-91F8-4770-81CE-0F57D5D5808F}" type="presParOf" srcId="{1FAB4B3E-6AFB-47D9-B007-1B9FB9753688}" destId="{42B29BE1-4BD7-48BE-B80C-30911EE2A72B}" srcOrd="4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20ABEA-8911-44DB-90C2-BF9DB6EBEAF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B256AB8-9EEE-4C18-BCC1-F1B41D54FE2F}">
      <dgm:prSet phldrT="[Текст]" custT="1"/>
      <dgm:spPr/>
      <dgm:t>
        <a:bodyPr/>
        <a:lstStyle/>
        <a:p>
          <a:r>
            <a:rPr lang="uk-UA" sz="1000" dirty="0" smtClean="0">
              <a:latin typeface="Cinzel"/>
            </a:rPr>
            <a:t>Діючі при цьому:</a:t>
          </a:r>
          <a:endParaRPr lang="uk-UA" sz="1000" dirty="0">
            <a:latin typeface="Cinzel"/>
          </a:endParaRPr>
        </a:p>
      </dgm:t>
    </dgm:pt>
    <dgm:pt modelId="{8E0DE8DC-805B-4B21-AA5C-1FC261DCB44D}" type="parTrans" cxnId="{F36FFD6D-402A-459E-86C6-E7B9BF1F0B3A}">
      <dgm:prSet/>
      <dgm:spPr/>
      <dgm:t>
        <a:bodyPr/>
        <a:lstStyle/>
        <a:p>
          <a:endParaRPr lang="uk-UA" sz="1000"/>
        </a:p>
      </dgm:t>
    </dgm:pt>
    <dgm:pt modelId="{23D91C20-2BC0-4835-8FD1-C4FF9B44E043}" type="sibTrans" cxnId="{F36FFD6D-402A-459E-86C6-E7B9BF1F0B3A}">
      <dgm:prSet/>
      <dgm:spPr/>
      <dgm:t>
        <a:bodyPr/>
        <a:lstStyle/>
        <a:p>
          <a:endParaRPr lang="uk-UA" sz="1000"/>
        </a:p>
      </dgm:t>
    </dgm:pt>
    <dgm:pt modelId="{E500ADAE-B37F-4553-9FDC-3CF67D04CCAB}">
      <dgm:prSet custT="1"/>
      <dgm:spPr/>
      <dgm:t>
        <a:bodyPr/>
        <a:lstStyle/>
        <a:p>
          <a:r>
            <a:rPr lang="uk-UA" sz="1000" dirty="0" smtClean="0">
              <a:latin typeface="Cinzel"/>
            </a:rPr>
            <a:t>акцентовано-логічно;</a:t>
          </a:r>
          <a:endParaRPr lang="uk-UA" sz="1000" dirty="0">
            <a:latin typeface="Cinzel"/>
          </a:endParaRPr>
        </a:p>
      </dgm:t>
    </dgm:pt>
    <dgm:pt modelId="{25CE10EC-29D3-4505-B87E-F78D0D4D66D8}" type="parTrans" cxnId="{5768802F-ECD2-4D70-B265-9B633C5FDB00}">
      <dgm:prSet/>
      <dgm:spPr/>
      <dgm:t>
        <a:bodyPr/>
        <a:lstStyle/>
        <a:p>
          <a:endParaRPr lang="uk-UA" sz="1000"/>
        </a:p>
      </dgm:t>
    </dgm:pt>
    <dgm:pt modelId="{209CFB4F-03EA-4AAE-ADB8-1B16535E32C8}" type="sibTrans" cxnId="{5768802F-ECD2-4D70-B265-9B633C5FDB00}">
      <dgm:prSet/>
      <dgm:spPr/>
      <dgm:t>
        <a:bodyPr/>
        <a:lstStyle/>
        <a:p>
          <a:endParaRPr lang="uk-UA" sz="1000"/>
        </a:p>
      </dgm:t>
    </dgm:pt>
    <dgm:pt modelId="{53AD4027-E123-465E-921B-C8EC20771EDD}">
      <dgm:prSet custT="1"/>
      <dgm:spPr/>
      <dgm:t>
        <a:bodyPr/>
        <a:lstStyle/>
        <a:p>
          <a:r>
            <a:rPr lang="uk-UA" sz="1000" dirty="0" smtClean="0">
              <a:latin typeface="Cinzel"/>
            </a:rPr>
            <a:t>імперативно (категорично);</a:t>
          </a:r>
          <a:endParaRPr lang="uk-UA" sz="1000" dirty="0">
            <a:latin typeface="Cinzel"/>
          </a:endParaRPr>
        </a:p>
      </dgm:t>
    </dgm:pt>
    <dgm:pt modelId="{4124BD5E-47B1-4C5D-9440-AFAFAA8233E2}" type="parTrans" cxnId="{3EE04AF2-2996-41CE-88A9-FA3A604BB007}">
      <dgm:prSet/>
      <dgm:spPr/>
      <dgm:t>
        <a:bodyPr/>
        <a:lstStyle/>
        <a:p>
          <a:endParaRPr lang="uk-UA" sz="1000"/>
        </a:p>
      </dgm:t>
    </dgm:pt>
    <dgm:pt modelId="{EDBDFF14-5C36-43B7-8F74-80F5B1C819B8}" type="sibTrans" cxnId="{3EE04AF2-2996-41CE-88A9-FA3A604BB007}">
      <dgm:prSet/>
      <dgm:spPr/>
      <dgm:t>
        <a:bodyPr/>
        <a:lstStyle/>
        <a:p>
          <a:endParaRPr lang="uk-UA" sz="1000"/>
        </a:p>
      </dgm:t>
    </dgm:pt>
    <dgm:pt modelId="{4F4E8C27-10CB-417E-B3B7-0CC5359E0CEF}">
      <dgm:prSet custT="1"/>
      <dgm:spPr/>
      <dgm:t>
        <a:bodyPr/>
        <a:lstStyle/>
        <a:p>
          <a:r>
            <a:rPr lang="uk-UA" sz="1000" dirty="0" smtClean="0">
              <a:latin typeface="Cinzel"/>
            </a:rPr>
            <a:t>ексцитативне (роз’ятрюванням емоцій);</a:t>
          </a:r>
          <a:endParaRPr lang="uk-UA" sz="1000" dirty="0">
            <a:latin typeface="Cinzel"/>
          </a:endParaRPr>
        </a:p>
      </dgm:t>
    </dgm:pt>
    <dgm:pt modelId="{D0C6D2F1-6B54-4562-8CB5-D52ADAA097D4}" type="parTrans" cxnId="{E767E358-B723-4FE5-A4CC-0DFA4CE318C9}">
      <dgm:prSet/>
      <dgm:spPr/>
      <dgm:t>
        <a:bodyPr/>
        <a:lstStyle/>
        <a:p>
          <a:endParaRPr lang="uk-UA" sz="1000"/>
        </a:p>
      </dgm:t>
    </dgm:pt>
    <dgm:pt modelId="{4AED236B-8C9A-4C53-9F4F-796352A4B22B}" type="sibTrans" cxnId="{E767E358-B723-4FE5-A4CC-0DFA4CE318C9}">
      <dgm:prSet/>
      <dgm:spPr/>
      <dgm:t>
        <a:bodyPr/>
        <a:lstStyle/>
        <a:p>
          <a:endParaRPr lang="uk-UA" sz="1000"/>
        </a:p>
      </dgm:t>
    </dgm:pt>
    <dgm:pt modelId="{F999FCAC-7341-4D16-A714-2771013F3154}">
      <dgm:prSet custT="1"/>
      <dgm:spPr/>
      <dgm:t>
        <a:bodyPr/>
        <a:lstStyle/>
        <a:p>
          <a:r>
            <a:rPr lang="uk-UA" sz="1000" dirty="0" smtClean="0">
              <a:latin typeface="Cinzel"/>
            </a:rPr>
            <a:t>альтернативно (зведенням проблеми до вибору «або-або»). </a:t>
          </a:r>
          <a:endParaRPr lang="ru-RU" sz="1000" dirty="0">
            <a:latin typeface="Cinzel"/>
          </a:endParaRPr>
        </a:p>
      </dgm:t>
    </dgm:pt>
    <dgm:pt modelId="{E7EC75BC-5FB0-486D-B993-E31E278A25F5}" type="parTrans" cxnId="{CFA792FA-FDA3-4388-99E0-1E877845A489}">
      <dgm:prSet/>
      <dgm:spPr/>
      <dgm:t>
        <a:bodyPr/>
        <a:lstStyle/>
        <a:p>
          <a:endParaRPr lang="uk-UA" sz="1000"/>
        </a:p>
      </dgm:t>
    </dgm:pt>
    <dgm:pt modelId="{5A9CE75B-F680-4685-AD15-E6DAA358B95E}" type="sibTrans" cxnId="{CFA792FA-FDA3-4388-99E0-1E877845A489}">
      <dgm:prSet/>
      <dgm:spPr/>
      <dgm:t>
        <a:bodyPr/>
        <a:lstStyle/>
        <a:p>
          <a:endParaRPr lang="uk-UA" sz="1000"/>
        </a:p>
      </dgm:t>
    </dgm:pt>
    <dgm:pt modelId="{79B62F84-1F34-4E61-ADA8-716B459625ED}" type="pres">
      <dgm:prSet presAssocID="{4D20ABEA-8911-44DB-90C2-BF9DB6EBEA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5826539-D0D1-4AFF-8D3C-127D24A2C05F}" type="pres">
      <dgm:prSet presAssocID="{CB256AB8-9EEE-4C18-BCC1-F1B41D54FE2F}" presName="parentLin" presStyleCnt="0"/>
      <dgm:spPr/>
    </dgm:pt>
    <dgm:pt modelId="{1E85E000-4EE2-4A07-A47E-B6057C568BD8}" type="pres">
      <dgm:prSet presAssocID="{CB256AB8-9EEE-4C18-BCC1-F1B41D54FE2F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D6156F9F-0B9F-4F55-BCFF-BB837A5ECAEA}" type="pres">
      <dgm:prSet presAssocID="{CB256AB8-9EEE-4C18-BCC1-F1B41D54FE2F}" presName="parentText" presStyleLbl="node1" presStyleIdx="0" presStyleCnt="5" custLinFactNeighborX="17646" custLinFactNeighborY="17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0E93A4F-6447-49BA-A3AE-77307318D391}" type="pres">
      <dgm:prSet presAssocID="{CB256AB8-9EEE-4C18-BCC1-F1B41D54FE2F}" presName="negativeSpace" presStyleCnt="0"/>
      <dgm:spPr/>
    </dgm:pt>
    <dgm:pt modelId="{4CC2A161-86C3-4BD1-B6D9-0D69AAB8ED43}" type="pres">
      <dgm:prSet presAssocID="{CB256AB8-9EEE-4C18-BCC1-F1B41D54FE2F}" presName="childText" presStyleLbl="conFgAcc1" presStyleIdx="0" presStyleCnt="5" custScaleX="7916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938761E-9575-44CD-B64A-B11B470EFB9F}" type="pres">
      <dgm:prSet presAssocID="{23D91C20-2BC0-4835-8FD1-C4FF9B44E043}" presName="spaceBetweenRectangles" presStyleCnt="0"/>
      <dgm:spPr/>
    </dgm:pt>
    <dgm:pt modelId="{3BF146FE-BFE5-4BFF-9E15-5C6F14FEE3B0}" type="pres">
      <dgm:prSet presAssocID="{E500ADAE-B37F-4553-9FDC-3CF67D04CCAB}" presName="parentLin" presStyleCnt="0"/>
      <dgm:spPr/>
    </dgm:pt>
    <dgm:pt modelId="{8ED016FA-5FBE-4025-BEF4-03A970209BF0}" type="pres">
      <dgm:prSet presAssocID="{E500ADAE-B37F-4553-9FDC-3CF67D04CCAB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BCCFD564-DEC1-4216-84D3-991BDE95B337}" type="pres">
      <dgm:prSet presAssocID="{E500ADAE-B37F-4553-9FDC-3CF67D04CCA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272B7FB-356F-48E2-A951-9B7D8340A1DB}" type="pres">
      <dgm:prSet presAssocID="{E500ADAE-B37F-4553-9FDC-3CF67D04CCAB}" presName="negativeSpace" presStyleCnt="0"/>
      <dgm:spPr/>
    </dgm:pt>
    <dgm:pt modelId="{D482CD91-4450-462E-B847-AEBA0EECBDD8}" type="pres">
      <dgm:prSet presAssocID="{E500ADAE-B37F-4553-9FDC-3CF67D04CCAB}" presName="childText" presStyleLbl="conFgAcc1" presStyleIdx="1" presStyleCnt="5" custScaleX="79166" custScaleY="9623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2E55D75-E356-4FA1-BCD3-95A25A9F6131}" type="pres">
      <dgm:prSet presAssocID="{209CFB4F-03EA-4AAE-ADB8-1B16535E32C8}" presName="spaceBetweenRectangles" presStyleCnt="0"/>
      <dgm:spPr/>
    </dgm:pt>
    <dgm:pt modelId="{66290678-8A7A-45EA-AC61-9FED8BCA0792}" type="pres">
      <dgm:prSet presAssocID="{4F4E8C27-10CB-417E-B3B7-0CC5359E0CEF}" presName="parentLin" presStyleCnt="0"/>
      <dgm:spPr/>
    </dgm:pt>
    <dgm:pt modelId="{AF1ED4F2-BC47-422A-BD39-37C7E566E320}" type="pres">
      <dgm:prSet presAssocID="{4F4E8C27-10CB-417E-B3B7-0CC5359E0CEF}" presName="parentLeftMargin" presStyleLbl="node1" presStyleIdx="1" presStyleCnt="5"/>
      <dgm:spPr/>
      <dgm:t>
        <a:bodyPr/>
        <a:lstStyle/>
        <a:p>
          <a:endParaRPr lang="uk-UA"/>
        </a:p>
      </dgm:t>
    </dgm:pt>
    <dgm:pt modelId="{64918AA2-53D6-4314-A958-53AB7BE01A01}" type="pres">
      <dgm:prSet presAssocID="{4F4E8C27-10CB-417E-B3B7-0CC5359E0CE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FF09F6-5709-4F9D-9B8A-E06266808B0A}" type="pres">
      <dgm:prSet presAssocID="{4F4E8C27-10CB-417E-B3B7-0CC5359E0CEF}" presName="negativeSpace" presStyleCnt="0"/>
      <dgm:spPr/>
    </dgm:pt>
    <dgm:pt modelId="{F4CD08E6-52F4-4A62-8FCE-F8217D2AE34F}" type="pres">
      <dgm:prSet presAssocID="{4F4E8C27-10CB-417E-B3B7-0CC5359E0CEF}" presName="childText" presStyleLbl="conFgAcc1" presStyleIdx="2" presStyleCnt="5" custScaleX="7916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54FD0E-DCC3-4339-B512-F4E9F030B349}" type="pres">
      <dgm:prSet presAssocID="{4AED236B-8C9A-4C53-9F4F-796352A4B22B}" presName="spaceBetweenRectangles" presStyleCnt="0"/>
      <dgm:spPr/>
    </dgm:pt>
    <dgm:pt modelId="{864A4626-8A23-486F-A484-B4A1E5241A3A}" type="pres">
      <dgm:prSet presAssocID="{53AD4027-E123-465E-921B-C8EC20771EDD}" presName="parentLin" presStyleCnt="0"/>
      <dgm:spPr/>
    </dgm:pt>
    <dgm:pt modelId="{57D9CDD5-6F51-44ED-B420-742EC3B612B9}" type="pres">
      <dgm:prSet presAssocID="{53AD4027-E123-465E-921B-C8EC20771EDD}" presName="parentLeftMargin" presStyleLbl="node1" presStyleIdx="2" presStyleCnt="5"/>
      <dgm:spPr/>
      <dgm:t>
        <a:bodyPr/>
        <a:lstStyle/>
        <a:p>
          <a:endParaRPr lang="uk-UA"/>
        </a:p>
      </dgm:t>
    </dgm:pt>
    <dgm:pt modelId="{413E8F78-9A50-4B9D-9855-F43989B1D844}" type="pres">
      <dgm:prSet presAssocID="{53AD4027-E123-465E-921B-C8EC20771EDD}" presName="parentText" presStyleLbl="node1" presStyleIdx="3" presStyleCnt="5" custLinFactNeighborX="-14069" custLinFactNeighborY="813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6A2C017-CE67-4147-9D77-B38E69F05685}" type="pres">
      <dgm:prSet presAssocID="{53AD4027-E123-465E-921B-C8EC20771EDD}" presName="negativeSpace" presStyleCnt="0"/>
      <dgm:spPr/>
    </dgm:pt>
    <dgm:pt modelId="{70AC2E0A-0706-43BB-ABD9-9343E26331D6}" type="pres">
      <dgm:prSet presAssocID="{53AD4027-E123-465E-921B-C8EC20771EDD}" presName="childText" presStyleLbl="conFgAcc1" presStyleIdx="3" presStyleCnt="5" custScaleX="79165">
        <dgm:presLayoutVars>
          <dgm:bulletEnabled val="1"/>
        </dgm:presLayoutVars>
      </dgm:prSet>
      <dgm:spPr/>
    </dgm:pt>
    <dgm:pt modelId="{92D88920-F4F8-4043-9CDA-EF72CA654FA2}" type="pres">
      <dgm:prSet presAssocID="{EDBDFF14-5C36-43B7-8F74-80F5B1C819B8}" presName="spaceBetweenRectangles" presStyleCnt="0"/>
      <dgm:spPr/>
    </dgm:pt>
    <dgm:pt modelId="{133A52A8-94D2-4DC4-976F-B4F71F862C25}" type="pres">
      <dgm:prSet presAssocID="{F999FCAC-7341-4D16-A714-2771013F3154}" presName="parentLin" presStyleCnt="0"/>
      <dgm:spPr/>
    </dgm:pt>
    <dgm:pt modelId="{90C3786A-21F8-450C-BA71-8F37FD23BCBC}" type="pres">
      <dgm:prSet presAssocID="{F999FCAC-7341-4D16-A714-2771013F3154}" presName="parentLeftMargin" presStyleLbl="node1" presStyleIdx="3" presStyleCnt="5"/>
      <dgm:spPr/>
      <dgm:t>
        <a:bodyPr/>
        <a:lstStyle/>
        <a:p>
          <a:endParaRPr lang="uk-UA"/>
        </a:p>
      </dgm:t>
    </dgm:pt>
    <dgm:pt modelId="{D759AC66-96E5-4083-8C4A-F0695F4B6B80}" type="pres">
      <dgm:prSet presAssocID="{F999FCAC-7341-4D16-A714-2771013F315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A67B3B-648F-40CC-A063-53AD320DC5E6}" type="pres">
      <dgm:prSet presAssocID="{F999FCAC-7341-4D16-A714-2771013F3154}" presName="negativeSpace" presStyleCnt="0"/>
      <dgm:spPr/>
    </dgm:pt>
    <dgm:pt modelId="{B6B8FAF8-54F0-44B7-B7E8-80CAD6015E03}" type="pres">
      <dgm:prSet presAssocID="{F999FCAC-7341-4D16-A714-2771013F3154}" presName="childText" presStyleLbl="conFgAcc1" presStyleIdx="4" presStyleCnt="5" custScaleX="79167">
        <dgm:presLayoutVars>
          <dgm:bulletEnabled val="1"/>
        </dgm:presLayoutVars>
      </dgm:prSet>
      <dgm:spPr/>
    </dgm:pt>
  </dgm:ptLst>
  <dgm:cxnLst>
    <dgm:cxn modelId="{3B634708-82C8-4BA4-8E97-B85A1E0C2A8E}" type="presOf" srcId="{4F4E8C27-10CB-417E-B3B7-0CC5359E0CEF}" destId="{64918AA2-53D6-4314-A958-53AB7BE01A01}" srcOrd="1" destOrd="0" presId="urn:microsoft.com/office/officeart/2005/8/layout/list1"/>
    <dgm:cxn modelId="{D05B2056-9E1C-4134-8C4C-530C92786BBE}" type="presOf" srcId="{53AD4027-E123-465E-921B-C8EC20771EDD}" destId="{413E8F78-9A50-4B9D-9855-F43989B1D844}" srcOrd="1" destOrd="0" presId="urn:microsoft.com/office/officeart/2005/8/layout/list1"/>
    <dgm:cxn modelId="{667814C0-A547-4B28-962C-43D9609D9432}" type="presOf" srcId="{53AD4027-E123-465E-921B-C8EC20771EDD}" destId="{57D9CDD5-6F51-44ED-B420-742EC3B612B9}" srcOrd="0" destOrd="0" presId="urn:microsoft.com/office/officeart/2005/8/layout/list1"/>
    <dgm:cxn modelId="{EDD04DBF-49EF-4B9C-9F55-D265E03D96A9}" type="presOf" srcId="{4F4E8C27-10CB-417E-B3B7-0CC5359E0CEF}" destId="{AF1ED4F2-BC47-422A-BD39-37C7E566E320}" srcOrd="0" destOrd="0" presId="urn:microsoft.com/office/officeart/2005/8/layout/list1"/>
    <dgm:cxn modelId="{935D0B38-D4A3-4722-A4AC-91C02901F67A}" type="presOf" srcId="{CB256AB8-9EEE-4C18-BCC1-F1B41D54FE2F}" destId="{1E85E000-4EE2-4A07-A47E-B6057C568BD8}" srcOrd="0" destOrd="0" presId="urn:microsoft.com/office/officeart/2005/8/layout/list1"/>
    <dgm:cxn modelId="{92619843-5153-4AB0-991A-9EBF6772AC4E}" type="presOf" srcId="{4D20ABEA-8911-44DB-90C2-BF9DB6EBEAFE}" destId="{79B62F84-1F34-4E61-ADA8-716B459625ED}" srcOrd="0" destOrd="0" presId="urn:microsoft.com/office/officeart/2005/8/layout/list1"/>
    <dgm:cxn modelId="{90DB4ACA-C348-4A1C-9D1B-4B0EA0449D21}" type="presOf" srcId="{CB256AB8-9EEE-4C18-BCC1-F1B41D54FE2F}" destId="{D6156F9F-0B9F-4F55-BCFF-BB837A5ECAEA}" srcOrd="1" destOrd="0" presId="urn:microsoft.com/office/officeart/2005/8/layout/list1"/>
    <dgm:cxn modelId="{FCCA3895-F034-46DD-A1E8-0D4F08C7B3A9}" type="presOf" srcId="{F999FCAC-7341-4D16-A714-2771013F3154}" destId="{D759AC66-96E5-4083-8C4A-F0695F4B6B80}" srcOrd="1" destOrd="0" presId="urn:microsoft.com/office/officeart/2005/8/layout/list1"/>
    <dgm:cxn modelId="{9A0B3F82-8F86-4B3E-A1FE-071485D31A21}" type="presOf" srcId="{E500ADAE-B37F-4553-9FDC-3CF67D04CCAB}" destId="{8ED016FA-5FBE-4025-BEF4-03A970209BF0}" srcOrd="0" destOrd="0" presId="urn:microsoft.com/office/officeart/2005/8/layout/list1"/>
    <dgm:cxn modelId="{3EE04AF2-2996-41CE-88A9-FA3A604BB007}" srcId="{4D20ABEA-8911-44DB-90C2-BF9DB6EBEAFE}" destId="{53AD4027-E123-465E-921B-C8EC20771EDD}" srcOrd="3" destOrd="0" parTransId="{4124BD5E-47B1-4C5D-9440-AFAFAA8233E2}" sibTransId="{EDBDFF14-5C36-43B7-8F74-80F5B1C819B8}"/>
    <dgm:cxn modelId="{62B3361B-8E32-429B-8561-8FBF8595E0A2}" type="presOf" srcId="{E500ADAE-B37F-4553-9FDC-3CF67D04CCAB}" destId="{BCCFD564-DEC1-4216-84D3-991BDE95B337}" srcOrd="1" destOrd="0" presId="urn:microsoft.com/office/officeart/2005/8/layout/list1"/>
    <dgm:cxn modelId="{C6E6F5C0-27A0-42C8-90C3-4C4455EA540E}" type="presOf" srcId="{F999FCAC-7341-4D16-A714-2771013F3154}" destId="{90C3786A-21F8-450C-BA71-8F37FD23BCBC}" srcOrd="0" destOrd="0" presId="urn:microsoft.com/office/officeart/2005/8/layout/list1"/>
    <dgm:cxn modelId="{CFA792FA-FDA3-4388-99E0-1E877845A489}" srcId="{4D20ABEA-8911-44DB-90C2-BF9DB6EBEAFE}" destId="{F999FCAC-7341-4D16-A714-2771013F3154}" srcOrd="4" destOrd="0" parTransId="{E7EC75BC-5FB0-486D-B993-E31E278A25F5}" sibTransId="{5A9CE75B-F680-4685-AD15-E6DAA358B95E}"/>
    <dgm:cxn modelId="{E767E358-B723-4FE5-A4CC-0DFA4CE318C9}" srcId="{4D20ABEA-8911-44DB-90C2-BF9DB6EBEAFE}" destId="{4F4E8C27-10CB-417E-B3B7-0CC5359E0CEF}" srcOrd="2" destOrd="0" parTransId="{D0C6D2F1-6B54-4562-8CB5-D52ADAA097D4}" sibTransId="{4AED236B-8C9A-4C53-9F4F-796352A4B22B}"/>
    <dgm:cxn modelId="{F36FFD6D-402A-459E-86C6-E7B9BF1F0B3A}" srcId="{4D20ABEA-8911-44DB-90C2-BF9DB6EBEAFE}" destId="{CB256AB8-9EEE-4C18-BCC1-F1B41D54FE2F}" srcOrd="0" destOrd="0" parTransId="{8E0DE8DC-805B-4B21-AA5C-1FC261DCB44D}" sibTransId="{23D91C20-2BC0-4835-8FD1-C4FF9B44E043}"/>
    <dgm:cxn modelId="{5768802F-ECD2-4D70-B265-9B633C5FDB00}" srcId="{4D20ABEA-8911-44DB-90C2-BF9DB6EBEAFE}" destId="{E500ADAE-B37F-4553-9FDC-3CF67D04CCAB}" srcOrd="1" destOrd="0" parTransId="{25CE10EC-29D3-4505-B87E-F78D0D4D66D8}" sibTransId="{209CFB4F-03EA-4AAE-ADB8-1B16535E32C8}"/>
    <dgm:cxn modelId="{5AEDD07E-89F0-49C1-83B1-79E83E5A9ABC}" type="presParOf" srcId="{79B62F84-1F34-4E61-ADA8-716B459625ED}" destId="{35826539-D0D1-4AFF-8D3C-127D24A2C05F}" srcOrd="0" destOrd="0" presId="urn:microsoft.com/office/officeart/2005/8/layout/list1"/>
    <dgm:cxn modelId="{55917222-07CA-459F-8E03-2DE8A6FAD9F2}" type="presParOf" srcId="{35826539-D0D1-4AFF-8D3C-127D24A2C05F}" destId="{1E85E000-4EE2-4A07-A47E-B6057C568BD8}" srcOrd="0" destOrd="0" presId="urn:microsoft.com/office/officeart/2005/8/layout/list1"/>
    <dgm:cxn modelId="{27CF8F3B-FCB2-4ABD-8D31-196ADB151959}" type="presParOf" srcId="{35826539-D0D1-4AFF-8D3C-127D24A2C05F}" destId="{D6156F9F-0B9F-4F55-BCFF-BB837A5ECAEA}" srcOrd="1" destOrd="0" presId="urn:microsoft.com/office/officeart/2005/8/layout/list1"/>
    <dgm:cxn modelId="{B1E9F037-46CC-443D-A508-B3A66616017A}" type="presParOf" srcId="{79B62F84-1F34-4E61-ADA8-716B459625ED}" destId="{00E93A4F-6447-49BA-A3AE-77307318D391}" srcOrd="1" destOrd="0" presId="urn:microsoft.com/office/officeart/2005/8/layout/list1"/>
    <dgm:cxn modelId="{FE46CAC4-8543-466A-8B75-14151E0FD31B}" type="presParOf" srcId="{79B62F84-1F34-4E61-ADA8-716B459625ED}" destId="{4CC2A161-86C3-4BD1-B6D9-0D69AAB8ED43}" srcOrd="2" destOrd="0" presId="urn:microsoft.com/office/officeart/2005/8/layout/list1"/>
    <dgm:cxn modelId="{CE3A1467-A0E2-49C5-9BAB-8C6FC849EA91}" type="presParOf" srcId="{79B62F84-1F34-4E61-ADA8-716B459625ED}" destId="{C938761E-9575-44CD-B64A-B11B470EFB9F}" srcOrd="3" destOrd="0" presId="urn:microsoft.com/office/officeart/2005/8/layout/list1"/>
    <dgm:cxn modelId="{656AA934-1D12-4CF1-B402-E1F794A0A7E2}" type="presParOf" srcId="{79B62F84-1F34-4E61-ADA8-716B459625ED}" destId="{3BF146FE-BFE5-4BFF-9E15-5C6F14FEE3B0}" srcOrd="4" destOrd="0" presId="urn:microsoft.com/office/officeart/2005/8/layout/list1"/>
    <dgm:cxn modelId="{07AB65EB-C73C-45AB-9AE3-17F805D4779F}" type="presParOf" srcId="{3BF146FE-BFE5-4BFF-9E15-5C6F14FEE3B0}" destId="{8ED016FA-5FBE-4025-BEF4-03A970209BF0}" srcOrd="0" destOrd="0" presId="urn:microsoft.com/office/officeart/2005/8/layout/list1"/>
    <dgm:cxn modelId="{08F5B616-7D5D-4349-A09E-F53AAFD76B00}" type="presParOf" srcId="{3BF146FE-BFE5-4BFF-9E15-5C6F14FEE3B0}" destId="{BCCFD564-DEC1-4216-84D3-991BDE95B337}" srcOrd="1" destOrd="0" presId="urn:microsoft.com/office/officeart/2005/8/layout/list1"/>
    <dgm:cxn modelId="{7AF3EDF4-5DED-4979-AED3-F4620B4DCCB2}" type="presParOf" srcId="{79B62F84-1F34-4E61-ADA8-716B459625ED}" destId="{1272B7FB-356F-48E2-A951-9B7D8340A1DB}" srcOrd="5" destOrd="0" presId="urn:microsoft.com/office/officeart/2005/8/layout/list1"/>
    <dgm:cxn modelId="{430778C8-44CD-4E9F-80ED-C1DBEF8FF91D}" type="presParOf" srcId="{79B62F84-1F34-4E61-ADA8-716B459625ED}" destId="{D482CD91-4450-462E-B847-AEBA0EECBDD8}" srcOrd="6" destOrd="0" presId="urn:microsoft.com/office/officeart/2005/8/layout/list1"/>
    <dgm:cxn modelId="{D715265A-751A-43E5-8056-2D55040D9D2B}" type="presParOf" srcId="{79B62F84-1F34-4E61-ADA8-716B459625ED}" destId="{E2E55D75-E356-4FA1-BCD3-95A25A9F6131}" srcOrd="7" destOrd="0" presId="urn:microsoft.com/office/officeart/2005/8/layout/list1"/>
    <dgm:cxn modelId="{A9E10FF5-5839-48B8-8F28-D1A812317648}" type="presParOf" srcId="{79B62F84-1F34-4E61-ADA8-716B459625ED}" destId="{66290678-8A7A-45EA-AC61-9FED8BCA0792}" srcOrd="8" destOrd="0" presId="urn:microsoft.com/office/officeart/2005/8/layout/list1"/>
    <dgm:cxn modelId="{5D3AEFF9-BA0B-4D43-95A7-F838C3584C25}" type="presParOf" srcId="{66290678-8A7A-45EA-AC61-9FED8BCA0792}" destId="{AF1ED4F2-BC47-422A-BD39-37C7E566E320}" srcOrd="0" destOrd="0" presId="urn:microsoft.com/office/officeart/2005/8/layout/list1"/>
    <dgm:cxn modelId="{3556858E-CB49-4173-B64D-5E1514B5FDF9}" type="presParOf" srcId="{66290678-8A7A-45EA-AC61-9FED8BCA0792}" destId="{64918AA2-53D6-4314-A958-53AB7BE01A01}" srcOrd="1" destOrd="0" presId="urn:microsoft.com/office/officeart/2005/8/layout/list1"/>
    <dgm:cxn modelId="{6E15F53A-C24D-457F-9685-B635692C9EDA}" type="presParOf" srcId="{79B62F84-1F34-4E61-ADA8-716B459625ED}" destId="{84FF09F6-5709-4F9D-9B8A-E06266808B0A}" srcOrd="9" destOrd="0" presId="urn:microsoft.com/office/officeart/2005/8/layout/list1"/>
    <dgm:cxn modelId="{9327E8EE-E39E-44F7-80BF-C5B2231D2119}" type="presParOf" srcId="{79B62F84-1F34-4E61-ADA8-716B459625ED}" destId="{F4CD08E6-52F4-4A62-8FCE-F8217D2AE34F}" srcOrd="10" destOrd="0" presId="urn:microsoft.com/office/officeart/2005/8/layout/list1"/>
    <dgm:cxn modelId="{0FF57B1C-5935-4FEA-B1DB-78974CD44320}" type="presParOf" srcId="{79B62F84-1F34-4E61-ADA8-716B459625ED}" destId="{B554FD0E-DCC3-4339-B512-F4E9F030B349}" srcOrd="11" destOrd="0" presId="urn:microsoft.com/office/officeart/2005/8/layout/list1"/>
    <dgm:cxn modelId="{BF170D32-0B94-4155-90A4-56C85116155C}" type="presParOf" srcId="{79B62F84-1F34-4E61-ADA8-716B459625ED}" destId="{864A4626-8A23-486F-A484-B4A1E5241A3A}" srcOrd="12" destOrd="0" presId="urn:microsoft.com/office/officeart/2005/8/layout/list1"/>
    <dgm:cxn modelId="{A965C95D-0124-4637-AD02-AB35B055085A}" type="presParOf" srcId="{864A4626-8A23-486F-A484-B4A1E5241A3A}" destId="{57D9CDD5-6F51-44ED-B420-742EC3B612B9}" srcOrd="0" destOrd="0" presId="urn:microsoft.com/office/officeart/2005/8/layout/list1"/>
    <dgm:cxn modelId="{229D8D32-5DF9-4C1B-AEE5-F8CDADD3658B}" type="presParOf" srcId="{864A4626-8A23-486F-A484-B4A1E5241A3A}" destId="{413E8F78-9A50-4B9D-9855-F43989B1D844}" srcOrd="1" destOrd="0" presId="urn:microsoft.com/office/officeart/2005/8/layout/list1"/>
    <dgm:cxn modelId="{444A802C-DCC2-4E97-B5B0-7B160186BC63}" type="presParOf" srcId="{79B62F84-1F34-4E61-ADA8-716B459625ED}" destId="{E6A2C017-CE67-4147-9D77-B38E69F05685}" srcOrd="13" destOrd="0" presId="urn:microsoft.com/office/officeart/2005/8/layout/list1"/>
    <dgm:cxn modelId="{CC14EC08-57FC-4D5F-B121-5F4D8132DF4B}" type="presParOf" srcId="{79B62F84-1F34-4E61-ADA8-716B459625ED}" destId="{70AC2E0A-0706-43BB-ABD9-9343E26331D6}" srcOrd="14" destOrd="0" presId="urn:microsoft.com/office/officeart/2005/8/layout/list1"/>
    <dgm:cxn modelId="{5B4A6394-DB1E-4777-88FD-DF34FB40285A}" type="presParOf" srcId="{79B62F84-1F34-4E61-ADA8-716B459625ED}" destId="{92D88920-F4F8-4043-9CDA-EF72CA654FA2}" srcOrd="15" destOrd="0" presId="urn:microsoft.com/office/officeart/2005/8/layout/list1"/>
    <dgm:cxn modelId="{6EF979FA-0A27-454B-8AA4-B89276602794}" type="presParOf" srcId="{79B62F84-1F34-4E61-ADA8-716B459625ED}" destId="{133A52A8-94D2-4DC4-976F-B4F71F862C25}" srcOrd="16" destOrd="0" presId="urn:microsoft.com/office/officeart/2005/8/layout/list1"/>
    <dgm:cxn modelId="{88539CBE-3B19-42A6-8E01-7C419C9C3571}" type="presParOf" srcId="{133A52A8-94D2-4DC4-976F-B4F71F862C25}" destId="{90C3786A-21F8-450C-BA71-8F37FD23BCBC}" srcOrd="0" destOrd="0" presId="urn:microsoft.com/office/officeart/2005/8/layout/list1"/>
    <dgm:cxn modelId="{E705760D-9D6E-413D-9E54-3E61B7A56FF0}" type="presParOf" srcId="{133A52A8-94D2-4DC4-976F-B4F71F862C25}" destId="{D759AC66-96E5-4083-8C4A-F0695F4B6B80}" srcOrd="1" destOrd="0" presId="urn:microsoft.com/office/officeart/2005/8/layout/list1"/>
    <dgm:cxn modelId="{569D9FE6-49C4-47A9-B8FA-94C5902C4BF1}" type="presParOf" srcId="{79B62F84-1F34-4E61-ADA8-716B459625ED}" destId="{F5A67B3B-648F-40CC-A063-53AD320DC5E6}" srcOrd="17" destOrd="0" presId="urn:microsoft.com/office/officeart/2005/8/layout/list1"/>
    <dgm:cxn modelId="{05F383F4-866C-40F9-B55D-3904901A6FAC}" type="presParOf" srcId="{79B62F84-1F34-4E61-ADA8-716B459625ED}" destId="{B6B8FAF8-54F0-44B7-B7E8-80CAD6015E03}" srcOrd="18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0a338ac425_1_1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10a338ac425_1_1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0a338ac425_1_1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10a338ac425_1_1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10a338ac425_1_1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10a338ac425_1_1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0a338ac425_1_10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0a338ac425_1_10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0a338ac425_1_1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0a338ac425_1_1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0a338ac425_1_1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0a338ac425_1_1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0a338ac425_1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0a338ac425_1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0a338ac425_1_1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0a338ac425_1_1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0a338ac425_1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0a338ac425_1_1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0a338ac425_1_1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0a338ac425_1_1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0a338ac425_1_1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0a338ac425_1_1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54875" y="1221900"/>
            <a:ext cx="4487100" cy="271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51357"/>
              </a:buClr>
              <a:buSzPts val="900"/>
              <a:buFont typeface="Titillium Web"/>
              <a:buNone/>
              <a:defRPr sz="900" b="1">
                <a:solidFill>
                  <a:srgbClr val="051357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4019200"/>
            <a:ext cx="4017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hand Light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Khand Light"/>
              <a:buNone/>
              <a:defRPr>
                <a:latin typeface="Khand Light"/>
                <a:ea typeface="Khand Light"/>
                <a:cs typeface="Khand Light"/>
                <a:sym typeface="Khan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2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48711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ubTitle" idx="1"/>
          </p:nvPr>
        </p:nvSpPr>
        <p:spPr>
          <a:xfrm>
            <a:off x="2620819" y="1772588"/>
            <a:ext cx="1428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ubTitle" idx="2"/>
          </p:nvPr>
        </p:nvSpPr>
        <p:spPr>
          <a:xfrm>
            <a:off x="4434652" y="1772588"/>
            <a:ext cx="15534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3"/>
          </p:nvPr>
        </p:nvSpPr>
        <p:spPr>
          <a:xfrm>
            <a:off x="2620800" y="2182006"/>
            <a:ext cx="1553400" cy="40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4434625" y="2182006"/>
            <a:ext cx="1553400" cy="40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5"/>
          </p:nvPr>
        </p:nvSpPr>
        <p:spPr>
          <a:xfrm>
            <a:off x="857328" y="1772588"/>
            <a:ext cx="15534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eem Kufi"/>
              <a:buNone/>
              <a:defRPr sz="1600" b="1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6"/>
          </p:nvPr>
        </p:nvSpPr>
        <p:spPr>
          <a:xfrm>
            <a:off x="857300" y="2182006"/>
            <a:ext cx="1553400" cy="40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1744522" y="2309850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ubTitle" idx="2"/>
          </p:nvPr>
        </p:nvSpPr>
        <p:spPr>
          <a:xfrm>
            <a:off x="1744522" y="3135225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3"/>
          </p:nvPr>
        </p:nvSpPr>
        <p:spPr>
          <a:xfrm>
            <a:off x="4138551" y="2309850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4"/>
          </p:nvPr>
        </p:nvSpPr>
        <p:spPr>
          <a:xfrm>
            <a:off x="1744522" y="3960600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5"/>
          </p:nvPr>
        </p:nvSpPr>
        <p:spPr>
          <a:xfrm>
            <a:off x="4138551" y="3135225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6"/>
          </p:nvPr>
        </p:nvSpPr>
        <p:spPr>
          <a:xfrm>
            <a:off x="4138551" y="3960600"/>
            <a:ext cx="1590600" cy="2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48711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62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_2_1_2_2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subTitle" idx="1"/>
          </p:nvPr>
        </p:nvSpPr>
        <p:spPr>
          <a:xfrm>
            <a:off x="1804050" y="3076863"/>
            <a:ext cx="3542400" cy="38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20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ubTitle" idx="2"/>
          </p:nvPr>
        </p:nvSpPr>
        <p:spPr>
          <a:xfrm>
            <a:off x="1804050" y="1678450"/>
            <a:ext cx="5959800" cy="13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624">
          <p15:clr>
            <a:srgbClr val="FA7B17"/>
          </p15:clr>
        </p15:guide>
        <p15:guide id="2" pos="3458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_2_1_2_2_1"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ctrTitle"/>
          </p:nvPr>
        </p:nvSpPr>
        <p:spPr>
          <a:xfrm>
            <a:off x="3732000" y="540000"/>
            <a:ext cx="46920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624">
          <p15:clr>
            <a:srgbClr val="FA7B17"/>
          </p15:clr>
        </p15:guide>
        <p15:guide id="2" pos="3458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1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 txBox="1">
            <a:spLocks noGrp="1"/>
          </p:cNvSpPr>
          <p:nvPr>
            <p:ph type="ctrTitle"/>
          </p:nvPr>
        </p:nvSpPr>
        <p:spPr>
          <a:xfrm>
            <a:off x="4831458" y="540000"/>
            <a:ext cx="37080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3"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>
            <a:spLocks noGrp="1"/>
          </p:cNvSpPr>
          <p:nvPr>
            <p:ph type="ctrTitle"/>
          </p:nvPr>
        </p:nvSpPr>
        <p:spPr>
          <a:xfrm>
            <a:off x="4831458" y="540000"/>
            <a:ext cx="37080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"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2" name="Google Shape;132;p29"/>
          <p:cNvCxnSpPr/>
          <p:nvPr/>
        </p:nvCxnSpPr>
        <p:spPr>
          <a:xfrm rot="10800000">
            <a:off x="7802475" y="1687137"/>
            <a:ext cx="0" cy="381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29"/>
          <p:cNvCxnSpPr/>
          <p:nvPr/>
        </p:nvCxnSpPr>
        <p:spPr>
          <a:xfrm>
            <a:off x="2775675" y="319575"/>
            <a:ext cx="6386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6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Google Shape;135;p30"/>
          <p:cNvCxnSpPr/>
          <p:nvPr/>
        </p:nvCxnSpPr>
        <p:spPr>
          <a:xfrm rot="10800000">
            <a:off x="1127750" y="4022937"/>
            <a:ext cx="0" cy="1479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" name="Google Shape;136;p30"/>
          <p:cNvCxnSpPr/>
          <p:nvPr/>
        </p:nvCxnSpPr>
        <p:spPr>
          <a:xfrm>
            <a:off x="-69775" y="319575"/>
            <a:ext cx="425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30"/>
          <p:cNvCxnSpPr/>
          <p:nvPr/>
        </p:nvCxnSpPr>
        <p:spPr>
          <a:xfrm>
            <a:off x="7108875" y="4110300"/>
            <a:ext cx="2052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4567400" y="2111700"/>
            <a:ext cx="3074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2"/>
          </p:nvPr>
        </p:nvSpPr>
        <p:spPr>
          <a:xfrm>
            <a:off x="4567400" y="2468725"/>
            <a:ext cx="3074700" cy="14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3913546" y="540000"/>
            <a:ext cx="33186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title" idx="3" hasCustomPrompt="1"/>
          </p:nvPr>
        </p:nvSpPr>
        <p:spPr>
          <a:xfrm>
            <a:off x="6340996" y="1070675"/>
            <a:ext cx="996300" cy="61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5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624">
          <p15:clr>
            <a:srgbClr val="FA7B17"/>
          </p15:clr>
        </p15:guide>
        <p15:guide id="2" pos="3458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745725" y="1546875"/>
            <a:ext cx="3396900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4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15775" y="2763450"/>
            <a:ext cx="2718000" cy="158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997101" y="650703"/>
            <a:ext cx="1992900" cy="100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20000" y="1188070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100">
                <a:solidFill>
                  <a:schemeClr val="accent1"/>
                </a:solidFill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○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■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●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○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■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●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 ExtraLight"/>
              <a:buChar char="○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Karla ExtraLight"/>
              <a:buChar char="■"/>
              <a:defRPr sz="1100">
                <a:solidFill>
                  <a:schemeClr val="accent1"/>
                </a:solidFill>
                <a:latin typeface="Karla ExtraLight"/>
                <a:ea typeface="Karla ExtraLight"/>
                <a:cs typeface="Karla ExtraLight"/>
                <a:sym typeface="Karla ExtraLight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680600" y="3612555"/>
            <a:ext cx="2457000" cy="4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680525" y="3873750"/>
            <a:ext cx="2457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4567575" y="3612525"/>
            <a:ext cx="2618400" cy="4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eem Kufi"/>
              <a:buNone/>
              <a:defRPr sz="1200"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4567500" y="3873750"/>
            <a:ext cx="2457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ctrTitle"/>
          </p:nvPr>
        </p:nvSpPr>
        <p:spPr>
          <a:xfrm>
            <a:off x="720000" y="2673600"/>
            <a:ext cx="48711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902000" y="2451263"/>
            <a:ext cx="2970600" cy="11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ctrTitle"/>
          </p:nvPr>
        </p:nvSpPr>
        <p:spPr>
          <a:xfrm>
            <a:off x="720000" y="1231563"/>
            <a:ext cx="48711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1158900" y="1321500"/>
            <a:ext cx="6826200" cy="25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Karla ExtraLight"/>
                <a:ea typeface="Karla ExtraLight"/>
                <a:cs typeface="Karla ExtraLight"/>
                <a:sym typeface="Karla Extra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2528250" y="2098000"/>
            <a:ext cx="4087500" cy="17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48711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>
                <a:latin typeface="Cinzel Medium"/>
                <a:ea typeface="Cinzel Medium"/>
                <a:cs typeface="Cinzel Medium"/>
                <a:sym typeface="Cinzel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0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248150" y="2111700"/>
            <a:ext cx="3074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2"/>
          </p:nvPr>
        </p:nvSpPr>
        <p:spPr>
          <a:xfrm>
            <a:off x="1248150" y="2468725"/>
            <a:ext cx="3074700" cy="14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1253400" y="540000"/>
            <a:ext cx="3318600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100"/>
              <a:buFont typeface="Cutive Mono"/>
              <a:buNone/>
              <a:defRPr sz="1100"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3" hasCustomPrompt="1"/>
          </p:nvPr>
        </p:nvSpPr>
        <p:spPr>
          <a:xfrm>
            <a:off x="3680850" y="1070675"/>
            <a:ext cx="996300" cy="61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45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inzel"/>
              <a:buNone/>
              <a:defRPr sz="2800">
                <a:solidFill>
                  <a:schemeClr val="dk2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●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○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■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●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○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■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●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○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Karla"/>
              <a:buChar char="■"/>
              <a:defRPr sz="11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8" r:id="rId8"/>
    <p:sldLayoutId id="2147483660" r:id="rId9"/>
    <p:sldLayoutId id="2147483664" r:id="rId10"/>
    <p:sldLayoutId id="2147483667" r:id="rId11"/>
    <p:sldLayoutId id="2147483669" r:id="rId12"/>
    <p:sldLayoutId id="2147483670" r:id="rId13"/>
    <p:sldLayoutId id="2147483671" r:id="rId14"/>
    <p:sldLayoutId id="2147483672" r:id="rId15"/>
    <p:sldLayoutId id="2147483675" r:id="rId16"/>
    <p:sldLayoutId id="2147483676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1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notesSlides/notesSlide10.xml" Type="http://schemas.openxmlformats.org/officeDocument/2006/relationships/notesSlide"/><Relationship Id="rId1" Target="../slideLayouts/slideLayout11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13.xml" Type="http://schemas.openxmlformats.org/officeDocument/2006/relationships/slideLayout"/><Relationship Id="rId4" Target="../media/image19.jpe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7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9.xml" Type="http://schemas.openxmlformats.org/officeDocument/2006/relationships/slideLayout"/><Relationship Id="rId4" Target="../media/image12.jpe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notesSlides/notesSlide8.xml" Type="http://schemas.openxmlformats.org/officeDocument/2006/relationships/notesSlide"/><Relationship Id="rId1" Target="../slideLayouts/slideLayout1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4"/>
          <p:cNvCxnSpPr/>
          <p:nvPr/>
        </p:nvCxnSpPr>
        <p:spPr>
          <a:xfrm rot="10800000">
            <a:off x="-19700" y="4519800"/>
            <a:ext cx="64059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34"/>
          <p:cNvCxnSpPr/>
          <p:nvPr/>
        </p:nvCxnSpPr>
        <p:spPr>
          <a:xfrm rot="10800000">
            <a:off x="6339025" y="613125"/>
            <a:ext cx="58788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34"/>
          <p:cNvSpPr txBox="1"/>
          <p:nvPr/>
        </p:nvSpPr>
        <p:spPr>
          <a:xfrm>
            <a:off x="5435151" y="71420"/>
            <a:ext cx="3708849" cy="122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Міністерство</a:t>
            </a:r>
            <a:r>
              <a:rPr lang="ru-RU" b="1" cap="all" dirty="0" smtClean="0">
                <a:solidFill>
                  <a:schemeClr val="accent1"/>
                </a:solidFill>
                <a:latin typeface="Cinzel"/>
              </a:rPr>
              <a:t> </a:t>
            </a:r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внутрішніх</a:t>
            </a:r>
            <a:r>
              <a:rPr lang="ru-RU" b="1" cap="all" dirty="0" smtClean="0">
                <a:solidFill>
                  <a:schemeClr val="accent1"/>
                </a:solidFill>
                <a:latin typeface="Cinzel"/>
              </a:rPr>
              <a:t> справ </a:t>
            </a:r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України</a:t>
            </a:r>
            <a:endParaRPr lang="uk-UA" dirty="0" smtClean="0">
              <a:solidFill>
                <a:schemeClr val="accent1"/>
              </a:solidFill>
              <a:latin typeface="Cinzel"/>
            </a:endParaRPr>
          </a:p>
          <a:p>
            <a:pPr algn="ctr"/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Дніпропетровський</a:t>
            </a:r>
            <a:r>
              <a:rPr lang="ru-RU" b="1" cap="all" dirty="0" smtClean="0">
                <a:solidFill>
                  <a:schemeClr val="accent1"/>
                </a:solidFill>
                <a:latin typeface="Cinzel"/>
              </a:rPr>
              <a:t> </a:t>
            </a:r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державний</a:t>
            </a:r>
            <a:r>
              <a:rPr lang="ru-RU" b="1" cap="all" dirty="0" smtClean="0">
                <a:solidFill>
                  <a:schemeClr val="accent1"/>
                </a:solidFill>
                <a:latin typeface="Cinzel"/>
              </a:rPr>
              <a:t> </a:t>
            </a:r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університет</a:t>
            </a:r>
            <a:br>
              <a:rPr lang="uk-UA" b="1" cap="all" dirty="0" smtClean="0">
                <a:solidFill>
                  <a:schemeClr val="accent1"/>
                </a:solidFill>
                <a:latin typeface="Cinzel"/>
              </a:rPr>
            </a:br>
            <a:r>
              <a:rPr lang="uk-UA" b="1" cap="all" dirty="0" smtClean="0">
                <a:solidFill>
                  <a:schemeClr val="accent1"/>
                </a:solidFill>
                <a:latin typeface="Cinzel"/>
              </a:rPr>
              <a:t>внутрішніх справ</a:t>
            </a:r>
            <a:endParaRPr>
              <a:solidFill>
                <a:schemeClr val="accent1"/>
              </a:solidFill>
              <a:latin typeface="Cinzel"/>
              <a:ea typeface="Cinzel"/>
              <a:cs typeface="Cinzel"/>
              <a:sym typeface="Cinzel"/>
            </a:endParaRPr>
          </a:p>
        </p:txBody>
      </p:sp>
      <p:sp>
        <p:nvSpPr>
          <p:cNvPr id="153" name="Google Shape;153;p34"/>
          <p:cNvSpPr txBox="1">
            <a:spLocks noGrp="1"/>
          </p:cNvSpPr>
          <p:nvPr>
            <p:ph type="ctrTitle"/>
          </p:nvPr>
        </p:nvSpPr>
        <p:spPr>
          <a:xfrm>
            <a:off x="5429256" y="1357304"/>
            <a:ext cx="3571900" cy="17859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chemeClr val="accent1"/>
                </a:solidFill>
              </a:rPr>
              <a:t>Тема:</a:t>
            </a:r>
            <a:r>
              <a:rPr lang="uk-UA" sz="4000" dirty="0" smtClean="0"/>
              <a:t> </a:t>
            </a:r>
            <a:r>
              <a:rPr lang="uk-UA" sz="4000" dirty="0" err="1" smtClean="0"/>
              <a:t>“Полемічні</a:t>
            </a:r>
            <a:r>
              <a:rPr lang="uk-UA" sz="4000" dirty="0" smtClean="0"/>
              <a:t> </a:t>
            </a:r>
            <a:r>
              <a:rPr lang="uk-UA" sz="4000" dirty="0" err="1" smtClean="0">
                <a:solidFill>
                  <a:schemeClr val="accent1"/>
                </a:solidFill>
              </a:rPr>
              <a:t>прийоми”</a:t>
            </a:r>
            <a:endParaRPr sz="400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7686" y="328613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b="1" dirty="0" smtClean="0">
                <a:solidFill>
                  <a:schemeClr val="accent1"/>
                </a:solidFill>
                <a:latin typeface="Cinzel"/>
              </a:rPr>
              <a:t>Виконала студентка І</a:t>
            </a:r>
            <a:r>
              <a:rPr lang="en-US" b="1" dirty="0" smtClean="0">
                <a:solidFill>
                  <a:schemeClr val="accent1"/>
                </a:solidFill>
                <a:latin typeface="Cinzel"/>
              </a:rPr>
              <a:t>V</a:t>
            </a:r>
            <a:r>
              <a:rPr lang="uk-UA" b="1" dirty="0" smtClean="0">
                <a:solidFill>
                  <a:schemeClr val="accent1"/>
                </a:solidFill>
                <a:latin typeface="Cinzel"/>
              </a:rPr>
              <a:t> курсу</a:t>
            </a:r>
          </a:p>
          <a:p>
            <a:pPr algn="r"/>
            <a:r>
              <a:rPr lang="uk-UA" b="1" dirty="0" smtClean="0">
                <a:solidFill>
                  <a:schemeClr val="accent1"/>
                </a:solidFill>
                <a:latin typeface="Cinzel"/>
              </a:rPr>
              <a:t>групи ЮЗ-121 МС</a:t>
            </a:r>
            <a:endParaRPr lang="ru-RU" b="1" dirty="0" smtClean="0">
              <a:solidFill>
                <a:schemeClr val="accent1"/>
              </a:solidFill>
              <a:latin typeface="Cinzel"/>
            </a:endParaRPr>
          </a:p>
          <a:p>
            <a:pPr algn="r"/>
            <a:r>
              <a:rPr lang="uk-UA" b="1" dirty="0" smtClean="0">
                <a:solidFill>
                  <a:schemeClr val="bg2"/>
                </a:solidFill>
                <a:latin typeface="Cinzel"/>
              </a:rPr>
              <a:t>Бондаренко Маргарита</a:t>
            </a:r>
            <a:endParaRPr lang="ru-RU" b="1" dirty="0" smtClean="0">
              <a:solidFill>
                <a:schemeClr val="bg2"/>
              </a:solidFill>
              <a:latin typeface="Cinzel"/>
            </a:endParaRPr>
          </a:p>
        </p:txBody>
      </p:sp>
      <p:pic>
        <p:nvPicPr>
          <p:cNvPr id="11" name="Рисунок 10" descr="Screenshot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714362"/>
            <a:ext cx="4917915" cy="32861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6"/>
          <p:cNvSpPr txBox="1">
            <a:spLocks noGrp="1"/>
          </p:cNvSpPr>
          <p:nvPr>
            <p:ph idx="2" type="subTitle"/>
          </p:nvPr>
        </p:nvSpPr>
        <p:spPr>
          <a:xfrm>
            <a:off x="357158" y="3286130"/>
            <a:ext cx="7786742" cy="1571636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Autofit/>
          </a:bodyPr>
          <a:lstStyle/>
          <a:p>
            <a:pPr algn="just" indent="0" marL="0">
              <a:buSzPts val="1200"/>
            </a:pPr>
            <a:r>
              <a:rPr dirty="0" lang="uk-UA" smtClean="0" sz="1400">
                <a:latin typeface="Cinzel"/>
              </a:rPr>
              <a:t>залучаючи асоціації, перекинути місток між початком, висновком та ідеєю, яка проштовхується; </a:t>
            </a:r>
          </a:p>
          <a:p>
            <a:pPr algn="just" indent="0" marL="0">
              <a:buSzPts val="1200"/>
            </a:pPr>
            <a:r>
              <a:rPr dirty="0" lang="uk-UA" smtClean="0" sz="1400">
                <a:latin typeface="Cinzel"/>
              </a:rPr>
              <a:t>описати якесь життєве спостереження, вуличну оцінку або ж анекдотичний випадок, ніби між іншим пов’язати це з бажаним предметом; </a:t>
            </a:r>
          </a:p>
          <a:p>
            <a:pPr algn="just" indent="0" marL="0">
              <a:buSzPts val="1200"/>
            </a:pPr>
            <a:r>
              <a:rPr dirty="0" lang="uk-UA" smtClean="0" sz="1400">
                <a:latin typeface="Cinzel"/>
              </a:rPr>
              <a:t>згадати кілька важливих для партнера питань, які через потрібне зміщення акцентів співвідносяться з наміченою тематикою.</a:t>
            </a:r>
            <a:endParaRPr sz="1400">
              <a:latin typeface="Cinzel"/>
            </a:endParaRPr>
          </a:p>
        </p:txBody>
      </p:sp>
      <p:sp>
        <p:nvSpPr>
          <p:cNvPr id="359" name="Google Shape;359;p46"/>
          <p:cNvSpPr txBox="1">
            <a:spLocks noGrp="1"/>
          </p:cNvSpPr>
          <p:nvPr>
            <p:ph type="ctrTitle"/>
          </p:nvPr>
        </p:nvSpPr>
        <p:spPr>
          <a:xfrm>
            <a:off x="214282" y="2673600"/>
            <a:ext cx="8786874" cy="4884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lvl="0"/>
            <a:r>
              <a:rPr b="1" dirty="0" lang="uk-UA" smtClean="0" sz="2800">
                <a:latin typeface="Cinzel"/>
              </a:rPr>
              <a:t>Орієнтування бесіди в потрібному напрямку:</a:t>
            </a:r>
            <a:endParaRPr b="1" sz="2800">
              <a:latin typeface="Cinzel"/>
            </a:endParaRPr>
          </a:p>
        </p:txBody>
      </p:sp>
      <p:cxnSp>
        <p:nvCxnSpPr>
          <p:cNvPr id="387" name="Google Shape;387;p46"/>
          <p:cNvCxnSpPr/>
          <p:nvPr/>
        </p:nvCxnSpPr>
        <p:spPr>
          <a:xfrm>
            <a:off x="4822300" y="3277475"/>
            <a:ext cx="434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type="none" w="med"/>
            <a:tailEnd len="med" type="none" w="med"/>
          </a:ln>
        </p:spPr>
      </p:cxnSp>
      <p:pic>
        <p:nvPicPr>
          <p:cNvPr descr="1450299152_fors-mazhory-1.jpg" id="38" name="Рисунок 37"/>
          <p:cNvPicPr>
            <a:picLocks noChangeAspect="1"/>
          </p:cNvPicPr>
          <p:nvPr/>
        </p:nvPicPr>
        <p:blipFill>
          <a:blip r:embed="rId3"/>
          <a:srcRect b="209"/>
          <a:stretch>
            <a:fillRect/>
          </a:stretch>
        </p:blipFill>
        <p:spPr>
          <a:xfrm>
            <a:off x="1571604" y="71420"/>
            <a:ext cx="6088380" cy="271464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dur="indefinite" id="1" nodeType="tmRoot" restart="never"/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8"/>
          <p:cNvSpPr txBox="1">
            <a:spLocks noGrp="1"/>
          </p:cNvSpPr>
          <p:nvPr>
            <p:ph type="ctrTitle"/>
          </p:nvPr>
        </p:nvSpPr>
        <p:spPr>
          <a:xfrm>
            <a:off x="214282" y="357172"/>
            <a:ext cx="5376818" cy="1285884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just" lvl="0"/>
            <a:r>
              <a:rPr b="1" dirty="0" lang="uk-UA" smtClean="0">
                <a:latin typeface="Cinzel"/>
              </a:rPr>
              <a:t>Вибір аргументації відповідно до особи і настроїв об’єкта:</a:t>
            </a:r>
            <a:endParaRPr b="1">
              <a:latin typeface="Cinzel"/>
            </a:endParaRPr>
          </a:p>
        </p:txBody>
      </p:sp>
      <p:cxnSp>
        <p:nvCxnSpPr>
          <p:cNvPr id="463" name="Google Shape;463;p48"/>
          <p:cNvCxnSpPr/>
          <p:nvPr/>
        </p:nvCxnSpPr>
        <p:spPr>
          <a:xfrm rot="10800000">
            <a:off x="357158" y="2071684"/>
            <a:ext cx="0" cy="325440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cxnSp>
        <p:nvCxnSpPr>
          <p:cNvPr id="464" name="Google Shape;464;p48"/>
          <p:cNvCxnSpPr/>
          <p:nvPr/>
        </p:nvCxnSpPr>
        <p:spPr>
          <a:xfrm>
            <a:off x="0" y="319575"/>
            <a:ext cx="1606800" cy="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pic>
        <p:nvPicPr>
          <p:cNvPr id="465" name="Google Shape;465;p48"/>
          <p:cNvPicPr preferRelativeResize="0"/>
          <p:nvPr/>
        </p:nvPicPr>
        <p:blipFill rotWithShape="1">
          <a:blip r:embed="rId3">
            <a:alphaModFix/>
          </a:blip>
          <a:srcRect l="26" r="73"/>
          <a:stretch/>
        </p:blipFill>
        <p:spPr>
          <a:xfrm>
            <a:off x="6072198" y="357172"/>
            <a:ext cx="2912527" cy="423623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Прямоугольник 82"/>
          <p:cNvSpPr/>
          <p:nvPr/>
        </p:nvSpPr>
        <p:spPr>
          <a:xfrm>
            <a:off x="357158" y="1785932"/>
            <a:ext cx="54292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ідея, яку проводять, завжди повинна знаходити свій шлях не тільки до розуму, але й до емоцій об’єкта; 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матеріал  для  аргументації підбирається  залежно  від типу разом із якістю мислення співрозмовника; 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має сенс застосовувати лише ті аргументи, які у вигляді особистісних настроїв, способу мислення, інтелекту й наявної інформації ця людина здатна сприйняти; 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в ході переконання бажано використовувати як абстрактні висновки, так і зримий конкретний  фактаж, на якому легше переконувати осіб, які не володіють абстрактним мисленням;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з конформістами проходять посилання на авторитети, барвисті пишномовні фрази й наголошування на почутті спільності з іншими; 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при самостійності мислення людини в хід пускають логіку обґрунтування з натяком на можливість особистої вигоди як морального, так і матеріального плану; </a:t>
            </a:r>
          </a:p>
          <a:p>
            <a:pPr algn="just">
              <a:buClr>
                <a:schemeClr val="accent1"/>
              </a:buClr>
              <a:buFont charset="2" pitchFamily="2" typeface="Wingdings"/>
              <a:buChar char="ü"/>
            </a:pPr>
            <a:r>
              <a:rPr dirty="0" lang="uk-UA" smtClean="0" sz="1200">
                <a:solidFill>
                  <a:schemeClr val="accent1"/>
                </a:solidFill>
                <a:latin typeface="Cinzel"/>
              </a:rPr>
              <a:t>при помітній відсталості мислення перспективне розпалення емоцій, спираючись на емпірику. </a:t>
            </a:r>
            <a:endParaRPr dirty="0" lang="uk-UA" sz="1200">
              <a:solidFill>
                <a:schemeClr val="accent1"/>
              </a:solidFill>
              <a:latin typeface="Cinzel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dur="indefinite" id="1" nodeType="tmRoot" restart="never"/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3"/>
          <p:cNvSpPr txBox="1">
            <a:spLocks noGrp="1"/>
          </p:cNvSpPr>
          <p:nvPr>
            <p:ph type="ctrTitle"/>
          </p:nvPr>
        </p:nvSpPr>
        <p:spPr>
          <a:xfrm>
            <a:off x="4643438" y="357172"/>
            <a:ext cx="4429156" cy="785818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just" lvl="0"/>
            <a:r>
              <a:rPr b="1" dirty="0" lang="uk-UA" smtClean="0"/>
              <a:t>Тактика проведення контакту</a:t>
            </a:r>
            <a:endParaRPr/>
          </a:p>
        </p:txBody>
      </p:sp>
      <p:cxnSp>
        <p:nvCxnSpPr>
          <p:cNvPr id="581" name="Google Shape;581;p53"/>
          <p:cNvCxnSpPr/>
          <p:nvPr/>
        </p:nvCxnSpPr>
        <p:spPr>
          <a:xfrm>
            <a:off x="7559625" y="319575"/>
            <a:ext cx="1606800" cy="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4714876" y="1214428"/>
            <a:ext cx="43577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just" defTabSz="914400" eaLnBrk="1" fontAlgn="base" hangingPunct="1" latinLnBrk="0" lv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Встановлення ритму розмови: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потрібно твердо вірити в істинність того, в чому Ви хочете переконати інших</a:t>
            </a:r>
            <a:r>
              <a:rPr altLang="zh-CN" dirty="0" lang="uk-UA" smtClean="0" sz="1200">
                <a:solidFill>
                  <a:schemeClr val="accent1"/>
                </a:solidFill>
                <a:latin typeface="Cinzel"/>
                <a:ea charset="0" pitchFamily="18" typeface="Times New Roman"/>
                <a:cs charset="0" pitchFamily="34" typeface="Arial"/>
              </a:rPr>
              <a:t> бо </a:t>
            </a: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будь-яка фальш відштовхує;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ритм мови повинен бути досить рівним і </a:t>
            </a:r>
            <a:r>
              <a:rPr altLang="zh-CN" b="0" baseline="0" cap="none" dirty="0" err="1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підлаштовуватися</a:t>
            </a: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 під частоту подиху співрозмовника;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для початку забезпечте однакове розуміння ключових термінів і виразів між Вами й об’єктом;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не дозволяйте відволікати себе від наміченої тематики й не відволікайтеся від неї самі;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в ході аргументації спершу говорять про переваги, і тільки після цього – про недоліки; </a:t>
            </a:r>
          </a:p>
          <a:p>
            <a:pPr algn="just" defTabSz="914400" eaLnBrk="1" fontAlgn="base" hangingPunct="1" indent="-228600" latinLnBrk="0" lvl="0" marL="22860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altLang="zh-CN" b="0" baseline="0" cap="none" dirty="0" i="0" kumimoji="0" lang="uk-UA" normalizeH="0" smtClean="0" strike="noStrike" sz="12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ефективне «квантове» посилання повідомлення, при якому після видавання чергового факту чи аргументу роблять невелику паузу, для усвідомлення і закріплення почутого.</a:t>
            </a:r>
          </a:p>
        </p:txBody>
      </p:sp>
      <p:pic>
        <p:nvPicPr>
          <p:cNvPr descr="Screenshot_2.png" id="8" name="Рисунок 7"/>
          <p:cNvPicPr>
            <a:picLocks noChangeAspect="1"/>
          </p:cNvPicPr>
          <p:nvPr/>
        </p:nvPicPr>
        <p:blipFill>
          <a:blip r:embed="rId3"/>
          <a:srcRect l="37"/>
          <a:stretch>
            <a:fillRect/>
          </a:stretch>
        </p:blipFill>
        <p:spPr>
          <a:xfrm>
            <a:off x="357158" y="428610"/>
            <a:ext cx="3101883" cy="1997548"/>
          </a:xfrm>
          <a:prstGeom prst="rect">
            <a:avLst/>
          </a:prstGeom>
        </p:spPr>
      </p:pic>
      <p:pic>
        <p:nvPicPr>
          <p:cNvPr descr="74471_600x450.jpg"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66" y="2571750"/>
            <a:ext cx="3048001" cy="22860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dur="indefinite" id="1" nodeType="tmRoot" restart="never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34"/>
            <a:ext cx="5857916" cy="488400"/>
          </a:xfrm>
        </p:spPr>
        <p:txBody>
          <a:bodyPr/>
          <a:lstStyle/>
          <a:p>
            <a:r>
              <a:rPr lang="uk-UA" b="1" dirty="0" smtClean="0"/>
              <a:t>Тактика проведення контакту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928676"/>
            <a:ext cx="42862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Встановлення порядку висування аргументів: 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кожен наступний аргумент повинний бути вагомішим, ніж попередній;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для кращого сприйняття нових ідей треба подавати їх так, щоб вони асоціювалися із уже засвоєними;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ніколи не обмежуйтеся лише простим перерахуванням аргументів, а намагайтеся розкривати їх логічний і емоційний зміст із погляду співрозмовника; 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наводьте той самий аргумент кілька разів, але при цьому повторюйте його новими словами; 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завжди майте кілька аргументів про всяк випадок для вживання при помітних ваганнях у позиції об’єкта; 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ретельно відстежуйте всі словесні й несловесні реакції партнера, і, ґрунтуючись на них, корегуйте свою подальшу аргументацію;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r>
              <a:rPr lang="uk-UA" sz="1200" dirty="0" smtClean="0">
                <a:solidFill>
                  <a:schemeClr val="accent1"/>
                </a:solidFill>
                <a:latin typeface="Cinzel"/>
              </a:rPr>
              <a:t>вирахуйте по реакції об’єкта ті моменти, де розігрується «боротьба його мотивів» і зосередьте на них весь свій вплив, раз по раз подаючи ті аргументи, які справили на партнера максимальне враження.</a:t>
            </a:r>
          </a:p>
          <a:p>
            <a:pPr algn="just">
              <a:buClr>
                <a:schemeClr val="accent1"/>
              </a:buClr>
              <a:buFont typeface="+mj-lt"/>
              <a:buAutoNum type="arabicPeriod"/>
            </a:pPr>
            <a:endParaRPr lang="uk-UA" sz="1200" dirty="0" smtClean="0">
              <a:solidFill>
                <a:schemeClr val="accent1"/>
              </a:solidFill>
              <a:latin typeface="Cinzel"/>
            </a:endParaRPr>
          </a:p>
          <a:p>
            <a:endParaRPr lang="uk-UA" sz="1200" dirty="0" smtClean="0">
              <a:solidFill>
                <a:schemeClr val="accent1"/>
              </a:solidFill>
              <a:latin typeface="Cinzel"/>
            </a:endParaRPr>
          </a:p>
          <a:p>
            <a:endParaRPr lang="uk-UA" sz="1200" dirty="0">
              <a:solidFill>
                <a:schemeClr val="accent1"/>
              </a:solidFill>
              <a:latin typeface="Cinzel"/>
            </a:endParaRPr>
          </a:p>
        </p:txBody>
      </p:sp>
      <p:grpSp>
        <p:nvGrpSpPr>
          <p:cNvPr id="6" name="Google Shape;591;p54"/>
          <p:cNvGrpSpPr/>
          <p:nvPr/>
        </p:nvGrpSpPr>
        <p:grpSpPr>
          <a:xfrm>
            <a:off x="4643438" y="1214428"/>
            <a:ext cx="4389362" cy="2658967"/>
            <a:chOff x="4744200" y="2059333"/>
            <a:chExt cx="3512614" cy="1932389"/>
          </a:xfrm>
        </p:grpSpPr>
        <p:sp>
          <p:nvSpPr>
            <p:cNvPr id="7" name="Google Shape;592;p54"/>
            <p:cNvSpPr/>
            <p:nvPr/>
          </p:nvSpPr>
          <p:spPr>
            <a:xfrm>
              <a:off x="4744200" y="3884357"/>
              <a:ext cx="3512614" cy="107365"/>
            </a:xfrm>
            <a:custGeom>
              <a:avLst/>
              <a:gdLst/>
              <a:ahLst/>
              <a:cxnLst/>
              <a:rect l="l" t="t" r="r" b="b"/>
              <a:pathLst>
                <a:path w="158119" h="4833" extrusionOk="0">
                  <a:moveTo>
                    <a:pt x="1" y="0"/>
                  </a:moveTo>
                  <a:cubicBezTo>
                    <a:pt x="1125" y="2827"/>
                    <a:pt x="3830" y="4833"/>
                    <a:pt x="7022" y="4833"/>
                  </a:cubicBezTo>
                  <a:lnTo>
                    <a:pt x="151098" y="4833"/>
                  </a:lnTo>
                  <a:cubicBezTo>
                    <a:pt x="154289" y="4833"/>
                    <a:pt x="157025" y="2827"/>
                    <a:pt x="158119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93;p54"/>
            <p:cNvSpPr/>
            <p:nvPr/>
          </p:nvSpPr>
          <p:spPr>
            <a:xfrm>
              <a:off x="5002156" y="2059333"/>
              <a:ext cx="2997426" cy="1824862"/>
            </a:xfrm>
            <a:custGeom>
              <a:avLst/>
              <a:gdLst/>
              <a:ahLst/>
              <a:cxnLst/>
              <a:rect l="l" t="t" r="r" b="b"/>
              <a:pathLst>
                <a:path w="134928" h="97966" extrusionOk="0">
                  <a:moveTo>
                    <a:pt x="6749" y="0"/>
                  </a:moveTo>
                  <a:cubicBezTo>
                    <a:pt x="3010" y="0"/>
                    <a:pt x="1" y="3040"/>
                    <a:pt x="1" y="6748"/>
                  </a:cubicBezTo>
                  <a:lnTo>
                    <a:pt x="1" y="91217"/>
                  </a:lnTo>
                  <a:cubicBezTo>
                    <a:pt x="1" y="94925"/>
                    <a:pt x="3010" y="97965"/>
                    <a:pt x="6749" y="97965"/>
                  </a:cubicBezTo>
                  <a:lnTo>
                    <a:pt x="128179" y="97965"/>
                  </a:lnTo>
                  <a:cubicBezTo>
                    <a:pt x="131888" y="97965"/>
                    <a:pt x="134927" y="94925"/>
                    <a:pt x="134927" y="91217"/>
                  </a:cubicBezTo>
                  <a:lnTo>
                    <a:pt x="134927" y="6748"/>
                  </a:lnTo>
                  <a:cubicBezTo>
                    <a:pt x="134927" y="3040"/>
                    <a:pt x="131888" y="0"/>
                    <a:pt x="128179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Рисунок 8" descr="1175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357304"/>
            <a:ext cx="3288286" cy="2190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4"/>
          <p:cNvSpPr txBox="1">
            <a:spLocks noGrp="1"/>
          </p:cNvSpPr>
          <p:nvPr>
            <p:ph type="ctrTitle"/>
          </p:nvPr>
        </p:nvSpPr>
        <p:spPr>
          <a:xfrm>
            <a:off x="428596" y="214296"/>
            <a:ext cx="7572428" cy="7143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b="1" dirty="0" smtClean="0"/>
              <a:t>Коректні прийоми ведення суперечок:</a:t>
            </a:r>
            <a:endParaRPr/>
          </a:p>
        </p:txBody>
      </p:sp>
      <p:sp>
        <p:nvSpPr>
          <p:cNvPr id="588" name="Google Shape;588;p54"/>
          <p:cNvSpPr txBox="1">
            <a:spLocks noGrp="1"/>
          </p:cNvSpPr>
          <p:nvPr>
            <p:ph type="subTitle" idx="1"/>
          </p:nvPr>
        </p:nvSpPr>
        <p:spPr>
          <a:xfrm>
            <a:off x="214282" y="1071552"/>
            <a:ext cx="8786874" cy="34290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У ході аргументації користуйтеся тільки тими аргументами, які Ви і Ваш опонент розумієте однаково.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Не применшуйте значимості сильних аргументів опонента. Краще, навпаки, підкреслюйте їхню важливість і своє правильне розуміння.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Якщо Ваш аргумент не приймається, усвідомте, чому.  Можливо, на цьому аргументі не варто наполягати.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Свої аргументи, не пов’язані з тим, що говорив опонент, наводьте після того, як Ви відповіли на його докази.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Обмежуйте кількість своїх аргументів. Зайва переконливість завжди викликає відсіч, тому що перевага партнера в суперечці завжди образлива.</a:t>
            </a: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Наведіть один-два яскравих аргументи, і, якщо досягнуто бажаного ефекту, обмежтеся цим.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Кажіть не тільки про плюси своєї пропозиції, але й про мінуси. Цим Ви додасте їй більшої об’єктивності.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Використовуйте тільки ті аргументи, які приймає ваш опонент.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Не плутайте факти з думками. </a:t>
            </a: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Подавайте аргументи, демонструючи повагу до партнера і його позиції. Друга легше переконати, ніж ворога. </a:t>
            </a: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Посилання на авторитет, відомий вашому опоненту і такий, що сприймається ним теж як авторитет, підсилюють можливості Ваших  аргументів. Шукайте їм авторитетне підтвердження.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Не спростовуйте докази партнера, а, визнаючи їхню правомірність, переоцінюйте їхню силу й значимість.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Підсилюйте значимість втрат у випадку прийняття його позиції чи зменшуйте значимість вигод, очікуваних партнером.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indent="158750" algn="just">
              <a:buClrTx/>
              <a:buFont typeface="+mj-lt"/>
              <a:buAutoNum type="arabicPeriod"/>
            </a:pPr>
            <a:r>
              <a:rPr lang="uk-UA" sz="1200" dirty="0" smtClean="0">
                <a:solidFill>
                  <a:schemeClr val="bg1"/>
                </a:solidFill>
                <a:latin typeface="Cinzel"/>
              </a:rPr>
              <a:t> Не прагніть швидко переконати опонента. Краще йти поступовими, але послідовними кроками. </a:t>
            </a:r>
            <a:endParaRPr lang="ru-RU" sz="1200" dirty="0" smtClean="0">
              <a:solidFill>
                <a:schemeClr val="bg1"/>
              </a:solidFill>
              <a:latin typeface="Cinzel"/>
            </a:endParaRPr>
          </a:p>
          <a:p>
            <a:pPr marL="0" lvl="0" indent="158750" algn="just" rtl="0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rabicPeriod"/>
            </a:pPr>
            <a:endParaRPr sz="1200">
              <a:solidFill>
                <a:schemeClr val="bg1"/>
              </a:solidFill>
              <a:latin typeface="Cinzel"/>
            </a:endParaRPr>
          </a:p>
        </p:txBody>
      </p:sp>
      <p:cxnSp>
        <p:nvCxnSpPr>
          <p:cNvPr id="589" name="Google Shape;589;p54"/>
          <p:cNvCxnSpPr/>
          <p:nvPr/>
        </p:nvCxnSpPr>
        <p:spPr>
          <a:xfrm>
            <a:off x="3442200" y="857238"/>
            <a:ext cx="57018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0" name="Google Shape;590;p54"/>
          <p:cNvCxnSpPr/>
          <p:nvPr/>
        </p:nvCxnSpPr>
        <p:spPr>
          <a:xfrm rot="10800000">
            <a:off x="214282" y="4152000"/>
            <a:ext cx="0" cy="99150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02;p55"/>
          <p:cNvSpPr txBox="1">
            <a:spLocks noGrp="1"/>
          </p:cNvSpPr>
          <p:nvPr>
            <p:ph type="ctrTitle"/>
          </p:nvPr>
        </p:nvSpPr>
        <p:spPr>
          <a:xfrm>
            <a:off x="5072066" y="571486"/>
            <a:ext cx="3798880" cy="64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inzel"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Cinzel"/>
                <a:ea typeface="Cinzel"/>
                <a:cs typeface="Cinzel"/>
                <a:sym typeface="Cinzel"/>
              </a:rPr>
              <a:t>Висновок</a:t>
            </a:r>
            <a:endParaRPr kumimoji="0" lang="uk-UA" sz="40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Cinzel"/>
              <a:ea typeface="Cinzel"/>
              <a:cs typeface="Cinzel"/>
              <a:sym typeface="Cinzel"/>
            </a:endParaRPr>
          </a:p>
        </p:txBody>
      </p:sp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5429256" y="1357304"/>
            <a:ext cx="350046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Прий</a:t>
            </a:r>
            <a:r>
              <a:rPr lang="uk-UA" altLang="zh-CN" dirty="0" smtClean="0">
                <a:solidFill>
                  <a:schemeClr val="accent1"/>
                </a:solidFill>
                <a:latin typeface="Cinzel"/>
                <a:ea typeface="Times New Roman" pitchFamily="18" charset="0"/>
                <a:cs typeface="Arial" pitchFamily="34" charset="0"/>
              </a:rPr>
              <a:t>оми полеміки мають дуже важливе значення для судової риторики. Оскільки </a:t>
            </a:r>
            <a:r>
              <a:rPr lang="uk-UA" altLang="zh-CN" dirty="0" smtClean="0">
                <a:solidFill>
                  <a:schemeClr val="accent1"/>
                </a:solidFill>
                <a:latin typeface="Cinzel"/>
                <a:ea typeface="Times New Roman" pitchFamily="18" charset="0"/>
                <a:cs typeface="Arial" pitchFamily="34" charset="0"/>
              </a:rPr>
              <a:t>знаючи </a:t>
            </a:r>
            <a:r>
              <a:rPr lang="uk-UA" altLang="zh-CN" dirty="0" smtClean="0">
                <a:solidFill>
                  <a:schemeClr val="accent1"/>
                </a:solidFill>
                <a:latin typeface="Cinzel"/>
                <a:ea typeface="Times New Roman" pitchFamily="18" charset="0"/>
                <a:cs typeface="Arial" pitchFamily="34" charset="0"/>
              </a:rPr>
              <a:t>дані прийоми будь-якому юристу буде легше знайти контакт  та відстояти свою точку зору і переконати опонента у суді.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Отже, мною було розглянуто поняття «полеміка», переконання опонента; визначено мету та стратегії переконання тощо та наведено коректні прийоми ведення суперечок.</a:t>
            </a:r>
            <a:endParaRPr kumimoji="0" lang="uk-UA" altLang="zh-CN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inzel"/>
              <a:cs typeface="Arial" pitchFamily="34" charset="0"/>
            </a:endParaRPr>
          </a:p>
        </p:txBody>
      </p:sp>
      <p:pic>
        <p:nvPicPr>
          <p:cNvPr id="7" name="Рисунок 6" descr="972360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34"/>
            <a:ext cx="4187275" cy="2357436"/>
          </a:xfrm>
          <a:prstGeom prst="rect">
            <a:avLst/>
          </a:prstGeom>
        </p:spPr>
      </p:pic>
      <p:pic>
        <p:nvPicPr>
          <p:cNvPr id="8" name="Рисунок 7" descr="861183_new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2643188"/>
            <a:ext cx="4286250" cy="22002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body" idx="1"/>
          </p:nvPr>
        </p:nvSpPr>
        <p:spPr>
          <a:xfrm>
            <a:off x="4214810" y="1142990"/>
            <a:ext cx="4643470" cy="3643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uk-UA" sz="1800" dirty="0" smtClean="0">
                <a:latin typeface="Cinzel"/>
              </a:rPr>
              <a:t>- це суперечка, в якій є конфронтація, протистояння, протиборство сторін, ідей і думок. У зв’язку з цим її можна визначити як боротьбу принципово протилежних думок з якогось питання, як публічну суперечку з метою захисту, відстоювання своєї точки зору і спростування протилежної. Завданням суперечки може бути не тільки перевірка істинності якогось положення, а й переконання іншої людини. </a:t>
            </a:r>
            <a:endParaRPr lang="ru-RU" sz="1800" dirty="0" smtClean="0">
              <a:latin typeface="Cinzel"/>
            </a:endParaRPr>
          </a:p>
          <a:p>
            <a:pPr marL="0" lvl="0" indent="0" algn="just">
              <a:buClr>
                <a:schemeClr val="dk1"/>
              </a:buClr>
              <a:buSzPts val="1100"/>
              <a:buNone/>
            </a:pPr>
            <a:endParaRPr sz="1800">
              <a:latin typeface="Cinzel"/>
            </a:endParaRPr>
          </a:p>
        </p:txBody>
      </p:sp>
      <p:sp>
        <p:nvSpPr>
          <p:cNvPr id="160" name="Google Shape;160;p35"/>
          <p:cNvSpPr txBox="1">
            <a:spLocks noGrp="1"/>
          </p:cNvSpPr>
          <p:nvPr>
            <p:ph type="ctrTitle"/>
          </p:nvPr>
        </p:nvSpPr>
        <p:spPr>
          <a:xfrm>
            <a:off x="3857620" y="428610"/>
            <a:ext cx="4857784" cy="4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500" b="1" dirty="0" smtClean="0"/>
              <a:t>Полеміка</a:t>
            </a:r>
            <a:endParaRPr sz="4500" b="1"/>
          </a:p>
        </p:txBody>
      </p:sp>
      <p:cxnSp>
        <p:nvCxnSpPr>
          <p:cNvPr id="161" name="Google Shape;161;p35"/>
          <p:cNvCxnSpPr/>
          <p:nvPr/>
        </p:nvCxnSpPr>
        <p:spPr>
          <a:xfrm>
            <a:off x="6183825" y="1157775"/>
            <a:ext cx="2982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Рисунок 4" descr="CYFc2KdWMAAPcQ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642892"/>
            <a:ext cx="3929090" cy="392909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9" name="Google Shape;189;p37"/>
          <p:cNvCxnSpPr/>
          <p:nvPr/>
        </p:nvCxnSpPr>
        <p:spPr>
          <a:xfrm>
            <a:off x="3464475" y="1157775"/>
            <a:ext cx="57018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2" name="Google Shape;192;p37"/>
          <p:cNvSpPr txBox="1">
            <a:spLocks noGrp="1"/>
          </p:cNvSpPr>
          <p:nvPr>
            <p:ph type="subTitle" idx="1"/>
          </p:nvPr>
        </p:nvSpPr>
        <p:spPr>
          <a:xfrm>
            <a:off x="71406" y="1357304"/>
            <a:ext cx="4143404" cy="29289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uk-UA" sz="1800" dirty="0" smtClean="0">
                <a:latin typeface="Cinzel"/>
              </a:rPr>
              <a:t>Переконання передбачає «м’який» вплив на індивіда, який має на меті радикально скорегувати його погляди, щоб цим вплинути на подальшу поведінку. Цей варіант – </a:t>
            </a:r>
            <a:r>
              <a:rPr lang="uk-UA" sz="1800" dirty="0" err="1" smtClean="0">
                <a:latin typeface="Cinzel"/>
              </a:rPr>
              <a:t>найетичніший</a:t>
            </a:r>
            <a:r>
              <a:rPr lang="uk-UA" sz="1800" dirty="0" smtClean="0">
                <a:latin typeface="Cinzel"/>
              </a:rPr>
              <a:t> спосіб впливу, тому що тут немає грубого насильства чи підступного проникнення в підсвідомість об’єкта. </a:t>
            </a:r>
            <a:endParaRPr sz="1800">
              <a:latin typeface="Cinzel"/>
            </a:endParaRPr>
          </a:p>
        </p:txBody>
      </p:sp>
      <p:sp>
        <p:nvSpPr>
          <p:cNvPr id="193" name="Google Shape;193;p37"/>
          <p:cNvSpPr txBox="1">
            <a:spLocks noGrp="1"/>
          </p:cNvSpPr>
          <p:nvPr>
            <p:ph type="ctrTitle"/>
          </p:nvPr>
        </p:nvSpPr>
        <p:spPr>
          <a:xfrm>
            <a:off x="571472" y="357172"/>
            <a:ext cx="7041117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b="1" dirty="0" smtClean="0"/>
              <a:t>Переконання опонента</a:t>
            </a:r>
            <a:endParaRPr/>
          </a:p>
        </p:txBody>
      </p:sp>
      <p:pic>
        <p:nvPicPr>
          <p:cNvPr id="9" name="Рисунок 8" descr="b-4rq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1142990"/>
            <a:ext cx="3071834" cy="1791903"/>
          </a:xfrm>
          <a:prstGeom prst="rect">
            <a:avLst/>
          </a:prstGeom>
        </p:spPr>
      </p:pic>
      <p:pic>
        <p:nvPicPr>
          <p:cNvPr id="10" name="Рисунок 9" descr="20170714-suits-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2786064"/>
            <a:ext cx="3071834" cy="203988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9" name="Google Shape;199;p38"/>
          <p:cNvCxnSpPr/>
          <p:nvPr/>
        </p:nvCxnSpPr>
        <p:spPr>
          <a:xfrm>
            <a:off x="3357554" y="857238"/>
            <a:ext cx="5701800" cy="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cxnSp>
        <p:nvCxnSpPr>
          <p:cNvPr id="200" name="Google Shape;200;p38"/>
          <p:cNvCxnSpPr/>
          <p:nvPr/>
        </p:nvCxnSpPr>
        <p:spPr>
          <a:xfrm>
            <a:off x="0" y="4857766"/>
            <a:ext cx="4344000" cy="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cxnSp>
        <p:nvCxnSpPr>
          <p:cNvPr id="201" name="Google Shape;201;p38"/>
          <p:cNvCxnSpPr/>
          <p:nvPr/>
        </p:nvCxnSpPr>
        <p:spPr>
          <a:xfrm rot="10800000">
            <a:off x="357158" y="0"/>
            <a:ext cx="0" cy="99150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sp>
        <p:nvSpPr>
          <p:cNvPr id="6" name="Прямоугольник 5"/>
          <p:cNvSpPr/>
          <p:nvPr/>
        </p:nvSpPr>
        <p:spPr>
          <a:xfrm>
            <a:off x="428596" y="214296"/>
            <a:ext cx="67151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uk-UA" smtClean="0" sz="4500">
                <a:solidFill>
                  <a:schemeClr val="bg2"/>
                </a:solidFill>
                <a:latin typeface="Cinzel"/>
              </a:rPr>
              <a:t>Мета переконання:</a:t>
            </a:r>
            <a:endParaRPr dirty="0" lang="uk-UA" sz="4500">
              <a:solidFill>
                <a:schemeClr val="bg2"/>
              </a:solidFill>
              <a:latin typeface="Cinzel"/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85720" y="1214428"/>
            <a:ext cx="464347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just" defTabSz="914400" eaLnBrk="1" fontAlgn="base" hangingPunct="1" latinLnBrk="0" lv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zh-CN" b="0" baseline="0" cap="none" dirty="0" i="0" kumimoji="0" lang="uk-UA" normalizeH="0" smtClean="0" strike="noStrike" sz="18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довгострокова зміна уявлень і установок людини в необхідному напрямку; залучення до співробітництва; спонукання об’єкта до потрібного вчинку. </a:t>
            </a:r>
            <a:endParaRPr altLang="zh-CN" b="0" baseline="0" cap="none" dirty="0" i="0" kumimoji="0" lang="ru-RU" normalizeH="0" smtClean="0" strike="noStrike" sz="1800" u="none">
              <a:ln>
                <a:noFill/>
              </a:ln>
              <a:solidFill>
                <a:schemeClr val="accent1"/>
              </a:solidFill>
              <a:effectLst/>
              <a:latin typeface="Cinzel"/>
              <a:cs charset="0" pitchFamily="34" typeface="Arial"/>
            </a:endParaRPr>
          </a:p>
          <a:p>
            <a:pPr algn="just" defTabSz="914400" eaLnBrk="0" fontAlgn="base" hangingPunct="0" indent="449263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zh-CN" b="0" baseline="0" cap="none" dirty="0" i="0" kumimoji="0" lang="uk-UA" normalizeH="0" smtClean="0" strike="noStrike" sz="1800" u="none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charset="0" pitchFamily="18" typeface="Times New Roman"/>
                <a:cs charset="0" pitchFamily="34" typeface="Arial"/>
              </a:rPr>
              <a:t>За технічним виконанням переконання – це явна, іноді прихована дискусія, яка доповнюється деяким стимулюючим впливом. Будь-яка спроба грубо нав’язати бажану думку матиме лише негативний результат, оскільки людина завжди пручається обмеженню свободи вибору. </a:t>
            </a:r>
            <a:endParaRPr altLang="zh-CN" b="0" baseline="0" cap="none" dirty="0" i="0" kumimoji="0" lang="uk-UA" normalizeH="0" smtClean="0" strike="noStrike" sz="1800" u="none">
              <a:ln>
                <a:noFill/>
              </a:ln>
              <a:solidFill>
                <a:schemeClr val="accent1"/>
              </a:solidFill>
              <a:effectLst/>
              <a:latin typeface="Cinzel"/>
              <a:cs charset="0" pitchFamily="34" typeface="Arial"/>
            </a:endParaRPr>
          </a:p>
        </p:txBody>
      </p:sp>
      <p:pic>
        <p:nvPicPr>
          <p:cNvPr descr="289df2b31a2ef599836ad0c540e5a1fe.jpg"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3000378"/>
            <a:ext cx="2857488" cy="2040246"/>
          </a:xfrm>
          <a:prstGeom prst="rect">
            <a:avLst/>
          </a:prstGeom>
        </p:spPr>
      </p:pic>
      <p:pic>
        <p:nvPicPr>
          <p:cNvPr descr="1176062_600.jpg" id="12" name="Рисунок 11"/>
          <p:cNvPicPr>
            <a:picLocks noChangeAspect="1"/>
          </p:cNvPicPr>
          <p:nvPr/>
        </p:nvPicPr>
        <p:blipFill>
          <a:blip r:embed="rId4"/>
          <a:srcRect l="153" r="152"/>
          <a:stretch>
            <a:fillRect/>
          </a:stretch>
        </p:blipFill>
        <p:spPr>
          <a:xfrm>
            <a:off x="4929190" y="928676"/>
            <a:ext cx="3000396" cy="208026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"/>
          <p:cNvSpPr txBox="1">
            <a:spLocks noGrp="1"/>
          </p:cNvSpPr>
          <p:nvPr>
            <p:ph type="ctrTitle"/>
          </p:nvPr>
        </p:nvSpPr>
        <p:spPr>
          <a:xfrm>
            <a:off x="3428992" y="428610"/>
            <a:ext cx="5500694" cy="8572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Стратег</a:t>
            </a:r>
            <a:r>
              <a:rPr lang="uk-UA" b="1" dirty="0" err="1" smtClean="0"/>
              <a:t>ії</a:t>
            </a:r>
            <a:r>
              <a:rPr lang="uk-UA" b="1" dirty="0" smtClean="0"/>
              <a:t> переконання</a:t>
            </a:r>
            <a:endParaRPr b="1"/>
          </a:p>
        </p:txBody>
      </p:sp>
      <p:cxnSp>
        <p:nvCxnSpPr>
          <p:cNvPr id="207" name="Google Shape;207;p39"/>
          <p:cNvCxnSpPr/>
          <p:nvPr/>
        </p:nvCxnSpPr>
        <p:spPr>
          <a:xfrm>
            <a:off x="7559625" y="319575"/>
            <a:ext cx="16068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1" name="Google Shape;211;p39"/>
          <p:cNvCxnSpPr/>
          <p:nvPr/>
        </p:nvCxnSpPr>
        <p:spPr>
          <a:xfrm rot="10800000">
            <a:off x="142844" y="1328400"/>
            <a:ext cx="0" cy="381510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192;p37"/>
          <p:cNvSpPr txBox="1">
            <a:spLocks/>
          </p:cNvSpPr>
          <p:nvPr/>
        </p:nvSpPr>
        <p:spPr>
          <a:xfrm>
            <a:off x="3643306" y="1500180"/>
            <a:ext cx="5286412" cy="27146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inzel"/>
              <a:ea typeface="Arial"/>
              <a:cs typeface="Arial"/>
              <a:sym typeface="Arial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428992" y="1643056"/>
            <a:ext cx="3143272" cy="2571768"/>
            <a:chOff x="4572000" y="1214428"/>
            <a:chExt cx="3429024" cy="2603504"/>
          </a:xfrm>
        </p:grpSpPr>
        <p:graphicFrame>
          <p:nvGraphicFramePr>
            <p:cNvPr id="11" name="Схема 10"/>
            <p:cNvGraphicFramePr/>
            <p:nvPr/>
          </p:nvGraphicFramePr>
          <p:xfrm>
            <a:off x="4572000" y="1214428"/>
            <a:ext cx="3429024" cy="260350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cxnSp>
          <p:nvCxnSpPr>
            <p:cNvPr id="13" name="Прямая со стрелкой 12"/>
            <p:cNvCxnSpPr/>
            <p:nvPr/>
          </p:nvCxnSpPr>
          <p:spPr>
            <a:xfrm rot="10800000" flipV="1">
              <a:off x="5143504" y="2214560"/>
              <a:ext cx="357190" cy="21431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7215206" y="2143122"/>
              <a:ext cx="357190" cy="28575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7" name="Схема 16"/>
          <p:cNvGraphicFramePr/>
          <p:nvPr/>
        </p:nvGraphicFramePr>
        <p:xfrm>
          <a:off x="6858016" y="1357304"/>
          <a:ext cx="2428924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Рисунок 18" descr="756597779908548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844" y="642924"/>
            <a:ext cx="3349913" cy="2071684"/>
          </a:xfrm>
          <a:prstGeom prst="rect">
            <a:avLst/>
          </a:prstGeom>
        </p:spPr>
      </p:pic>
      <p:pic>
        <p:nvPicPr>
          <p:cNvPr id="20" name="Рисунок 19" descr="images.jf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282" y="3000378"/>
            <a:ext cx="3143272" cy="1571636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7" name="Google Shape;317;p43"/>
          <p:cNvCxnSpPr/>
          <p:nvPr/>
        </p:nvCxnSpPr>
        <p:spPr>
          <a:xfrm rot="10800000">
            <a:off x="8858280" y="2214560"/>
            <a:ext cx="0" cy="325440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272;p41"/>
          <p:cNvSpPr txBox="1">
            <a:spLocks noGrp="1"/>
          </p:cNvSpPr>
          <p:nvPr>
            <p:ph type="ctrTitle"/>
          </p:nvPr>
        </p:nvSpPr>
        <p:spPr>
          <a:xfrm>
            <a:off x="4000496" y="428610"/>
            <a:ext cx="4714908" cy="11030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uk-UA" sz="2500" b="1" dirty="0" smtClean="0"/>
              <a:t>Перспективні й малоперспективні для впливу опоненти</a:t>
            </a:r>
            <a:endParaRPr sz="2500"/>
          </a:p>
        </p:txBody>
      </p:sp>
      <p:sp>
        <p:nvSpPr>
          <p:cNvPr id="10" name="Google Shape;274;p41"/>
          <p:cNvSpPr txBox="1">
            <a:spLocks noGrp="1"/>
          </p:cNvSpPr>
          <p:nvPr>
            <p:ph type="subTitle" idx="2"/>
          </p:nvPr>
        </p:nvSpPr>
        <p:spPr>
          <a:xfrm>
            <a:off x="5715008" y="1714494"/>
            <a:ext cx="3074700" cy="14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Clr>
                <a:schemeClr val="dk1"/>
              </a:buClr>
              <a:buNone/>
            </a:pPr>
            <a:r>
              <a:rPr lang="uk-UA" sz="1400" b="1" i="1" dirty="0" smtClean="0">
                <a:solidFill>
                  <a:schemeClr val="bg2"/>
                </a:solidFill>
                <a:latin typeface="Cinzel"/>
              </a:rPr>
              <a:t>Простіше переконувати тих, хто має: </a:t>
            </a:r>
          </a:p>
          <a:p>
            <a:pPr marL="0" indent="0" algn="just">
              <a:buClr>
                <a:schemeClr val="accent6"/>
              </a:buClr>
              <a:buSzPct val="100000"/>
            </a:pPr>
            <a:r>
              <a:rPr lang="uk-UA" sz="1400" dirty="0" smtClean="0">
                <a:latin typeface="Cinzel"/>
              </a:rPr>
              <a:t>яскраву живу уяву; </a:t>
            </a:r>
          </a:p>
          <a:p>
            <a:pPr marL="0" indent="0" algn="just">
              <a:buClr>
                <a:schemeClr val="accent6"/>
              </a:buClr>
              <a:buSzPct val="100000"/>
            </a:pPr>
            <a:r>
              <a:rPr lang="uk-UA" sz="1400" dirty="0" smtClean="0">
                <a:latin typeface="Cinzel"/>
              </a:rPr>
              <a:t>орієнтацію швидше на інших, ніж на себе; </a:t>
            </a:r>
          </a:p>
          <a:p>
            <a:pPr marL="0" indent="0" algn="just">
              <a:buClr>
                <a:schemeClr val="accent6"/>
              </a:buClr>
              <a:buSzPct val="100000"/>
            </a:pPr>
            <a:r>
              <a:rPr lang="uk-UA" sz="1400" dirty="0" smtClean="0">
                <a:latin typeface="Cinzel"/>
              </a:rPr>
              <a:t>трохи занижену самооцінку. </a:t>
            </a:r>
            <a:endParaRPr lang="ru-RU" sz="1400" dirty="0" smtClean="0">
              <a:latin typeface="Cinzel"/>
            </a:endParaRPr>
          </a:p>
          <a:p>
            <a:pPr marL="0" lvl="0" indent="0" algn="just">
              <a:buClr>
                <a:schemeClr val="dk1"/>
              </a:buClr>
              <a:buNone/>
            </a:pPr>
            <a:endParaRPr sz="1400">
              <a:latin typeface="Cinze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3143254"/>
            <a:ext cx="264320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6"/>
              </a:buClr>
            </a:pPr>
            <a:r>
              <a:rPr lang="uk-UA" b="1" i="1" dirty="0" smtClean="0">
                <a:solidFill>
                  <a:schemeClr val="bg2"/>
                </a:solidFill>
                <a:latin typeface="Cinzel"/>
              </a:rPr>
              <a:t>Важко піддаються переконанню особи з:</a:t>
            </a:r>
          </a:p>
          <a:p>
            <a:pPr algn="just">
              <a:buClr>
                <a:schemeClr val="accent6"/>
              </a:buClr>
              <a:buSzPct val="100000"/>
              <a:buFont typeface="Courier New" pitchFamily="49" charset="0"/>
              <a:buChar char="o"/>
            </a:pPr>
            <a:r>
              <a:rPr lang="uk-UA" dirty="0" smtClean="0">
                <a:solidFill>
                  <a:schemeClr val="accent1"/>
                </a:solidFill>
                <a:latin typeface="Cinzel"/>
              </a:rPr>
              <a:t>явною ворожістю щодо  інших; </a:t>
            </a:r>
          </a:p>
          <a:p>
            <a:pPr algn="just">
              <a:buClr>
                <a:schemeClr val="accent6"/>
              </a:buClr>
              <a:buSzPct val="100000"/>
              <a:buFont typeface="Courier New" pitchFamily="49" charset="0"/>
              <a:buChar char="o"/>
            </a:pPr>
            <a:r>
              <a:rPr lang="uk-UA" dirty="0" smtClean="0">
                <a:solidFill>
                  <a:schemeClr val="accent1"/>
                </a:solidFill>
                <a:latin typeface="Cinzel"/>
              </a:rPr>
              <a:t>сильним духом критицизму; </a:t>
            </a:r>
          </a:p>
          <a:p>
            <a:pPr algn="just">
              <a:buClr>
                <a:schemeClr val="accent6"/>
              </a:buClr>
              <a:buSzPct val="100000"/>
              <a:buFont typeface="Courier New" pitchFamily="49" charset="0"/>
              <a:buChar char="o"/>
            </a:pPr>
            <a:r>
              <a:rPr lang="uk-UA" dirty="0" smtClean="0">
                <a:solidFill>
                  <a:schemeClr val="accent1"/>
                </a:solidFill>
                <a:latin typeface="Cinzel"/>
              </a:rPr>
              <a:t>прагненням завжди мати ще одну позицію про запас.</a:t>
            </a:r>
            <a:endParaRPr lang="uk-UA" dirty="0">
              <a:solidFill>
                <a:schemeClr val="accent1"/>
              </a:solidFill>
              <a:latin typeface="Cinzel"/>
            </a:endParaRPr>
          </a:p>
        </p:txBody>
      </p:sp>
      <p:pic>
        <p:nvPicPr>
          <p:cNvPr id="12" name="Рисунок 11" descr="1449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428610"/>
            <a:ext cx="3371217" cy="2245984"/>
          </a:xfrm>
          <a:prstGeom prst="rect">
            <a:avLst/>
          </a:prstGeom>
        </p:spPr>
      </p:pic>
      <p:pic>
        <p:nvPicPr>
          <p:cNvPr id="13" name="Рисунок 12" descr="1545043688_144370709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714626"/>
            <a:ext cx="3429024" cy="219046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6" name="Google Shape;276;p41"/>
          <p:cNvCxnSpPr/>
          <p:nvPr/>
        </p:nvCxnSpPr>
        <p:spPr>
          <a:xfrm>
            <a:off x="0" y="319575"/>
            <a:ext cx="1606800" cy="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cxnSp>
        <p:nvCxnSpPr>
          <p:cNvPr id="277" name="Google Shape;277;p41"/>
          <p:cNvCxnSpPr/>
          <p:nvPr/>
        </p:nvCxnSpPr>
        <p:spPr>
          <a:xfrm rot="10800000">
            <a:off x="285720" y="2214560"/>
            <a:ext cx="0" cy="3254400"/>
          </a:xfrm>
          <a:prstGeom prst="straightConnector1">
            <a:avLst/>
          </a:prstGeom>
          <a:noFill/>
          <a:ln cap="flat" cmpd="sng" w="9525">
            <a:solidFill>
              <a:srgbClr val="DBB16E"/>
            </a:solidFill>
            <a:prstDash val="solid"/>
            <a:round/>
            <a:headEnd len="med" type="none" w="med"/>
            <a:tailEnd len="med" type="none" w="med"/>
          </a:ln>
        </p:spPr>
      </p:cxnSp>
      <p:pic>
        <p:nvPicPr>
          <p:cNvPr id="278" name="Google Shape;278;p41"/>
          <p:cNvPicPr preferRelativeResize="0"/>
          <p:nvPr/>
        </p:nvPicPr>
        <p:blipFill rotWithShape="1">
          <a:blip r:embed="rId3">
            <a:alphaModFix/>
          </a:blip>
          <a:srcRect l="10" r="19"/>
          <a:stretch/>
        </p:blipFill>
        <p:spPr>
          <a:xfrm flipH="1">
            <a:off x="6143636" y="214296"/>
            <a:ext cx="2907757" cy="273603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214282" y="428610"/>
            <a:ext cx="4500594" cy="785818"/>
          </a:xfrm>
        </p:spPr>
        <p:txBody>
          <a:bodyPr/>
          <a:lstStyle/>
          <a:p>
            <a:r>
              <a:rPr b="1" dirty="0" lang="uk-UA" smtClean="0"/>
              <a:t>Планування епізоду переконання</a:t>
            </a:r>
            <a:endParaRPr dirty="0" lang="uk-UA"/>
          </a:p>
        </p:txBody>
      </p:sp>
      <p:sp>
        <p:nvSpPr>
          <p:cNvPr id="14" name="Подзаголовок 13"/>
          <p:cNvSpPr>
            <a:spLocks noGrp="1"/>
          </p:cNvSpPr>
          <p:nvPr>
            <p:ph idx="2" type="subTitle"/>
          </p:nvPr>
        </p:nvSpPr>
        <p:spPr>
          <a:xfrm>
            <a:off x="285720" y="1428742"/>
            <a:ext cx="4429156" cy="2857520"/>
          </a:xfrm>
        </p:spPr>
        <p:txBody>
          <a:bodyPr/>
          <a:lstStyle/>
          <a:p>
            <a:pPr>
              <a:buNone/>
            </a:pPr>
            <a:r>
              <a:rPr dirty="0" lang="uk-UA" smtClean="0">
                <a:latin typeface="Cinzel"/>
              </a:rPr>
              <a:t>При плануванні епізоду переконання треба: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ретельно вибрати місце, оточення і момент для контакту;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продумати, як розпочати бесіду, як зняти початкову напругу, як викликати певний інтерес;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добре продумати, як спрямувати розмову в бажане русло;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відпрацювати всю свою аргументацію згідно з психологією, мотивами й устремліннями об’єкта;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вибрати ритм бесіди й порядок пред’явлення аргументів;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врахувати можливі контраргументи, й продумати, як їх нейтралізувати;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намітити запасні варіанти продовження бесіди, якщо партнер рішуче заявить «ні!»; </a:t>
            </a:r>
          </a:p>
          <a:p>
            <a:pPr algn="just" indent="-20638" marL="179388">
              <a:buSzPct val="100000"/>
              <a:buFont typeface="+mj-lt"/>
              <a:buAutoNum type="arabicPeriod"/>
            </a:pPr>
            <a:r>
              <a:rPr dirty="0" lang="uk-UA" smtClean="0">
                <a:latin typeface="Cinzel"/>
              </a:rPr>
              <a:t>чітко уявляти собі, як завершити бесіду.</a:t>
            </a:r>
            <a:endParaRPr dirty="0" lang="uk-UA">
              <a:latin typeface="Cinzel"/>
            </a:endParaRPr>
          </a:p>
        </p:txBody>
      </p:sp>
      <p:pic>
        <p:nvPicPr>
          <p:cNvPr descr="be1e97fec2303291f59f17b3faa0a926.png"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2857502"/>
            <a:ext cx="3390902" cy="2119314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6"/>
            <a:ext cx="5643602" cy="928694"/>
          </a:xfrm>
        </p:spPr>
        <p:txBody>
          <a:bodyPr/>
          <a:lstStyle/>
          <a:p>
            <a:r>
              <a:rPr lang="uk-UA" sz="3000" b="1" dirty="0" smtClean="0"/>
              <a:t>Вибір умов для проведення контакту:</a:t>
            </a:r>
            <a:endParaRPr lang="uk-UA" sz="3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142990"/>
            <a:ext cx="4500594" cy="3214710"/>
          </a:xfrm>
        </p:spPr>
        <p:txBody>
          <a:bodyPr/>
          <a:lstStyle/>
          <a:p>
            <a:pPr marL="0" indent="158750" algn="just">
              <a:buFont typeface="Arial" pitchFamily="34" charset="0"/>
              <a:buChar char="•"/>
            </a:pPr>
            <a:r>
              <a:rPr lang="uk-UA" sz="1400" dirty="0" smtClean="0">
                <a:latin typeface="Cinzel"/>
              </a:rPr>
              <a:t>місце, де здійснюють переконання, по можливості, повинно сприяти добросердному настрою людини, тому що це поліпшує сприйнятливість до супутнього впливу; </a:t>
            </a:r>
          </a:p>
          <a:p>
            <a:pPr marL="0" indent="158750" algn="just">
              <a:buFont typeface="Arial" pitchFamily="34" charset="0"/>
              <a:buChar char="•"/>
            </a:pPr>
            <a:r>
              <a:rPr lang="uk-UA" sz="1400" dirty="0" smtClean="0">
                <a:latin typeface="Cinzel"/>
              </a:rPr>
              <a:t>присутність якихось сторонніх осіб зазвичай небажана, хоча іноді окремі персони (деякі авторитети, зацікавлені родичі...) прямо або побічно можуть брати участь у процесі переконання; </a:t>
            </a:r>
          </a:p>
          <a:p>
            <a:pPr marL="0" indent="158750" algn="just">
              <a:buFont typeface="Arial" pitchFamily="34" charset="0"/>
              <a:buChar char="•"/>
            </a:pPr>
            <a:r>
              <a:rPr lang="uk-UA" sz="1400" dirty="0" smtClean="0">
                <a:latin typeface="Cinzel"/>
              </a:rPr>
              <a:t>час проведення головної бесіди варто погоджувати з такою ситуацією, при якій деякі потреби й настрої об’єкта зближаються з ідеями, що підкидаються йому або коли він вже підготовлений попередніми бесідами</a:t>
            </a:r>
            <a:endParaRPr lang="uk-UA" sz="1400" dirty="0">
              <a:latin typeface="Cinzel"/>
            </a:endParaRPr>
          </a:p>
        </p:txBody>
      </p:sp>
      <p:pic>
        <p:nvPicPr>
          <p:cNvPr id="4" name="Рисунок 3" descr="8881c37312498e267d90c12c85f2de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571750"/>
            <a:ext cx="3435682" cy="2428874"/>
          </a:xfrm>
          <a:prstGeom prst="rect">
            <a:avLst/>
          </a:prstGeom>
        </p:spPr>
      </p:pic>
      <p:pic>
        <p:nvPicPr>
          <p:cNvPr id="5" name="Рисунок 4" descr="houseadvice_1122434543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642924"/>
            <a:ext cx="3460692" cy="207168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5"/>
          <p:cNvSpPr txBox="1">
            <a:spLocks noGrp="1"/>
          </p:cNvSpPr>
          <p:nvPr>
            <p:ph type="subTitle" idx="1"/>
          </p:nvPr>
        </p:nvSpPr>
        <p:spPr>
          <a:xfrm>
            <a:off x="428596" y="928676"/>
            <a:ext cx="4071966" cy="150019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uk-UA" sz="1400" b="1" dirty="0" smtClean="0">
                <a:solidFill>
                  <a:schemeClr val="bg1"/>
                </a:solidFill>
              </a:rPr>
              <a:t>Розпочинаючи розмову, слід уникати: </a:t>
            </a:r>
          </a:p>
          <a:p>
            <a:pPr marL="0" lvl="0" indent="0" algn="just">
              <a:buSzPct val="100000"/>
              <a:buAutoNum type="arabicPeriod"/>
            </a:pPr>
            <a:r>
              <a:rPr lang="uk-UA" sz="1400" dirty="0" smtClean="0">
                <a:solidFill>
                  <a:schemeClr val="accent1"/>
                </a:solidFill>
              </a:rPr>
              <a:t>вибачень та інших проявів непевності; </a:t>
            </a:r>
          </a:p>
          <a:p>
            <a:pPr marL="0" lvl="0" indent="0" algn="just">
              <a:buSzPct val="100000"/>
              <a:buAutoNum type="arabicPeriod"/>
            </a:pPr>
            <a:r>
              <a:rPr lang="uk-UA" sz="1400" dirty="0" smtClean="0">
                <a:solidFill>
                  <a:schemeClr val="accent1"/>
                </a:solidFill>
              </a:rPr>
              <a:t>нудного початку;</a:t>
            </a:r>
          </a:p>
          <a:p>
            <a:pPr marL="0" lvl="0" indent="0" algn="just">
              <a:buSzPct val="100000"/>
              <a:buAutoNum type="arabicPeriod"/>
            </a:pPr>
            <a:r>
              <a:rPr lang="uk-UA" sz="1400" dirty="0" smtClean="0">
                <a:solidFill>
                  <a:schemeClr val="accent1"/>
                </a:solidFill>
              </a:rPr>
              <a:t>прояву найменшої неповаги до співрозмовника;</a:t>
            </a:r>
          </a:p>
          <a:p>
            <a:pPr marL="0" lvl="0" indent="0" algn="just">
              <a:buSzPct val="100000"/>
              <a:buAutoNum type="arabicPeriod"/>
            </a:pPr>
            <a:r>
              <a:rPr lang="uk-UA" sz="1400" dirty="0" smtClean="0">
                <a:solidFill>
                  <a:schemeClr val="accent1"/>
                </a:solidFill>
              </a:rPr>
              <a:t>безпосереднього переходу одразу до справи.</a:t>
            </a:r>
            <a:endParaRPr sz="1400">
              <a:solidFill>
                <a:schemeClr val="accent1"/>
              </a:solidFill>
            </a:endParaRPr>
          </a:p>
        </p:txBody>
      </p:sp>
      <p:sp>
        <p:nvSpPr>
          <p:cNvPr id="347" name="Google Shape;347;p45"/>
          <p:cNvSpPr txBox="1">
            <a:spLocks noGrp="1"/>
          </p:cNvSpPr>
          <p:nvPr>
            <p:ph type="subTitle" idx="2"/>
          </p:nvPr>
        </p:nvSpPr>
        <p:spPr>
          <a:xfrm>
            <a:off x="71406" y="285734"/>
            <a:ext cx="8929750" cy="5715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uk-UA" sz="2500" b="1" dirty="0" smtClean="0">
                <a:solidFill>
                  <a:schemeClr val="bg2"/>
                </a:solidFill>
                <a:latin typeface="Cinzel"/>
              </a:rPr>
              <a:t>Початок бесіди, зняття напруги, розбудження інтересу</a:t>
            </a:r>
            <a:endParaRPr sz="2500">
              <a:solidFill>
                <a:schemeClr val="bg2"/>
              </a:solidFill>
              <a:latin typeface="Cinzel"/>
            </a:endParaRPr>
          </a:p>
        </p:txBody>
      </p:sp>
      <p:cxnSp>
        <p:nvCxnSpPr>
          <p:cNvPr id="348" name="Google Shape;348;p45"/>
          <p:cNvCxnSpPr/>
          <p:nvPr/>
        </p:nvCxnSpPr>
        <p:spPr>
          <a:xfrm rot="10800000">
            <a:off x="357158" y="1785932"/>
            <a:ext cx="0" cy="381510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9" name="Google Shape;349;p45"/>
          <p:cNvCxnSpPr/>
          <p:nvPr/>
        </p:nvCxnSpPr>
        <p:spPr>
          <a:xfrm>
            <a:off x="2757900" y="285734"/>
            <a:ext cx="6386100" cy="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0" name="Google Shape;350;p45"/>
          <p:cNvCxnSpPr/>
          <p:nvPr/>
        </p:nvCxnSpPr>
        <p:spPr>
          <a:xfrm rot="10800000">
            <a:off x="8858280" y="4214824"/>
            <a:ext cx="0" cy="1252800"/>
          </a:xfrm>
          <a:prstGeom prst="straightConnector1">
            <a:avLst/>
          </a:prstGeom>
          <a:noFill/>
          <a:ln w="9525" cap="flat" cmpd="sng">
            <a:solidFill>
              <a:srgbClr val="DBB16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428596" y="2571750"/>
            <a:ext cx="4071966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Для зняття напруженості й викликання довіри корисно: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мати приємний для візаві зовнішній вигляд і вираз обличчя; звертатися до співрозмовника на ім’я, нахиляючись під час розмови трохи до нього;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сказати пару компліментів про відмінний смак, репутацію й ділові здібності об’єкта;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inzel"/>
                <a:ea typeface="Times New Roman" pitchFamily="18" charset="0"/>
                <a:cs typeface="Arial" pitchFamily="34" charset="0"/>
              </a:rPr>
              <a:t>пожартувати, що змусить співрозмовника щиро розсміятися. </a:t>
            </a:r>
            <a:endParaRPr kumimoji="0" lang="uk-UA" altLang="zh-CN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inzel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3429006"/>
            <a:ext cx="3929090" cy="138499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bg1"/>
                </a:solidFill>
                <a:latin typeface="Cinzel"/>
              </a:rPr>
              <a:t>Для посилення інтересу до бесіди можна: </a:t>
            </a:r>
          </a:p>
          <a:p>
            <a:pPr algn="just">
              <a:buClr>
                <a:schemeClr val="accent5"/>
              </a:buClr>
              <a:buFont typeface="+mj-lt"/>
              <a:buAutoNum type="arabicPeriod"/>
            </a:pPr>
            <a:r>
              <a:rPr lang="uk-UA" dirty="0" smtClean="0">
                <a:solidFill>
                  <a:schemeClr val="accent1"/>
                </a:solidFill>
                <a:latin typeface="Cinzel"/>
              </a:rPr>
              <a:t>задавати запитання на які суб’єкт із задоволенням захоче відповідати; </a:t>
            </a:r>
          </a:p>
          <a:p>
            <a:pPr algn="just">
              <a:buClr>
                <a:schemeClr val="accent5"/>
              </a:buClr>
              <a:buFont typeface="+mj-lt"/>
              <a:buAutoNum type="arabicPeriod"/>
            </a:pPr>
            <a:r>
              <a:rPr lang="uk-UA" dirty="0" smtClean="0">
                <a:solidFill>
                  <a:schemeClr val="accent1"/>
                </a:solidFill>
                <a:latin typeface="Cinzel"/>
              </a:rPr>
              <a:t>розмовляти з позицій інтересів співрозмовника або торкнутися  теми, відверто пов’язаної з його проблемами.</a:t>
            </a:r>
            <a:endParaRPr lang="uk-UA" dirty="0">
              <a:solidFill>
                <a:schemeClr val="accent1"/>
              </a:solidFill>
              <a:latin typeface="Cinzel"/>
            </a:endParaRPr>
          </a:p>
        </p:txBody>
      </p:sp>
      <p:pic>
        <p:nvPicPr>
          <p:cNvPr id="14" name="Рисунок 13" descr="Screenshot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857238"/>
            <a:ext cx="3571900" cy="2451583"/>
          </a:xfrm>
          <a:prstGeom prst="rect">
            <a:avLst/>
          </a:prstGeom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iminal Justice Lawyer CV by Slidesgo">
  <a:themeElements>
    <a:clrScheme name="Simple Light">
      <a:dk1>
        <a:srgbClr val="000000"/>
      </a:dk1>
      <a:lt1>
        <a:srgbClr val="1B191A"/>
      </a:lt1>
      <a:dk2>
        <a:srgbClr val="DBB16E"/>
      </a:dk2>
      <a:lt2>
        <a:srgbClr val="EEEEEE"/>
      </a:lt2>
      <a:accent1>
        <a:srgbClr val="FFFFFF"/>
      </a:accent1>
      <a:accent2>
        <a:srgbClr val="F5E3C6"/>
      </a:accent2>
      <a:accent3>
        <a:srgbClr val="CCCCCC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1371</Words>
  <PresentationFormat>Экран (16:9)</PresentationFormat>
  <Paragraphs>107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Criminal Justice Lawyer CV by Slidesgo</vt:lpstr>
      <vt:lpstr>Тема: “Полемічні прийоми”</vt:lpstr>
      <vt:lpstr>Полеміка</vt:lpstr>
      <vt:lpstr>Переконання опонента</vt:lpstr>
      <vt:lpstr>Слайд 4</vt:lpstr>
      <vt:lpstr>Стратегії переконання</vt:lpstr>
      <vt:lpstr>Перспективні й малоперспективні для впливу опоненти</vt:lpstr>
      <vt:lpstr>Планування епізоду переконання</vt:lpstr>
      <vt:lpstr>Вибір умов для проведення контакту:</vt:lpstr>
      <vt:lpstr>Слайд 9</vt:lpstr>
      <vt:lpstr>Орієнтування бесіди в потрібному напрямку:</vt:lpstr>
      <vt:lpstr>Вибір аргументації відповідно до особи і настроїв об’єкта:</vt:lpstr>
      <vt:lpstr>Тактика проведення контакту</vt:lpstr>
      <vt:lpstr>Тактика проведення контакту</vt:lpstr>
      <vt:lpstr>Коректні прийоми ведення суперечок:</vt:lpstr>
      <vt:lpstr>Висновок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Полемічні прийоми</dc:title>
  <cp:lastModifiedBy>M</cp:lastModifiedBy>
  <cp:revision>19</cp:revision>
  <dcterms:modified xsi:type="dcterms:W3CDTF">2022-11-01T09:31:30Z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420786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