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7"/>
    <p:restoredTop sz="94583"/>
  </p:normalViewPr>
  <p:slideViewPr>
    <p:cSldViewPr snapToGrid="0" snapToObjects="1">
      <p:cViewPr varScale="1">
        <p:scale>
          <a:sx n="116" d="100"/>
          <a:sy n="116" d="100"/>
        </p:scale>
        <p:origin x="1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E69A-EECA-C54A-A592-B2EB4E834E14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B0E2-2545-5148-BF6D-057FB185A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5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590" y="363556"/>
            <a:ext cx="383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Сайт для ресторана «</a:t>
            </a:r>
            <a:r>
              <a:rPr lang="en-US" dirty="0" smtClean="0"/>
              <a:t>De </a:t>
            </a:r>
            <a:r>
              <a:rPr lang="en-US" dirty="0" err="1" smtClean="0"/>
              <a:t>Lacrua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4" y="815247"/>
            <a:ext cx="6816888" cy="2702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78" y="3517914"/>
            <a:ext cx="7590622" cy="35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9868" cy="26787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89" y="1566556"/>
            <a:ext cx="6004193" cy="2690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8" y="4150655"/>
            <a:ext cx="5497417" cy="25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</Words>
  <Application>Microsoft Macintosh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1</cp:revision>
  <dcterms:created xsi:type="dcterms:W3CDTF">2020-01-05T09:41:41Z</dcterms:created>
  <dcterms:modified xsi:type="dcterms:W3CDTF">2020-01-05T09:44:50Z</dcterms:modified>
</cp:coreProperties>
</file>