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</p:sldIdLst>
  <p:sldSz cy="5143500" cx="9144000"/>
  <p:notesSz cx="6858000" cy="9144000"/>
  <p:embeddedFontLst>
    <p:embeddedFont>
      <p:font typeface="Montserrat"/>
      <p:regular r:id="rId14"/>
      <p:bold r:id="rId15"/>
      <p:italic r:id="rId16"/>
      <p:boldItalic r:id="rId17"/>
    </p:embeddedFont>
    <p:embeddedFont>
      <p:font typeface="Lato"/>
      <p:regular r:id="rId18"/>
      <p:bold r:id="rId19"/>
      <p:italic r:id="rId20"/>
      <p:boldItalic r:id="rId21"/>
    </p:embeddedFont>
    <p:embeddedFont>
      <p:font typeface="Pacifico"/>
      <p:regular r:id="rId22"/>
    </p:embeddedFont>
    <p:embeddedFont>
      <p:font typeface="Comfortaa"/>
      <p:regular r:id="rId23"/>
      <p:bold r:id="rId24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Lato-italic.fntdata"/><Relationship Id="rId11" Type="http://schemas.openxmlformats.org/officeDocument/2006/relationships/slide" Target="slides/slide6.xml"/><Relationship Id="rId22" Type="http://schemas.openxmlformats.org/officeDocument/2006/relationships/font" Target="fonts/Pacifico-regular.fntdata"/><Relationship Id="rId10" Type="http://schemas.openxmlformats.org/officeDocument/2006/relationships/slide" Target="slides/slide5.xml"/><Relationship Id="rId21" Type="http://schemas.openxmlformats.org/officeDocument/2006/relationships/font" Target="fonts/Lato-boldItalic.fntdata"/><Relationship Id="rId13" Type="http://schemas.openxmlformats.org/officeDocument/2006/relationships/slide" Target="slides/slide8.xml"/><Relationship Id="rId24" Type="http://schemas.openxmlformats.org/officeDocument/2006/relationships/font" Target="fonts/Comfortaa-bold.fntdata"/><Relationship Id="rId12" Type="http://schemas.openxmlformats.org/officeDocument/2006/relationships/slide" Target="slides/slide7.xml"/><Relationship Id="rId23" Type="http://schemas.openxmlformats.org/officeDocument/2006/relationships/font" Target="fonts/Comfortaa-regular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font" Target="fonts/Montserrat-bold.fntdata"/><Relationship Id="rId14" Type="http://schemas.openxmlformats.org/officeDocument/2006/relationships/font" Target="fonts/Montserrat-regular.fntdata"/><Relationship Id="rId17" Type="http://schemas.openxmlformats.org/officeDocument/2006/relationships/font" Target="fonts/Montserrat-boldItalic.fntdata"/><Relationship Id="rId16" Type="http://schemas.openxmlformats.org/officeDocument/2006/relationships/font" Target="fonts/Montserrat-italic.fntdata"/><Relationship Id="rId5" Type="http://schemas.openxmlformats.org/officeDocument/2006/relationships/notesMaster" Target="notesMasters/notesMaster1.xml"/><Relationship Id="rId19" Type="http://schemas.openxmlformats.org/officeDocument/2006/relationships/font" Target="fonts/Lato-bold.fntdata"/><Relationship Id="rId6" Type="http://schemas.openxmlformats.org/officeDocument/2006/relationships/slide" Target="slides/slide1.xml"/><Relationship Id="rId18" Type="http://schemas.openxmlformats.org/officeDocument/2006/relationships/font" Target="fonts/Lato-regular.fntdata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a20e06fa0d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Google Shape;132;ga20e06fa0d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" name="Google Shape;137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a20e06fa0d_0_14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" name="Google Shape;143;ga20e06fa0d_0_1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a20e06fa0d_0_13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" name="Google Shape;150;ga20e06fa0d_0_1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ga20e06fa0d_3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7" name="Google Shape;157;ga20e06fa0d_3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ga20e06fa0d_3_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3" name="Google Shape;163;ga20e06fa0d_3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ga20e06fa0d_3_2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1" name="Google Shape;171;ga20e06fa0d_3_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ga20e06fa0d_3_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8" name="Google Shape;178;ga20e06fa0d_3_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 rot="5400000">
            <a:off x="7500300" y="505"/>
            <a:ext cx="1643700" cy="1643700"/>
          </a:xfrm>
          <a:prstGeom prst="diagStripe">
            <a:avLst>
              <a:gd fmla="val 0" name="adj"/>
            </a:avLst>
          </a:prstGeom>
          <a:solidFill>
            <a:schemeClr val="lt1">
              <a:alpha val="3030"/>
            </a:scheme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1" name="Google Shape;11;p2"/>
          <p:cNvGrpSpPr/>
          <p:nvPr/>
        </p:nvGrpSpPr>
        <p:grpSpPr>
          <a:xfrm>
            <a:off x="0" y="490"/>
            <a:ext cx="5153705" cy="5134399"/>
            <a:chOff x="0" y="75"/>
            <a:chExt cx="5153705" cy="5152950"/>
          </a:xfrm>
        </p:grpSpPr>
        <p:sp>
          <p:nvSpPr>
            <p:cNvPr id="12" name="Google Shape;12;p2"/>
            <p:cNvSpPr/>
            <p:nvPr/>
          </p:nvSpPr>
          <p:spPr>
            <a:xfrm rot="-5400000">
              <a:off x="455" y="-225"/>
              <a:ext cx="5152800" cy="51537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303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 rot="-5400000">
              <a:off x="150" y="1145825"/>
              <a:ext cx="3996600" cy="3996900"/>
            </a:xfrm>
            <a:prstGeom prst="diagStripe">
              <a:avLst>
                <a:gd fmla="val 58774" name="adj"/>
              </a:avLst>
            </a:prstGeom>
            <a:solidFill>
              <a:schemeClr val="lt1">
                <a:alpha val="303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" name="Google Shape;14;p2"/>
            <p:cNvSpPr/>
            <p:nvPr/>
          </p:nvSpPr>
          <p:spPr>
            <a:xfrm rot="-5400000">
              <a:off x="1646" y="-75"/>
              <a:ext cx="2299800" cy="2300100"/>
            </a:xfrm>
            <a:prstGeom prst="diagStripe">
              <a:avLst>
                <a:gd fmla="val 50000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" name="Google Shape;15;p2"/>
            <p:cNvSpPr/>
            <p:nvPr/>
          </p:nvSpPr>
          <p:spPr>
            <a:xfrm flipH="1">
              <a:off x="652821" y="590035"/>
              <a:ext cx="2300100" cy="2299800"/>
            </a:xfrm>
            <a:prstGeom prst="diagStripe">
              <a:avLst>
                <a:gd fmla="val 50000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6" name="Google Shape;16;p2"/>
          <p:cNvSpPr txBox="1"/>
          <p:nvPr>
            <p:ph type="ctrTitle"/>
          </p:nvPr>
        </p:nvSpPr>
        <p:spPr>
          <a:xfrm>
            <a:off x="3537150" y="1578400"/>
            <a:ext cx="5017500" cy="15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/>
        </p:txBody>
      </p:sp>
      <p:sp>
        <p:nvSpPr>
          <p:cNvPr id="17" name="Google Shape;17;p2"/>
          <p:cNvSpPr txBox="1"/>
          <p:nvPr>
            <p:ph idx="1" type="subTitle"/>
          </p:nvPr>
        </p:nvSpPr>
        <p:spPr>
          <a:xfrm>
            <a:off x="5083950" y="3924925"/>
            <a:ext cx="3470700" cy="50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9pPr>
          </a:lstStyle>
          <a:p/>
        </p:txBody>
      </p:sp>
      <p:sp>
        <p:nvSpPr>
          <p:cNvPr id="18" name="Google Shape;18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6" name="Google Shape;106;p11"/>
          <p:cNvGrpSpPr/>
          <p:nvPr/>
        </p:nvGrpSpPr>
        <p:grpSpPr>
          <a:xfrm>
            <a:off x="4406400" y="0"/>
            <a:ext cx="4737600" cy="5143065"/>
            <a:chOff x="4406400" y="0"/>
            <a:chExt cx="4737600" cy="5143065"/>
          </a:xfrm>
        </p:grpSpPr>
        <p:sp>
          <p:nvSpPr>
            <p:cNvPr id="107" name="Google Shape;107;p11"/>
            <p:cNvSpPr/>
            <p:nvPr/>
          </p:nvSpPr>
          <p:spPr>
            <a:xfrm rot="5400000">
              <a:off x="4408200" y="-1800"/>
              <a:ext cx="4734000" cy="4737600"/>
            </a:xfrm>
            <a:prstGeom prst="diagStripe">
              <a:avLst>
                <a:gd fmla="val 49469" name="adj"/>
              </a:avLst>
            </a:prstGeom>
            <a:solidFill>
              <a:schemeClr val="lt1">
                <a:alpha val="346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8" name="Google Shape;108;p11"/>
            <p:cNvSpPr/>
            <p:nvPr/>
          </p:nvSpPr>
          <p:spPr>
            <a:xfrm rot="5400000">
              <a:off x="4841125" y="5700"/>
              <a:ext cx="4298100" cy="4286700"/>
            </a:xfrm>
            <a:prstGeom prst="diagStripe">
              <a:avLst>
                <a:gd fmla="val 0" name="adj"/>
              </a:avLst>
            </a:prstGeom>
            <a:solidFill>
              <a:schemeClr val="lt1">
                <a:alpha val="346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9" name="Google Shape;109;p11"/>
            <p:cNvSpPr/>
            <p:nvPr/>
          </p:nvSpPr>
          <p:spPr>
            <a:xfrm rot="-5400000">
              <a:off x="5618399" y="1236468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0" name="Google Shape;110;p11"/>
            <p:cNvSpPr/>
            <p:nvPr/>
          </p:nvSpPr>
          <p:spPr>
            <a:xfrm flipH="1">
              <a:off x="5849857" y="1443956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1" name="Google Shape;111;p11"/>
            <p:cNvSpPr/>
            <p:nvPr/>
          </p:nvSpPr>
          <p:spPr>
            <a:xfrm rot="-5400000">
              <a:off x="5987081" y="2469465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2" name="Google Shape;112;p11"/>
            <p:cNvSpPr/>
            <p:nvPr/>
          </p:nvSpPr>
          <p:spPr>
            <a:xfrm flipH="1">
              <a:off x="6222115" y="2676953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3" name="Google Shape;113;p11"/>
            <p:cNvSpPr/>
            <p:nvPr/>
          </p:nvSpPr>
          <p:spPr>
            <a:xfrm rot="-5400000">
              <a:off x="6675341" y="1862018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4" name="Google Shape;114;p11"/>
            <p:cNvSpPr/>
            <p:nvPr/>
          </p:nvSpPr>
          <p:spPr>
            <a:xfrm flipH="1">
              <a:off x="6908099" y="2069505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5" name="Google Shape;115;p11"/>
            <p:cNvSpPr/>
            <p:nvPr/>
          </p:nvSpPr>
          <p:spPr>
            <a:xfrm rot="-5400000">
              <a:off x="6861141" y="2477810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6" name="Google Shape;116;p11"/>
            <p:cNvSpPr/>
            <p:nvPr/>
          </p:nvSpPr>
          <p:spPr>
            <a:xfrm flipH="1">
              <a:off x="7965266" y="2692963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7" name="Google Shape;117;p11"/>
            <p:cNvSpPr/>
            <p:nvPr/>
          </p:nvSpPr>
          <p:spPr>
            <a:xfrm flipH="1">
              <a:off x="8145082" y="3308755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8" name="Google Shape;118;p11"/>
            <p:cNvSpPr/>
            <p:nvPr/>
          </p:nvSpPr>
          <p:spPr>
            <a:xfrm rot="-5400000">
              <a:off x="7047599" y="3095015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9" name="Google Shape;119;p11"/>
            <p:cNvSpPr/>
            <p:nvPr/>
          </p:nvSpPr>
          <p:spPr>
            <a:xfrm flipH="1">
              <a:off x="7276649" y="3302502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0" name="Google Shape;120;p11"/>
            <p:cNvSpPr/>
            <p:nvPr/>
          </p:nvSpPr>
          <p:spPr>
            <a:xfrm rot="-5400000">
              <a:off x="7227414" y="3710807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1" name="Google Shape;121;p11"/>
            <p:cNvSpPr/>
            <p:nvPr/>
          </p:nvSpPr>
          <p:spPr>
            <a:xfrm flipH="1">
              <a:off x="7462448" y="3918294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2" name="Google Shape;122;p11"/>
            <p:cNvSpPr/>
            <p:nvPr/>
          </p:nvSpPr>
          <p:spPr>
            <a:xfrm rot="-5400000">
              <a:off x="8102491" y="3718473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3" name="Google Shape;123;p11"/>
            <p:cNvSpPr/>
            <p:nvPr/>
          </p:nvSpPr>
          <p:spPr>
            <a:xfrm flipH="1">
              <a:off x="8334533" y="3925960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4" name="Google Shape;124;p11"/>
            <p:cNvSpPr/>
            <p:nvPr/>
          </p:nvSpPr>
          <p:spPr>
            <a:xfrm rot="-5400000">
              <a:off x="8288290" y="4334265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25" name="Google Shape;125;p11"/>
          <p:cNvSpPr txBox="1"/>
          <p:nvPr>
            <p:ph hasCustomPrompt="1" type="title"/>
          </p:nvPr>
        </p:nvSpPr>
        <p:spPr>
          <a:xfrm>
            <a:off x="823850" y="1284675"/>
            <a:ext cx="47760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1pPr>
            <a:lvl2pPr lvl="1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2pPr>
            <a:lvl3pPr lvl="2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3pPr>
            <a:lvl4pPr lvl="3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4pPr>
            <a:lvl5pPr lvl="4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5pPr>
            <a:lvl6pPr lvl="5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6pPr>
            <a:lvl7pPr lvl="6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7pPr>
            <a:lvl8pPr lvl="7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8pPr>
            <a:lvl9pPr lvl="8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126" name="Google Shape;126;p11"/>
          <p:cNvSpPr txBox="1"/>
          <p:nvPr>
            <p:ph idx="1" type="body"/>
          </p:nvPr>
        </p:nvSpPr>
        <p:spPr>
          <a:xfrm>
            <a:off x="823850" y="2643124"/>
            <a:ext cx="4776000" cy="121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127" name="Google Shape;12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oogle Shape;20;p3"/>
          <p:cNvGrpSpPr/>
          <p:nvPr/>
        </p:nvGrpSpPr>
        <p:grpSpPr>
          <a:xfrm>
            <a:off x="4406400" y="0"/>
            <a:ext cx="4737600" cy="5143065"/>
            <a:chOff x="4406400" y="0"/>
            <a:chExt cx="4737600" cy="5143065"/>
          </a:xfrm>
        </p:grpSpPr>
        <p:sp>
          <p:nvSpPr>
            <p:cNvPr id="21" name="Google Shape;21;p3"/>
            <p:cNvSpPr/>
            <p:nvPr/>
          </p:nvSpPr>
          <p:spPr>
            <a:xfrm rot="5400000">
              <a:off x="4408200" y="-1800"/>
              <a:ext cx="4734000" cy="4737600"/>
            </a:xfrm>
            <a:prstGeom prst="diagStripe">
              <a:avLst>
                <a:gd fmla="val 49469" name="adj"/>
              </a:avLst>
            </a:prstGeom>
            <a:solidFill>
              <a:schemeClr val="lt1">
                <a:alpha val="346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" name="Google Shape;22;p3"/>
            <p:cNvSpPr/>
            <p:nvPr/>
          </p:nvSpPr>
          <p:spPr>
            <a:xfrm rot="5400000">
              <a:off x="4841125" y="5700"/>
              <a:ext cx="4298100" cy="4286700"/>
            </a:xfrm>
            <a:prstGeom prst="diagStripe">
              <a:avLst>
                <a:gd fmla="val 0" name="adj"/>
              </a:avLst>
            </a:prstGeom>
            <a:solidFill>
              <a:schemeClr val="lt1">
                <a:alpha val="346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" name="Google Shape;23;p3"/>
            <p:cNvSpPr/>
            <p:nvPr/>
          </p:nvSpPr>
          <p:spPr>
            <a:xfrm rot="-5400000">
              <a:off x="5618399" y="1236468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" name="Google Shape;24;p3"/>
            <p:cNvSpPr/>
            <p:nvPr/>
          </p:nvSpPr>
          <p:spPr>
            <a:xfrm flipH="1">
              <a:off x="5849857" y="1443956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" name="Google Shape;25;p3"/>
            <p:cNvSpPr/>
            <p:nvPr/>
          </p:nvSpPr>
          <p:spPr>
            <a:xfrm rot="-5400000">
              <a:off x="5987081" y="2469465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" name="Google Shape;26;p3"/>
            <p:cNvSpPr/>
            <p:nvPr/>
          </p:nvSpPr>
          <p:spPr>
            <a:xfrm flipH="1">
              <a:off x="6222115" y="2676953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" name="Google Shape;27;p3"/>
            <p:cNvSpPr/>
            <p:nvPr/>
          </p:nvSpPr>
          <p:spPr>
            <a:xfrm rot="-5400000">
              <a:off x="6675341" y="1862018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" name="Google Shape;28;p3"/>
            <p:cNvSpPr/>
            <p:nvPr/>
          </p:nvSpPr>
          <p:spPr>
            <a:xfrm flipH="1">
              <a:off x="6908099" y="2069505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" name="Google Shape;29;p3"/>
            <p:cNvSpPr/>
            <p:nvPr/>
          </p:nvSpPr>
          <p:spPr>
            <a:xfrm rot="-5400000">
              <a:off x="6861141" y="2477810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" name="Google Shape;30;p3"/>
            <p:cNvSpPr/>
            <p:nvPr/>
          </p:nvSpPr>
          <p:spPr>
            <a:xfrm flipH="1">
              <a:off x="7965266" y="2692963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" name="Google Shape;31;p3"/>
            <p:cNvSpPr/>
            <p:nvPr/>
          </p:nvSpPr>
          <p:spPr>
            <a:xfrm flipH="1">
              <a:off x="8145082" y="3308755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" name="Google Shape;32;p3"/>
            <p:cNvSpPr/>
            <p:nvPr/>
          </p:nvSpPr>
          <p:spPr>
            <a:xfrm rot="-5400000">
              <a:off x="7047599" y="3095015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" name="Google Shape;33;p3"/>
            <p:cNvSpPr/>
            <p:nvPr/>
          </p:nvSpPr>
          <p:spPr>
            <a:xfrm flipH="1">
              <a:off x="7276649" y="3302502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" name="Google Shape;34;p3"/>
            <p:cNvSpPr/>
            <p:nvPr/>
          </p:nvSpPr>
          <p:spPr>
            <a:xfrm rot="-5400000">
              <a:off x="7227414" y="3710807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" name="Google Shape;35;p3"/>
            <p:cNvSpPr/>
            <p:nvPr/>
          </p:nvSpPr>
          <p:spPr>
            <a:xfrm flipH="1">
              <a:off x="7462448" y="3918294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" name="Google Shape;36;p3"/>
            <p:cNvSpPr/>
            <p:nvPr/>
          </p:nvSpPr>
          <p:spPr>
            <a:xfrm rot="-5400000">
              <a:off x="8102491" y="3718473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" name="Google Shape;37;p3"/>
            <p:cNvSpPr/>
            <p:nvPr/>
          </p:nvSpPr>
          <p:spPr>
            <a:xfrm flipH="1">
              <a:off x="8334533" y="3925960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" name="Google Shape;38;p3"/>
            <p:cNvSpPr/>
            <p:nvPr/>
          </p:nvSpPr>
          <p:spPr>
            <a:xfrm rot="-5400000">
              <a:off x="8288290" y="4334265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9" name="Google Shape;39;p3"/>
          <p:cNvSpPr txBox="1"/>
          <p:nvPr>
            <p:ph type="title"/>
          </p:nvPr>
        </p:nvSpPr>
        <p:spPr>
          <a:xfrm>
            <a:off x="823850" y="2053000"/>
            <a:ext cx="4587000" cy="1148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40" name="Google Shape;40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oogle Shape;42;p4"/>
          <p:cNvGrpSpPr/>
          <p:nvPr/>
        </p:nvGrpSpPr>
        <p:grpSpPr>
          <a:xfrm>
            <a:off x="0" y="381001"/>
            <a:ext cx="1037850" cy="1016287"/>
            <a:chOff x="0" y="381001"/>
            <a:chExt cx="1037850" cy="1016287"/>
          </a:xfrm>
        </p:grpSpPr>
        <p:sp>
          <p:nvSpPr>
            <p:cNvPr id="43" name="Google Shape;43;p4"/>
            <p:cNvSpPr/>
            <p:nvPr/>
          </p:nvSpPr>
          <p:spPr>
            <a:xfrm rot="-5400000">
              <a:off x="0" y="381001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" name="Google Shape;44;p4"/>
            <p:cNvSpPr/>
            <p:nvPr/>
          </p:nvSpPr>
          <p:spPr>
            <a:xfrm flipH="1">
              <a:off x="229050" y="588489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5" name="Google Shape;45;p4"/>
          <p:cNvSpPr txBox="1"/>
          <p:nvPr>
            <p:ph type="title"/>
          </p:nvPr>
        </p:nvSpPr>
        <p:spPr>
          <a:xfrm>
            <a:off x="1297500" y="393750"/>
            <a:ext cx="7038900" cy="914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46" name="Google Shape;46;p4"/>
          <p:cNvSpPr txBox="1"/>
          <p:nvPr>
            <p:ph idx="1" type="body"/>
          </p:nvPr>
        </p:nvSpPr>
        <p:spPr>
          <a:xfrm>
            <a:off x="1297500" y="1567550"/>
            <a:ext cx="7038900" cy="291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47" name="Google Shape;47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" name="Google Shape;49;p5"/>
          <p:cNvGrpSpPr/>
          <p:nvPr/>
        </p:nvGrpSpPr>
        <p:grpSpPr>
          <a:xfrm>
            <a:off x="0" y="381001"/>
            <a:ext cx="1037850" cy="1016287"/>
            <a:chOff x="0" y="381001"/>
            <a:chExt cx="1037850" cy="1016287"/>
          </a:xfrm>
        </p:grpSpPr>
        <p:sp>
          <p:nvSpPr>
            <p:cNvPr id="50" name="Google Shape;50;p5"/>
            <p:cNvSpPr/>
            <p:nvPr/>
          </p:nvSpPr>
          <p:spPr>
            <a:xfrm rot="-5400000">
              <a:off x="0" y="381001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" name="Google Shape;51;p5"/>
            <p:cNvSpPr/>
            <p:nvPr/>
          </p:nvSpPr>
          <p:spPr>
            <a:xfrm flipH="1">
              <a:off x="229050" y="588489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2" name="Google Shape;52;p5"/>
          <p:cNvSpPr txBox="1"/>
          <p:nvPr>
            <p:ph type="title"/>
          </p:nvPr>
        </p:nvSpPr>
        <p:spPr>
          <a:xfrm>
            <a:off x="1297500" y="393750"/>
            <a:ext cx="7038900" cy="914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53" name="Google Shape;53;p5"/>
          <p:cNvSpPr txBox="1"/>
          <p:nvPr>
            <p:ph idx="1" type="body"/>
          </p:nvPr>
        </p:nvSpPr>
        <p:spPr>
          <a:xfrm>
            <a:off x="1297500" y="1567550"/>
            <a:ext cx="3403200" cy="291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54" name="Google Shape;54;p5"/>
          <p:cNvSpPr txBox="1"/>
          <p:nvPr>
            <p:ph idx="2" type="body"/>
          </p:nvPr>
        </p:nvSpPr>
        <p:spPr>
          <a:xfrm>
            <a:off x="4933221" y="1567550"/>
            <a:ext cx="3403200" cy="291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55" name="Google Shape;55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" name="Google Shape;57;p6"/>
          <p:cNvGrpSpPr/>
          <p:nvPr/>
        </p:nvGrpSpPr>
        <p:grpSpPr>
          <a:xfrm>
            <a:off x="0" y="381001"/>
            <a:ext cx="1037850" cy="1016287"/>
            <a:chOff x="0" y="381001"/>
            <a:chExt cx="1037850" cy="1016287"/>
          </a:xfrm>
        </p:grpSpPr>
        <p:sp>
          <p:nvSpPr>
            <p:cNvPr id="58" name="Google Shape;58;p6"/>
            <p:cNvSpPr/>
            <p:nvPr/>
          </p:nvSpPr>
          <p:spPr>
            <a:xfrm rot="-5400000">
              <a:off x="0" y="381001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" name="Google Shape;59;p6"/>
            <p:cNvSpPr/>
            <p:nvPr/>
          </p:nvSpPr>
          <p:spPr>
            <a:xfrm flipH="1">
              <a:off x="229050" y="588489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0" name="Google Shape;60;p6"/>
          <p:cNvSpPr txBox="1"/>
          <p:nvPr>
            <p:ph type="title"/>
          </p:nvPr>
        </p:nvSpPr>
        <p:spPr>
          <a:xfrm>
            <a:off x="1297500" y="393750"/>
            <a:ext cx="7038900" cy="914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61" name="Google Shape;61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oogle Shape;63;p7"/>
          <p:cNvGrpSpPr/>
          <p:nvPr/>
        </p:nvGrpSpPr>
        <p:grpSpPr>
          <a:xfrm>
            <a:off x="0" y="381001"/>
            <a:ext cx="1037850" cy="1016287"/>
            <a:chOff x="0" y="381001"/>
            <a:chExt cx="1037850" cy="1016287"/>
          </a:xfrm>
        </p:grpSpPr>
        <p:sp>
          <p:nvSpPr>
            <p:cNvPr id="64" name="Google Shape;64;p7"/>
            <p:cNvSpPr/>
            <p:nvPr/>
          </p:nvSpPr>
          <p:spPr>
            <a:xfrm rot="-5400000">
              <a:off x="0" y="381001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" name="Google Shape;65;p7"/>
            <p:cNvSpPr/>
            <p:nvPr/>
          </p:nvSpPr>
          <p:spPr>
            <a:xfrm flipH="1">
              <a:off x="229050" y="588489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6" name="Google Shape;66;p7"/>
          <p:cNvSpPr txBox="1"/>
          <p:nvPr>
            <p:ph type="title"/>
          </p:nvPr>
        </p:nvSpPr>
        <p:spPr>
          <a:xfrm>
            <a:off x="1297500" y="393750"/>
            <a:ext cx="3798900" cy="1493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67" name="Google Shape;67;p7"/>
          <p:cNvSpPr txBox="1"/>
          <p:nvPr>
            <p:ph idx="1" type="body"/>
          </p:nvPr>
        </p:nvSpPr>
        <p:spPr>
          <a:xfrm>
            <a:off x="1297500" y="1972550"/>
            <a:ext cx="3798900" cy="2415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68" name="Google Shape;68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0" name="Google Shape;70;p8"/>
          <p:cNvGrpSpPr/>
          <p:nvPr/>
        </p:nvGrpSpPr>
        <p:grpSpPr>
          <a:xfrm>
            <a:off x="4406400" y="0"/>
            <a:ext cx="4737600" cy="5143500"/>
            <a:chOff x="4406400" y="0"/>
            <a:chExt cx="4737600" cy="5143500"/>
          </a:xfrm>
        </p:grpSpPr>
        <p:sp>
          <p:nvSpPr>
            <p:cNvPr id="71" name="Google Shape;71;p8"/>
            <p:cNvSpPr/>
            <p:nvPr/>
          </p:nvSpPr>
          <p:spPr>
            <a:xfrm rot="5400000">
              <a:off x="4407900" y="-1500"/>
              <a:ext cx="4734600" cy="4737600"/>
            </a:xfrm>
            <a:prstGeom prst="diagStripe">
              <a:avLst>
                <a:gd fmla="val 49469" name="adj"/>
              </a:avLst>
            </a:prstGeom>
            <a:solidFill>
              <a:schemeClr val="lt1">
                <a:alpha val="346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" name="Google Shape;72;p8"/>
            <p:cNvSpPr/>
            <p:nvPr/>
          </p:nvSpPr>
          <p:spPr>
            <a:xfrm rot="5400000">
              <a:off x="4840825" y="6000"/>
              <a:ext cx="4298700" cy="4286700"/>
            </a:xfrm>
            <a:prstGeom prst="diagStripe">
              <a:avLst>
                <a:gd fmla="val 0" name="adj"/>
              </a:avLst>
            </a:prstGeom>
            <a:solidFill>
              <a:schemeClr val="lt1">
                <a:alpha val="346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" name="Google Shape;73;p8"/>
            <p:cNvSpPr/>
            <p:nvPr/>
          </p:nvSpPr>
          <p:spPr>
            <a:xfrm rot="-5400000">
              <a:off x="5618399" y="1236641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" name="Google Shape;74;p8"/>
            <p:cNvSpPr/>
            <p:nvPr/>
          </p:nvSpPr>
          <p:spPr>
            <a:xfrm flipH="1">
              <a:off x="5849857" y="1444078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" name="Google Shape;75;p8"/>
            <p:cNvSpPr/>
            <p:nvPr/>
          </p:nvSpPr>
          <p:spPr>
            <a:xfrm rot="-5400000">
              <a:off x="5987081" y="2469743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" name="Google Shape;76;p8"/>
            <p:cNvSpPr/>
            <p:nvPr/>
          </p:nvSpPr>
          <p:spPr>
            <a:xfrm flipH="1">
              <a:off x="6222115" y="2677179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" name="Google Shape;77;p8"/>
            <p:cNvSpPr/>
            <p:nvPr/>
          </p:nvSpPr>
          <p:spPr>
            <a:xfrm rot="-5400000">
              <a:off x="6675341" y="1862244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" name="Google Shape;78;p8"/>
            <p:cNvSpPr/>
            <p:nvPr/>
          </p:nvSpPr>
          <p:spPr>
            <a:xfrm flipH="1">
              <a:off x="6908099" y="2069680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" name="Google Shape;79;p8"/>
            <p:cNvSpPr/>
            <p:nvPr/>
          </p:nvSpPr>
          <p:spPr>
            <a:xfrm rot="-5400000">
              <a:off x="6861141" y="2478088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" name="Google Shape;80;p8"/>
            <p:cNvSpPr/>
            <p:nvPr/>
          </p:nvSpPr>
          <p:spPr>
            <a:xfrm flipH="1">
              <a:off x="7965266" y="2693191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" name="Google Shape;81;p8"/>
            <p:cNvSpPr/>
            <p:nvPr/>
          </p:nvSpPr>
          <p:spPr>
            <a:xfrm flipH="1">
              <a:off x="8145082" y="3309036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" name="Google Shape;82;p8"/>
            <p:cNvSpPr/>
            <p:nvPr/>
          </p:nvSpPr>
          <p:spPr>
            <a:xfrm rot="-5400000">
              <a:off x="7047599" y="3095345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" name="Google Shape;83;p8"/>
            <p:cNvSpPr/>
            <p:nvPr/>
          </p:nvSpPr>
          <p:spPr>
            <a:xfrm flipH="1">
              <a:off x="7276649" y="3302781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" name="Google Shape;84;p8"/>
            <p:cNvSpPr/>
            <p:nvPr/>
          </p:nvSpPr>
          <p:spPr>
            <a:xfrm rot="-5400000">
              <a:off x="7227414" y="3711189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" name="Google Shape;85;p8"/>
            <p:cNvSpPr/>
            <p:nvPr/>
          </p:nvSpPr>
          <p:spPr>
            <a:xfrm flipH="1">
              <a:off x="7462448" y="3918625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" name="Google Shape;86;p8"/>
            <p:cNvSpPr/>
            <p:nvPr/>
          </p:nvSpPr>
          <p:spPr>
            <a:xfrm rot="-5400000">
              <a:off x="8102491" y="3718856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" name="Google Shape;87;p8"/>
            <p:cNvSpPr/>
            <p:nvPr/>
          </p:nvSpPr>
          <p:spPr>
            <a:xfrm flipH="1">
              <a:off x="8334533" y="3926292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" name="Google Shape;88;p8"/>
            <p:cNvSpPr/>
            <p:nvPr/>
          </p:nvSpPr>
          <p:spPr>
            <a:xfrm rot="-5400000">
              <a:off x="8288290" y="4334700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89" name="Google Shape;89;p8"/>
          <p:cNvSpPr txBox="1"/>
          <p:nvPr>
            <p:ph type="title"/>
          </p:nvPr>
        </p:nvSpPr>
        <p:spPr>
          <a:xfrm>
            <a:off x="823850" y="866775"/>
            <a:ext cx="4587000" cy="3521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90" name="Google Shape;90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" name="Google Shape;92;p9"/>
          <p:cNvGrpSpPr/>
          <p:nvPr/>
        </p:nvGrpSpPr>
        <p:grpSpPr>
          <a:xfrm>
            <a:off x="0" y="381001"/>
            <a:ext cx="1037850" cy="1016287"/>
            <a:chOff x="0" y="381001"/>
            <a:chExt cx="1037850" cy="1016287"/>
          </a:xfrm>
        </p:grpSpPr>
        <p:sp>
          <p:nvSpPr>
            <p:cNvPr id="93" name="Google Shape;93;p9"/>
            <p:cNvSpPr/>
            <p:nvPr/>
          </p:nvSpPr>
          <p:spPr>
            <a:xfrm rot="-5400000">
              <a:off x="0" y="381001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4" name="Google Shape;94;p9"/>
            <p:cNvSpPr/>
            <p:nvPr/>
          </p:nvSpPr>
          <p:spPr>
            <a:xfrm flipH="1">
              <a:off x="229050" y="588489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95" name="Google Shape;95;p9"/>
          <p:cNvSpPr txBox="1"/>
          <p:nvPr>
            <p:ph type="title"/>
          </p:nvPr>
        </p:nvSpPr>
        <p:spPr>
          <a:xfrm>
            <a:off x="1297500" y="1658325"/>
            <a:ext cx="3036300" cy="1751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96" name="Google Shape;96;p9"/>
          <p:cNvSpPr txBox="1"/>
          <p:nvPr>
            <p:ph idx="1" type="subTitle"/>
          </p:nvPr>
        </p:nvSpPr>
        <p:spPr>
          <a:xfrm>
            <a:off x="1297500" y="3538000"/>
            <a:ext cx="3036300" cy="50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9pPr>
          </a:lstStyle>
          <a:p/>
        </p:txBody>
      </p:sp>
      <p:sp>
        <p:nvSpPr>
          <p:cNvPr id="97" name="Google Shape;97;p9"/>
          <p:cNvSpPr txBox="1"/>
          <p:nvPr>
            <p:ph idx="2" type="body"/>
          </p:nvPr>
        </p:nvSpPr>
        <p:spPr>
          <a:xfrm>
            <a:off x="4648200" y="1696600"/>
            <a:ext cx="3676800" cy="2347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98" name="Google Shape;98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" name="Google Shape;100;p10"/>
          <p:cNvGrpSpPr/>
          <p:nvPr/>
        </p:nvGrpSpPr>
        <p:grpSpPr>
          <a:xfrm>
            <a:off x="0" y="4128572"/>
            <a:ext cx="698925" cy="684657"/>
            <a:chOff x="0" y="3785672"/>
            <a:chExt cx="698925" cy="684657"/>
          </a:xfrm>
        </p:grpSpPr>
        <p:sp>
          <p:nvSpPr>
            <p:cNvPr id="101" name="Google Shape;101;p10"/>
            <p:cNvSpPr/>
            <p:nvPr/>
          </p:nvSpPr>
          <p:spPr>
            <a:xfrm rot="-5400000">
              <a:off x="0" y="3785672"/>
              <a:ext cx="544800" cy="544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962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2" name="Google Shape;102;p10"/>
            <p:cNvSpPr/>
            <p:nvPr/>
          </p:nvSpPr>
          <p:spPr>
            <a:xfrm flipH="1">
              <a:off x="154125" y="3925529"/>
              <a:ext cx="544800" cy="544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962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03" name="Google Shape;103;p10"/>
          <p:cNvSpPr txBox="1"/>
          <p:nvPr>
            <p:ph idx="1" type="body"/>
          </p:nvPr>
        </p:nvSpPr>
        <p:spPr>
          <a:xfrm>
            <a:off x="812725" y="4305375"/>
            <a:ext cx="6936000" cy="523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</a:lstStyle>
          <a:p/>
        </p:txBody>
      </p:sp>
      <p:sp>
        <p:nvSpPr>
          <p:cNvPr id="104" name="Google Shape;104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focus">
    <p:bg>
      <p:bgPr>
        <a:solidFill>
          <a:schemeClr val="dk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115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Lato"/>
              <a:buChar char="●"/>
              <a:defRPr sz="13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29845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/>
              <a:buChar char="○"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29845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/>
              <a:buChar char="■"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29845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/>
              <a:buChar char="●"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29845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/>
              <a:buChar char="○"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29845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/>
              <a:buChar char="■"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29845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/>
              <a:buChar char="●"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29845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/>
              <a:buChar char="○"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29845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100"/>
              <a:buFont typeface="Lato"/>
              <a:buChar char="■"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r">
              <a:buNone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algn="r">
              <a:buNone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algn="r">
              <a:buNone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algn="r">
              <a:buNone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algn="r">
              <a:buNone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r">
              <a:buNone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r">
              <a:buNone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r">
              <a:buNone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5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6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4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.png"/><Relationship Id="rId4" Type="http://schemas.openxmlformats.org/officeDocument/2006/relationships/hyperlink" Target="https://ru.wikipedia.org/wiki/%D0%9F%D0%BE%D0%B4%D0%B3%D0%BE%D1%82%D0%BE%D0%B2%D0%B8%D1%82%D0%B5%D0%BB%D1%8C%D0%BD%D0%BE%D0%B5_%D0%BE%D0%B1%D1%80%D0%B0%D0%B7%D0%BE%D0%B2%D0%B0%D0%BD%D0%B8%D0%B5_%D0%B2_%D0%92%D0%B5%D0%BB%D0%B8%D0%BA%D0%BE%D0%B1%D1%80%D0%B8%D1%82%D0%B0%D0%BD%D0%B8%D0%B8" TargetMode="External"/><Relationship Id="rId5" Type="http://schemas.openxmlformats.org/officeDocument/2006/relationships/hyperlink" Target="https://ru.wikipedia.org/wiki/%D0%A1%D1%83%D1%80%D1%80%D0%B5%D0%B9" TargetMode="External"/><Relationship Id="rId6" Type="http://schemas.openxmlformats.org/officeDocument/2006/relationships/hyperlink" Target="https://ru.wikipedia.org/wiki/%D0%91%D0%B0%D0%BA%D0%B8%D0%BD%D0%B3%D0%B5%D0%BC%D1%88%D0%B8%D1%80" TargetMode="External"/><Relationship Id="rId7" Type="http://schemas.openxmlformats.org/officeDocument/2006/relationships/hyperlink" Target="https://ru.wikipedia.org/wiki/%D0%94%D0%B8%D1%81%D0%BB%D0%B5%D0%BA%D1%81%D0%B8%D1%8F" TargetMode="External"/><Relationship Id="rId8" Type="http://schemas.openxmlformats.org/officeDocument/2006/relationships/image" Target="../media/image7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.png"/><Relationship Id="rId4" Type="http://schemas.openxmlformats.org/officeDocument/2006/relationships/hyperlink" Target="https://ru.wikipedia.org/wiki/Virgin_Atlantic_Airways" TargetMode="External"/><Relationship Id="rId5" Type="http://schemas.openxmlformats.org/officeDocument/2006/relationships/hyperlink" Target="https://ru.wikipedia.org/wiki/Virgin_Mobile" TargetMode="External"/><Relationship Id="rId6" Type="http://schemas.openxmlformats.org/officeDocument/2006/relationships/hyperlink" Target="https://ru.wikipedia.org/wiki/Virgin_Blue" TargetMode="Externa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13"/>
          <p:cNvSpPr txBox="1"/>
          <p:nvPr>
            <p:ph type="title"/>
          </p:nvPr>
        </p:nvSpPr>
        <p:spPr>
          <a:xfrm>
            <a:off x="1663375" y="2152950"/>
            <a:ext cx="10221900" cy="709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5600">
                <a:latin typeface="Pacifico"/>
                <a:ea typeface="Pacifico"/>
                <a:cs typeface="Pacifico"/>
                <a:sym typeface="Pacifico"/>
              </a:rPr>
              <a:t>Гении-двоечники</a:t>
            </a:r>
            <a:endParaRPr sz="5600">
              <a:latin typeface="Pacifico"/>
              <a:ea typeface="Pacifico"/>
              <a:cs typeface="Pacifico"/>
              <a:sym typeface="Pacifico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14"/>
          <p:cNvSpPr txBox="1"/>
          <p:nvPr>
            <p:ph type="ctrTitle"/>
          </p:nvPr>
        </p:nvSpPr>
        <p:spPr>
          <a:xfrm>
            <a:off x="2491150" y="420025"/>
            <a:ext cx="6005100" cy="15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latin typeface="Comfortaa"/>
                <a:ea typeface="Comfortaa"/>
                <a:cs typeface="Comfortaa"/>
                <a:sym typeface="Comfortaa"/>
              </a:rPr>
              <a:t>Уинстон  </a:t>
            </a:r>
            <a:r>
              <a:rPr lang="ru">
                <a:latin typeface="Comfortaa"/>
                <a:ea typeface="Comfortaa"/>
                <a:cs typeface="Comfortaa"/>
                <a:sym typeface="Comfortaa"/>
              </a:rPr>
              <a:t>Черчилль</a:t>
            </a:r>
            <a:endParaRPr>
              <a:latin typeface="Comfortaa"/>
              <a:ea typeface="Comfortaa"/>
              <a:cs typeface="Comfortaa"/>
              <a:sym typeface="Comfortaa"/>
            </a:endParaRPr>
          </a:p>
        </p:txBody>
      </p:sp>
      <p:pic>
        <p:nvPicPr>
          <p:cNvPr id="140" name="Google Shape;140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19325" y="1605125"/>
            <a:ext cx="4619749" cy="3039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15"/>
          <p:cNvSpPr txBox="1"/>
          <p:nvPr>
            <p:ph idx="1" type="subTitle"/>
          </p:nvPr>
        </p:nvSpPr>
        <p:spPr>
          <a:xfrm>
            <a:off x="3328875" y="2418575"/>
            <a:ext cx="5708100" cy="50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1100">
                <a:latin typeface="Comic Sans MS"/>
                <a:ea typeface="Comic Sans MS"/>
                <a:cs typeface="Comic Sans MS"/>
                <a:sym typeface="Comic Sans MS"/>
              </a:rPr>
              <a:t>Отец, занятый политической карьерой, так и мать, увлечённая светской жизнью, уделяли мало внимания сыну. С 1875 года забота о ребёнке была возложена на няню — Элизабет Энн Эверест (англ. Elizabeth Anne Everest). Она искренне любила воспитанника и была одним из самых близких для Черчилля людей</a:t>
            </a:r>
            <a:endParaRPr sz="1100"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146" name="Google Shape;146;p15"/>
          <p:cNvSpPr txBox="1"/>
          <p:nvPr/>
        </p:nvSpPr>
        <p:spPr>
          <a:xfrm>
            <a:off x="412275" y="3666775"/>
            <a:ext cx="8624700" cy="125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Когда Черчиллю исполнилось восемь лет, его отправили в подготовительную школу Сент-Джордж. В школе практиковались телесные наказания, и Уинстон, постоянно нарушавший дисциплину, часто им подвергался. После того, как регулярно навещавшая его няня обнаружила на теле мальчика следы по́рок, она немедленно сообщила матери, и его перевели в школу сестёр Томсон в Брайтоне.</a:t>
            </a:r>
            <a:endParaRPr>
              <a:solidFill>
                <a:srgbClr val="FFFFFF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pic>
        <p:nvPicPr>
          <p:cNvPr id="147" name="Google Shape;147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911625" y="166042"/>
            <a:ext cx="3063976" cy="20426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16"/>
          <p:cNvSpPr txBox="1"/>
          <p:nvPr>
            <p:ph idx="1" type="subTitle"/>
          </p:nvPr>
        </p:nvSpPr>
        <p:spPr>
          <a:xfrm>
            <a:off x="2981975" y="2571750"/>
            <a:ext cx="6041100" cy="899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350">
                <a:solidFill>
                  <a:srgbClr val="F3F3F3"/>
                </a:solidFill>
                <a:latin typeface="Arial"/>
                <a:ea typeface="Arial"/>
                <a:cs typeface="Arial"/>
                <a:sym typeface="Arial"/>
              </a:rPr>
              <a:t>Выдающийся политик, премьер-министр Соединенного Королевства и лауреат Нобелевской премии по литературе. Был ну совсем на “Вы” с математикой, в школе считался последним учеником в классе и поступил в военный колледж только с 3-го раза.</a:t>
            </a:r>
            <a:endParaRPr sz="1350">
              <a:solidFill>
                <a:srgbClr val="F3F3F3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3F3F3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3F3F3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53" name="Google Shape;153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80600" y="166675"/>
            <a:ext cx="3228938" cy="2152625"/>
          </a:xfrm>
          <a:prstGeom prst="rect">
            <a:avLst/>
          </a:prstGeom>
          <a:noFill/>
          <a:ln>
            <a:noFill/>
          </a:ln>
        </p:spPr>
      </p:pic>
      <p:sp>
        <p:nvSpPr>
          <p:cNvPr id="154" name="Google Shape;154;p16"/>
          <p:cNvSpPr txBox="1"/>
          <p:nvPr/>
        </p:nvSpPr>
        <p:spPr>
          <a:xfrm>
            <a:off x="1091550" y="3902225"/>
            <a:ext cx="6960900" cy="10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solidFill>
                  <a:srgbClr val="FFFFFF"/>
                </a:solidFill>
              </a:rPr>
              <a:t> Известно, что Черчилль был великолепным оратором. При этом анализ одной из его речей посредством современной программы для проверки школьных сочинений показал, что речь Черчилля изобилует лексическими ошибками и слишком многословна. Мешало ли это премьер-министру? Безусловно, нет.</a:t>
            </a:r>
            <a:endParaRPr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17"/>
          <p:cNvSpPr txBox="1"/>
          <p:nvPr>
            <p:ph type="title"/>
          </p:nvPr>
        </p:nvSpPr>
        <p:spPr>
          <a:xfrm>
            <a:off x="1551925" y="334775"/>
            <a:ext cx="7038900" cy="914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4000">
                <a:latin typeface="Comfortaa"/>
                <a:ea typeface="Comfortaa"/>
                <a:cs typeface="Comfortaa"/>
                <a:sym typeface="Comfortaa"/>
              </a:rPr>
              <a:t>Ричард Брэнсон</a:t>
            </a:r>
            <a:endParaRPr sz="4000">
              <a:latin typeface="Comfortaa"/>
              <a:ea typeface="Comfortaa"/>
              <a:cs typeface="Comfortaa"/>
              <a:sym typeface="Comfortaa"/>
            </a:endParaRPr>
          </a:p>
        </p:txBody>
      </p:sp>
      <p:pic>
        <p:nvPicPr>
          <p:cNvPr id="160" name="Google Shape;160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094336" y="1432050"/>
            <a:ext cx="3954075" cy="2735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18"/>
          <p:cNvSpPr txBox="1"/>
          <p:nvPr/>
        </p:nvSpPr>
        <p:spPr>
          <a:xfrm>
            <a:off x="4929475" y="3053275"/>
            <a:ext cx="3438600" cy="2895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2150">
                <a:solidFill>
                  <a:srgbClr val="FFFFFF"/>
                </a:solidFill>
              </a:rPr>
              <a:t> </a:t>
            </a:r>
            <a:r>
              <a:rPr lang="ru">
                <a:solidFill>
                  <a:srgbClr val="FFFFFF"/>
                </a:solidFill>
              </a:rPr>
              <a:t>На уроках будущий финансовый магнат не мог связать двух слов — мычал, заикался и отчаянно краснел всякий раз, как его вызывали к доске.</a:t>
            </a:r>
            <a:endParaRPr>
              <a:solidFill>
                <a:srgbClr val="FFFFFF"/>
              </a:solidFill>
            </a:endParaRPr>
          </a:p>
        </p:txBody>
      </p:sp>
      <p:pic>
        <p:nvPicPr>
          <p:cNvPr id="166" name="Google Shape;166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02853" y="528578"/>
            <a:ext cx="3265150" cy="2172825"/>
          </a:xfrm>
          <a:prstGeom prst="rect">
            <a:avLst/>
          </a:prstGeom>
          <a:noFill/>
          <a:ln>
            <a:noFill/>
          </a:ln>
        </p:spPr>
      </p:pic>
      <p:sp>
        <p:nvSpPr>
          <p:cNvPr id="167" name="Google Shape;167;p18"/>
          <p:cNvSpPr txBox="1"/>
          <p:nvPr/>
        </p:nvSpPr>
        <p:spPr>
          <a:xfrm>
            <a:off x="1161475" y="781700"/>
            <a:ext cx="3768000" cy="191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None/>
            </a:pPr>
            <a:r>
              <a:rPr lang="ru">
                <a:solidFill>
                  <a:srgbClr val="FFFFFF"/>
                </a:solidFill>
              </a:rPr>
              <a:t>До 13 лет Брэнсон учился в </a:t>
            </a:r>
            <a:r>
              <a:rPr lang="ru">
                <a:solidFill>
                  <a:srgbClr val="FFFFFF"/>
                </a:solidFill>
                <a:uFill>
                  <a:noFill/>
                </a:uFill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начальной школе</a:t>
            </a:r>
            <a:r>
              <a:rPr lang="ru">
                <a:solidFill>
                  <a:srgbClr val="FFFFFF"/>
                </a:solidFill>
              </a:rPr>
              <a:t> Скейтклифф в Эгаме в </a:t>
            </a:r>
            <a:r>
              <a:rPr lang="ru">
                <a:solidFill>
                  <a:srgbClr val="FFFFFF"/>
                </a:solidFill>
                <a:uFill>
                  <a:noFill/>
                </a:uFill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Суррее</a:t>
            </a:r>
            <a:r>
              <a:rPr lang="ru">
                <a:solidFill>
                  <a:srgbClr val="FFFFFF"/>
                </a:solidFill>
              </a:rPr>
              <a:t> (теперь — школа Бишопсгейта). С 13 до 15 лет посещал школу в Стоу в </a:t>
            </a:r>
            <a:r>
              <a:rPr lang="ru">
                <a:solidFill>
                  <a:srgbClr val="FFFFFF"/>
                </a:solidFill>
                <a:uFill>
                  <a:noFill/>
                </a:uFill>
                <a:hlinkClick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Бакингемшире</a:t>
            </a:r>
            <a:r>
              <a:rPr lang="ru">
                <a:solidFill>
                  <a:srgbClr val="FFFFFF"/>
                </a:solidFill>
              </a:rPr>
              <a:t>. Трудности в обучении и плохие оценки сам Брэнсон объяснял </a:t>
            </a:r>
            <a:r>
              <a:rPr lang="ru">
                <a:solidFill>
                  <a:srgbClr val="FFFFFF"/>
                </a:solidFill>
                <a:uFill>
                  <a:noFill/>
                </a:uFill>
                <a:hlinkClick r:id="rId7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дислексией</a:t>
            </a:r>
            <a:r>
              <a:rPr lang="ru">
                <a:solidFill>
                  <a:srgbClr val="FFFFFF"/>
                </a:solidFill>
              </a:rPr>
              <a:t>.</a:t>
            </a:r>
            <a:endParaRPr>
              <a:solidFill>
                <a:srgbClr val="FFFFFF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None/>
            </a:pPr>
            <a:r>
              <a:t/>
            </a:r>
            <a:endParaRPr sz="1200">
              <a:highlight>
                <a:srgbClr val="FFFFFF"/>
              </a:highlight>
            </a:endParaRPr>
          </a:p>
        </p:txBody>
      </p:sp>
      <p:pic>
        <p:nvPicPr>
          <p:cNvPr id="168" name="Google Shape;168;p18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315200" y="2985125"/>
            <a:ext cx="2731725" cy="1718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3" name="Google Shape;173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931611" y="186886"/>
            <a:ext cx="5359151" cy="2973350"/>
          </a:xfrm>
          <a:prstGeom prst="rect">
            <a:avLst/>
          </a:prstGeom>
          <a:noFill/>
          <a:ln>
            <a:noFill/>
          </a:ln>
        </p:spPr>
      </p:pic>
      <p:sp>
        <p:nvSpPr>
          <p:cNvPr id="174" name="Google Shape;174;p19"/>
          <p:cNvSpPr txBox="1"/>
          <p:nvPr/>
        </p:nvSpPr>
        <p:spPr>
          <a:xfrm>
            <a:off x="3007800" y="3165100"/>
            <a:ext cx="5602800" cy="150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solidFill>
                  <a:srgbClr val="FFFFFF"/>
                </a:solidFill>
              </a:rPr>
              <a:t>Брэнсон создал </a:t>
            </a:r>
            <a:r>
              <a:rPr lang="ru">
                <a:solidFill>
                  <a:srgbClr val="FFFFFF"/>
                </a:solidFill>
                <a:uFill>
                  <a:noFill/>
                </a:uFill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Virgin Atlantic Airways</a:t>
            </a:r>
            <a:r>
              <a:rPr lang="ru">
                <a:solidFill>
                  <a:srgbClr val="FFFFFF"/>
                </a:solidFill>
              </a:rPr>
              <a:t> в 1984 году, запустил </a:t>
            </a:r>
            <a:r>
              <a:rPr lang="ru">
                <a:solidFill>
                  <a:srgbClr val="FFFFFF"/>
                </a:solidFill>
                <a:uFill>
                  <a:noFill/>
                </a:uFill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Virgin Mobile</a:t>
            </a:r>
            <a:r>
              <a:rPr lang="ru">
                <a:solidFill>
                  <a:srgbClr val="FFFFFF"/>
                </a:solidFill>
              </a:rPr>
              <a:t> в 1999 году, </a:t>
            </a:r>
            <a:r>
              <a:rPr lang="ru">
                <a:solidFill>
                  <a:srgbClr val="FFFFFF"/>
                </a:solidFill>
                <a:uFill>
                  <a:noFill/>
                </a:uFill>
                <a:hlinkClick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Virgin Blue</a:t>
            </a:r>
            <a:r>
              <a:rPr lang="ru">
                <a:solidFill>
                  <a:srgbClr val="FFFFFF"/>
                </a:solidFill>
              </a:rPr>
              <a:t> в Австралии — в 2000 году.</a:t>
            </a:r>
            <a:endParaRPr>
              <a:solidFill>
                <a:srgbClr val="FFFFFF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175" name="Google Shape;175;p19"/>
          <p:cNvSpPr txBox="1"/>
          <p:nvPr/>
        </p:nvSpPr>
        <p:spPr>
          <a:xfrm>
            <a:off x="328150" y="4030600"/>
            <a:ext cx="7126800" cy="171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1300">
                <a:solidFill>
                  <a:srgbClr val="FFFFFF"/>
                </a:solidFill>
              </a:rPr>
              <a:t>21 сентября 2006 года Брэнсон пообещал инвестировать доходы Virgin Atlantic и Virgin Trains в исследования в области экологически безопасного топлива. Предполагается, что инвестиции составили свыше $3 миллиардов США</a:t>
            </a:r>
            <a:endParaRPr sz="130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20"/>
          <p:cNvSpPr txBox="1"/>
          <p:nvPr>
            <p:ph type="title"/>
          </p:nvPr>
        </p:nvSpPr>
        <p:spPr>
          <a:xfrm>
            <a:off x="1297500" y="411025"/>
            <a:ext cx="7038900" cy="914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2500">
                <a:latin typeface="Comfortaa"/>
                <a:ea typeface="Comfortaa"/>
                <a:cs typeface="Comfortaa"/>
                <a:sym typeface="Comfortaa"/>
              </a:rPr>
              <a:t>Вывод</a:t>
            </a:r>
            <a:endParaRPr sz="2500"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181" name="Google Shape;181;p20"/>
          <p:cNvSpPr txBox="1"/>
          <p:nvPr>
            <p:ph idx="1" type="body"/>
          </p:nvPr>
        </p:nvSpPr>
        <p:spPr>
          <a:xfrm>
            <a:off x="1297500" y="1567550"/>
            <a:ext cx="7038900" cy="291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ru" sz="2000">
                <a:latin typeface="Comfortaa"/>
                <a:ea typeface="Comfortaa"/>
                <a:cs typeface="Comfortaa"/>
                <a:sym typeface="Comfortaa"/>
              </a:rPr>
              <a:t>Люди о которых написанно выше стали известными не благодаря оценкам в школе а усердному труду на протяжении жизни, но  основная масса двоечников остаются ими и в жизни. </a:t>
            </a:r>
            <a:endParaRPr sz="2000">
              <a:latin typeface="Comfortaa"/>
              <a:ea typeface="Comfortaa"/>
              <a:cs typeface="Comfortaa"/>
              <a:sym typeface="Comfortaa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Focus">
  <a:themeElements>
    <a:clrScheme name="Focus">
      <a:dk1>
        <a:srgbClr val="1B212C"/>
      </a:dk1>
      <a:lt1>
        <a:srgbClr val="FFFFFF"/>
      </a:lt1>
      <a:dk2>
        <a:srgbClr val="D9D9D9"/>
      </a:dk2>
      <a:lt2>
        <a:srgbClr val="82C7A5"/>
      </a:lt2>
      <a:accent1>
        <a:srgbClr val="0145AC"/>
      </a:accent1>
      <a:accent2>
        <a:srgbClr val="EECE1A"/>
      </a:accent2>
      <a:accent3>
        <a:srgbClr val="4E5567"/>
      </a:accent3>
      <a:accent4>
        <a:srgbClr val="F4D6AD"/>
      </a:accent4>
      <a:accent5>
        <a:srgbClr val="7890CD"/>
      </a:accent5>
      <a:accent6>
        <a:srgbClr val="F15E22"/>
      </a:accent6>
      <a:hlink>
        <a:srgbClr val="7890CD"/>
      </a:hlink>
      <a:folHlink>
        <a:srgbClr val="7890C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