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9" r:id="rId1"/>
  </p:sldMasterIdLst>
  <p:notesMasterIdLst>
    <p:notesMasterId r:id="rId7"/>
  </p:notesMasterIdLst>
  <p:sldIdLst>
    <p:sldId id="256" r:id="rId2"/>
    <p:sldId id="282" r:id="rId3"/>
    <p:sldId id="264" r:id="rId4"/>
    <p:sldId id="265" r:id="rId5"/>
    <p:sldId id="266" r:id="rId6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8"/>
      <p:bold r:id="rId9"/>
      <p:italic r:id="rId10"/>
      <p:boldItalic r:id="rId11"/>
    </p:embeddedFont>
    <p:embeddedFont>
      <p:font typeface="Fira Sans Condensed Medium" panose="020B0603050000020004" pitchFamily="34" charset="0"/>
      <p:regular r:id="rId12"/>
      <p:bold r:id="rId13"/>
      <p:italic r:id="rId14"/>
      <p:boldItalic r:id="rId15"/>
    </p:embeddedFont>
    <p:embeddedFont>
      <p:font typeface="Fira Sans Extra Condensed Medium" panose="020B0604020202020204" charset="0"/>
      <p:regular r:id="rId16"/>
      <p:bold r:id="rId17"/>
      <p:italic r:id="rId18"/>
      <p:boldItalic r:id="rId19"/>
    </p:embeddedFont>
    <p:embeddedFont>
      <p:font typeface="Raleway" pitchFamily="2" charset="-52"/>
      <p:regular r:id="rId20"/>
      <p:bold r:id="rId21"/>
      <p:italic r:id="rId22"/>
      <p:boldItalic r:id="rId23"/>
    </p:embeddedFont>
    <p:embeddedFont>
      <p:font typeface="Roboto" panose="02000000000000000000" pitchFamily="2" charset="0"/>
      <p:regular r:id="rId24"/>
      <p:bold r:id="rId25"/>
      <p:italic r:id="rId26"/>
      <p:boldItalic r:id="rId27"/>
    </p:embeddedFont>
    <p:embeddedFont>
      <p:font typeface="Roboto Condensed" panose="02000000000000000000" pitchFamily="2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9EED2EB-C7F5-44DD-86A2-B46DBA18946C}">
  <a:tblStyle styleId="{19EED2EB-C7F5-44DD-86A2-B46DBA18946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font" Target="fonts/font19.fntdata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34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font" Target="fonts/font18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29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font" Target="fonts/font17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font" Target="fonts/font16.fntdata"/><Relationship Id="rId28" Type="http://schemas.openxmlformats.org/officeDocument/2006/relationships/font" Target="fonts/font21.fntdata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31" Type="http://schemas.openxmlformats.org/officeDocument/2006/relationships/font" Target="fonts/font24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Relationship Id="rId27" Type="http://schemas.openxmlformats.org/officeDocument/2006/relationships/font" Target="fonts/font20.fntdata"/><Relationship Id="rId30" Type="http://schemas.openxmlformats.org/officeDocument/2006/relationships/font" Target="fonts/font23.fntdata"/><Relationship Id="rId35" Type="http://schemas.openxmlformats.org/officeDocument/2006/relationships/tableStyles" Target="tableStyles.xml"/><Relationship Id="rId8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6b9ce93fa4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6b9ce93fa4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641d90074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641d90074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5558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641d900745_8_12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641d900745_8_12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641d900745_8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641d900745_8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6b9ce93fa4_0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6b9ce93fa4_0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F3F3F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4566900" y="-7525"/>
            <a:ext cx="4577100" cy="5143500"/>
          </a:xfrm>
          <a:prstGeom prst="rect">
            <a:avLst/>
          </a:prstGeom>
          <a:solidFill>
            <a:srgbClr val="4F2CA8">
              <a:alpha val="785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954800" y="1999075"/>
            <a:ext cx="4469700" cy="18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6000">
                <a:solidFill>
                  <a:srgbClr val="F3F3F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5683900" y="3861475"/>
            <a:ext cx="2740500" cy="4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solidFill>
                  <a:srgbClr val="F3F3F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rgbClr val="F3F3F3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5796600" y="445025"/>
            <a:ext cx="2627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rgbClr val="F3F3F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719750" y="2066475"/>
            <a:ext cx="3933600" cy="182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719750" y="3799913"/>
            <a:ext cx="2768100" cy="4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719750" y="1225050"/>
            <a:ext cx="2304300" cy="1139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3F3F3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BLANK_1_1_2">
    <p:bg>
      <p:bgPr>
        <a:solidFill>
          <a:srgbClr val="F3F3F3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/>
          <p:nvPr/>
        </p:nvSpPr>
        <p:spPr>
          <a:xfrm flipH="1">
            <a:off x="75" y="2576100"/>
            <a:ext cx="9144000" cy="25761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3F3F3"/>
              </a:solidFill>
            </a:endParaRPr>
          </a:p>
        </p:txBody>
      </p:sp>
      <p:sp>
        <p:nvSpPr>
          <p:cNvPr id="79" name="Google Shape;79;p15"/>
          <p:cNvSpPr/>
          <p:nvPr/>
        </p:nvSpPr>
        <p:spPr>
          <a:xfrm flipH="1">
            <a:off x="75" y="0"/>
            <a:ext cx="9144000" cy="2576100"/>
          </a:xfrm>
          <a:prstGeom prst="rect">
            <a:avLst/>
          </a:prstGeom>
          <a:solidFill>
            <a:srgbClr val="4F2CA8">
              <a:alpha val="785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3F3F3"/>
              </a:solidFill>
            </a:endParaRPr>
          </a:p>
        </p:txBody>
      </p:sp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5235550" y="445025"/>
            <a:ext cx="3188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ctrTitle" idx="2"/>
          </p:nvPr>
        </p:nvSpPr>
        <p:spPr>
          <a:xfrm>
            <a:off x="718888" y="2918225"/>
            <a:ext cx="22095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1"/>
          </p:nvPr>
        </p:nvSpPr>
        <p:spPr>
          <a:xfrm>
            <a:off x="718900" y="3486725"/>
            <a:ext cx="22095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ctrTitle" idx="3"/>
          </p:nvPr>
        </p:nvSpPr>
        <p:spPr>
          <a:xfrm>
            <a:off x="3467313" y="2918225"/>
            <a:ext cx="22095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subTitle" idx="4"/>
          </p:nvPr>
        </p:nvSpPr>
        <p:spPr>
          <a:xfrm>
            <a:off x="3467313" y="3486725"/>
            <a:ext cx="22095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ctrTitle" idx="5"/>
          </p:nvPr>
        </p:nvSpPr>
        <p:spPr>
          <a:xfrm>
            <a:off x="6212025" y="2918225"/>
            <a:ext cx="22095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subTitle" idx="6"/>
          </p:nvPr>
        </p:nvSpPr>
        <p:spPr>
          <a:xfrm>
            <a:off x="6212040" y="3486725"/>
            <a:ext cx="22095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">
    <p:bg>
      <p:bgPr>
        <a:solidFill>
          <a:srgbClr val="F3F3F3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1460925" y="1526825"/>
            <a:ext cx="22068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title" idx="2"/>
          </p:nvPr>
        </p:nvSpPr>
        <p:spPr>
          <a:xfrm>
            <a:off x="2092450" y="445025"/>
            <a:ext cx="633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ubTitle" idx="1"/>
          </p:nvPr>
        </p:nvSpPr>
        <p:spPr>
          <a:xfrm>
            <a:off x="1460925" y="2527144"/>
            <a:ext cx="17811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ubTitle" idx="3"/>
          </p:nvPr>
        </p:nvSpPr>
        <p:spPr>
          <a:xfrm>
            <a:off x="1460925" y="3276782"/>
            <a:ext cx="17811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subTitle" idx="4"/>
          </p:nvPr>
        </p:nvSpPr>
        <p:spPr>
          <a:xfrm>
            <a:off x="1460925" y="4026419"/>
            <a:ext cx="17811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title" idx="5"/>
          </p:nvPr>
        </p:nvSpPr>
        <p:spPr>
          <a:xfrm>
            <a:off x="5777600" y="1526825"/>
            <a:ext cx="22068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subTitle" idx="6"/>
          </p:nvPr>
        </p:nvSpPr>
        <p:spPr>
          <a:xfrm>
            <a:off x="5777600" y="2527144"/>
            <a:ext cx="17811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subTitle" idx="7"/>
          </p:nvPr>
        </p:nvSpPr>
        <p:spPr>
          <a:xfrm>
            <a:off x="5777600" y="3276782"/>
            <a:ext cx="17811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subTitle" idx="8"/>
          </p:nvPr>
        </p:nvSpPr>
        <p:spPr>
          <a:xfrm>
            <a:off x="5777600" y="4026419"/>
            <a:ext cx="17811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">
    <p:bg>
      <p:bgPr>
        <a:solidFill>
          <a:srgbClr val="F3F3F3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>
            <a:spLocks noGrp="1"/>
          </p:cNvSpPr>
          <p:nvPr>
            <p:ph type="subTitle" idx="1"/>
          </p:nvPr>
        </p:nvSpPr>
        <p:spPr>
          <a:xfrm flipH="1">
            <a:off x="1589550" y="1870675"/>
            <a:ext cx="2635200" cy="77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2"/>
          </p:nvPr>
        </p:nvSpPr>
        <p:spPr>
          <a:xfrm flipH="1">
            <a:off x="5789050" y="1870675"/>
            <a:ext cx="2635200" cy="77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ubTitle" idx="3"/>
          </p:nvPr>
        </p:nvSpPr>
        <p:spPr>
          <a:xfrm flipH="1">
            <a:off x="1589550" y="3216125"/>
            <a:ext cx="2635200" cy="77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4"/>
          </p:nvPr>
        </p:nvSpPr>
        <p:spPr>
          <a:xfrm flipH="1">
            <a:off x="5789050" y="3216125"/>
            <a:ext cx="2635200" cy="77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title"/>
          </p:nvPr>
        </p:nvSpPr>
        <p:spPr>
          <a:xfrm>
            <a:off x="2092450" y="445025"/>
            <a:ext cx="633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">
    <p:bg>
      <p:bgPr>
        <a:solidFill>
          <a:srgbClr val="6C4AC2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Roboto"/>
              <a:buNone/>
              <a:defRPr sz="28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Roboto"/>
              <a:buNone/>
              <a:defRPr sz="28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Roboto"/>
              <a:buNone/>
              <a:defRPr sz="28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Roboto"/>
              <a:buNone/>
              <a:defRPr sz="28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Roboto"/>
              <a:buNone/>
              <a:defRPr sz="28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Roboto"/>
              <a:buNone/>
              <a:defRPr sz="28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Roboto"/>
              <a:buNone/>
              <a:defRPr sz="28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Roboto"/>
              <a:buNone/>
              <a:defRPr sz="28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Roboto"/>
              <a:buNone/>
              <a:defRPr sz="28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"/>
              <a:buChar char="●"/>
              <a:defRPr sz="12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"/>
              <a:buChar char="○"/>
              <a:defRPr sz="12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"/>
              <a:buChar char="■"/>
              <a:defRPr sz="12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"/>
              <a:buChar char="●"/>
              <a:defRPr sz="12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"/>
              <a:buChar char="○"/>
              <a:defRPr sz="12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"/>
              <a:buChar char="■"/>
              <a:defRPr sz="12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"/>
              <a:buChar char="●"/>
              <a:defRPr sz="12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"/>
              <a:buChar char="○"/>
              <a:defRPr sz="12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"/>
              <a:buChar char="■"/>
              <a:defRPr sz="12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5" r:id="rId3"/>
    <p:sldLayoutId id="2147483658" r:id="rId4"/>
    <p:sldLayoutId id="2147483661" r:id="rId5"/>
    <p:sldLayoutId id="2147483662" r:id="rId6"/>
    <p:sldLayoutId id="2147483664" r:id="rId7"/>
    <p:sldLayoutId id="214748366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ctrTitle"/>
          </p:nvPr>
        </p:nvSpPr>
        <p:spPr>
          <a:xfrm>
            <a:off x="4408283" y="1640550"/>
            <a:ext cx="4469700" cy="18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Джерела кофеїну, їх застосування в медицині</a:t>
            </a:r>
            <a:endParaRPr sz="11500" dirty="0">
              <a:latin typeface="Century Gothic" panose="020B0502020202020204" pitchFamily="34" charset="0"/>
            </a:endParaRPr>
          </a:p>
        </p:txBody>
      </p:sp>
      <p:sp>
        <p:nvSpPr>
          <p:cNvPr id="137" name="Google Shape;137;p24"/>
          <p:cNvSpPr/>
          <p:nvPr/>
        </p:nvSpPr>
        <p:spPr>
          <a:xfrm>
            <a:off x="719743" y="633115"/>
            <a:ext cx="384600" cy="384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6" name="Google Shape;186;p29">
            <a:extLst>
              <a:ext uri="{FF2B5EF4-FFF2-40B4-BE49-F238E27FC236}">
                <a16:creationId xmlns:a16="http://schemas.microsoft.com/office/drawing/2014/main" id="{19873BBF-D17F-64EC-8CCB-41CCFF026064}"/>
              </a:ext>
            </a:extLst>
          </p:cNvPr>
          <p:cNvCxnSpPr>
            <a:cxnSpLocks/>
          </p:cNvCxnSpPr>
          <p:nvPr/>
        </p:nvCxnSpPr>
        <p:spPr>
          <a:xfrm>
            <a:off x="6742771" y="3360234"/>
            <a:ext cx="2135212" cy="0"/>
          </a:xfrm>
          <a:prstGeom prst="straightConnector1">
            <a:avLst/>
          </a:prstGeom>
          <a:noFill/>
          <a:ln w="9525" cap="flat" cmpd="sng">
            <a:solidFill>
              <a:schemeClr val="tx2"/>
            </a:solidFill>
            <a:prstDash val="lgDash"/>
            <a:round/>
            <a:headEnd type="oval" w="med" len="med"/>
            <a:tailEnd type="oval" w="med" len="med"/>
          </a:ln>
        </p:spPr>
      </p:cxnSp>
      <p:sp>
        <p:nvSpPr>
          <p:cNvPr id="12" name="Google Shape;137;p24">
            <a:extLst>
              <a:ext uri="{FF2B5EF4-FFF2-40B4-BE49-F238E27FC236}">
                <a16:creationId xmlns:a16="http://schemas.microsoft.com/office/drawing/2014/main" id="{7457C502-7A58-5B5F-F3FD-3EF7D6698DB0}"/>
              </a:ext>
            </a:extLst>
          </p:cNvPr>
          <p:cNvSpPr/>
          <p:nvPr/>
        </p:nvSpPr>
        <p:spPr>
          <a:xfrm>
            <a:off x="719744" y="633116"/>
            <a:ext cx="384600" cy="3846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137;p24">
            <a:extLst>
              <a:ext uri="{FF2B5EF4-FFF2-40B4-BE49-F238E27FC236}">
                <a16:creationId xmlns:a16="http://schemas.microsoft.com/office/drawing/2014/main" id="{F928BDBC-3E43-C7F0-0A77-BE0C48424E69}"/>
              </a:ext>
            </a:extLst>
          </p:cNvPr>
          <p:cNvSpPr/>
          <p:nvPr/>
        </p:nvSpPr>
        <p:spPr>
          <a:xfrm>
            <a:off x="717385" y="633114"/>
            <a:ext cx="722999" cy="72299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21;p32">
            <a:extLst>
              <a:ext uri="{FF2B5EF4-FFF2-40B4-BE49-F238E27FC236}">
                <a16:creationId xmlns:a16="http://schemas.microsoft.com/office/drawing/2014/main" id="{FED62293-1EED-1490-9985-774E36C7E93F}"/>
              </a:ext>
            </a:extLst>
          </p:cNvPr>
          <p:cNvSpPr/>
          <p:nvPr/>
        </p:nvSpPr>
        <p:spPr>
          <a:xfrm rot="10800000" flipH="1">
            <a:off x="794864" y="1121786"/>
            <a:ext cx="706289" cy="71254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" name="Google Shape;137;p24">
            <a:extLst>
              <a:ext uri="{FF2B5EF4-FFF2-40B4-BE49-F238E27FC236}">
                <a16:creationId xmlns:a16="http://schemas.microsoft.com/office/drawing/2014/main" id="{42A24783-17CB-4C76-7708-371637ED853B}"/>
              </a:ext>
            </a:extLst>
          </p:cNvPr>
          <p:cNvSpPr/>
          <p:nvPr/>
        </p:nvSpPr>
        <p:spPr>
          <a:xfrm>
            <a:off x="778154" y="2823012"/>
            <a:ext cx="722999" cy="72299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96A891-E306-B6B6-A224-4CD0B878E122}"/>
              </a:ext>
            </a:extLst>
          </p:cNvPr>
          <p:cNvSpPr txBox="1"/>
          <p:nvPr/>
        </p:nvSpPr>
        <p:spPr>
          <a:xfrm>
            <a:off x="1598173" y="1057498"/>
            <a:ext cx="385848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uk-UA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Кофеїн є поширеним матеріалом серед медичних препаратів. Кофеїн є одним з найбільш вживаних психоактивних речовин у світі.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0C4FDA-F168-5472-F634-25C073CBAAC9}"/>
              </a:ext>
            </a:extLst>
          </p:cNvPr>
          <p:cNvSpPr txBox="1"/>
          <p:nvPr/>
        </p:nvSpPr>
        <p:spPr>
          <a:xfrm>
            <a:off x="1615358" y="2713385"/>
            <a:ext cx="380013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uk-UA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Крім того, в останні десятиліття було проведено значну кількість досліджень, що розглядають можливість застосування кофеїну як медичного препарату.</a:t>
            </a:r>
            <a:endParaRPr lang="uk-UA" sz="12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Google Shape;193;p29">
            <a:extLst>
              <a:ext uri="{FF2B5EF4-FFF2-40B4-BE49-F238E27FC236}">
                <a16:creationId xmlns:a16="http://schemas.microsoft.com/office/drawing/2014/main" id="{A1BB0DC7-A890-EDA5-CCF8-31B21F8F7812}"/>
              </a:ext>
            </a:extLst>
          </p:cNvPr>
          <p:cNvSpPr/>
          <p:nvPr/>
        </p:nvSpPr>
        <p:spPr>
          <a:xfrm>
            <a:off x="778154" y="1111332"/>
            <a:ext cx="723000" cy="723000"/>
          </a:xfrm>
          <a:prstGeom prst="rect">
            <a:avLst/>
          </a:prstGeom>
          <a:gradFill>
            <a:gsLst>
              <a:gs pos="0">
                <a:srgbClr val="6138C7"/>
              </a:gs>
              <a:gs pos="100000">
                <a:srgbClr val="6C4AC2"/>
              </a:gs>
            </a:gsLst>
            <a:lin ang="5400012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6" name="Google Shape;198;p29">
            <a:extLst>
              <a:ext uri="{FF2B5EF4-FFF2-40B4-BE49-F238E27FC236}">
                <a16:creationId xmlns:a16="http://schemas.microsoft.com/office/drawing/2014/main" id="{087ABD69-B221-9EB1-0873-1EA182CDDD5E}"/>
              </a:ext>
            </a:extLst>
          </p:cNvPr>
          <p:cNvGrpSpPr/>
          <p:nvPr/>
        </p:nvGrpSpPr>
        <p:grpSpPr>
          <a:xfrm>
            <a:off x="1000264" y="1297023"/>
            <a:ext cx="278795" cy="351615"/>
            <a:chOff x="8010427" y="3348503"/>
            <a:chExt cx="278795" cy="351615"/>
          </a:xfrm>
        </p:grpSpPr>
        <p:sp>
          <p:nvSpPr>
            <p:cNvPr id="17" name="Google Shape;199;p29">
              <a:extLst>
                <a:ext uri="{FF2B5EF4-FFF2-40B4-BE49-F238E27FC236}">
                  <a16:creationId xmlns:a16="http://schemas.microsoft.com/office/drawing/2014/main" id="{64EE0C04-3B94-65D3-9DDC-6C45BC8AB39E}"/>
                </a:ext>
              </a:extLst>
            </p:cNvPr>
            <p:cNvSpPr/>
            <p:nvPr/>
          </p:nvSpPr>
          <p:spPr>
            <a:xfrm>
              <a:off x="8010427" y="3348503"/>
              <a:ext cx="278795" cy="351615"/>
            </a:xfrm>
            <a:custGeom>
              <a:avLst/>
              <a:gdLst/>
              <a:ahLst/>
              <a:cxnLst/>
              <a:rect l="l" t="t" r="r" b="b"/>
              <a:pathLst>
                <a:path w="8752" h="11038" extrusionOk="0">
                  <a:moveTo>
                    <a:pt x="6216" y="322"/>
                  </a:moveTo>
                  <a:cubicBezTo>
                    <a:pt x="6323" y="322"/>
                    <a:pt x="6406" y="405"/>
                    <a:pt x="6406" y="512"/>
                  </a:cubicBezTo>
                  <a:lnTo>
                    <a:pt x="6406" y="1215"/>
                  </a:lnTo>
                  <a:cubicBezTo>
                    <a:pt x="6406" y="1310"/>
                    <a:pt x="6323" y="1405"/>
                    <a:pt x="6216" y="1405"/>
                  </a:cubicBezTo>
                  <a:lnTo>
                    <a:pt x="5311" y="1405"/>
                  </a:lnTo>
                  <a:cubicBezTo>
                    <a:pt x="5216" y="1405"/>
                    <a:pt x="5144" y="1477"/>
                    <a:pt x="5144" y="1572"/>
                  </a:cubicBezTo>
                  <a:cubicBezTo>
                    <a:pt x="5144" y="1893"/>
                    <a:pt x="4882" y="2144"/>
                    <a:pt x="4561" y="2144"/>
                  </a:cubicBezTo>
                  <a:lnTo>
                    <a:pt x="4203" y="2144"/>
                  </a:lnTo>
                  <a:cubicBezTo>
                    <a:pt x="3882" y="2144"/>
                    <a:pt x="3632" y="1882"/>
                    <a:pt x="3632" y="1572"/>
                  </a:cubicBezTo>
                  <a:cubicBezTo>
                    <a:pt x="3632" y="1477"/>
                    <a:pt x="3549" y="1405"/>
                    <a:pt x="3465" y="1405"/>
                  </a:cubicBezTo>
                  <a:lnTo>
                    <a:pt x="2560" y="1405"/>
                  </a:lnTo>
                  <a:cubicBezTo>
                    <a:pt x="2453" y="1405"/>
                    <a:pt x="2358" y="1310"/>
                    <a:pt x="2358" y="1215"/>
                  </a:cubicBezTo>
                  <a:lnTo>
                    <a:pt x="2346" y="512"/>
                  </a:lnTo>
                  <a:cubicBezTo>
                    <a:pt x="2346" y="405"/>
                    <a:pt x="2441" y="322"/>
                    <a:pt x="2537" y="322"/>
                  </a:cubicBezTo>
                  <a:close/>
                  <a:moveTo>
                    <a:pt x="2525" y="0"/>
                  </a:moveTo>
                  <a:cubicBezTo>
                    <a:pt x="2239" y="0"/>
                    <a:pt x="2025" y="227"/>
                    <a:pt x="2025" y="512"/>
                  </a:cubicBezTo>
                  <a:lnTo>
                    <a:pt x="632" y="512"/>
                  </a:lnTo>
                  <a:cubicBezTo>
                    <a:pt x="274" y="512"/>
                    <a:pt x="1" y="798"/>
                    <a:pt x="1" y="1143"/>
                  </a:cubicBezTo>
                  <a:lnTo>
                    <a:pt x="1" y="7656"/>
                  </a:lnTo>
                  <a:cubicBezTo>
                    <a:pt x="1" y="7739"/>
                    <a:pt x="72" y="7823"/>
                    <a:pt x="155" y="7823"/>
                  </a:cubicBezTo>
                  <a:cubicBezTo>
                    <a:pt x="251" y="7823"/>
                    <a:pt x="322" y="7739"/>
                    <a:pt x="322" y="7656"/>
                  </a:cubicBezTo>
                  <a:lnTo>
                    <a:pt x="322" y="1143"/>
                  </a:lnTo>
                  <a:cubicBezTo>
                    <a:pt x="322" y="965"/>
                    <a:pt x="477" y="822"/>
                    <a:pt x="655" y="822"/>
                  </a:cubicBezTo>
                  <a:lnTo>
                    <a:pt x="1036" y="822"/>
                  </a:lnTo>
                  <a:lnTo>
                    <a:pt x="1036" y="9918"/>
                  </a:lnTo>
                  <a:cubicBezTo>
                    <a:pt x="1036" y="10002"/>
                    <a:pt x="1108" y="10085"/>
                    <a:pt x="1203" y="10085"/>
                  </a:cubicBezTo>
                  <a:lnTo>
                    <a:pt x="7573" y="10085"/>
                  </a:lnTo>
                  <a:cubicBezTo>
                    <a:pt x="7656" y="10085"/>
                    <a:pt x="7728" y="10002"/>
                    <a:pt x="7728" y="9918"/>
                  </a:cubicBezTo>
                  <a:lnTo>
                    <a:pt x="7728" y="822"/>
                  </a:lnTo>
                  <a:lnTo>
                    <a:pt x="8121" y="822"/>
                  </a:lnTo>
                  <a:cubicBezTo>
                    <a:pt x="8299" y="822"/>
                    <a:pt x="8442" y="965"/>
                    <a:pt x="8442" y="1143"/>
                  </a:cubicBezTo>
                  <a:lnTo>
                    <a:pt x="8442" y="10395"/>
                  </a:lnTo>
                  <a:cubicBezTo>
                    <a:pt x="8442" y="10573"/>
                    <a:pt x="8299" y="10716"/>
                    <a:pt x="8121" y="10716"/>
                  </a:cubicBezTo>
                  <a:lnTo>
                    <a:pt x="667" y="10716"/>
                  </a:lnTo>
                  <a:cubicBezTo>
                    <a:pt x="489" y="10716"/>
                    <a:pt x="334" y="10573"/>
                    <a:pt x="334" y="10395"/>
                  </a:cubicBezTo>
                  <a:lnTo>
                    <a:pt x="334" y="8418"/>
                  </a:lnTo>
                  <a:cubicBezTo>
                    <a:pt x="334" y="8323"/>
                    <a:pt x="263" y="8251"/>
                    <a:pt x="167" y="8251"/>
                  </a:cubicBezTo>
                  <a:cubicBezTo>
                    <a:pt x="84" y="8251"/>
                    <a:pt x="12" y="8323"/>
                    <a:pt x="12" y="8418"/>
                  </a:cubicBezTo>
                  <a:lnTo>
                    <a:pt x="12" y="10395"/>
                  </a:lnTo>
                  <a:cubicBezTo>
                    <a:pt x="12" y="10752"/>
                    <a:pt x="298" y="11037"/>
                    <a:pt x="644" y="11037"/>
                  </a:cubicBezTo>
                  <a:lnTo>
                    <a:pt x="8109" y="11037"/>
                  </a:lnTo>
                  <a:cubicBezTo>
                    <a:pt x="8466" y="11037"/>
                    <a:pt x="8740" y="10752"/>
                    <a:pt x="8740" y="10395"/>
                  </a:cubicBezTo>
                  <a:lnTo>
                    <a:pt x="8740" y="1143"/>
                  </a:lnTo>
                  <a:cubicBezTo>
                    <a:pt x="8752" y="810"/>
                    <a:pt x="8454" y="512"/>
                    <a:pt x="8109" y="512"/>
                  </a:cubicBezTo>
                  <a:lnTo>
                    <a:pt x="7299" y="512"/>
                  </a:lnTo>
                  <a:cubicBezTo>
                    <a:pt x="7216" y="512"/>
                    <a:pt x="7144" y="584"/>
                    <a:pt x="7144" y="679"/>
                  </a:cubicBezTo>
                  <a:cubicBezTo>
                    <a:pt x="7144" y="762"/>
                    <a:pt x="7216" y="834"/>
                    <a:pt x="7299" y="834"/>
                  </a:cubicBezTo>
                  <a:lnTo>
                    <a:pt x="7406" y="834"/>
                  </a:lnTo>
                  <a:lnTo>
                    <a:pt x="7406" y="9764"/>
                  </a:lnTo>
                  <a:lnTo>
                    <a:pt x="1370" y="9764"/>
                  </a:lnTo>
                  <a:lnTo>
                    <a:pt x="1370" y="834"/>
                  </a:lnTo>
                  <a:lnTo>
                    <a:pt x="2037" y="834"/>
                  </a:lnTo>
                  <a:lnTo>
                    <a:pt x="2037" y="1215"/>
                  </a:lnTo>
                  <a:cubicBezTo>
                    <a:pt x="2037" y="1489"/>
                    <a:pt x="2263" y="1715"/>
                    <a:pt x="2537" y="1715"/>
                  </a:cubicBezTo>
                  <a:lnTo>
                    <a:pt x="3299" y="1715"/>
                  </a:lnTo>
                  <a:cubicBezTo>
                    <a:pt x="3370" y="2132"/>
                    <a:pt x="3751" y="2465"/>
                    <a:pt x="4192" y="2465"/>
                  </a:cubicBezTo>
                  <a:lnTo>
                    <a:pt x="4549" y="2465"/>
                  </a:lnTo>
                  <a:cubicBezTo>
                    <a:pt x="5001" y="2465"/>
                    <a:pt x="5370" y="2132"/>
                    <a:pt x="5442" y="1715"/>
                  </a:cubicBezTo>
                  <a:lnTo>
                    <a:pt x="6204" y="1715"/>
                  </a:lnTo>
                  <a:cubicBezTo>
                    <a:pt x="6489" y="1715"/>
                    <a:pt x="6704" y="1489"/>
                    <a:pt x="6704" y="1215"/>
                  </a:cubicBezTo>
                  <a:lnTo>
                    <a:pt x="6704" y="512"/>
                  </a:lnTo>
                  <a:cubicBezTo>
                    <a:pt x="6704" y="227"/>
                    <a:pt x="6489" y="0"/>
                    <a:pt x="6204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200;p29">
              <a:extLst>
                <a:ext uri="{FF2B5EF4-FFF2-40B4-BE49-F238E27FC236}">
                  <a16:creationId xmlns:a16="http://schemas.microsoft.com/office/drawing/2014/main" id="{432D8591-41C8-206F-2572-CF39A31AD8E8}"/>
                </a:ext>
              </a:extLst>
            </p:cNvPr>
            <p:cNvSpPr/>
            <p:nvPr/>
          </p:nvSpPr>
          <p:spPr>
            <a:xfrm>
              <a:off x="8078692" y="3438653"/>
              <a:ext cx="142264" cy="100216"/>
            </a:xfrm>
            <a:custGeom>
              <a:avLst/>
              <a:gdLst/>
              <a:ahLst/>
              <a:cxnLst/>
              <a:rect l="l" t="t" r="r" b="b"/>
              <a:pathLst>
                <a:path w="4466" h="3146" extrusionOk="0">
                  <a:moveTo>
                    <a:pt x="2742" y="1"/>
                  </a:moveTo>
                  <a:cubicBezTo>
                    <a:pt x="2676" y="1"/>
                    <a:pt x="2609" y="43"/>
                    <a:pt x="2584" y="123"/>
                  </a:cubicBezTo>
                  <a:lnTo>
                    <a:pt x="1989" y="2433"/>
                  </a:lnTo>
                  <a:lnTo>
                    <a:pt x="1429" y="778"/>
                  </a:lnTo>
                  <a:cubicBezTo>
                    <a:pt x="1403" y="705"/>
                    <a:pt x="1335" y="665"/>
                    <a:pt x="1268" y="665"/>
                  </a:cubicBezTo>
                  <a:cubicBezTo>
                    <a:pt x="1216" y="665"/>
                    <a:pt x="1163" y="690"/>
                    <a:pt x="1132" y="742"/>
                  </a:cubicBezTo>
                  <a:lnTo>
                    <a:pt x="656" y="1600"/>
                  </a:lnTo>
                  <a:lnTo>
                    <a:pt x="155" y="1600"/>
                  </a:lnTo>
                  <a:cubicBezTo>
                    <a:pt x="72" y="1600"/>
                    <a:pt x="1" y="1671"/>
                    <a:pt x="1" y="1754"/>
                  </a:cubicBezTo>
                  <a:cubicBezTo>
                    <a:pt x="1" y="1850"/>
                    <a:pt x="72" y="1921"/>
                    <a:pt x="155" y="1921"/>
                  </a:cubicBezTo>
                  <a:lnTo>
                    <a:pt x="739" y="1921"/>
                  </a:lnTo>
                  <a:cubicBezTo>
                    <a:pt x="798" y="1921"/>
                    <a:pt x="846" y="1897"/>
                    <a:pt x="894" y="1838"/>
                  </a:cubicBezTo>
                  <a:lnTo>
                    <a:pt x="1227" y="1219"/>
                  </a:lnTo>
                  <a:lnTo>
                    <a:pt x="1858" y="3040"/>
                  </a:lnTo>
                  <a:cubicBezTo>
                    <a:pt x="1887" y="3110"/>
                    <a:pt x="1951" y="3146"/>
                    <a:pt x="2013" y="3146"/>
                  </a:cubicBezTo>
                  <a:cubicBezTo>
                    <a:pt x="2079" y="3146"/>
                    <a:pt x="2143" y="3107"/>
                    <a:pt x="2168" y="3028"/>
                  </a:cubicBezTo>
                  <a:lnTo>
                    <a:pt x="2763" y="683"/>
                  </a:lnTo>
                  <a:lnTo>
                    <a:pt x="3168" y="1802"/>
                  </a:lnTo>
                  <a:cubicBezTo>
                    <a:pt x="3192" y="1861"/>
                    <a:pt x="3251" y="1909"/>
                    <a:pt x="3311" y="1909"/>
                  </a:cubicBezTo>
                  <a:lnTo>
                    <a:pt x="4287" y="1909"/>
                  </a:lnTo>
                  <a:cubicBezTo>
                    <a:pt x="4370" y="1909"/>
                    <a:pt x="4442" y="1838"/>
                    <a:pt x="4442" y="1742"/>
                  </a:cubicBezTo>
                  <a:cubicBezTo>
                    <a:pt x="4466" y="1671"/>
                    <a:pt x="4382" y="1600"/>
                    <a:pt x="4299" y="1600"/>
                  </a:cubicBezTo>
                  <a:lnTo>
                    <a:pt x="3454" y="1600"/>
                  </a:lnTo>
                  <a:lnTo>
                    <a:pt x="2894" y="111"/>
                  </a:lnTo>
                  <a:cubicBezTo>
                    <a:pt x="2865" y="37"/>
                    <a:pt x="2804" y="1"/>
                    <a:pt x="274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201;p29">
              <a:extLst>
                <a:ext uri="{FF2B5EF4-FFF2-40B4-BE49-F238E27FC236}">
                  <a16:creationId xmlns:a16="http://schemas.microsoft.com/office/drawing/2014/main" id="{45E9528E-D2E6-26A6-F31D-541EB324F81D}"/>
                </a:ext>
              </a:extLst>
            </p:cNvPr>
            <p:cNvSpPr/>
            <p:nvPr/>
          </p:nvSpPr>
          <p:spPr>
            <a:xfrm>
              <a:off x="8079074" y="3574928"/>
              <a:ext cx="141882" cy="10257"/>
            </a:xfrm>
            <a:custGeom>
              <a:avLst/>
              <a:gdLst/>
              <a:ahLst/>
              <a:cxnLst/>
              <a:rect l="l" t="t" r="r" b="b"/>
              <a:pathLst>
                <a:path w="4454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4287" y="322"/>
                  </a:lnTo>
                  <a:cubicBezTo>
                    <a:pt x="4370" y="322"/>
                    <a:pt x="4454" y="250"/>
                    <a:pt x="4454" y="155"/>
                  </a:cubicBezTo>
                  <a:cubicBezTo>
                    <a:pt x="4454" y="72"/>
                    <a:pt x="4370" y="0"/>
                    <a:pt x="428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202;p29">
              <a:extLst>
                <a:ext uri="{FF2B5EF4-FFF2-40B4-BE49-F238E27FC236}">
                  <a16:creationId xmlns:a16="http://schemas.microsoft.com/office/drawing/2014/main" id="{7C7DDA45-1BB2-CBCC-C7CB-099FBD61FE2A}"/>
                </a:ext>
              </a:extLst>
            </p:cNvPr>
            <p:cNvSpPr/>
            <p:nvPr/>
          </p:nvSpPr>
          <p:spPr>
            <a:xfrm>
              <a:off x="8079074" y="3619685"/>
              <a:ext cx="141882" cy="10640"/>
            </a:xfrm>
            <a:custGeom>
              <a:avLst/>
              <a:gdLst/>
              <a:ahLst/>
              <a:cxnLst/>
              <a:rect l="l" t="t" r="r" b="b"/>
              <a:pathLst>
                <a:path w="4454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7" y="334"/>
                  </a:cubicBezTo>
                  <a:lnTo>
                    <a:pt x="4287" y="334"/>
                  </a:lnTo>
                  <a:cubicBezTo>
                    <a:pt x="4370" y="334"/>
                    <a:pt x="4454" y="262"/>
                    <a:pt x="4454" y="167"/>
                  </a:cubicBezTo>
                  <a:cubicBezTo>
                    <a:pt x="4454" y="84"/>
                    <a:pt x="4370" y="0"/>
                    <a:pt x="4287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" name="Google Shape;316;p33">
            <a:extLst>
              <a:ext uri="{FF2B5EF4-FFF2-40B4-BE49-F238E27FC236}">
                <a16:creationId xmlns:a16="http://schemas.microsoft.com/office/drawing/2014/main" id="{A85C0961-8FAA-3962-45FF-A66D6D0962D5}"/>
              </a:ext>
            </a:extLst>
          </p:cNvPr>
          <p:cNvGrpSpPr/>
          <p:nvPr/>
        </p:nvGrpSpPr>
        <p:grpSpPr>
          <a:xfrm>
            <a:off x="955690" y="3008321"/>
            <a:ext cx="367925" cy="352380"/>
            <a:chOff x="7101317" y="2441655"/>
            <a:chExt cx="367925" cy="352380"/>
          </a:xfrm>
          <a:solidFill>
            <a:schemeClr val="tx2"/>
          </a:solidFill>
        </p:grpSpPr>
        <p:sp>
          <p:nvSpPr>
            <p:cNvPr id="22" name="Google Shape;317;p33">
              <a:extLst>
                <a:ext uri="{FF2B5EF4-FFF2-40B4-BE49-F238E27FC236}">
                  <a16:creationId xmlns:a16="http://schemas.microsoft.com/office/drawing/2014/main" id="{93A71284-E871-14F9-DEE6-EF6C9C868F0E}"/>
                </a:ext>
              </a:extLst>
            </p:cNvPr>
            <p:cNvSpPr/>
            <p:nvPr/>
          </p:nvSpPr>
          <p:spPr>
            <a:xfrm>
              <a:off x="7101317" y="2441655"/>
              <a:ext cx="367925" cy="352380"/>
            </a:xfrm>
            <a:custGeom>
              <a:avLst/>
              <a:gdLst/>
              <a:ahLst/>
              <a:cxnLst/>
              <a:rect l="l" t="t" r="r" b="b"/>
              <a:pathLst>
                <a:path w="11550" h="11062" extrusionOk="0">
                  <a:moveTo>
                    <a:pt x="7061" y="334"/>
                  </a:moveTo>
                  <a:cubicBezTo>
                    <a:pt x="7799" y="334"/>
                    <a:pt x="8406" y="941"/>
                    <a:pt x="8406" y="1679"/>
                  </a:cubicBezTo>
                  <a:lnTo>
                    <a:pt x="8406" y="3108"/>
                  </a:lnTo>
                  <a:lnTo>
                    <a:pt x="7906" y="3108"/>
                  </a:lnTo>
                  <a:lnTo>
                    <a:pt x="7906" y="1679"/>
                  </a:lnTo>
                  <a:cubicBezTo>
                    <a:pt x="7906" y="1227"/>
                    <a:pt x="7537" y="834"/>
                    <a:pt x="7061" y="834"/>
                  </a:cubicBezTo>
                  <a:lnTo>
                    <a:pt x="4465" y="834"/>
                  </a:lnTo>
                  <a:cubicBezTo>
                    <a:pt x="4001" y="834"/>
                    <a:pt x="3620" y="1203"/>
                    <a:pt x="3620" y="1679"/>
                  </a:cubicBezTo>
                  <a:lnTo>
                    <a:pt x="3620" y="2429"/>
                  </a:lnTo>
                  <a:cubicBezTo>
                    <a:pt x="3620" y="2513"/>
                    <a:pt x="3691" y="2596"/>
                    <a:pt x="3786" y="2596"/>
                  </a:cubicBezTo>
                  <a:cubicBezTo>
                    <a:pt x="3870" y="2596"/>
                    <a:pt x="3941" y="2513"/>
                    <a:pt x="3941" y="2429"/>
                  </a:cubicBezTo>
                  <a:lnTo>
                    <a:pt x="3941" y="1679"/>
                  </a:lnTo>
                  <a:cubicBezTo>
                    <a:pt x="3941" y="1406"/>
                    <a:pt x="4167" y="1179"/>
                    <a:pt x="4453" y="1179"/>
                  </a:cubicBezTo>
                  <a:lnTo>
                    <a:pt x="7037" y="1179"/>
                  </a:lnTo>
                  <a:cubicBezTo>
                    <a:pt x="7323" y="1179"/>
                    <a:pt x="7549" y="1406"/>
                    <a:pt x="7549" y="1679"/>
                  </a:cubicBezTo>
                  <a:lnTo>
                    <a:pt x="7549" y="3108"/>
                  </a:lnTo>
                  <a:lnTo>
                    <a:pt x="3108" y="3108"/>
                  </a:lnTo>
                  <a:lnTo>
                    <a:pt x="3120" y="1679"/>
                  </a:lnTo>
                  <a:cubicBezTo>
                    <a:pt x="3120" y="941"/>
                    <a:pt x="3727" y="334"/>
                    <a:pt x="4465" y="334"/>
                  </a:cubicBezTo>
                  <a:close/>
                  <a:moveTo>
                    <a:pt x="8382" y="3453"/>
                  </a:moveTo>
                  <a:cubicBezTo>
                    <a:pt x="9930" y="3453"/>
                    <a:pt x="11180" y="4704"/>
                    <a:pt x="11180" y="6251"/>
                  </a:cubicBezTo>
                  <a:lnTo>
                    <a:pt x="11180" y="9252"/>
                  </a:lnTo>
                  <a:lnTo>
                    <a:pt x="2905" y="9252"/>
                  </a:lnTo>
                  <a:cubicBezTo>
                    <a:pt x="2822" y="9252"/>
                    <a:pt x="2739" y="9335"/>
                    <a:pt x="2739" y="9418"/>
                  </a:cubicBezTo>
                  <a:cubicBezTo>
                    <a:pt x="2739" y="9514"/>
                    <a:pt x="2822" y="9585"/>
                    <a:pt x="2905" y="9585"/>
                  </a:cubicBezTo>
                  <a:lnTo>
                    <a:pt x="11180" y="9585"/>
                  </a:lnTo>
                  <a:lnTo>
                    <a:pt x="11180" y="10288"/>
                  </a:lnTo>
                  <a:cubicBezTo>
                    <a:pt x="11168" y="10538"/>
                    <a:pt x="10942" y="10728"/>
                    <a:pt x="10716" y="10728"/>
                  </a:cubicBezTo>
                  <a:cubicBezTo>
                    <a:pt x="10716" y="10716"/>
                    <a:pt x="822" y="10716"/>
                    <a:pt x="774" y="10716"/>
                  </a:cubicBezTo>
                  <a:cubicBezTo>
                    <a:pt x="536" y="10704"/>
                    <a:pt x="334" y="10490"/>
                    <a:pt x="334" y="10240"/>
                  </a:cubicBezTo>
                  <a:lnTo>
                    <a:pt x="334" y="9585"/>
                  </a:lnTo>
                  <a:lnTo>
                    <a:pt x="2072" y="9585"/>
                  </a:lnTo>
                  <a:cubicBezTo>
                    <a:pt x="2167" y="9585"/>
                    <a:pt x="2239" y="9514"/>
                    <a:pt x="2239" y="9418"/>
                  </a:cubicBezTo>
                  <a:cubicBezTo>
                    <a:pt x="2239" y="9335"/>
                    <a:pt x="2167" y="9252"/>
                    <a:pt x="2072" y="9252"/>
                  </a:cubicBezTo>
                  <a:lnTo>
                    <a:pt x="334" y="9252"/>
                  </a:lnTo>
                  <a:lnTo>
                    <a:pt x="334" y="6251"/>
                  </a:lnTo>
                  <a:cubicBezTo>
                    <a:pt x="334" y="4704"/>
                    <a:pt x="1584" y="3453"/>
                    <a:pt x="3132" y="3453"/>
                  </a:cubicBezTo>
                  <a:close/>
                  <a:moveTo>
                    <a:pt x="4465" y="1"/>
                  </a:moveTo>
                  <a:cubicBezTo>
                    <a:pt x="3536" y="1"/>
                    <a:pt x="2786" y="763"/>
                    <a:pt x="2786" y="1679"/>
                  </a:cubicBezTo>
                  <a:lnTo>
                    <a:pt x="2786" y="3132"/>
                  </a:lnTo>
                  <a:cubicBezTo>
                    <a:pt x="1227" y="3311"/>
                    <a:pt x="0" y="4632"/>
                    <a:pt x="0" y="6239"/>
                  </a:cubicBezTo>
                  <a:lnTo>
                    <a:pt x="0" y="10240"/>
                  </a:lnTo>
                  <a:cubicBezTo>
                    <a:pt x="0" y="10692"/>
                    <a:pt x="357" y="11061"/>
                    <a:pt x="822" y="11061"/>
                  </a:cubicBezTo>
                  <a:lnTo>
                    <a:pt x="10740" y="11061"/>
                  </a:lnTo>
                  <a:cubicBezTo>
                    <a:pt x="11180" y="11061"/>
                    <a:pt x="11549" y="10704"/>
                    <a:pt x="11549" y="10240"/>
                  </a:cubicBezTo>
                  <a:lnTo>
                    <a:pt x="11549" y="6239"/>
                  </a:lnTo>
                  <a:cubicBezTo>
                    <a:pt x="11526" y="4632"/>
                    <a:pt x="10299" y="3287"/>
                    <a:pt x="8739" y="3132"/>
                  </a:cubicBezTo>
                  <a:lnTo>
                    <a:pt x="8739" y="1679"/>
                  </a:lnTo>
                  <a:cubicBezTo>
                    <a:pt x="8739" y="751"/>
                    <a:pt x="7977" y="1"/>
                    <a:pt x="7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" name="Google Shape;318;p33">
              <a:extLst>
                <a:ext uri="{FF2B5EF4-FFF2-40B4-BE49-F238E27FC236}">
                  <a16:creationId xmlns:a16="http://schemas.microsoft.com/office/drawing/2014/main" id="{3E37C56C-F912-6EC6-C7A0-B2590AAD403B}"/>
                </a:ext>
              </a:extLst>
            </p:cNvPr>
            <p:cNvSpPr/>
            <p:nvPr/>
          </p:nvSpPr>
          <p:spPr>
            <a:xfrm>
              <a:off x="7222302" y="2588443"/>
              <a:ext cx="124426" cy="124043"/>
            </a:xfrm>
            <a:custGeom>
              <a:avLst/>
              <a:gdLst/>
              <a:ahLst/>
              <a:cxnLst/>
              <a:rect l="l" t="t" r="r" b="b"/>
              <a:pathLst>
                <a:path w="3906" h="3894" extrusionOk="0">
                  <a:moveTo>
                    <a:pt x="2441" y="334"/>
                  </a:moveTo>
                  <a:lnTo>
                    <a:pt x="2441" y="1286"/>
                  </a:lnTo>
                  <a:cubicBezTo>
                    <a:pt x="2441" y="1381"/>
                    <a:pt x="2513" y="1453"/>
                    <a:pt x="2608" y="1453"/>
                  </a:cubicBezTo>
                  <a:lnTo>
                    <a:pt x="3560" y="1453"/>
                  </a:lnTo>
                  <a:lnTo>
                    <a:pt x="3560" y="2429"/>
                  </a:lnTo>
                  <a:lnTo>
                    <a:pt x="2608" y="2429"/>
                  </a:lnTo>
                  <a:cubicBezTo>
                    <a:pt x="2513" y="2429"/>
                    <a:pt x="2441" y="2513"/>
                    <a:pt x="2441" y="2596"/>
                  </a:cubicBezTo>
                  <a:lnTo>
                    <a:pt x="2441" y="3548"/>
                  </a:lnTo>
                  <a:lnTo>
                    <a:pt x="1465" y="3548"/>
                  </a:lnTo>
                  <a:lnTo>
                    <a:pt x="1465" y="2596"/>
                  </a:lnTo>
                  <a:cubicBezTo>
                    <a:pt x="1465" y="2513"/>
                    <a:pt x="1382" y="2429"/>
                    <a:pt x="1298" y="2429"/>
                  </a:cubicBezTo>
                  <a:lnTo>
                    <a:pt x="346" y="2429"/>
                  </a:lnTo>
                  <a:lnTo>
                    <a:pt x="346" y="1453"/>
                  </a:lnTo>
                  <a:lnTo>
                    <a:pt x="1298" y="1453"/>
                  </a:lnTo>
                  <a:cubicBezTo>
                    <a:pt x="1382" y="1453"/>
                    <a:pt x="1465" y="1381"/>
                    <a:pt x="1465" y="1286"/>
                  </a:cubicBezTo>
                  <a:lnTo>
                    <a:pt x="1465" y="334"/>
                  </a:lnTo>
                  <a:close/>
                  <a:moveTo>
                    <a:pt x="1298" y="0"/>
                  </a:moveTo>
                  <a:cubicBezTo>
                    <a:pt x="1203" y="0"/>
                    <a:pt x="1131" y="84"/>
                    <a:pt x="1131" y="167"/>
                  </a:cubicBezTo>
                  <a:lnTo>
                    <a:pt x="1131" y="1120"/>
                  </a:lnTo>
                  <a:lnTo>
                    <a:pt x="179" y="1120"/>
                  </a:lnTo>
                  <a:cubicBezTo>
                    <a:pt x="96" y="1120"/>
                    <a:pt x="12" y="1191"/>
                    <a:pt x="12" y="1286"/>
                  </a:cubicBezTo>
                  <a:lnTo>
                    <a:pt x="12" y="2608"/>
                  </a:lnTo>
                  <a:cubicBezTo>
                    <a:pt x="0" y="2703"/>
                    <a:pt x="96" y="2774"/>
                    <a:pt x="179" y="2774"/>
                  </a:cubicBezTo>
                  <a:lnTo>
                    <a:pt x="1131" y="2774"/>
                  </a:lnTo>
                  <a:lnTo>
                    <a:pt x="1131" y="3727"/>
                  </a:lnTo>
                  <a:cubicBezTo>
                    <a:pt x="1131" y="3822"/>
                    <a:pt x="1203" y="3894"/>
                    <a:pt x="1298" y="3894"/>
                  </a:cubicBezTo>
                  <a:lnTo>
                    <a:pt x="2620" y="3894"/>
                  </a:lnTo>
                  <a:cubicBezTo>
                    <a:pt x="2715" y="3894"/>
                    <a:pt x="2786" y="3822"/>
                    <a:pt x="2786" y="3727"/>
                  </a:cubicBezTo>
                  <a:lnTo>
                    <a:pt x="2786" y="2774"/>
                  </a:lnTo>
                  <a:lnTo>
                    <a:pt x="3739" y="2774"/>
                  </a:lnTo>
                  <a:cubicBezTo>
                    <a:pt x="3822" y="2774"/>
                    <a:pt x="3906" y="2703"/>
                    <a:pt x="3906" y="2608"/>
                  </a:cubicBezTo>
                  <a:lnTo>
                    <a:pt x="3906" y="1286"/>
                  </a:lnTo>
                  <a:cubicBezTo>
                    <a:pt x="3906" y="1191"/>
                    <a:pt x="3822" y="1120"/>
                    <a:pt x="3739" y="1120"/>
                  </a:cubicBezTo>
                  <a:lnTo>
                    <a:pt x="2786" y="1120"/>
                  </a:lnTo>
                  <a:lnTo>
                    <a:pt x="2786" y="167"/>
                  </a:lnTo>
                  <a:cubicBezTo>
                    <a:pt x="2786" y="84"/>
                    <a:pt x="2715" y="0"/>
                    <a:pt x="2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3074" name="Picture 2">
            <a:extLst>
              <a:ext uri="{FF2B5EF4-FFF2-40B4-BE49-F238E27FC236}">
                <a16:creationId xmlns:a16="http://schemas.microsoft.com/office/drawing/2014/main" id="{32E6BB50-C504-10F8-7EF8-19B206EE1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246" y="0"/>
            <a:ext cx="3292433" cy="514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4508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2"/>
          <p:cNvSpPr/>
          <p:nvPr/>
        </p:nvSpPr>
        <p:spPr>
          <a:xfrm>
            <a:off x="4392000" y="1539228"/>
            <a:ext cx="360000" cy="3600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2863" dist="9525" dir="5400000" algn="bl" rotWithShape="0">
              <a:srgbClr val="000000">
                <a:alpha val="3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0" name="Google Shape;290;p32"/>
          <p:cNvGrpSpPr/>
          <p:nvPr/>
        </p:nvGrpSpPr>
        <p:grpSpPr>
          <a:xfrm>
            <a:off x="4446932" y="1625947"/>
            <a:ext cx="250156" cy="186552"/>
            <a:chOff x="5216456" y="3725484"/>
            <a:chExt cx="356196" cy="265631"/>
          </a:xfrm>
        </p:grpSpPr>
        <p:sp>
          <p:nvSpPr>
            <p:cNvPr id="291" name="Google Shape;291;p32"/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2" name="Google Shape;292;p32"/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965A844-B703-6EC4-17A1-8F39D36953D7}"/>
              </a:ext>
            </a:extLst>
          </p:cNvPr>
          <p:cNvSpPr txBox="1"/>
          <p:nvPr/>
        </p:nvSpPr>
        <p:spPr>
          <a:xfrm>
            <a:off x="2286000" y="92129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Мета курсової роботи</a:t>
            </a:r>
            <a:endParaRPr lang="uk-UA" sz="2400" b="1" dirty="0">
              <a:latin typeface="Century Gothic" panose="020B0502020202020204" pitchFamily="34" charset="0"/>
            </a:endParaRPr>
          </a:p>
        </p:txBody>
      </p:sp>
      <p:sp>
        <p:nvSpPr>
          <p:cNvPr id="26" name="Google Shape;221;p32">
            <a:extLst>
              <a:ext uri="{FF2B5EF4-FFF2-40B4-BE49-F238E27FC236}">
                <a16:creationId xmlns:a16="http://schemas.microsoft.com/office/drawing/2014/main" id="{BB2B89E1-D29D-5B27-82A8-A43515A477CC}"/>
              </a:ext>
            </a:extLst>
          </p:cNvPr>
          <p:cNvSpPr/>
          <p:nvPr/>
        </p:nvSpPr>
        <p:spPr>
          <a:xfrm rot="10800000" flipH="1">
            <a:off x="1863970" y="2039898"/>
            <a:ext cx="5416060" cy="1976978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6606554-CA2A-C01B-C670-F328B97C0313}"/>
              </a:ext>
            </a:extLst>
          </p:cNvPr>
          <p:cNvSpPr txBox="1"/>
          <p:nvPr/>
        </p:nvSpPr>
        <p:spPr>
          <a:xfrm>
            <a:off x="1987180" y="2189965"/>
            <a:ext cx="52317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Вивчити та проаналізувати фармакогностичний аналіз ЛР які містять кофеїн, детальний аналіз основних джерел кофеїну, його біохімічного механізму дії, особливостей застосування в медицині, а також можливих негативних ефектів та ризиків, пов'язаних з його вживанням. </a:t>
            </a:r>
            <a:endParaRPr lang="uk-UA" sz="1600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Google Shape;307;p33">
            <a:extLst>
              <a:ext uri="{FF2B5EF4-FFF2-40B4-BE49-F238E27FC236}">
                <a16:creationId xmlns:a16="http://schemas.microsoft.com/office/drawing/2014/main" id="{C5AFF005-56F4-2FC7-5AA5-EA38B163A6D3}"/>
              </a:ext>
            </a:extLst>
          </p:cNvPr>
          <p:cNvSpPr/>
          <p:nvPr/>
        </p:nvSpPr>
        <p:spPr>
          <a:xfrm>
            <a:off x="-925607" y="2039898"/>
            <a:ext cx="691500" cy="6915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42863" dist="19050" dir="27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" name="Google Shape;309;p33">
            <a:extLst>
              <a:ext uri="{FF2B5EF4-FFF2-40B4-BE49-F238E27FC236}">
                <a16:creationId xmlns:a16="http://schemas.microsoft.com/office/drawing/2014/main" id="{06481187-8F6B-3BAD-C30C-0D4684F9A08E}"/>
              </a:ext>
            </a:extLst>
          </p:cNvPr>
          <p:cNvSpPr/>
          <p:nvPr/>
        </p:nvSpPr>
        <p:spPr>
          <a:xfrm>
            <a:off x="9378106" y="2039898"/>
            <a:ext cx="691500" cy="6915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42863" dist="19050" dir="27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1" name="Google Shape;310;p33">
            <a:extLst>
              <a:ext uri="{FF2B5EF4-FFF2-40B4-BE49-F238E27FC236}">
                <a16:creationId xmlns:a16="http://schemas.microsoft.com/office/drawing/2014/main" id="{B8A2E0C7-4288-E3D9-9B4F-8EA605F97CFA}"/>
              </a:ext>
            </a:extLst>
          </p:cNvPr>
          <p:cNvGrpSpPr/>
          <p:nvPr/>
        </p:nvGrpSpPr>
        <p:grpSpPr>
          <a:xfrm>
            <a:off x="1407103" y="5581581"/>
            <a:ext cx="358464" cy="352316"/>
            <a:chOff x="4882170" y="3349841"/>
            <a:chExt cx="358464" cy="352316"/>
          </a:xfrm>
        </p:grpSpPr>
        <p:sp>
          <p:nvSpPr>
            <p:cNvPr id="32" name="Google Shape;311;p33">
              <a:extLst>
                <a:ext uri="{FF2B5EF4-FFF2-40B4-BE49-F238E27FC236}">
                  <a16:creationId xmlns:a16="http://schemas.microsoft.com/office/drawing/2014/main" id="{784EAE27-1071-8A4F-049C-15CCBCB9193E}"/>
                </a:ext>
              </a:extLst>
            </p:cNvPr>
            <p:cNvSpPr/>
            <p:nvPr/>
          </p:nvSpPr>
          <p:spPr>
            <a:xfrm>
              <a:off x="5024403" y="3395521"/>
              <a:ext cx="174119" cy="166156"/>
            </a:xfrm>
            <a:custGeom>
              <a:avLst/>
              <a:gdLst/>
              <a:ahLst/>
              <a:cxnLst/>
              <a:rect l="l" t="t" r="r" b="b"/>
              <a:pathLst>
                <a:path w="5466" h="5216" extrusionOk="0">
                  <a:moveTo>
                    <a:pt x="4647" y="1"/>
                  </a:moveTo>
                  <a:cubicBezTo>
                    <a:pt x="4489" y="1"/>
                    <a:pt x="4335" y="60"/>
                    <a:pt x="4215" y="179"/>
                  </a:cubicBezTo>
                  <a:lnTo>
                    <a:pt x="239" y="4156"/>
                  </a:lnTo>
                  <a:cubicBezTo>
                    <a:pt x="1" y="4394"/>
                    <a:pt x="1" y="4799"/>
                    <a:pt x="239" y="5037"/>
                  </a:cubicBezTo>
                  <a:cubicBezTo>
                    <a:pt x="358" y="5156"/>
                    <a:pt x="519" y="5216"/>
                    <a:pt x="679" y="5216"/>
                  </a:cubicBezTo>
                  <a:cubicBezTo>
                    <a:pt x="840" y="5216"/>
                    <a:pt x="1001" y="5156"/>
                    <a:pt x="1120" y="5037"/>
                  </a:cubicBezTo>
                  <a:lnTo>
                    <a:pt x="4501" y="1656"/>
                  </a:lnTo>
                  <a:cubicBezTo>
                    <a:pt x="4561" y="1596"/>
                    <a:pt x="4561" y="1489"/>
                    <a:pt x="4501" y="1430"/>
                  </a:cubicBezTo>
                  <a:cubicBezTo>
                    <a:pt x="4471" y="1400"/>
                    <a:pt x="4430" y="1385"/>
                    <a:pt x="4388" y="1385"/>
                  </a:cubicBezTo>
                  <a:cubicBezTo>
                    <a:pt x="4346" y="1385"/>
                    <a:pt x="4305" y="1400"/>
                    <a:pt x="4275" y="1430"/>
                  </a:cubicBezTo>
                  <a:lnTo>
                    <a:pt x="894" y="4811"/>
                  </a:lnTo>
                  <a:cubicBezTo>
                    <a:pt x="834" y="4870"/>
                    <a:pt x="757" y="4900"/>
                    <a:pt x="681" y="4900"/>
                  </a:cubicBezTo>
                  <a:cubicBezTo>
                    <a:pt x="605" y="4900"/>
                    <a:pt x="530" y="4870"/>
                    <a:pt x="477" y="4811"/>
                  </a:cubicBezTo>
                  <a:cubicBezTo>
                    <a:pt x="358" y="4692"/>
                    <a:pt x="358" y="4501"/>
                    <a:pt x="477" y="4394"/>
                  </a:cubicBezTo>
                  <a:lnTo>
                    <a:pt x="4454" y="417"/>
                  </a:lnTo>
                  <a:cubicBezTo>
                    <a:pt x="4512" y="359"/>
                    <a:pt x="4585" y="333"/>
                    <a:pt x="4657" y="333"/>
                  </a:cubicBezTo>
                  <a:cubicBezTo>
                    <a:pt x="4807" y="333"/>
                    <a:pt x="4954" y="447"/>
                    <a:pt x="4954" y="632"/>
                  </a:cubicBezTo>
                  <a:cubicBezTo>
                    <a:pt x="4954" y="703"/>
                    <a:pt x="4930" y="775"/>
                    <a:pt x="4870" y="834"/>
                  </a:cubicBezTo>
                  <a:cubicBezTo>
                    <a:pt x="4811" y="894"/>
                    <a:pt x="4811" y="1001"/>
                    <a:pt x="4870" y="1060"/>
                  </a:cubicBezTo>
                  <a:cubicBezTo>
                    <a:pt x="4903" y="1094"/>
                    <a:pt x="4940" y="1108"/>
                    <a:pt x="4977" y="1108"/>
                  </a:cubicBezTo>
                  <a:cubicBezTo>
                    <a:pt x="5208" y="1108"/>
                    <a:pt x="5465" y="538"/>
                    <a:pt x="5097" y="179"/>
                  </a:cubicBezTo>
                  <a:cubicBezTo>
                    <a:pt x="4966" y="60"/>
                    <a:pt x="4805" y="1"/>
                    <a:pt x="4647" y="1"/>
                  </a:cubicBezTo>
                  <a:close/>
                </a:path>
              </a:pathLst>
            </a:custGeom>
            <a:solidFill>
              <a:srgbClr val="6C4A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312;p33">
              <a:extLst>
                <a:ext uri="{FF2B5EF4-FFF2-40B4-BE49-F238E27FC236}">
                  <a16:creationId xmlns:a16="http://schemas.microsoft.com/office/drawing/2014/main" id="{85EE115A-20F4-B81F-8745-BDE473F01D6A}"/>
                </a:ext>
              </a:extLst>
            </p:cNvPr>
            <p:cNvSpPr/>
            <p:nvPr/>
          </p:nvSpPr>
          <p:spPr>
            <a:xfrm>
              <a:off x="4882170" y="3349841"/>
              <a:ext cx="358464" cy="352316"/>
            </a:xfrm>
            <a:custGeom>
              <a:avLst/>
              <a:gdLst/>
              <a:ahLst/>
              <a:cxnLst/>
              <a:rect l="l" t="t" r="r" b="b"/>
              <a:pathLst>
                <a:path w="11253" h="11060" extrusionOk="0">
                  <a:moveTo>
                    <a:pt x="8809" y="364"/>
                  </a:moveTo>
                  <a:cubicBezTo>
                    <a:pt x="8973" y="364"/>
                    <a:pt x="9138" y="421"/>
                    <a:pt x="9276" y="530"/>
                  </a:cubicBezTo>
                  <a:lnTo>
                    <a:pt x="10585" y="1840"/>
                  </a:lnTo>
                  <a:cubicBezTo>
                    <a:pt x="10895" y="2078"/>
                    <a:pt x="10895" y="2518"/>
                    <a:pt x="10633" y="2804"/>
                  </a:cubicBezTo>
                  <a:cubicBezTo>
                    <a:pt x="7276" y="6150"/>
                    <a:pt x="7395" y="6054"/>
                    <a:pt x="7192" y="6233"/>
                  </a:cubicBezTo>
                  <a:cubicBezTo>
                    <a:pt x="6609" y="6745"/>
                    <a:pt x="6002" y="7102"/>
                    <a:pt x="5287" y="7376"/>
                  </a:cubicBezTo>
                  <a:cubicBezTo>
                    <a:pt x="5144" y="7432"/>
                    <a:pt x="5001" y="7458"/>
                    <a:pt x="4863" y="7458"/>
                  </a:cubicBezTo>
                  <a:cubicBezTo>
                    <a:pt x="4096" y="7458"/>
                    <a:pt x="3484" y="6663"/>
                    <a:pt x="3787" y="5876"/>
                  </a:cubicBezTo>
                  <a:cubicBezTo>
                    <a:pt x="3799" y="5828"/>
                    <a:pt x="4061" y="5042"/>
                    <a:pt x="4704" y="4233"/>
                  </a:cubicBezTo>
                  <a:lnTo>
                    <a:pt x="4978" y="4507"/>
                  </a:lnTo>
                  <a:cubicBezTo>
                    <a:pt x="5007" y="4536"/>
                    <a:pt x="5046" y="4551"/>
                    <a:pt x="5085" y="4551"/>
                  </a:cubicBezTo>
                  <a:cubicBezTo>
                    <a:pt x="5123" y="4551"/>
                    <a:pt x="5162" y="4536"/>
                    <a:pt x="5192" y="4507"/>
                  </a:cubicBezTo>
                  <a:cubicBezTo>
                    <a:pt x="5251" y="4447"/>
                    <a:pt x="5251" y="4340"/>
                    <a:pt x="5192" y="4280"/>
                  </a:cubicBezTo>
                  <a:lnTo>
                    <a:pt x="4918" y="3995"/>
                  </a:lnTo>
                  <a:cubicBezTo>
                    <a:pt x="5073" y="3816"/>
                    <a:pt x="5180" y="3709"/>
                    <a:pt x="5287" y="3614"/>
                  </a:cubicBezTo>
                  <a:lnTo>
                    <a:pt x="5573" y="3887"/>
                  </a:lnTo>
                  <a:cubicBezTo>
                    <a:pt x="5603" y="3917"/>
                    <a:pt x="5641" y="3932"/>
                    <a:pt x="5680" y="3932"/>
                  </a:cubicBezTo>
                  <a:cubicBezTo>
                    <a:pt x="5719" y="3932"/>
                    <a:pt x="5757" y="3917"/>
                    <a:pt x="5787" y="3887"/>
                  </a:cubicBezTo>
                  <a:cubicBezTo>
                    <a:pt x="5847" y="3828"/>
                    <a:pt x="5847" y="3733"/>
                    <a:pt x="5787" y="3673"/>
                  </a:cubicBezTo>
                  <a:lnTo>
                    <a:pt x="5513" y="3387"/>
                  </a:lnTo>
                  <a:lnTo>
                    <a:pt x="5894" y="2994"/>
                  </a:lnTo>
                  <a:lnTo>
                    <a:pt x="6180" y="3280"/>
                  </a:lnTo>
                  <a:cubicBezTo>
                    <a:pt x="6210" y="3310"/>
                    <a:pt x="6252" y="3325"/>
                    <a:pt x="6293" y="3325"/>
                  </a:cubicBezTo>
                  <a:cubicBezTo>
                    <a:pt x="6335" y="3325"/>
                    <a:pt x="6377" y="3310"/>
                    <a:pt x="6406" y="3280"/>
                  </a:cubicBezTo>
                  <a:cubicBezTo>
                    <a:pt x="6466" y="3221"/>
                    <a:pt x="6466" y="3114"/>
                    <a:pt x="6406" y="3054"/>
                  </a:cubicBezTo>
                  <a:lnTo>
                    <a:pt x="6121" y="2780"/>
                  </a:lnTo>
                  <a:lnTo>
                    <a:pt x="6502" y="2387"/>
                  </a:lnTo>
                  <a:lnTo>
                    <a:pt x="6787" y="2673"/>
                  </a:lnTo>
                  <a:cubicBezTo>
                    <a:pt x="6817" y="2703"/>
                    <a:pt x="6859" y="2718"/>
                    <a:pt x="6900" y="2718"/>
                  </a:cubicBezTo>
                  <a:cubicBezTo>
                    <a:pt x="6942" y="2718"/>
                    <a:pt x="6984" y="2703"/>
                    <a:pt x="7014" y="2673"/>
                  </a:cubicBezTo>
                  <a:cubicBezTo>
                    <a:pt x="7073" y="2613"/>
                    <a:pt x="7073" y="2506"/>
                    <a:pt x="7014" y="2447"/>
                  </a:cubicBezTo>
                  <a:lnTo>
                    <a:pt x="6728" y="2161"/>
                  </a:lnTo>
                  <a:lnTo>
                    <a:pt x="7109" y="1780"/>
                  </a:lnTo>
                  <a:lnTo>
                    <a:pt x="7395" y="2054"/>
                  </a:lnTo>
                  <a:cubicBezTo>
                    <a:pt x="7424" y="2084"/>
                    <a:pt x="7466" y="2099"/>
                    <a:pt x="7508" y="2099"/>
                  </a:cubicBezTo>
                  <a:cubicBezTo>
                    <a:pt x="7549" y="2099"/>
                    <a:pt x="7591" y="2084"/>
                    <a:pt x="7621" y="2054"/>
                  </a:cubicBezTo>
                  <a:cubicBezTo>
                    <a:pt x="7680" y="1994"/>
                    <a:pt x="7680" y="1899"/>
                    <a:pt x="7621" y="1840"/>
                  </a:cubicBezTo>
                  <a:lnTo>
                    <a:pt x="7335" y="1554"/>
                  </a:lnTo>
                  <a:lnTo>
                    <a:pt x="7728" y="1161"/>
                  </a:lnTo>
                  <a:lnTo>
                    <a:pt x="8002" y="1447"/>
                  </a:lnTo>
                  <a:cubicBezTo>
                    <a:pt x="8038" y="1476"/>
                    <a:pt x="8079" y="1491"/>
                    <a:pt x="8119" y="1491"/>
                  </a:cubicBezTo>
                  <a:cubicBezTo>
                    <a:pt x="8160" y="1491"/>
                    <a:pt x="8198" y="1476"/>
                    <a:pt x="8228" y="1447"/>
                  </a:cubicBezTo>
                  <a:cubicBezTo>
                    <a:pt x="8288" y="1387"/>
                    <a:pt x="8288" y="1280"/>
                    <a:pt x="8228" y="1220"/>
                  </a:cubicBezTo>
                  <a:lnTo>
                    <a:pt x="7942" y="947"/>
                  </a:lnTo>
                  <a:lnTo>
                    <a:pt x="8323" y="566"/>
                  </a:lnTo>
                  <a:cubicBezTo>
                    <a:pt x="8459" y="430"/>
                    <a:pt x="8633" y="364"/>
                    <a:pt x="8809" y="364"/>
                  </a:cubicBezTo>
                  <a:close/>
                  <a:moveTo>
                    <a:pt x="1180" y="9245"/>
                  </a:moveTo>
                  <a:lnTo>
                    <a:pt x="1918" y="9995"/>
                  </a:lnTo>
                  <a:lnTo>
                    <a:pt x="1322" y="10591"/>
                  </a:lnTo>
                  <a:cubicBezTo>
                    <a:pt x="1227" y="10698"/>
                    <a:pt x="1108" y="10734"/>
                    <a:pt x="953" y="10734"/>
                  </a:cubicBezTo>
                  <a:cubicBezTo>
                    <a:pt x="477" y="10734"/>
                    <a:pt x="251" y="10174"/>
                    <a:pt x="584" y="9841"/>
                  </a:cubicBezTo>
                  <a:lnTo>
                    <a:pt x="1180" y="9245"/>
                  </a:lnTo>
                  <a:close/>
                  <a:moveTo>
                    <a:pt x="8855" y="0"/>
                  </a:moveTo>
                  <a:cubicBezTo>
                    <a:pt x="8591" y="0"/>
                    <a:pt x="8329" y="101"/>
                    <a:pt x="8133" y="304"/>
                  </a:cubicBezTo>
                  <a:cubicBezTo>
                    <a:pt x="4716" y="3709"/>
                    <a:pt x="4882" y="3530"/>
                    <a:pt x="4692" y="3756"/>
                  </a:cubicBezTo>
                  <a:cubicBezTo>
                    <a:pt x="3394" y="5185"/>
                    <a:pt x="3692" y="5876"/>
                    <a:pt x="2656" y="7221"/>
                  </a:cubicBezTo>
                  <a:cubicBezTo>
                    <a:pt x="2596" y="7305"/>
                    <a:pt x="2608" y="7400"/>
                    <a:pt x="2680" y="7447"/>
                  </a:cubicBezTo>
                  <a:cubicBezTo>
                    <a:pt x="2711" y="7473"/>
                    <a:pt x="2748" y="7486"/>
                    <a:pt x="2785" y="7486"/>
                  </a:cubicBezTo>
                  <a:cubicBezTo>
                    <a:pt x="2833" y="7486"/>
                    <a:pt x="2879" y="7464"/>
                    <a:pt x="2906" y="7424"/>
                  </a:cubicBezTo>
                  <a:cubicBezTo>
                    <a:pt x="3096" y="7162"/>
                    <a:pt x="3263" y="6912"/>
                    <a:pt x="3406" y="6638"/>
                  </a:cubicBezTo>
                  <a:cubicBezTo>
                    <a:pt x="3549" y="7174"/>
                    <a:pt x="3966" y="7614"/>
                    <a:pt x="4501" y="7733"/>
                  </a:cubicBezTo>
                  <a:cubicBezTo>
                    <a:pt x="3382" y="8352"/>
                    <a:pt x="2894" y="9043"/>
                    <a:pt x="2120" y="9757"/>
                  </a:cubicBezTo>
                  <a:lnTo>
                    <a:pt x="1370" y="9007"/>
                  </a:lnTo>
                  <a:lnTo>
                    <a:pt x="2334" y="8043"/>
                  </a:lnTo>
                  <a:cubicBezTo>
                    <a:pt x="2394" y="7983"/>
                    <a:pt x="2394" y="7876"/>
                    <a:pt x="2334" y="7817"/>
                  </a:cubicBezTo>
                  <a:cubicBezTo>
                    <a:pt x="2305" y="7787"/>
                    <a:pt x="2266" y="7772"/>
                    <a:pt x="2227" y="7772"/>
                  </a:cubicBezTo>
                  <a:cubicBezTo>
                    <a:pt x="2189" y="7772"/>
                    <a:pt x="2150" y="7787"/>
                    <a:pt x="2120" y="7817"/>
                  </a:cubicBezTo>
                  <a:lnTo>
                    <a:pt x="334" y="9602"/>
                  </a:lnTo>
                  <a:cubicBezTo>
                    <a:pt x="1" y="9936"/>
                    <a:pt x="1" y="10472"/>
                    <a:pt x="334" y="10805"/>
                  </a:cubicBezTo>
                  <a:cubicBezTo>
                    <a:pt x="494" y="10976"/>
                    <a:pt x="705" y="11059"/>
                    <a:pt x="921" y="11059"/>
                  </a:cubicBezTo>
                  <a:cubicBezTo>
                    <a:pt x="1140" y="11059"/>
                    <a:pt x="1363" y="10973"/>
                    <a:pt x="1537" y="10805"/>
                  </a:cubicBezTo>
                  <a:lnTo>
                    <a:pt x="3323" y="9019"/>
                  </a:lnTo>
                  <a:cubicBezTo>
                    <a:pt x="4335" y="8019"/>
                    <a:pt x="5287" y="7745"/>
                    <a:pt x="5716" y="7531"/>
                  </a:cubicBezTo>
                  <a:cubicBezTo>
                    <a:pt x="6430" y="7221"/>
                    <a:pt x="7061" y="6793"/>
                    <a:pt x="7621" y="6233"/>
                  </a:cubicBezTo>
                  <a:lnTo>
                    <a:pt x="10824" y="3030"/>
                  </a:lnTo>
                  <a:cubicBezTo>
                    <a:pt x="11252" y="2625"/>
                    <a:pt x="11252" y="1971"/>
                    <a:pt x="10847" y="1566"/>
                  </a:cubicBezTo>
                  <a:lnTo>
                    <a:pt x="9585" y="304"/>
                  </a:lnTo>
                  <a:cubicBezTo>
                    <a:pt x="9383" y="101"/>
                    <a:pt x="9118" y="0"/>
                    <a:pt x="8855" y="0"/>
                  </a:cubicBezTo>
                  <a:close/>
                </a:path>
              </a:pathLst>
            </a:custGeom>
            <a:solidFill>
              <a:srgbClr val="6C4A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4" name="Google Shape;253;p30">
            <a:extLst>
              <a:ext uri="{FF2B5EF4-FFF2-40B4-BE49-F238E27FC236}">
                <a16:creationId xmlns:a16="http://schemas.microsoft.com/office/drawing/2014/main" id="{BEA796A8-22F4-6A38-0EC7-CFDD226CDED8}"/>
              </a:ext>
            </a:extLst>
          </p:cNvPr>
          <p:cNvGrpSpPr/>
          <p:nvPr/>
        </p:nvGrpSpPr>
        <p:grpSpPr>
          <a:xfrm>
            <a:off x="3378756" y="5578491"/>
            <a:ext cx="311414" cy="355406"/>
            <a:chOff x="6685259" y="2902852"/>
            <a:chExt cx="311414" cy="355406"/>
          </a:xfrm>
        </p:grpSpPr>
        <p:sp>
          <p:nvSpPr>
            <p:cNvPr id="35" name="Google Shape;254;p30">
              <a:extLst>
                <a:ext uri="{FF2B5EF4-FFF2-40B4-BE49-F238E27FC236}">
                  <a16:creationId xmlns:a16="http://schemas.microsoft.com/office/drawing/2014/main" id="{8C53E152-071D-EFDA-5C06-2C3D7AC8286B}"/>
                </a:ext>
              </a:extLst>
            </p:cNvPr>
            <p:cNvSpPr/>
            <p:nvPr/>
          </p:nvSpPr>
          <p:spPr>
            <a:xfrm>
              <a:off x="6835805" y="3045466"/>
              <a:ext cx="10671" cy="155134"/>
            </a:xfrm>
            <a:custGeom>
              <a:avLst/>
              <a:gdLst/>
              <a:ahLst/>
              <a:cxnLst/>
              <a:rect l="l" t="t" r="r" b="b"/>
              <a:pathLst>
                <a:path w="335" h="4870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4703"/>
                  </a:lnTo>
                  <a:cubicBezTo>
                    <a:pt x="1" y="4799"/>
                    <a:pt x="84" y="4870"/>
                    <a:pt x="168" y="4870"/>
                  </a:cubicBezTo>
                  <a:cubicBezTo>
                    <a:pt x="263" y="4870"/>
                    <a:pt x="334" y="4799"/>
                    <a:pt x="334" y="4703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255;p30">
              <a:extLst>
                <a:ext uri="{FF2B5EF4-FFF2-40B4-BE49-F238E27FC236}">
                  <a16:creationId xmlns:a16="http://schemas.microsoft.com/office/drawing/2014/main" id="{A50DB1B8-4782-1A55-8684-6D58FB137D11}"/>
                </a:ext>
              </a:extLst>
            </p:cNvPr>
            <p:cNvSpPr/>
            <p:nvPr/>
          </p:nvSpPr>
          <p:spPr>
            <a:xfrm>
              <a:off x="6765661" y="2938497"/>
              <a:ext cx="149846" cy="63774"/>
            </a:xfrm>
            <a:custGeom>
              <a:avLst/>
              <a:gdLst/>
              <a:ahLst/>
              <a:cxnLst/>
              <a:rect l="l" t="t" r="r" b="b"/>
              <a:pathLst>
                <a:path w="4704" h="200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lnTo>
                    <a:pt x="0" y="1430"/>
                  </a:lnTo>
                  <a:cubicBezTo>
                    <a:pt x="0" y="1739"/>
                    <a:pt x="262" y="2001"/>
                    <a:pt x="572" y="2001"/>
                  </a:cubicBezTo>
                  <a:lnTo>
                    <a:pt x="2679" y="2001"/>
                  </a:lnTo>
                  <a:cubicBezTo>
                    <a:pt x="2774" y="2001"/>
                    <a:pt x="2846" y="1918"/>
                    <a:pt x="2846" y="1834"/>
                  </a:cubicBezTo>
                  <a:cubicBezTo>
                    <a:pt x="2846" y="1739"/>
                    <a:pt x="2774" y="1668"/>
                    <a:pt x="2679" y="1668"/>
                  </a:cubicBezTo>
                  <a:lnTo>
                    <a:pt x="572" y="1668"/>
                  </a:lnTo>
                  <a:cubicBezTo>
                    <a:pt x="441" y="1668"/>
                    <a:pt x="334" y="1560"/>
                    <a:pt x="334" y="1430"/>
                  </a:cubicBezTo>
                  <a:lnTo>
                    <a:pt x="334" y="572"/>
                  </a:lnTo>
                  <a:cubicBezTo>
                    <a:pt x="334" y="429"/>
                    <a:pt x="441" y="322"/>
                    <a:pt x="572" y="322"/>
                  </a:cubicBezTo>
                  <a:lnTo>
                    <a:pt x="4144" y="322"/>
                  </a:lnTo>
                  <a:cubicBezTo>
                    <a:pt x="4275" y="322"/>
                    <a:pt x="4382" y="429"/>
                    <a:pt x="4382" y="572"/>
                  </a:cubicBezTo>
                  <a:lnTo>
                    <a:pt x="4382" y="1430"/>
                  </a:lnTo>
                  <a:cubicBezTo>
                    <a:pt x="4394" y="1549"/>
                    <a:pt x="4275" y="1668"/>
                    <a:pt x="4144" y="1668"/>
                  </a:cubicBezTo>
                  <a:lnTo>
                    <a:pt x="3513" y="1668"/>
                  </a:lnTo>
                  <a:cubicBezTo>
                    <a:pt x="3429" y="1668"/>
                    <a:pt x="3358" y="1739"/>
                    <a:pt x="3358" y="1834"/>
                  </a:cubicBezTo>
                  <a:cubicBezTo>
                    <a:pt x="3358" y="1918"/>
                    <a:pt x="3429" y="2001"/>
                    <a:pt x="3513" y="2001"/>
                  </a:cubicBezTo>
                  <a:lnTo>
                    <a:pt x="4144" y="2001"/>
                  </a:lnTo>
                  <a:cubicBezTo>
                    <a:pt x="4453" y="2001"/>
                    <a:pt x="4703" y="1739"/>
                    <a:pt x="4703" y="1430"/>
                  </a:cubicBezTo>
                  <a:lnTo>
                    <a:pt x="4703" y="572"/>
                  </a:lnTo>
                  <a:cubicBezTo>
                    <a:pt x="4703" y="251"/>
                    <a:pt x="4453" y="1"/>
                    <a:pt x="41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256;p30">
              <a:extLst>
                <a:ext uri="{FF2B5EF4-FFF2-40B4-BE49-F238E27FC236}">
                  <a16:creationId xmlns:a16="http://schemas.microsoft.com/office/drawing/2014/main" id="{F438AF42-96B9-EED2-0C7E-7DEC9A3CF54C}"/>
                </a:ext>
              </a:extLst>
            </p:cNvPr>
            <p:cNvSpPr/>
            <p:nvPr/>
          </p:nvSpPr>
          <p:spPr>
            <a:xfrm>
              <a:off x="6685259" y="2902852"/>
              <a:ext cx="311414" cy="355406"/>
            </a:xfrm>
            <a:custGeom>
              <a:avLst/>
              <a:gdLst/>
              <a:ahLst/>
              <a:cxnLst/>
              <a:rect l="l" t="t" r="r" b="b"/>
              <a:pathLst>
                <a:path w="9776" h="11157" extrusionOk="0">
                  <a:moveTo>
                    <a:pt x="3227" y="1"/>
                  </a:moveTo>
                  <a:cubicBezTo>
                    <a:pt x="2227" y="1"/>
                    <a:pt x="1810" y="774"/>
                    <a:pt x="1667" y="894"/>
                  </a:cubicBezTo>
                  <a:lnTo>
                    <a:pt x="822" y="894"/>
                  </a:lnTo>
                  <a:cubicBezTo>
                    <a:pt x="369" y="894"/>
                    <a:pt x="0" y="1275"/>
                    <a:pt x="0" y="1715"/>
                  </a:cubicBezTo>
                  <a:lnTo>
                    <a:pt x="0" y="4287"/>
                  </a:lnTo>
                  <a:cubicBezTo>
                    <a:pt x="0" y="4382"/>
                    <a:pt x="72" y="4454"/>
                    <a:pt x="155" y="4454"/>
                  </a:cubicBezTo>
                  <a:cubicBezTo>
                    <a:pt x="250" y="4454"/>
                    <a:pt x="322" y="4382"/>
                    <a:pt x="322" y="4287"/>
                  </a:cubicBezTo>
                  <a:lnTo>
                    <a:pt x="322" y="1715"/>
                  </a:lnTo>
                  <a:cubicBezTo>
                    <a:pt x="322" y="1453"/>
                    <a:pt x="548" y="1227"/>
                    <a:pt x="810" y="1227"/>
                  </a:cubicBezTo>
                  <a:lnTo>
                    <a:pt x="1738" y="1227"/>
                  </a:lnTo>
                  <a:cubicBezTo>
                    <a:pt x="1786" y="1227"/>
                    <a:pt x="1822" y="1215"/>
                    <a:pt x="1858" y="1167"/>
                  </a:cubicBezTo>
                  <a:lnTo>
                    <a:pt x="2167" y="810"/>
                  </a:lnTo>
                  <a:cubicBezTo>
                    <a:pt x="2441" y="513"/>
                    <a:pt x="2822" y="334"/>
                    <a:pt x="3227" y="334"/>
                  </a:cubicBezTo>
                  <a:lnTo>
                    <a:pt x="6525" y="334"/>
                  </a:lnTo>
                  <a:cubicBezTo>
                    <a:pt x="6930" y="334"/>
                    <a:pt x="7322" y="513"/>
                    <a:pt x="7584" y="810"/>
                  </a:cubicBezTo>
                  <a:lnTo>
                    <a:pt x="7894" y="1167"/>
                  </a:lnTo>
                  <a:cubicBezTo>
                    <a:pt x="7930" y="1191"/>
                    <a:pt x="7977" y="1227"/>
                    <a:pt x="8013" y="1227"/>
                  </a:cubicBezTo>
                  <a:lnTo>
                    <a:pt x="8942" y="1227"/>
                  </a:lnTo>
                  <a:cubicBezTo>
                    <a:pt x="9204" y="1227"/>
                    <a:pt x="9430" y="1453"/>
                    <a:pt x="9430" y="1715"/>
                  </a:cubicBezTo>
                  <a:lnTo>
                    <a:pt x="9430" y="10335"/>
                  </a:lnTo>
                  <a:cubicBezTo>
                    <a:pt x="9430" y="10597"/>
                    <a:pt x="9204" y="10823"/>
                    <a:pt x="8942" y="10823"/>
                  </a:cubicBezTo>
                  <a:lnTo>
                    <a:pt x="7632" y="10823"/>
                  </a:lnTo>
                  <a:lnTo>
                    <a:pt x="7632" y="9823"/>
                  </a:lnTo>
                  <a:cubicBezTo>
                    <a:pt x="7632" y="9740"/>
                    <a:pt x="7561" y="9657"/>
                    <a:pt x="7465" y="9657"/>
                  </a:cubicBezTo>
                  <a:cubicBezTo>
                    <a:pt x="7382" y="9657"/>
                    <a:pt x="7299" y="9740"/>
                    <a:pt x="7299" y="9823"/>
                  </a:cubicBezTo>
                  <a:lnTo>
                    <a:pt x="7299" y="10823"/>
                  </a:lnTo>
                  <a:lnTo>
                    <a:pt x="2453" y="10823"/>
                  </a:lnTo>
                  <a:lnTo>
                    <a:pt x="2453" y="9823"/>
                  </a:lnTo>
                  <a:cubicBezTo>
                    <a:pt x="2453" y="9740"/>
                    <a:pt x="2381" y="9657"/>
                    <a:pt x="2286" y="9657"/>
                  </a:cubicBezTo>
                  <a:cubicBezTo>
                    <a:pt x="2203" y="9657"/>
                    <a:pt x="2119" y="9740"/>
                    <a:pt x="2119" y="9823"/>
                  </a:cubicBezTo>
                  <a:lnTo>
                    <a:pt x="2119" y="10823"/>
                  </a:lnTo>
                  <a:lnTo>
                    <a:pt x="822" y="10823"/>
                  </a:lnTo>
                  <a:cubicBezTo>
                    <a:pt x="548" y="10823"/>
                    <a:pt x="322" y="10597"/>
                    <a:pt x="322" y="10335"/>
                  </a:cubicBezTo>
                  <a:lnTo>
                    <a:pt x="322" y="5227"/>
                  </a:lnTo>
                  <a:cubicBezTo>
                    <a:pt x="322" y="5144"/>
                    <a:pt x="250" y="5061"/>
                    <a:pt x="167" y="5061"/>
                  </a:cubicBezTo>
                  <a:cubicBezTo>
                    <a:pt x="72" y="5061"/>
                    <a:pt x="0" y="5144"/>
                    <a:pt x="0" y="5227"/>
                  </a:cubicBezTo>
                  <a:lnTo>
                    <a:pt x="0" y="10335"/>
                  </a:lnTo>
                  <a:cubicBezTo>
                    <a:pt x="0" y="10776"/>
                    <a:pt x="369" y="11157"/>
                    <a:pt x="822" y="11157"/>
                  </a:cubicBezTo>
                  <a:lnTo>
                    <a:pt x="8942" y="11157"/>
                  </a:lnTo>
                  <a:cubicBezTo>
                    <a:pt x="9394" y="11157"/>
                    <a:pt x="9763" y="10776"/>
                    <a:pt x="9763" y="10335"/>
                  </a:cubicBezTo>
                  <a:lnTo>
                    <a:pt x="9763" y="1715"/>
                  </a:lnTo>
                  <a:cubicBezTo>
                    <a:pt x="9775" y="1275"/>
                    <a:pt x="9406" y="894"/>
                    <a:pt x="8942" y="894"/>
                  </a:cubicBezTo>
                  <a:lnTo>
                    <a:pt x="8096" y="894"/>
                  </a:lnTo>
                  <a:cubicBezTo>
                    <a:pt x="7965" y="774"/>
                    <a:pt x="7525" y="1"/>
                    <a:pt x="65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2" name="Google Shape;313;p33">
            <a:extLst>
              <a:ext uri="{FF2B5EF4-FFF2-40B4-BE49-F238E27FC236}">
                <a16:creationId xmlns:a16="http://schemas.microsoft.com/office/drawing/2014/main" id="{72851371-ACEA-737D-AB48-AE416754820B}"/>
              </a:ext>
            </a:extLst>
          </p:cNvPr>
          <p:cNvGrpSpPr/>
          <p:nvPr/>
        </p:nvGrpSpPr>
        <p:grpSpPr>
          <a:xfrm>
            <a:off x="5569526" y="5596493"/>
            <a:ext cx="373627" cy="367925"/>
            <a:chOff x="7964906" y="2434073"/>
            <a:chExt cx="373627" cy="367925"/>
          </a:xfrm>
        </p:grpSpPr>
        <p:sp>
          <p:nvSpPr>
            <p:cNvPr id="43" name="Google Shape;314;p33">
              <a:extLst>
                <a:ext uri="{FF2B5EF4-FFF2-40B4-BE49-F238E27FC236}">
                  <a16:creationId xmlns:a16="http://schemas.microsoft.com/office/drawing/2014/main" id="{3ADA86DA-7862-0DAE-430B-197897E09628}"/>
                </a:ext>
              </a:extLst>
            </p:cNvPr>
            <p:cNvSpPr/>
            <p:nvPr/>
          </p:nvSpPr>
          <p:spPr>
            <a:xfrm>
              <a:off x="8252397" y="2622942"/>
              <a:ext cx="46699" cy="46317"/>
            </a:xfrm>
            <a:custGeom>
              <a:avLst/>
              <a:gdLst/>
              <a:ahLst/>
              <a:cxnLst/>
              <a:rect l="l" t="t" r="r" b="b"/>
              <a:pathLst>
                <a:path w="1466" h="1454" extrusionOk="0">
                  <a:moveTo>
                    <a:pt x="715" y="334"/>
                  </a:moveTo>
                  <a:cubicBezTo>
                    <a:pt x="941" y="358"/>
                    <a:pt x="1108" y="513"/>
                    <a:pt x="1108" y="727"/>
                  </a:cubicBezTo>
                  <a:cubicBezTo>
                    <a:pt x="1108" y="929"/>
                    <a:pt x="929" y="1108"/>
                    <a:pt x="715" y="1108"/>
                  </a:cubicBezTo>
                  <a:cubicBezTo>
                    <a:pt x="513" y="1108"/>
                    <a:pt x="334" y="929"/>
                    <a:pt x="334" y="727"/>
                  </a:cubicBezTo>
                  <a:cubicBezTo>
                    <a:pt x="334" y="513"/>
                    <a:pt x="513" y="334"/>
                    <a:pt x="715" y="334"/>
                  </a:cubicBezTo>
                  <a:close/>
                  <a:moveTo>
                    <a:pt x="739" y="1"/>
                  </a:moveTo>
                  <a:cubicBezTo>
                    <a:pt x="334" y="13"/>
                    <a:pt x="1" y="334"/>
                    <a:pt x="1" y="727"/>
                  </a:cubicBezTo>
                  <a:cubicBezTo>
                    <a:pt x="1" y="1132"/>
                    <a:pt x="334" y="1453"/>
                    <a:pt x="739" y="1453"/>
                  </a:cubicBezTo>
                  <a:cubicBezTo>
                    <a:pt x="1132" y="1453"/>
                    <a:pt x="1465" y="1132"/>
                    <a:pt x="1465" y="727"/>
                  </a:cubicBezTo>
                  <a:cubicBezTo>
                    <a:pt x="1465" y="322"/>
                    <a:pt x="1132" y="1"/>
                    <a:pt x="739" y="1"/>
                  </a:cubicBezTo>
                  <a:close/>
                </a:path>
              </a:pathLst>
            </a:custGeom>
            <a:solidFill>
              <a:srgbClr val="6C4A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" name="Google Shape;315;p33">
              <a:extLst>
                <a:ext uri="{FF2B5EF4-FFF2-40B4-BE49-F238E27FC236}">
                  <a16:creationId xmlns:a16="http://schemas.microsoft.com/office/drawing/2014/main" id="{2DDCA962-7EFE-EB0D-6E58-D4CB8CB5BB7B}"/>
                </a:ext>
              </a:extLst>
            </p:cNvPr>
            <p:cNvSpPr/>
            <p:nvPr/>
          </p:nvSpPr>
          <p:spPr>
            <a:xfrm>
              <a:off x="7964906" y="2434073"/>
              <a:ext cx="373627" cy="367925"/>
            </a:xfrm>
            <a:custGeom>
              <a:avLst/>
              <a:gdLst/>
              <a:ahLst/>
              <a:cxnLst/>
              <a:rect l="l" t="t" r="r" b="b"/>
              <a:pathLst>
                <a:path w="11729" h="11550" extrusionOk="0">
                  <a:moveTo>
                    <a:pt x="2525" y="358"/>
                  </a:moveTo>
                  <a:cubicBezTo>
                    <a:pt x="2835" y="358"/>
                    <a:pt x="3096" y="608"/>
                    <a:pt x="3096" y="929"/>
                  </a:cubicBezTo>
                  <a:lnTo>
                    <a:pt x="3096" y="941"/>
                  </a:lnTo>
                  <a:cubicBezTo>
                    <a:pt x="3096" y="1251"/>
                    <a:pt x="2835" y="1501"/>
                    <a:pt x="2525" y="1501"/>
                  </a:cubicBezTo>
                  <a:lnTo>
                    <a:pt x="2299" y="1501"/>
                  </a:lnTo>
                  <a:cubicBezTo>
                    <a:pt x="2227" y="1501"/>
                    <a:pt x="2168" y="1441"/>
                    <a:pt x="2168" y="1370"/>
                  </a:cubicBezTo>
                  <a:lnTo>
                    <a:pt x="2168" y="489"/>
                  </a:lnTo>
                  <a:cubicBezTo>
                    <a:pt x="2168" y="417"/>
                    <a:pt x="2227" y="358"/>
                    <a:pt x="2299" y="358"/>
                  </a:cubicBezTo>
                  <a:close/>
                  <a:moveTo>
                    <a:pt x="5704" y="358"/>
                  </a:moveTo>
                  <a:cubicBezTo>
                    <a:pt x="5787" y="358"/>
                    <a:pt x="5847" y="417"/>
                    <a:pt x="5847" y="512"/>
                  </a:cubicBezTo>
                  <a:lnTo>
                    <a:pt x="5847" y="1358"/>
                  </a:lnTo>
                  <a:cubicBezTo>
                    <a:pt x="5847" y="1429"/>
                    <a:pt x="5787" y="1501"/>
                    <a:pt x="5704" y="1501"/>
                  </a:cubicBezTo>
                  <a:lnTo>
                    <a:pt x="5490" y="1501"/>
                  </a:lnTo>
                  <a:cubicBezTo>
                    <a:pt x="5180" y="1501"/>
                    <a:pt x="4918" y="1251"/>
                    <a:pt x="4918" y="941"/>
                  </a:cubicBezTo>
                  <a:lnTo>
                    <a:pt x="4918" y="929"/>
                  </a:lnTo>
                  <a:cubicBezTo>
                    <a:pt x="4918" y="608"/>
                    <a:pt x="5180" y="358"/>
                    <a:pt x="5490" y="358"/>
                  </a:cubicBezTo>
                  <a:close/>
                  <a:moveTo>
                    <a:pt x="5478" y="0"/>
                  </a:moveTo>
                  <a:cubicBezTo>
                    <a:pt x="4966" y="0"/>
                    <a:pt x="4561" y="405"/>
                    <a:pt x="4561" y="905"/>
                  </a:cubicBezTo>
                  <a:lnTo>
                    <a:pt x="4561" y="929"/>
                  </a:lnTo>
                  <a:cubicBezTo>
                    <a:pt x="4561" y="1429"/>
                    <a:pt x="4966" y="1834"/>
                    <a:pt x="5478" y="1834"/>
                  </a:cubicBezTo>
                  <a:lnTo>
                    <a:pt x="5692" y="1834"/>
                  </a:lnTo>
                  <a:cubicBezTo>
                    <a:pt x="5966" y="1834"/>
                    <a:pt x="6168" y="1620"/>
                    <a:pt x="6168" y="1358"/>
                  </a:cubicBezTo>
                  <a:lnTo>
                    <a:pt x="6168" y="1084"/>
                  </a:lnTo>
                  <a:lnTo>
                    <a:pt x="6561" y="1084"/>
                  </a:lnTo>
                  <a:cubicBezTo>
                    <a:pt x="6930" y="1084"/>
                    <a:pt x="7228" y="1382"/>
                    <a:pt x="7228" y="1763"/>
                  </a:cubicBezTo>
                  <a:lnTo>
                    <a:pt x="7228" y="2667"/>
                  </a:lnTo>
                  <a:cubicBezTo>
                    <a:pt x="6966" y="2715"/>
                    <a:pt x="6740" y="2918"/>
                    <a:pt x="6692" y="3215"/>
                  </a:cubicBezTo>
                  <a:lnTo>
                    <a:pt x="6466" y="4953"/>
                  </a:lnTo>
                  <a:cubicBezTo>
                    <a:pt x="6383" y="5668"/>
                    <a:pt x="5775" y="6204"/>
                    <a:pt x="5061" y="6204"/>
                  </a:cubicBezTo>
                  <a:lnTo>
                    <a:pt x="4323" y="6204"/>
                  </a:lnTo>
                  <a:cubicBezTo>
                    <a:pt x="4239" y="6204"/>
                    <a:pt x="4168" y="6287"/>
                    <a:pt x="4168" y="6370"/>
                  </a:cubicBezTo>
                  <a:cubicBezTo>
                    <a:pt x="4168" y="6466"/>
                    <a:pt x="4239" y="6537"/>
                    <a:pt x="4323" y="6537"/>
                  </a:cubicBezTo>
                  <a:lnTo>
                    <a:pt x="5061" y="6537"/>
                  </a:lnTo>
                  <a:cubicBezTo>
                    <a:pt x="5954" y="6537"/>
                    <a:pt x="6704" y="5870"/>
                    <a:pt x="6811" y="4989"/>
                  </a:cubicBezTo>
                  <a:lnTo>
                    <a:pt x="7037" y="3251"/>
                  </a:lnTo>
                  <a:cubicBezTo>
                    <a:pt x="7049" y="3093"/>
                    <a:pt x="7189" y="2988"/>
                    <a:pt x="7335" y="2988"/>
                  </a:cubicBezTo>
                  <a:cubicBezTo>
                    <a:pt x="7343" y="2988"/>
                    <a:pt x="7351" y="2988"/>
                    <a:pt x="7359" y="2989"/>
                  </a:cubicBezTo>
                  <a:cubicBezTo>
                    <a:pt x="7526" y="3013"/>
                    <a:pt x="7633" y="3156"/>
                    <a:pt x="7621" y="3322"/>
                  </a:cubicBezTo>
                  <a:lnTo>
                    <a:pt x="7395" y="5061"/>
                  </a:lnTo>
                  <a:cubicBezTo>
                    <a:pt x="7240" y="6239"/>
                    <a:pt x="6252" y="7120"/>
                    <a:pt x="5061" y="7120"/>
                  </a:cubicBezTo>
                  <a:lnTo>
                    <a:pt x="4442" y="7120"/>
                  </a:lnTo>
                  <a:cubicBezTo>
                    <a:pt x="4359" y="7120"/>
                    <a:pt x="4287" y="7192"/>
                    <a:pt x="4287" y="7275"/>
                  </a:cubicBezTo>
                  <a:lnTo>
                    <a:pt x="4287" y="8156"/>
                  </a:lnTo>
                  <a:cubicBezTo>
                    <a:pt x="4287" y="8323"/>
                    <a:pt x="4144" y="8454"/>
                    <a:pt x="3989" y="8454"/>
                  </a:cubicBezTo>
                  <a:cubicBezTo>
                    <a:pt x="3823" y="8454"/>
                    <a:pt x="3692" y="8323"/>
                    <a:pt x="3692" y="8156"/>
                  </a:cubicBezTo>
                  <a:lnTo>
                    <a:pt x="3692" y="7275"/>
                  </a:lnTo>
                  <a:cubicBezTo>
                    <a:pt x="3692" y="7192"/>
                    <a:pt x="3608" y="7120"/>
                    <a:pt x="3525" y="7120"/>
                  </a:cubicBezTo>
                  <a:lnTo>
                    <a:pt x="2918" y="7120"/>
                  </a:lnTo>
                  <a:cubicBezTo>
                    <a:pt x="1727" y="7120"/>
                    <a:pt x="727" y="6227"/>
                    <a:pt x="572" y="5061"/>
                  </a:cubicBezTo>
                  <a:lnTo>
                    <a:pt x="358" y="3322"/>
                  </a:lnTo>
                  <a:cubicBezTo>
                    <a:pt x="334" y="3156"/>
                    <a:pt x="441" y="3013"/>
                    <a:pt x="608" y="2989"/>
                  </a:cubicBezTo>
                  <a:cubicBezTo>
                    <a:pt x="616" y="2988"/>
                    <a:pt x="625" y="2988"/>
                    <a:pt x="633" y="2988"/>
                  </a:cubicBezTo>
                  <a:cubicBezTo>
                    <a:pt x="789" y="2988"/>
                    <a:pt x="918" y="3093"/>
                    <a:pt x="930" y="3251"/>
                  </a:cubicBezTo>
                  <a:lnTo>
                    <a:pt x="1156" y="4989"/>
                  </a:lnTo>
                  <a:cubicBezTo>
                    <a:pt x="1263" y="5882"/>
                    <a:pt x="2025" y="6537"/>
                    <a:pt x="2918" y="6537"/>
                  </a:cubicBezTo>
                  <a:lnTo>
                    <a:pt x="3644" y="6537"/>
                  </a:lnTo>
                  <a:cubicBezTo>
                    <a:pt x="3727" y="6537"/>
                    <a:pt x="3811" y="6466"/>
                    <a:pt x="3811" y="6370"/>
                  </a:cubicBezTo>
                  <a:cubicBezTo>
                    <a:pt x="3811" y="6287"/>
                    <a:pt x="3727" y="6204"/>
                    <a:pt x="3644" y="6204"/>
                  </a:cubicBezTo>
                  <a:lnTo>
                    <a:pt x="2918" y="6204"/>
                  </a:lnTo>
                  <a:cubicBezTo>
                    <a:pt x="2203" y="6204"/>
                    <a:pt x="1584" y="5668"/>
                    <a:pt x="1501" y="4953"/>
                  </a:cubicBezTo>
                  <a:lnTo>
                    <a:pt x="1275" y="3215"/>
                  </a:lnTo>
                  <a:cubicBezTo>
                    <a:pt x="1251" y="2929"/>
                    <a:pt x="1025" y="2727"/>
                    <a:pt x="775" y="2679"/>
                  </a:cubicBezTo>
                  <a:lnTo>
                    <a:pt x="775" y="1775"/>
                  </a:lnTo>
                  <a:cubicBezTo>
                    <a:pt x="775" y="1405"/>
                    <a:pt x="1072" y="1108"/>
                    <a:pt x="1441" y="1108"/>
                  </a:cubicBezTo>
                  <a:lnTo>
                    <a:pt x="1822" y="1108"/>
                  </a:lnTo>
                  <a:lnTo>
                    <a:pt x="1822" y="1370"/>
                  </a:lnTo>
                  <a:cubicBezTo>
                    <a:pt x="1822" y="1644"/>
                    <a:pt x="2037" y="1846"/>
                    <a:pt x="2299" y="1846"/>
                  </a:cubicBezTo>
                  <a:lnTo>
                    <a:pt x="2525" y="1846"/>
                  </a:lnTo>
                  <a:cubicBezTo>
                    <a:pt x="3037" y="1846"/>
                    <a:pt x="3430" y="1441"/>
                    <a:pt x="3430" y="941"/>
                  </a:cubicBezTo>
                  <a:lnTo>
                    <a:pt x="3430" y="929"/>
                  </a:lnTo>
                  <a:cubicBezTo>
                    <a:pt x="3430" y="417"/>
                    <a:pt x="3037" y="12"/>
                    <a:pt x="2525" y="12"/>
                  </a:cubicBezTo>
                  <a:lnTo>
                    <a:pt x="2299" y="12"/>
                  </a:lnTo>
                  <a:cubicBezTo>
                    <a:pt x="2037" y="12"/>
                    <a:pt x="1822" y="227"/>
                    <a:pt x="1822" y="489"/>
                  </a:cubicBezTo>
                  <a:lnTo>
                    <a:pt x="1822" y="762"/>
                  </a:lnTo>
                  <a:lnTo>
                    <a:pt x="1441" y="762"/>
                  </a:lnTo>
                  <a:cubicBezTo>
                    <a:pt x="870" y="762"/>
                    <a:pt x="429" y="1227"/>
                    <a:pt x="429" y="1775"/>
                  </a:cubicBezTo>
                  <a:lnTo>
                    <a:pt x="429" y="2715"/>
                  </a:lnTo>
                  <a:cubicBezTo>
                    <a:pt x="156" y="2810"/>
                    <a:pt x="1" y="3084"/>
                    <a:pt x="25" y="3382"/>
                  </a:cubicBezTo>
                  <a:lnTo>
                    <a:pt x="251" y="5120"/>
                  </a:lnTo>
                  <a:cubicBezTo>
                    <a:pt x="418" y="6466"/>
                    <a:pt x="1561" y="7478"/>
                    <a:pt x="2918" y="7478"/>
                  </a:cubicBezTo>
                  <a:lnTo>
                    <a:pt x="3358" y="7478"/>
                  </a:lnTo>
                  <a:lnTo>
                    <a:pt x="3358" y="8192"/>
                  </a:lnTo>
                  <a:cubicBezTo>
                    <a:pt x="3358" y="8466"/>
                    <a:pt x="3549" y="8728"/>
                    <a:pt x="3823" y="8799"/>
                  </a:cubicBezTo>
                  <a:lnTo>
                    <a:pt x="3823" y="9418"/>
                  </a:lnTo>
                  <a:cubicBezTo>
                    <a:pt x="3823" y="10597"/>
                    <a:pt x="4775" y="11550"/>
                    <a:pt x="5954" y="11550"/>
                  </a:cubicBezTo>
                  <a:lnTo>
                    <a:pt x="7799" y="11550"/>
                  </a:lnTo>
                  <a:cubicBezTo>
                    <a:pt x="8966" y="11550"/>
                    <a:pt x="9919" y="10597"/>
                    <a:pt x="9919" y="9418"/>
                  </a:cubicBezTo>
                  <a:lnTo>
                    <a:pt x="9919" y="8454"/>
                  </a:lnTo>
                  <a:cubicBezTo>
                    <a:pt x="10335" y="8430"/>
                    <a:pt x="10740" y="8252"/>
                    <a:pt x="11038" y="7930"/>
                  </a:cubicBezTo>
                  <a:cubicBezTo>
                    <a:pt x="11633" y="7335"/>
                    <a:pt x="11728" y="6382"/>
                    <a:pt x="11264" y="5668"/>
                  </a:cubicBezTo>
                  <a:cubicBezTo>
                    <a:pt x="11235" y="5624"/>
                    <a:pt x="11184" y="5598"/>
                    <a:pt x="11129" y="5598"/>
                  </a:cubicBezTo>
                  <a:cubicBezTo>
                    <a:pt x="11095" y="5598"/>
                    <a:pt x="11058" y="5609"/>
                    <a:pt x="11026" y="5632"/>
                  </a:cubicBezTo>
                  <a:cubicBezTo>
                    <a:pt x="10955" y="5668"/>
                    <a:pt x="10919" y="5775"/>
                    <a:pt x="10978" y="5870"/>
                  </a:cubicBezTo>
                  <a:cubicBezTo>
                    <a:pt x="11609" y="6799"/>
                    <a:pt x="10966" y="8109"/>
                    <a:pt x="9740" y="8109"/>
                  </a:cubicBezTo>
                  <a:cubicBezTo>
                    <a:pt x="8478" y="8109"/>
                    <a:pt x="7823" y="6549"/>
                    <a:pt x="8728" y="5632"/>
                  </a:cubicBezTo>
                  <a:cubicBezTo>
                    <a:pt x="9013" y="5347"/>
                    <a:pt x="9379" y="5201"/>
                    <a:pt x="9749" y="5201"/>
                  </a:cubicBezTo>
                  <a:cubicBezTo>
                    <a:pt x="10029" y="5201"/>
                    <a:pt x="10311" y="5285"/>
                    <a:pt x="10562" y="5454"/>
                  </a:cubicBezTo>
                  <a:cubicBezTo>
                    <a:pt x="10587" y="5466"/>
                    <a:pt x="10618" y="5473"/>
                    <a:pt x="10649" y="5473"/>
                  </a:cubicBezTo>
                  <a:cubicBezTo>
                    <a:pt x="10704" y="5473"/>
                    <a:pt x="10762" y="5452"/>
                    <a:pt x="10800" y="5406"/>
                  </a:cubicBezTo>
                  <a:cubicBezTo>
                    <a:pt x="10847" y="5334"/>
                    <a:pt x="10836" y="5227"/>
                    <a:pt x="10752" y="5168"/>
                  </a:cubicBezTo>
                  <a:cubicBezTo>
                    <a:pt x="10439" y="4961"/>
                    <a:pt x="10099" y="4867"/>
                    <a:pt x="9768" y="4867"/>
                  </a:cubicBezTo>
                  <a:cubicBezTo>
                    <a:pt x="8839" y="4867"/>
                    <a:pt x="7978" y="5606"/>
                    <a:pt x="7978" y="6668"/>
                  </a:cubicBezTo>
                  <a:cubicBezTo>
                    <a:pt x="7978" y="7609"/>
                    <a:pt x="8692" y="8371"/>
                    <a:pt x="9585" y="8454"/>
                  </a:cubicBezTo>
                  <a:lnTo>
                    <a:pt x="9585" y="9406"/>
                  </a:lnTo>
                  <a:cubicBezTo>
                    <a:pt x="9585" y="10395"/>
                    <a:pt x="8776" y="11192"/>
                    <a:pt x="7799" y="11192"/>
                  </a:cubicBezTo>
                  <a:lnTo>
                    <a:pt x="5954" y="11192"/>
                  </a:lnTo>
                  <a:cubicBezTo>
                    <a:pt x="4966" y="11192"/>
                    <a:pt x="4168" y="10395"/>
                    <a:pt x="4168" y="9406"/>
                  </a:cubicBezTo>
                  <a:lnTo>
                    <a:pt x="4168" y="8787"/>
                  </a:lnTo>
                  <a:cubicBezTo>
                    <a:pt x="4430" y="8704"/>
                    <a:pt x="4620" y="8466"/>
                    <a:pt x="4620" y="8168"/>
                  </a:cubicBezTo>
                  <a:lnTo>
                    <a:pt x="4620" y="7478"/>
                  </a:lnTo>
                  <a:lnTo>
                    <a:pt x="5073" y="7478"/>
                  </a:lnTo>
                  <a:cubicBezTo>
                    <a:pt x="6418" y="7478"/>
                    <a:pt x="7573" y="6466"/>
                    <a:pt x="7740" y="5120"/>
                  </a:cubicBezTo>
                  <a:lnTo>
                    <a:pt x="7954" y="3382"/>
                  </a:lnTo>
                  <a:cubicBezTo>
                    <a:pt x="7990" y="3096"/>
                    <a:pt x="7823" y="2834"/>
                    <a:pt x="7573" y="2727"/>
                  </a:cubicBezTo>
                  <a:lnTo>
                    <a:pt x="7573" y="1763"/>
                  </a:lnTo>
                  <a:cubicBezTo>
                    <a:pt x="7573" y="1191"/>
                    <a:pt x="7109" y="751"/>
                    <a:pt x="6561" y="751"/>
                  </a:cubicBezTo>
                  <a:lnTo>
                    <a:pt x="6168" y="751"/>
                  </a:lnTo>
                  <a:lnTo>
                    <a:pt x="6168" y="477"/>
                  </a:lnTo>
                  <a:cubicBezTo>
                    <a:pt x="6168" y="215"/>
                    <a:pt x="5966" y="0"/>
                    <a:pt x="5692" y="0"/>
                  </a:cubicBezTo>
                  <a:close/>
                </a:path>
              </a:pathLst>
            </a:custGeom>
            <a:solidFill>
              <a:srgbClr val="6C4A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5" name="Google Shape;316;p33">
            <a:extLst>
              <a:ext uri="{FF2B5EF4-FFF2-40B4-BE49-F238E27FC236}">
                <a16:creationId xmlns:a16="http://schemas.microsoft.com/office/drawing/2014/main" id="{EA4C5506-6727-2960-88F9-EB5B48F19983}"/>
              </a:ext>
            </a:extLst>
          </p:cNvPr>
          <p:cNvGrpSpPr/>
          <p:nvPr/>
        </p:nvGrpSpPr>
        <p:grpSpPr>
          <a:xfrm>
            <a:off x="7494129" y="5581517"/>
            <a:ext cx="367925" cy="352380"/>
            <a:chOff x="7101317" y="2441655"/>
            <a:chExt cx="367925" cy="352380"/>
          </a:xfrm>
        </p:grpSpPr>
        <p:sp>
          <p:nvSpPr>
            <p:cNvPr id="46" name="Google Shape;317;p33">
              <a:extLst>
                <a:ext uri="{FF2B5EF4-FFF2-40B4-BE49-F238E27FC236}">
                  <a16:creationId xmlns:a16="http://schemas.microsoft.com/office/drawing/2014/main" id="{AE097B58-9EE2-7D74-BEA4-772EFDC35507}"/>
                </a:ext>
              </a:extLst>
            </p:cNvPr>
            <p:cNvSpPr/>
            <p:nvPr/>
          </p:nvSpPr>
          <p:spPr>
            <a:xfrm>
              <a:off x="7101317" y="2441655"/>
              <a:ext cx="367925" cy="352380"/>
            </a:xfrm>
            <a:custGeom>
              <a:avLst/>
              <a:gdLst/>
              <a:ahLst/>
              <a:cxnLst/>
              <a:rect l="l" t="t" r="r" b="b"/>
              <a:pathLst>
                <a:path w="11550" h="11062" extrusionOk="0">
                  <a:moveTo>
                    <a:pt x="7061" y="334"/>
                  </a:moveTo>
                  <a:cubicBezTo>
                    <a:pt x="7799" y="334"/>
                    <a:pt x="8406" y="941"/>
                    <a:pt x="8406" y="1679"/>
                  </a:cubicBezTo>
                  <a:lnTo>
                    <a:pt x="8406" y="3108"/>
                  </a:lnTo>
                  <a:lnTo>
                    <a:pt x="7906" y="3108"/>
                  </a:lnTo>
                  <a:lnTo>
                    <a:pt x="7906" y="1679"/>
                  </a:lnTo>
                  <a:cubicBezTo>
                    <a:pt x="7906" y="1227"/>
                    <a:pt x="7537" y="834"/>
                    <a:pt x="7061" y="834"/>
                  </a:cubicBezTo>
                  <a:lnTo>
                    <a:pt x="4465" y="834"/>
                  </a:lnTo>
                  <a:cubicBezTo>
                    <a:pt x="4001" y="834"/>
                    <a:pt x="3620" y="1203"/>
                    <a:pt x="3620" y="1679"/>
                  </a:cubicBezTo>
                  <a:lnTo>
                    <a:pt x="3620" y="2429"/>
                  </a:lnTo>
                  <a:cubicBezTo>
                    <a:pt x="3620" y="2513"/>
                    <a:pt x="3691" y="2596"/>
                    <a:pt x="3786" y="2596"/>
                  </a:cubicBezTo>
                  <a:cubicBezTo>
                    <a:pt x="3870" y="2596"/>
                    <a:pt x="3941" y="2513"/>
                    <a:pt x="3941" y="2429"/>
                  </a:cubicBezTo>
                  <a:lnTo>
                    <a:pt x="3941" y="1679"/>
                  </a:lnTo>
                  <a:cubicBezTo>
                    <a:pt x="3941" y="1406"/>
                    <a:pt x="4167" y="1179"/>
                    <a:pt x="4453" y="1179"/>
                  </a:cubicBezTo>
                  <a:lnTo>
                    <a:pt x="7037" y="1179"/>
                  </a:lnTo>
                  <a:cubicBezTo>
                    <a:pt x="7323" y="1179"/>
                    <a:pt x="7549" y="1406"/>
                    <a:pt x="7549" y="1679"/>
                  </a:cubicBezTo>
                  <a:lnTo>
                    <a:pt x="7549" y="3108"/>
                  </a:lnTo>
                  <a:lnTo>
                    <a:pt x="3108" y="3108"/>
                  </a:lnTo>
                  <a:lnTo>
                    <a:pt x="3120" y="1679"/>
                  </a:lnTo>
                  <a:cubicBezTo>
                    <a:pt x="3120" y="941"/>
                    <a:pt x="3727" y="334"/>
                    <a:pt x="4465" y="334"/>
                  </a:cubicBezTo>
                  <a:close/>
                  <a:moveTo>
                    <a:pt x="8382" y="3453"/>
                  </a:moveTo>
                  <a:cubicBezTo>
                    <a:pt x="9930" y="3453"/>
                    <a:pt x="11180" y="4704"/>
                    <a:pt x="11180" y="6251"/>
                  </a:cubicBezTo>
                  <a:lnTo>
                    <a:pt x="11180" y="9252"/>
                  </a:lnTo>
                  <a:lnTo>
                    <a:pt x="2905" y="9252"/>
                  </a:lnTo>
                  <a:cubicBezTo>
                    <a:pt x="2822" y="9252"/>
                    <a:pt x="2739" y="9335"/>
                    <a:pt x="2739" y="9418"/>
                  </a:cubicBezTo>
                  <a:cubicBezTo>
                    <a:pt x="2739" y="9514"/>
                    <a:pt x="2822" y="9585"/>
                    <a:pt x="2905" y="9585"/>
                  </a:cubicBezTo>
                  <a:lnTo>
                    <a:pt x="11180" y="9585"/>
                  </a:lnTo>
                  <a:lnTo>
                    <a:pt x="11180" y="10288"/>
                  </a:lnTo>
                  <a:cubicBezTo>
                    <a:pt x="11168" y="10538"/>
                    <a:pt x="10942" y="10728"/>
                    <a:pt x="10716" y="10728"/>
                  </a:cubicBezTo>
                  <a:cubicBezTo>
                    <a:pt x="10716" y="10716"/>
                    <a:pt x="822" y="10716"/>
                    <a:pt x="774" y="10716"/>
                  </a:cubicBezTo>
                  <a:cubicBezTo>
                    <a:pt x="536" y="10704"/>
                    <a:pt x="334" y="10490"/>
                    <a:pt x="334" y="10240"/>
                  </a:cubicBezTo>
                  <a:lnTo>
                    <a:pt x="334" y="9585"/>
                  </a:lnTo>
                  <a:lnTo>
                    <a:pt x="2072" y="9585"/>
                  </a:lnTo>
                  <a:cubicBezTo>
                    <a:pt x="2167" y="9585"/>
                    <a:pt x="2239" y="9514"/>
                    <a:pt x="2239" y="9418"/>
                  </a:cubicBezTo>
                  <a:cubicBezTo>
                    <a:pt x="2239" y="9335"/>
                    <a:pt x="2167" y="9252"/>
                    <a:pt x="2072" y="9252"/>
                  </a:cubicBezTo>
                  <a:lnTo>
                    <a:pt x="334" y="9252"/>
                  </a:lnTo>
                  <a:lnTo>
                    <a:pt x="334" y="6251"/>
                  </a:lnTo>
                  <a:cubicBezTo>
                    <a:pt x="334" y="4704"/>
                    <a:pt x="1584" y="3453"/>
                    <a:pt x="3132" y="3453"/>
                  </a:cubicBezTo>
                  <a:close/>
                  <a:moveTo>
                    <a:pt x="4465" y="1"/>
                  </a:moveTo>
                  <a:cubicBezTo>
                    <a:pt x="3536" y="1"/>
                    <a:pt x="2786" y="763"/>
                    <a:pt x="2786" y="1679"/>
                  </a:cubicBezTo>
                  <a:lnTo>
                    <a:pt x="2786" y="3132"/>
                  </a:lnTo>
                  <a:cubicBezTo>
                    <a:pt x="1227" y="3311"/>
                    <a:pt x="0" y="4632"/>
                    <a:pt x="0" y="6239"/>
                  </a:cubicBezTo>
                  <a:lnTo>
                    <a:pt x="0" y="10240"/>
                  </a:lnTo>
                  <a:cubicBezTo>
                    <a:pt x="0" y="10692"/>
                    <a:pt x="357" y="11061"/>
                    <a:pt x="822" y="11061"/>
                  </a:cubicBezTo>
                  <a:lnTo>
                    <a:pt x="10740" y="11061"/>
                  </a:lnTo>
                  <a:cubicBezTo>
                    <a:pt x="11180" y="11061"/>
                    <a:pt x="11549" y="10704"/>
                    <a:pt x="11549" y="10240"/>
                  </a:cubicBezTo>
                  <a:lnTo>
                    <a:pt x="11549" y="6239"/>
                  </a:lnTo>
                  <a:cubicBezTo>
                    <a:pt x="11526" y="4632"/>
                    <a:pt x="10299" y="3287"/>
                    <a:pt x="8739" y="3132"/>
                  </a:cubicBezTo>
                  <a:lnTo>
                    <a:pt x="8739" y="1679"/>
                  </a:lnTo>
                  <a:cubicBezTo>
                    <a:pt x="8739" y="751"/>
                    <a:pt x="7977" y="1"/>
                    <a:pt x="7061" y="1"/>
                  </a:cubicBezTo>
                  <a:close/>
                </a:path>
              </a:pathLst>
            </a:custGeom>
            <a:solidFill>
              <a:srgbClr val="6C4A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" name="Google Shape;318;p33">
              <a:extLst>
                <a:ext uri="{FF2B5EF4-FFF2-40B4-BE49-F238E27FC236}">
                  <a16:creationId xmlns:a16="http://schemas.microsoft.com/office/drawing/2014/main" id="{2BDCD1DF-1540-0A16-5032-97DCA14F6AEE}"/>
                </a:ext>
              </a:extLst>
            </p:cNvPr>
            <p:cNvSpPr/>
            <p:nvPr/>
          </p:nvSpPr>
          <p:spPr>
            <a:xfrm>
              <a:off x="7222302" y="2588443"/>
              <a:ext cx="124426" cy="124043"/>
            </a:xfrm>
            <a:custGeom>
              <a:avLst/>
              <a:gdLst/>
              <a:ahLst/>
              <a:cxnLst/>
              <a:rect l="l" t="t" r="r" b="b"/>
              <a:pathLst>
                <a:path w="3906" h="3894" extrusionOk="0">
                  <a:moveTo>
                    <a:pt x="2441" y="334"/>
                  </a:moveTo>
                  <a:lnTo>
                    <a:pt x="2441" y="1286"/>
                  </a:lnTo>
                  <a:cubicBezTo>
                    <a:pt x="2441" y="1381"/>
                    <a:pt x="2513" y="1453"/>
                    <a:pt x="2608" y="1453"/>
                  </a:cubicBezTo>
                  <a:lnTo>
                    <a:pt x="3560" y="1453"/>
                  </a:lnTo>
                  <a:lnTo>
                    <a:pt x="3560" y="2429"/>
                  </a:lnTo>
                  <a:lnTo>
                    <a:pt x="2608" y="2429"/>
                  </a:lnTo>
                  <a:cubicBezTo>
                    <a:pt x="2513" y="2429"/>
                    <a:pt x="2441" y="2513"/>
                    <a:pt x="2441" y="2596"/>
                  </a:cubicBezTo>
                  <a:lnTo>
                    <a:pt x="2441" y="3548"/>
                  </a:lnTo>
                  <a:lnTo>
                    <a:pt x="1465" y="3548"/>
                  </a:lnTo>
                  <a:lnTo>
                    <a:pt x="1465" y="2596"/>
                  </a:lnTo>
                  <a:cubicBezTo>
                    <a:pt x="1465" y="2513"/>
                    <a:pt x="1382" y="2429"/>
                    <a:pt x="1298" y="2429"/>
                  </a:cubicBezTo>
                  <a:lnTo>
                    <a:pt x="346" y="2429"/>
                  </a:lnTo>
                  <a:lnTo>
                    <a:pt x="346" y="1453"/>
                  </a:lnTo>
                  <a:lnTo>
                    <a:pt x="1298" y="1453"/>
                  </a:lnTo>
                  <a:cubicBezTo>
                    <a:pt x="1382" y="1453"/>
                    <a:pt x="1465" y="1381"/>
                    <a:pt x="1465" y="1286"/>
                  </a:cubicBezTo>
                  <a:lnTo>
                    <a:pt x="1465" y="334"/>
                  </a:lnTo>
                  <a:close/>
                  <a:moveTo>
                    <a:pt x="1298" y="0"/>
                  </a:moveTo>
                  <a:cubicBezTo>
                    <a:pt x="1203" y="0"/>
                    <a:pt x="1131" y="84"/>
                    <a:pt x="1131" y="167"/>
                  </a:cubicBezTo>
                  <a:lnTo>
                    <a:pt x="1131" y="1120"/>
                  </a:lnTo>
                  <a:lnTo>
                    <a:pt x="179" y="1120"/>
                  </a:lnTo>
                  <a:cubicBezTo>
                    <a:pt x="96" y="1120"/>
                    <a:pt x="12" y="1191"/>
                    <a:pt x="12" y="1286"/>
                  </a:cubicBezTo>
                  <a:lnTo>
                    <a:pt x="12" y="2608"/>
                  </a:lnTo>
                  <a:cubicBezTo>
                    <a:pt x="0" y="2703"/>
                    <a:pt x="96" y="2774"/>
                    <a:pt x="179" y="2774"/>
                  </a:cubicBezTo>
                  <a:lnTo>
                    <a:pt x="1131" y="2774"/>
                  </a:lnTo>
                  <a:lnTo>
                    <a:pt x="1131" y="3727"/>
                  </a:lnTo>
                  <a:cubicBezTo>
                    <a:pt x="1131" y="3822"/>
                    <a:pt x="1203" y="3894"/>
                    <a:pt x="1298" y="3894"/>
                  </a:cubicBezTo>
                  <a:lnTo>
                    <a:pt x="2620" y="3894"/>
                  </a:lnTo>
                  <a:cubicBezTo>
                    <a:pt x="2715" y="3894"/>
                    <a:pt x="2786" y="3822"/>
                    <a:pt x="2786" y="3727"/>
                  </a:cubicBezTo>
                  <a:lnTo>
                    <a:pt x="2786" y="2774"/>
                  </a:lnTo>
                  <a:lnTo>
                    <a:pt x="3739" y="2774"/>
                  </a:lnTo>
                  <a:cubicBezTo>
                    <a:pt x="3822" y="2774"/>
                    <a:pt x="3906" y="2703"/>
                    <a:pt x="3906" y="2608"/>
                  </a:cubicBezTo>
                  <a:lnTo>
                    <a:pt x="3906" y="1286"/>
                  </a:lnTo>
                  <a:cubicBezTo>
                    <a:pt x="3906" y="1191"/>
                    <a:pt x="3822" y="1120"/>
                    <a:pt x="3739" y="1120"/>
                  </a:cubicBezTo>
                  <a:lnTo>
                    <a:pt x="2786" y="1120"/>
                  </a:lnTo>
                  <a:lnTo>
                    <a:pt x="2786" y="167"/>
                  </a:lnTo>
                  <a:cubicBezTo>
                    <a:pt x="2786" y="84"/>
                    <a:pt x="2715" y="0"/>
                    <a:pt x="2620" y="0"/>
                  </a:cubicBezTo>
                  <a:close/>
                </a:path>
              </a:pathLst>
            </a:custGeom>
            <a:solidFill>
              <a:srgbClr val="6C4A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3"/>
          <p:cNvSpPr/>
          <p:nvPr/>
        </p:nvSpPr>
        <p:spPr>
          <a:xfrm>
            <a:off x="1261653" y="2225988"/>
            <a:ext cx="691500" cy="6915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42863" dist="19050" dir="27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8" name="Google Shape;308;p33"/>
          <p:cNvSpPr/>
          <p:nvPr/>
        </p:nvSpPr>
        <p:spPr>
          <a:xfrm>
            <a:off x="5146430" y="2225988"/>
            <a:ext cx="691500" cy="6915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42863" dist="19050" dir="27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9" name="Google Shape;309;p33"/>
          <p:cNvSpPr/>
          <p:nvPr/>
        </p:nvSpPr>
        <p:spPr>
          <a:xfrm>
            <a:off x="7025077" y="2220093"/>
            <a:ext cx="691500" cy="6915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42863" dist="19050" dir="27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10" name="Google Shape;310;p33"/>
          <p:cNvGrpSpPr/>
          <p:nvPr/>
        </p:nvGrpSpPr>
        <p:grpSpPr>
          <a:xfrm>
            <a:off x="1427423" y="2421821"/>
            <a:ext cx="358464" cy="352316"/>
            <a:chOff x="4882170" y="3349841"/>
            <a:chExt cx="358464" cy="352316"/>
          </a:xfrm>
        </p:grpSpPr>
        <p:sp>
          <p:nvSpPr>
            <p:cNvPr id="311" name="Google Shape;311;p33"/>
            <p:cNvSpPr/>
            <p:nvPr/>
          </p:nvSpPr>
          <p:spPr>
            <a:xfrm>
              <a:off x="5024403" y="3395521"/>
              <a:ext cx="174119" cy="166156"/>
            </a:xfrm>
            <a:custGeom>
              <a:avLst/>
              <a:gdLst/>
              <a:ahLst/>
              <a:cxnLst/>
              <a:rect l="l" t="t" r="r" b="b"/>
              <a:pathLst>
                <a:path w="5466" h="5216" extrusionOk="0">
                  <a:moveTo>
                    <a:pt x="4647" y="1"/>
                  </a:moveTo>
                  <a:cubicBezTo>
                    <a:pt x="4489" y="1"/>
                    <a:pt x="4335" y="60"/>
                    <a:pt x="4215" y="179"/>
                  </a:cubicBezTo>
                  <a:lnTo>
                    <a:pt x="239" y="4156"/>
                  </a:lnTo>
                  <a:cubicBezTo>
                    <a:pt x="1" y="4394"/>
                    <a:pt x="1" y="4799"/>
                    <a:pt x="239" y="5037"/>
                  </a:cubicBezTo>
                  <a:cubicBezTo>
                    <a:pt x="358" y="5156"/>
                    <a:pt x="519" y="5216"/>
                    <a:pt x="679" y="5216"/>
                  </a:cubicBezTo>
                  <a:cubicBezTo>
                    <a:pt x="840" y="5216"/>
                    <a:pt x="1001" y="5156"/>
                    <a:pt x="1120" y="5037"/>
                  </a:cubicBezTo>
                  <a:lnTo>
                    <a:pt x="4501" y="1656"/>
                  </a:lnTo>
                  <a:cubicBezTo>
                    <a:pt x="4561" y="1596"/>
                    <a:pt x="4561" y="1489"/>
                    <a:pt x="4501" y="1430"/>
                  </a:cubicBezTo>
                  <a:cubicBezTo>
                    <a:pt x="4471" y="1400"/>
                    <a:pt x="4430" y="1385"/>
                    <a:pt x="4388" y="1385"/>
                  </a:cubicBezTo>
                  <a:cubicBezTo>
                    <a:pt x="4346" y="1385"/>
                    <a:pt x="4305" y="1400"/>
                    <a:pt x="4275" y="1430"/>
                  </a:cubicBezTo>
                  <a:lnTo>
                    <a:pt x="894" y="4811"/>
                  </a:lnTo>
                  <a:cubicBezTo>
                    <a:pt x="834" y="4870"/>
                    <a:pt x="757" y="4900"/>
                    <a:pt x="681" y="4900"/>
                  </a:cubicBezTo>
                  <a:cubicBezTo>
                    <a:pt x="605" y="4900"/>
                    <a:pt x="530" y="4870"/>
                    <a:pt x="477" y="4811"/>
                  </a:cubicBezTo>
                  <a:cubicBezTo>
                    <a:pt x="358" y="4692"/>
                    <a:pt x="358" y="4501"/>
                    <a:pt x="477" y="4394"/>
                  </a:cubicBezTo>
                  <a:lnTo>
                    <a:pt x="4454" y="417"/>
                  </a:lnTo>
                  <a:cubicBezTo>
                    <a:pt x="4512" y="359"/>
                    <a:pt x="4585" y="333"/>
                    <a:pt x="4657" y="333"/>
                  </a:cubicBezTo>
                  <a:cubicBezTo>
                    <a:pt x="4807" y="333"/>
                    <a:pt x="4954" y="447"/>
                    <a:pt x="4954" y="632"/>
                  </a:cubicBezTo>
                  <a:cubicBezTo>
                    <a:pt x="4954" y="703"/>
                    <a:pt x="4930" y="775"/>
                    <a:pt x="4870" y="834"/>
                  </a:cubicBezTo>
                  <a:cubicBezTo>
                    <a:pt x="4811" y="894"/>
                    <a:pt x="4811" y="1001"/>
                    <a:pt x="4870" y="1060"/>
                  </a:cubicBezTo>
                  <a:cubicBezTo>
                    <a:pt x="4903" y="1094"/>
                    <a:pt x="4940" y="1108"/>
                    <a:pt x="4977" y="1108"/>
                  </a:cubicBezTo>
                  <a:cubicBezTo>
                    <a:pt x="5208" y="1108"/>
                    <a:pt x="5465" y="538"/>
                    <a:pt x="5097" y="179"/>
                  </a:cubicBezTo>
                  <a:cubicBezTo>
                    <a:pt x="4966" y="60"/>
                    <a:pt x="4805" y="1"/>
                    <a:pt x="4647" y="1"/>
                  </a:cubicBezTo>
                  <a:close/>
                </a:path>
              </a:pathLst>
            </a:custGeom>
            <a:solidFill>
              <a:srgbClr val="6C4A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2" name="Google Shape;312;p33"/>
            <p:cNvSpPr/>
            <p:nvPr/>
          </p:nvSpPr>
          <p:spPr>
            <a:xfrm>
              <a:off x="4882170" y="3349841"/>
              <a:ext cx="358464" cy="352316"/>
            </a:xfrm>
            <a:custGeom>
              <a:avLst/>
              <a:gdLst/>
              <a:ahLst/>
              <a:cxnLst/>
              <a:rect l="l" t="t" r="r" b="b"/>
              <a:pathLst>
                <a:path w="11253" h="11060" extrusionOk="0">
                  <a:moveTo>
                    <a:pt x="8809" y="364"/>
                  </a:moveTo>
                  <a:cubicBezTo>
                    <a:pt x="8973" y="364"/>
                    <a:pt x="9138" y="421"/>
                    <a:pt x="9276" y="530"/>
                  </a:cubicBezTo>
                  <a:lnTo>
                    <a:pt x="10585" y="1840"/>
                  </a:lnTo>
                  <a:cubicBezTo>
                    <a:pt x="10895" y="2078"/>
                    <a:pt x="10895" y="2518"/>
                    <a:pt x="10633" y="2804"/>
                  </a:cubicBezTo>
                  <a:cubicBezTo>
                    <a:pt x="7276" y="6150"/>
                    <a:pt x="7395" y="6054"/>
                    <a:pt x="7192" y="6233"/>
                  </a:cubicBezTo>
                  <a:cubicBezTo>
                    <a:pt x="6609" y="6745"/>
                    <a:pt x="6002" y="7102"/>
                    <a:pt x="5287" y="7376"/>
                  </a:cubicBezTo>
                  <a:cubicBezTo>
                    <a:pt x="5144" y="7432"/>
                    <a:pt x="5001" y="7458"/>
                    <a:pt x="4863" y="7458"/>
                  </a:cubicBezTo>
                  <a:cubicBezTo>
                    <a:pt x="4096" y="7458"/>
                    <a:pt x="3484" y="6663"/>
                    <a:pt x="3787" y="5876"/>
                  </a:cubicBezTo>
                  <a:cubicBezTo>
                    <a:pt x="3799" y="5828"/>
                    <a:pt x="4061" y="5042"/>
                    <a:pt x="4704" y="4233"/>
                  </a:cubicBezTo>
                  <a:lnTo>
                    <a:pt x="4978" y="4507"/>
                  </a:lnTo>
                  <a:cubicBezTo>
                    <a:pt x="5007" y="4536"/>
                    <a:pt x="5046" y="4551"/>
                    <a:pt x="5085" y="4551"/>
                  </a:cubicBezTo>
                  <a:cubicBezTo>
                    <a:pt x="5123" y="4551"/>
                    <a:pt x="5162" y="4536"/>
                    <a:pt x="5192" y="4507"/>
                  </a:cubicBezTo>
                  <a:cubicBezTo>
                    <a:pt x="5251" y="4447"/>
                    <a:pt x="5251" y="4340"/>
                    <a:pt x="5192" y="4280"/>
                  </a:cubicBezTo>
                  <a:lnTo>
                    <a:pt x="4918" y="3995"/>
                  </a:lnTo>
                  <a:cubicBezTo>
                    <a:pt x="5073" y="3816"/>
                    <a:pt x="5180" y="3709"/>
                    <a:pt x="5287" y="3614"/>
                  </a:cubicBezTo>
                  <a:lnTo>
                    <a:pt x="5573" y="3887"/>
                  </a:lnTo>
                  <a:cubicBezTo>
                    <a:pt x="5603" y="3917"/>
                    <a:pt x="5641" y="3932"/>
                    <a:pt x="5680" y="3932"/>
                  </a:cubicBezTo>
                  <a:cubicBezTo>
                    <a:pt x="5719" y="3932"/>
                    <a:pt x="5757" y="3917"/>
                    <a:pt x="5787" y="3887"/>
                  </a:cubicBezTo>
                  <a:cubicBezTo>
                    <a:pt x="5847" y="3828"/>
                    <a:pt x="5847" y="3733"/>
                    <a:pt x="5787" y="3673"/>
                  </a:cubicBezTo>
                  <a:lnTo>
                    <a:pt x="5513" y="3387"/>
                  </a:lnTo>
                  <a:lnTo>
                    <a:pt x="5894" y="2994"/>
                  </a:lnTo>
                  <a:lnTo>
                    <a:pt x="6180" y="3280"/>
                  </a:lnTo>
                  <a:cubicBezTo>
                    <a:pt x="6210" y="3310"/>
                    <a:pt x="6252" y="3325"/>
                    <a:pt x="6293" y="3325"/>
                  </a:cubicBezTo>
                  <a:cubicBezTo>
                    <a:pt x="6335" y="3325"/>
                    <a:pt x="6377" y="3310"/>
                    <a:pt x="6406" y="3280"/>
                  </a:cubicBezTo>
                  <a:cubicBezTo>
                    <a:pt x="6466" y="3221"/>
                    <a:pt x="6466" y="3114"/>
                    <a:pt x="6406" y="3054"/>
                  </a:cubicBezTo>
                  <a:lnTo>
                    <a:pt x="6121" y="2780"/>
                  </a:lnTo>
                  <a:lnTo>
                    <a:pt x="6502" y="2387"/>
                  </a:lnTo>
                  <a:lnTo>
                    <a:pt x="6787" y="2673"/>
                  </a:lnTo>
                  <a:cubicBezTo>
                    <a:pt x="6817" y="2703"/>
                    <a:pt x="6859" y="2718"/>
                    <a:pt x="6900" y="2718"/>
                  </a:cubicBezTo>
                  <a:cubicBezTo>
                    <a:pt x="6942" y="2718"/>
                    <a:pt x="6984" y="2703"/>
                    <a:pt x="7014" y="2673"/>
                  </a:cubicBezTo>
                  <a:cubicBezTo>
                    <a:pt x="7073" y="2613"/>
                    <a:pt x="7073" y="2506"/>
                    <a:pt x="7014" y="2447"/>
                  </a:cubicBezTo>
                  <a:lnTo>
                    <a:pt x="6728" y="2161"/>
                  </a:lnTo>
                  <a:lnTo>
                    <a:pt x="7109" y="1780"/>
                  </a:lnTo>
                  <a:lnTo>
                    <a:pt x="7395" y="2054"/>
                  </a:lnTo>
                  <a:cubicBezTo>
                    <a:pt x="7424" y="2084"/>
                    <a:pt x="7466" y="2099"/>
                    <a:pt x="7508" y="2099"/>
                  </a:cubicBezTo>
                  <a:cubicBezTo>
                    <a:pt x="7549" y="2099"/>
                    <a:pt x="7591" y="2084"/>
                    <a:pt x="7621" y="2054"/>
                  </a:cubicBezTo>
                  <a:cubicBezTo>
                    <a:pt x="7680" y="1994"/>
                    <a:pt x="7680" y="1899"/>
                    <a:pt x="7621" y="1840"/>
                  </a:cubicBezTo>
                  <a:lnTo>
                    <a:pt x="7335" y="1554"/>
                  </a:lnTo>
                  <a:lnTo>
                    <a:pt x="7728" y="1161"/>
                  </a:lnTo>
                  <a:lnTo>
                    <a:pt x="8002" y="1447"/>
                  </a:lnTo>
                  <a:cubicBezTo>
                    <a:pt x="8038" y="1476"/>
                    <a:pt x="8079" y="1491"/>
                    <a:pt x="8119" y="1491"/>
                  </a:cubicBezTo>
                  <a:cubicBezTo>
                    <a:pt x="8160" y="1491"/>
                    <a:pt x="8198" y="1476"/>
                    <a:pt x="8228" y="1447"/>
                  </a:cubicBezTo>
                  <a:cubicBezTo>
                    <a:pt x="8288" y="1387"/>
                    <a:pt x="8288" y="1280"/>
                    <a:pt x="8228" y="1220"/>
                  </a:cubicBezTo>
                  <a:lnTo>
                    <a:pt x="7942" y="947"/>
                  </a:lnTo>
                  <a:lnTo>
                    <a:pt x="8323" y="566"/>
                  </a:lnTo>
                  <a:cubicBezTo>
                    <a:pt x="8459" y="430"/>
                    <a:pt x="8633" y="364"/>
                    <a:pt x="8809" y="364"/>
                  </a:cubicBezTo>
                  <a:close/>
                  <a:moveTo>
                    <a:pt x="1180" y="9245"/>
                  </a:moveTo>
                  <a:lnTo>
                    <a:pt x="1918" y="9995"/>
                  </a:lnTo>
                  <a:lnTo>
                    <a:pt x="1322" y="10591"/>
                  </a:lnTo>
                  <a:cubicBezTo>
                    <a:pt x="1227" y="10698"/>
                    <a:pt x="1108" y="10734"/>
                    <a:pt x="953" y="10734"/>
                  </a:cubicBezTo>
                  <a:cubicBezTo>
                    <a:pt x="477" y="10734"/>
                    <a:pt x="251" y="10174"/>
                    <a:pt x="584" y="9841"/>
                  </a:cubicBezTo>
                  <a:lnTo>
                    <a:pt x="1180" y="9245"/>
                  </a:lnTo>
                  <a:close/>
                  <a:moveTo>
                    <a:pt x="8855" y="0"/>
                  </a:moveTo>
                  <a:cubicBezTo>
                    <a:pt x="8591" y="0"/>
                    <a:pt x="8329" y="101"/>
                    <a:pt x="8133" y="304"/>
                  </a:cubicBezTo>
                  <a:cubicBezTo>
                    <a:pt x="4716" y="3709"/>
                    <a:pt x="4882" y="3530"/>
                    <a:pt x="4692" y="3756"/>
                  </a:cubicBezTo>
                  <a:cubicBezTo>
                    <a:pt x="3394" y="5185"/>
                    <a:pt x="3692" y="5876"/>
                    <a:pt x="2656" y="7221"/>
                  </a:cubicBezTo>
                  <a:cubicBezTo>
                    <a:pt x="2596" y="7305"/>
                    <a:pt x="2608" y="7400"/>
                    <a:pt x="2680" y="7447"/>
                  </a:cubicBezTo>
                  <a:cubicBezTo>
                    <a:pt x="2711" y="7473"/>
                    <a:pt x="2748" y="7486"/>
                    <a:pt x="2785" y="7486"/>
                  </a:cubicBezTo>
                  <a:cubicBezTo>
                    <a:pt x="2833" y="7486"/>
                    <a:pt x="2879" y="7464"/>
                    <a:pt x="2906" y="7424"/>
                  </a:cubicBezTo>
                  <a:cubicBezTo>
                    <a:pt x="3096" y="7162"/>
                    <a:pt x="3263" y="6912"/>
                    <a:pt x="3406" y="6638"/>
                  </a:cubicBezTo>
                  <a:cubicBezTo>
                    <a:pt x="3549" y="7174"/>
                    <a:pt x="3966" y="7614"/>
                    <a:pt x="4501" y="7733"/>
                  </a:cubicBezTo>
                  <a:cubicBezTo>
                    <a:pt x="3382" y="8352"/>
                    <a:pt x="2894" y="9043"/>
                    <a:pt x="2120" y="9757"/>
                  </a:cubicBezTo>
                  <a:lnTo>
                    <a:pt x="1370" y="9007"/>
                  </a:lnTo>
                  <a:lnTo>
                    <a:pt x="2334" y="8043"/>
                  </a:lnTo>
                  <a:cubicBezTo>
                    <a:pt x="2394" y="7983"/>
                    <a:pt x="2394" y="7876"/>
                    <a:pt x="2334" y="7817"/>
                  </a:cubicBezTo>
                  <a:cubicBezTo>
                    <a:pt x="2305" y="7787"/>
                    <a:pt x="2266" y="7772"/>
                    <a:pt x="2227" y="7772"/>
                  </a:cubicBezTo>
                  <a:cubicBezTo>
                    <a:pt x="2189" y="7772"/>
                    <a:pt x="2150" y="7787"/>
                    <a:pt x="2120" y="7817"/>
                  </a:cubicBezTo>
                  <a:lnTo>
                    <a:pt x="334" y="9602"/>
                  </a:lnTo>
                  <a:cubicBezTo>
                    <a:pt x="1" y="9936"/>
                    <a:pt x="1" y="10472"/>
                    <a:pt x="334" y="10805"/>
                  </a:cubicBezTo>
                  <a:cubicBezTo>
                    <a:pt x="494" y="10976"/>
                    <a:pt x="705" y="11059"/>
                    <a:pt x="921" y="11059"/>
                  </a:cubicBezTo>
                  <a:cubicBezTo>
                    <a:pt x="1140" y="11059"/>
                    <a:pt x="1363" y="10973"/>
                    <a:pt x="1537" y="10805"/>
                  </a:cubicBezTo>
                  <a:lnTo>
                    <a:pt x="3323" y="9019"/>
                  </a:lnTo>
                  <a:cubicBezTo>
                    <a:pt x="4335" y="8019"/>
                    <a:pt x="5287" y="7745"/>
                    <a:pt x="5716" y="7531"/>
                  </a:cubicBezTo>
                  <a:cubicBezTo>
                    <a:pt x="6430" y="7221"/>
                    <a:pt x="7061" y="6793"/>
                    <a:pt x="7621" y="6233"/>
                  </a:cubicBezTo>
                  <a:lnTo>
                    <a:pt x="10824" y="3030"/>
                  </a:lnTo>
                  <a:cubicBezTo>
                    <a:pt x="11252" y="2625"/>
                    <a:pt x="11252" y="1971"/>
                    <a:pt x="10847" y="1566"/>
                  </a:cubicBezTo>
                  <a:lnTo>
                    <a:pt x="9585" y="304"/>
                  </a:lnTo>
                  <a:cubicBezTo>
                    <a:pt x="9383" y="101"/>
                    <a:pt x="9118" y="0"/>
                    <a:pt x="8855" y="0"/>
                  </a:cubicBezTo>
                  <a:close/>
                </a:path>
              </a:pathLst>
            </a:custGeom>
            <a:solidFill>
              <a:srgbClr val="6C4A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13" name="Google Shape;313;p33"/>
          <p:cNvGrpSpPr/>
          <p:nvPr/>
        </p:nvGrpSpPr>
        <p:grpSpPr>
          <a:xfrm>
            <a:off x="5305366" y="2414017"/>
            <a:ext cx="373627" cy="367925"/>
            <a:chOff x="7964906" y="2434073"/>
            <a:chExt cx="373627" cy="367925"/>
          </a:xfrm>
        </p:grpSpPr>
        <p:sp>
          <p:nvSpPr>
            <p:cNvPr id="314" name="Google Shape;314;p33"/>
            <p:cNvSpPr/>
            <p:nvPr/>
          </p:nvSpPr>
          <p:spPr>
            <a:xfrm>
              <a:off x="8252397" y="2622942"/>
              <a:ext cx="46699" cy="46317"/>
            </a:xfrm>
            <a:custGeom>
              <a:avLst/>
              <a:gdLst/>
              <a:ahLst/>
              <a:cxnLst/>
              <a:rect l="l" t="t" r="r" b="b"/>
              <a:pathLst>
                <a:path w="1466" h="1454" extrusionOk="0">
                  <a:moveTo>
                    <a:pt x="715" y="334"/>
                  </a:moveTo>
                  <a:cubicBezTo>
                    <a:pt x="941" y="358"/>
                    <a:pt x="1108" y="513"/>
                    <a:pt x="1108" y="727"/>
                  </a:cubicBezTo>
                  <a:cubicBezTo>
                    <a:pt x="1108" y="929"/>
                    <a:pt x="929" y="1108"/>
                    <a:pt x="715" y="1108"/>
                  </a:cubicBezTo>
                  <a:cubicBezTo>
                    <a:pt x="513" y="1108"/>
                    <a:pt x="334" y="929"/>
                    <a:pt x="334" y="727"/>
                  </a:cubicBezTo>
                  <a:cubicBezTo>
                    <a:pt x="334" y="513"/>
                    <a:pt x="513" y="334"/>
                    <a:pt x="715" y="334"/>
                  </a:cubicBezTo>
                  <a:close/>
                  <a:moveTo>
                    <a:pt x="739" y="1"/>
                  </a:moveTo>
                  <a:cubicBezTo>
                    <a:pt x="334" y="13"/>
                    <a:pt x="1" y="334"/>
                    <a:pt x="1" y="727"/>
                  </a:cubicBezTo>
                  <a:cubicBezTo>
                    <a:pt x="1" y="1132"/>
                    <a:pt x="334" y="1453"/>
                    <a:pt x="739" y="1453"/>
                  </a:cubicBezTo>
                  <a:cubicBezTo>
                    <a:pt x="1132" y="1453"/>
                    <a:pt x="1465" y="1132"/>
                    <a:pt x="1465" y="727"/>
                  </a:cubicBezTo>
                  <a:cubicBezTo>
                    <a:pt x="1465" y="322"/>
                    <a:pt x="1132" y="1"/>
                    <a:pt x="739" y="1"/>
                  </a:cubicBezTo>
                  <a:close/>
                </a:path>
              </a:pathLst>
            </a:custGeom>
            <a:solidFill>
              <a:srgbClr val="6C4A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5" name="Google Shape;315;p33"/>
            <p:cNvSpPr/>
            <p:nvPr/>
          </p:nvSpPr>
          <p:spPr>
            <a:xfrm>
              <a:off x="7964906" y="2434073"/>
              <a:ext cx="373627" cy="367925"/>
            </a:xfrm>
            <a:custGeom>
              <a:avLst/>
              <a:gdLst/>
              <a:ahLst/>
              <a:cxnLst/>
              <a:rect l="l" t="t" r="r" b="b"/>
              <a:pathLst>
                <a:path w="11729" h="11550" extrusionOk="0">
                  <a:moveTo>
                    <a:pt x="2525" y="358"/>
                  </a:moveTo>
                  <a:cubicBezTo>
                    <a:pt x="2835" y="358"/>
                    <a:pt x="3096" y="608"/>
                    <a:pt x="3096" y="929"/>
                  </a:cubicBezTo>
                  <a:lnTo>
                    <a:pt x="3096" y="941"/>
                  </a:lnTo>
                  <a:cubicBezTo>
                    <a:pt x="3096" y="1251"/>
                    <a:pt x="2835" y="1501"/>
                    <a:pt x="2525" y="1501"/>
                  </a:cubicBezTo>
                  <a:lnTo>
                    <a:pt x="2299" y="1501"/>
                  </a:lnTo>
                  <a:cubicBezTo>
                    <a:pt x="2227" y="1501"/>
                    <a:pt x="2168" y="1441"/>
                    <a:pt x="2168" y="1370"/>
                  </a:cubicBezTo>
                  <a:lnTo>
                    <a:pt x="2168" y="489"/>
                  </a:lnTo>
                  <a:cubicBezTo>
                    <a:pt x="2168" y="417"/>
                    <a:pt x="2227" y="358"/>
                    <a:pt x="2299" y="358"/>
                  </a:cubicBezTo>
                  <a:close/>
                  <a:moveTo>
                    <a:pt x="5704" y="358"/>
                  </a:moveTo>
                  <a:cubicBezTo>
                    <a:pt x="5787" y="358"/>
                    <a:pt x="5847" y="417"/>
                    <a:pt x="5847" y="512"/>
                  </a:cubicBezTo>
                  <a:lnTo>
                    <a:pt x="5847" y="1358"/>
                  </a:lnTo>
                  <a:cubicBezTo>
                    <a:pt x="5847" y="1429"/>
                    <a:pt x="5787" y="1501"/>
                    <a:pt x="5704" y="1501"/>
                  </a:cubicBezTo>
                  <a:lnTo>
                    <a:pt x="5490" y="1501"/>
                  </a:lnTo>
                  <a:cubicBezTo>
                    <a:pt x="5180" y="1501"/>
                    <a:pt x="4918" y="1251"/>
                    <a:pt x="4918" y="941"/>
                  </a:cubicBezTo>
                  <a:lnTo>
                    <a:pt x="4918" y="929"/>
                  </a:lnTo>
                  <a:cubicBezTo>
                    <a:pt x="4918" y="608"/>
                    <a:pt x="5180" y="358"/>
                    <a:pt x="5490" y="358"/>
                  </a:cubicBezTo>
                  <a:close/>
                  <a:moveTo>
                    <a:pt x="5478" y="0"/>
                  </a:moveTo>
                  <a:cubicBezTo>
                    <a:pt x="4966" y="0"/>
                    <a:pt x="4561" y="405"/>
                    <a:pt x="4561" y="905"/>
                  </a:cubicBezTo>
                  <a:lnTo>
                    <a:pt x="4561" y="929"/>
                  </a:lnTo>
                  <a:cubicBezTo>
                    <a:pt x="4561" y="1429"/>
                    <a:pt x="4966" y="1834"/>
                    <a:pt x="5478" y="1834"/>
                  </a:cubicBezTo>
                  <a:lnTo>
                    <a:pt x="5692" y="1834"/>
                  </a:lnTo>
                  <a:cubicBezTo>
                    <a:pt x="5966" y="1834"/>
                    <a:pt x="6168" y="1620"/>
                    <a:pt x="6168" y="1358"/>
                  </a:cubicBezTo>
                  <a:lnTo>
                    <a:pt x="6168" y="1084"/>
                  </a:lnTo>
                  <a:lnTo>
                    <a:pt x="6561" y="1084"/>
                  </a:lnTo>
                  <a:cubicBezTo>
                    <a:pt x="6930" y="1084"/>
                    <a:pt x="7228" y="1382"/>
                    <a:pt x="7228" y="1763"/>
                  </a:cubicBezTo>
                  <a:lnTo>
                    <a:pt x="7228" y="2667"/>
                  </a:lnTo>
                  <a:cubicBezTo>
                    <a:pt x="6966" y="2715"/>
                    <a:pt x="6740" y="2918"/>
                    <a:pt x="6692" y="3215"/>
                  </a:cubicBezTo>
                  <a:lnTo>
                    <a:pt x="6466" y="4953"/>
                  </a:lnTo>
                  <a:cubicBezTo>
                    <a:pt x="6383" y="5668"/>
                    <a:pt x="5775" y="6204"/>
                    <a:pt x="5061" y="6204"/>
                  </a:cubicBezTo>
                  <a:lnTo>
                    <a:pt x="4323" y="6204"/>
                  </a:lnTo>
                  <a:cubicBezTo>
                    <a:pt x="4239" y="6204"/>
                    <a:pt x="4168" y="6287"/>
                    <a:pt x="4168" y="6370"/>
                  </a:cubicBezTo>
                  <a:cubicBezTo>
                    <a:pt x="4168" y="6466"/>
                    <a:pt x="4239" y="6537"/>
                    <a:pt x="4323" y="6537"/>
                  </a:cubicBezTo>
                  <a:lnTo>
                    <a:pt x="5061" y="6537"/>
                  </a:lnTo>
                  <a:cubicBezTo>
                    <a:pt x="5954" y="6537"/>
                    <a:pt x="6704" y="5870"/>
                    <a:pt x="6811" y="4989"/>
                  </a:cubicBezTo>
                  <a:lnTo>
                    <a:pt x="7037" y="3251"/>
                  </a:lnTo>
                  <a:cubicBezTo>
                    <a:pt x="7049" y="3093"/>
                    <a:pt x="7189" y="2988"/>
                    <a:pt x="7335" y="2988"/>
                  </a:cubicBezTo>
                  <a:cubicBezTo>
                    <a:pt x="7343" y="2988"/>
                    <a:pt x="7351" y="2988"/>
                    <a:pt x="7359" y="2989"/>
                  </a:cubicBezTo>
                  <a:cubicBezTo>
                    <a:pt x="7526" y="3013"/>
                    <a:pt x="7633" y="3156"/>
                    <a:pt x="7621" y="3322"/>
                  </a:cubicBezTo>
                  <a:lnTo>
                    <a:pt x="7395" y="5061"/>
                  </a:lnTo>
                  <a:cubicBezTo>
                    <a:pt x="7240" y="6239"/>
                    <a:pt x="6252" y="7120"/>
                    <a:pt x="5061" y="7120"/>
                  </a:cubicBezTo>
                  <a:lnTo>
                    <a:pt x="4442" y="7120"/>
                  </a:lnTo>
                  <a:cubicBezTo>
                    <a:pt x="4359" y="7120"/>
                    <a:pt x="4287" y="7192"/>
                    <a:pt x="4287" y="7275"/>
                  </a:cubicBezTo>
                  <a:lnTo>
                    <a:pt x="4287" y="8156"/>
                  </a:lnTo>
                  <a:cubicBezTo>
                    <a:pt x="4287" y="8323"/>
                    <a:pt x="4144" y="8454"/>
                    <a:pt x="3989" y="8454"/>
                  </a:cubicBezTo>
                  <a:cubicBezTo>
                    <a:pt x="3823" y="8454"/>
                    <a:pt x="3692" y="8323"/>
                    <a:pt x="3692" y="8156"/>
                  </a:cubicBezTo>
                  <a:lnTo>
                    <a:pt x="3692" y="7275"/>
                  </a:lnTo>
                  <a:cubicBezTo>
                    <a:pt x="3692" y="7192"/>
                    <a:pt x="3608" y="7120"/>
                    <a:pt x="3525" y="7120"/>
                  </a:cubicBezTo>
                  <a:lnTo>
                    <a:pt x="2918" y="7120"/>
                  </a:lnTo>
                  <a:cubicBezTo>
                    <a:pt x="1727" y="7120"/>
                    <a:pt x="727" y="6227"/>
                    <a:pt x="572" y="5061"/>
                  </a:cubicBezTo>
                  <a:lnTo>
                    <a:pt x="358" y="3322"/>
                  </a:lnTo>
                  <a:cubicBezTo>
                    <a:pt x="334" y="3156"/>
                    <a:pt x="441" y="3013"/>
                    <a:pt x="608" y="2989"/>
                  </a:cubicBezTo>
                  <a:cubicBezTo>
                    <a:pt x="616" y="2988"/>
                    <a:pt x="625" y="2988"/>
                    <a:pt x="633" y="2988"/>
                  </a:cubicBezTo>
                  <a:cubicBezTo>
                    <a:pt x="789" y="2988"/>
                    <a:pt x="918" y="3093"/>
                    <a:pt x="930" y="3251"/>
                  </a:cubicBezTo>
                  <a:lnTo>
                    <a:pt x="1156" y="4989"/>
                  </a:lnTo>
                  <a:cubicBezTo>
                    <a:pt x="1263" y="5882"/>
                    <a:pt x="2025" y="6537"/>
                    <a:pt x="2918" y="6537"/>
                  </a:cubicBezTo>
                  <a:lnTo>
                    <a:pt x="3644" y="6537"/>
                  </a:lnTo>
                  <a:cubicBezTo>
                    <a:pt x="3727" y="6537"/>
                    <a:pt x="3811" y="6466"/>
                    <a:pt x="3811" y="6370"/>
                  </a:cubicBezTo>
                  <a:cubicBezTo>
                    <a:pt x="3811" y="6287"/>
                    <a:pt x="3727" y="6204"/>
                    <a:pt x="3644" y="6204"/>
                  </a:cubicBezTo>
                  <a:lnTo>
                    <a:pt x="2918" y="6204"/>
                  </a:lnTo>
                  <a:cubicBezTo>
                    <a:pt x="2203" y="6204"/>
                    <a:pt x="1584" y="5668"/>
                    <a:pt x="1501" y="4953"/>
                  </a:cubicBezTo>
                  <a:lnTo>
                    <a:pt x="1275" y="3215"/>
                  </a:lnTo>
                  <a:cubicBezTo>
                    <a:pt x="1251" y="2929"/>
                    <a:pt x="1025" y="2727"/>
                    <a:pt x="775" y="2679"/>
                  </a:cubicBezTo>
                  <a:lnTo>
                    <a:pt x="775" y="1775"/>
                  </a:lnTo>
                  <a:cubicBezTo>
                    <a:pt x="775" y="1405"/>
                    <a:pt x="1072" y="1108"/>
                    <a:pt x="1441" y="1108"/>
                  </a:cubicBezTo>
                  <a:lnTo>
                    <a:pt x="1822" y="1108"/>
                  </a:lnTo>
                  <a:lnTo>
                    <a:pt x="1822" y="1370"/>
                  </a:lnTo>
                  <a:cubicBezTo>
                    <a:pt x="1822" y="1644"/>
                    <a:pt x="2037" y="1846"/>
                    <a:pt x="2299" y="1846"/>
                  </a:cubicBezTo>
                  <a:lnTo>
                    <a:pt x="2525" y="1846"/>
                  </a:lnTo>
                  <a:cubicBezTo>
                    <a:pt x="3037" y="1846"/>
                    <a:pt x="3430" y="1441"/>
                    <a:pt x="3430" y="941"/>
                  </a:cubicBezTo>
                  <a:lnTo>
                    <a:pt x="3430" y="929"/>
                  </a:lnTo>
                  <a:cubicBezTo>
                    <a:pt x="3430" y="417"/>
                    <a:pt x="3037" y="12"/>
                    <a:pt x="2525" y="12"/>
                  </a:cubicBezTo>
                  <a:lnTo>
                    <a:pt x="2299" y="12"/>
                  </a:lnTo>
                  <a:cubicBezTo>
                    <a:pt x="2037" y="12"/>
                    <a:pt x="1822" y="227"/>
                    <a:pt x="1822" y="489"/>
                  </a:cubicBezTo>
                  <a:lnTo>
                    <a:pt x="1822" y="762"/>
                  </a:lnTo>
                  <a:lnTo>
                    <a:pt x="1441" y="762"/>
                  </a:lnTo>
                  <a:cubicBezTo>
                    <a:pt x="870" y="762"/>
                    <a:pt x="429" y="1227"/>
                    <a:pt x="429" y="1775"/>
                  </a:cubicBezTo>
                  <a:lnTo>
                    <a:pt x="429" y="2715"/>
                  </a:lnTo>
                  <a:cubicBezTo>
                    <a:pt x="156" y="2810"/>
                    <a:pt x="1" y="3084"/>
                    <a:pt x="25" y="3382"/>
                  </a:cubicBezTo>
                  <a:lnTo>
                    <a:pt x="251" y="5120"/>
                  </a:lnTo>
                  <a:cubicBezTo>
                    <a:pt x="418" y="6466"/>
                    <a:pt x="1561" y="7478"/>
                    <a:pt x="2918" y="7478"/>
                  </a:cubicBezTo>
                  <a:lnTo>
                    <a:pt x="3358" y="7478"/>
                  </a:lnTo>
                  <a:lnTo>
                    <a:pt x="3358" y="8192"/>
                  </a:lnTo>
                  <a:cubicBezTo>
                    <a:pt x="3358" y="8466"/>
                    <a:pt x="3549" y="8728"/>
                    <a:pt x="3823" y="8799"/>
                  </a:cubicBezTo>
                  <a:lnTo>
                    <a:pt x="3823" y="9418"/>
                  </a:lnTo>
                  <a:cubicBezTo>
                    <a:pt x="3823" y="10597"/>
                    <a:pt x="4775" y="11550"/>
                    <a:pt x="5954" y="11550"/>
                  </a:cubicBezTo>
                  <a:lnTo>
                    <a:pt x="7799" y="11550"/>
                  </a:lnTo>
                  <a:cubicBezTo>
                    <a:pt x="8966" y="11550"/>
                    <a:pt x="9919" y="10597"/>
                    <a:pt x="9919" y="9418"/>
                  </a:cubicBezTo>
                  <a:lnTo>
                    <a:pt x="9919" y="8454"/>
                  </a:lnTo>
                  <a:cubicBezTo>
                    <a:pt x="10335" y="8430"/>
                    <a:pt x="10740" y="8252"/>
                    <a:pt x="11038" y="7930"/>
                  </a:cubicBezTo>
                  <a:cubicBezTo>
                    <a:pt x="11633" y="7335"/>
                    <a:pt x="11728" y="6382"/>
                    <a:pt x="11264" y="5668"/>
                  </a:cubicBezTo>
                  <a:cubicBezTo>
                    <a:pt x="11235" y="5624"/>
                    <a:pt x="11184" y="5598"/>
                    <a:pt x="11129" y="5598"/>
                  </a:cubicBezTo>
                  <a:cubicBezTo>
                    <a:pt x="11095" y="5598"/>
                    <a:pt x="11058" y="5609"/>
                    <a:pt x="11026" y="5632"/>
                  </a:cubicBezTo>
                  <a:cubicBezTo>
                    <a:pt x="10955" y="5668"/>
                    <a:pt x="10919" y="5775"/>
                    <a:pt x="10978" y="5870"/>
                  </a:cubicBezTo>
                  <a:cubicBezTo>
                    <a:pt x="11609" y="6799"/>
                    <a:pt x="10966" y="8109"/>
                    <a:pt x="9740" y="8109"/>
                  </a:cubicBezTo>
                  <a:cubicBezTo>
                    <a:pt x="8478" y="8109"/>
                    <a:pt x="7823" y="6549"/>
                    <a:pt x="8728" y="5632"/>
                  </a:cubicBezTo>
                  <a:cubicBezTo>
                    <a:pt x="9013" y="5347"/>
                    <a:pt x="9379" y="5201"/>
                    <a:pt x="9749" y="5201"/>
                  </a:cubicBezTo>
                  <a:cubicBezTo>
                    <a:pt x="10029" y="5201"/>
                    <a:pt x="10311" y="5285"/>
                    <a:pt x="10562" y="5454"/>
                  </a:cubicBezTo>
                  <a:cubicBezTo>
                    <a:pt x="10587" y="5466"/>
                    <a:pt x="10618" y="5473"/>
                    <a:pt x="10649" y="5473"/>
                  </a:cubicBezTo>
                  <a:cubicBezTo>
                    <a:pt x="10704" y="5473"/>
                    <a:pt x="10762" y="5452"/>
                    <a:pt x="10800" y="5406"/>
                  </a:cubicBezTo>
                  <a:cubicBezTo>
                    <a:pt x="10847" y="5334"/>
                    <a:pt x="10836" y="5227"/>
                    <a:pt x="10752" y="5168"/>
                  </a:cubicBezTo>
                  <a:cubicBezTo>
                    <a:pt x="10439" y="4961"/>
                    <a:pt x="10099" y="4867"/>
                    <a:pt x="9768" y="4867"/>
                  </a:cubicBezTo>
                  <a:cubicBezTo>
                    <a:pt x="8839" y="4867"/>
                    <a:pt x="7978" y="5606"/>
                    <a:pt x="7978" y="6668"/>
                  </a:cubicBezTo>
                  <a:cubicBezTo>
                    <a:pt x="7978" y="7609"/>
                    <a:pt x="8692" y="8371"/>
                    <a:pt x="9585" y="8454"/>
                  </a:cubicBezTo>
                  <a:lnTo>
                    <a:pt x="9585" y="9406"/>
                  </a:lnTo>
                  <a:cubicBezTo>
                    <a:pt x="9585" y="10395"/>
                    <a:pt x="8776" y="11192"/>
                    <a:pt x="7799" y="11192"/>
                  </a:cubicBezTo>
                  <a:lnTo>
                    <a:pt x="5954" y="11192"/>
                  </a:lnTo>
                  <a:cubicBezTo>
                    <a:pt x="4966" y="11192"/>
                    <a:pt x="4168" y="10395"/>
                    <a:pt x="4168" y="9406"/>
                  </a:cubicBezTo>
                  <a:lnTo>
                    <a:pt x="4168" y="8787"/>
                  </a:lnTo>
                  <a:cubicBezTo>
                    <a:pt x="4430" y="8704"/>
                    <a:pt x="4620" y="8466"/>
                    <a:pt x="4620" y="8168"/>
                  </a:cubicBezTo>
                  <a:lnTo>
                    <a:pt x="4620" y="7478"/>
                  </a:lnTo>
                  <a:lnTo>
                    <a:pt x="5073" y="7478"/>
                  </a:lnTo>
                  <a:cubicBezTo>
                    <a:pt x="6418" y="7478"/>
                    <a:pt x="7573" y="6466"/>
                    <a:pt x="7740" y="5120"/>
                  </a:cubicBezTo>
                  <a:lnTo>
                    <a:pt x="7954" y="3382"/>
                  </a:lnTo>
                  <a:cubicBezTo>
                    <a:pt x="7990" y="3096"/>
                    <a:pt x="7823" y="2834"/>
                    <a:pt x="7573" y="2727"/>
                  </a:cubicBezTo>
                  <a:lnTo>
                    <a:pt x="7573" y="1763"/>
                  </a:lnTo>
                  <a:cubicBezTo>
                    <a:pt x="7573" y="1191"/>
                    <a:pt x="7109" y="751"/>
                    <a:pt x="6561" y="751"/>
                  </a:cubicBezTo>
                  <a:lnTo>
                    <a:pt x="6168" y="751"/>
                  </a:lnTo>
                  <a:lnTo>
                    <a:pt x="6168" y="477"/>
                  </a:lnTo>
                  <a:cubicBezTo>
                    <a:pt x="6168" y="215"/>
                    <a:pt x="5966" y="0"/>
                    <a:pt x="5692" y="0"/>
                  </a:cubicBezTo>
                  <a:close/>
                </a:path>
              </a:pathLst>
            </a:custGeom>
            <a:solidFill>
              <a:srgbClr val="6C4A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16" name="Google Shape;316;p33"/>
          <p:cNvGrpSpPr/>
          <p:nvPr/>
        </p:nvGrpSpPr>
        <p:grpSpPr>
          <a:xfrm>
            <a:off x="7186194" y="2415894"/>
            <a:ext cx="367925" cy="352380"/>
            <a:chOff x="7101317" y="2441655"/>
            <a:chExt cx="367925" cy="352380"/>
          </a:xfrm>
        </p:grpSpPr>
        <p:sp>
          <p:nvSpPr>
            <p:cNvPr id="317" name="Google Shape;317;p33"/>
            <p:cNvSpPr/>
            <p:nvPr/>
          </p:nvSpPr>
          <p:spPr>
            <a:xfrm>
              <a:off x="7101317" y="2441655"/>
              <a:ext cx="367925" cy="352380"/>
            </a:xfrm>
            <a:custGeom>
              <a:avLst/>
              <a:gdLst/>
              <a:ahLst/>
              <a:cxnLst/>
              <a:rect l="l" t="t" r="r" b="b"/>
              <a:pathLst>
                <a:path w="11550" h="11062" extrusionOk="0">
                  <a:moveTo>
                    <a:pt x="7061" y="334"/>
                  </a:moveTo>
                  <a:cubicBezTo>
                    <a:pt x="7799" y="334"/>
                    <a:pt x="8406" y="941"/>
                    <a:pt x="8406" y="1679"/>
                  </a:cubicBezTo>
                  <a:lnTo>
                    <a:pt x="8406" y="3108"/>
                  </a:lnTo>
                  <a:lnTo>
                    <a:pt x="7906" y="3108"/>
                  </a:lnTo>
                  <a:lnTo>
                    <a:pt x="7906" y="1679"/>
                  </a:lnTo>
                  <a:cubicBezTo>
                    <a:pt x="7906" y="1227"/>
                    <a:pt x="7537" y="834"/>
                    <a:pt x="7061" y="834"/>
                  </a:cubicBezTo>
                  <a:lnTo>
                    <a:pt x="4465" y="834"/>
                  </a:lnTo>
                  <a:cubicBezTo>
                    <a:pt x="4001" y="834"/>
                    <a:pt x="3620" y="1203"/>
                    <a:pt x="3620" y="1679"/>
                  </a:cubicBezTo>
                  <a:lnTo>
                    <a:pt x="3620" y="2429"/>
                  </a:lnTo>
                  <a:cubicBezTo>
                    <a:pt x="3620" y="2513"/>
                    <a:pt x="3691" y="2596"/>
                    <a:pt x="3786" y="2596"/>
                  </a:cubicBezTo>
                  <a:cubicBezTo>
                    <a:pt x="3870" y="2596"/>
                    <a:pt x="3941" y="2513"/>
                    <a:pt x="3941" y="2429"/>
                  </a:cubicBezTo>
                  <a:lnTo>
                    <a:pt x="3941" y="1679"/>
                  </a:lnTo>
                  <a:cubicBezTo>
                    <a:pt x="3941" y="1406"/>
                    <a:pt x="4167" y="1179"/>
                    <a:pt x="4453" y="1179"/>
                  </a:cubicBezTo>
                  <a:lnTo>
                    <a:pt x="7037" y="1179"/>
                  </a:lnTo>
                  <a:cubicBezTo>
                    <a:pt x="7323" y="1179"/>
                    <a:pt x="7549" y="1406"/>
                    <a:pt x="7549" y="1679"/>
                  </a:cubicBezTo>
                  <a:lnTo>
                    <a:pt x="7549" y="3108"/>
                  </a:lnTo>
                  <a:lnTo>
                    <a:pt x="3108" y="3108"/>
                  </a:lnTo>
                  <a:lnTo>
                    <a:pt x="3120" y="1679"/>
                  </a:lnTo>
                  <a:cubicBezTo>
                    <a:pt x="3120" y="941"/>
                    <a:pt x="3727" y="334"/>
                    <a:pt x="4465" y="334"/>
                  </a:cubicBezTo>
                  <a:close/>
                  <a:moveTo>
                    <a:pt x="8382" y="3453"/>
                  </a:moveTo>
                  <a:cubicBezTo>
                    <a:pt x="9930" y="3453"/>
                    <a:pt x="11180" y="4704"/>
                    <a:pt x="11180" y="6251"/>
                  </a:cubicBezTo>
                  <a:lnTo>
                    <a:pt x="11180" y="9252"/>
                  </a:lnTo>
                  <a:lnTo>
                    <a:pt x="2905" y="9252"/>
                  </a:lnTo>
                  <a:cubicBezTo>
                    <a:pt x="2822" y="9252"/>
                    <a:pt x="2739" y="9335"/>
                    <a:pt x="2739" y="9418"/>
                  </a:cubicBezTo>
                  <a:cubicBezTo>
                    <a:pt x="2739" y="9514"/>
                    <a:pt x="2822" y="9585"/>
                    <a:pt x="2905" y="9585"/>
                  </a:cubicBezTo>
                  <a:lnTo>
                    <a:pt x="11180" y="9585"/>
                  </a:lnTo>
                  <a:lnTo>
                    <a:pt x="11180" y="10288"/>
                  </a:lnTo>
                  <a:cubicBezTo>
                    <a:pt x="11168" y="10538"/>
                    <a:pt x="10942" y="10728"/>
                    <a:pt x="10716" y="10728"/>
                  </a:cubicBezTo>
                  <a:cubicBezTo>
                    <a:pt x="10716" y="10716"/>
                    <a:pt x="822" y="10716"/>
                    <a:pt x="774" y="10716"/>
                  </a:cubicBezTo>
                  <a:cubicBezTo>
                    <a:pt x="536" y="10704"/>
                    <a:pt x="334" y="10490"/>
                    <a:pt x="334" y="10240"/>
                  </a:cubicBezTo>
                  <a:lnTo>
                    <a:pt x="334" y="9585"/>
                  </a:lnTo>
                  <a:lnTo>
                    <a:pt x="2072" y="9585"/>
                  </a:lnTo>
                  <a:cubicBezTo>
                    <a:pt x="2167" y="9585"/>
                    <a:pt x="2239" y="9514"/>
                    <a:pt x="2239" y="9418"/>
                  </a:cubicBezTo>
                  <a:cubicBezTo>
                    <a:pt x="2239" y="9335"/>
                    <a:pt x="2167" y="9252"/>
                    <a:pt x="2072" y="9252"/>
                  </a:cubicBezTo>
                  <a:lnTo>
                    <a:pt x="334" y="9252"/>
                  </a:lnTo>
                  <a:lnTo>
                    <a:pt x="334" y="6251"/>
                  </a:lnTo>
                  <a:cubicBezTo>
                    <a:pt x="334" y="4704"/>
                    <a:pt x="1584" y="3453"/>
                    <a:pt x="3132" y="3453"/>
                  </a:cubicBezTo>
                  <a:close/>
                  <a:moveTo>
                    <a:pt x="4465" y="1"/>
                  </a:moveTo>
                  <a:cubicBezTo>
                    <a:pt x="3536" y="1"/>
                    <a:pt x="2786" y="763"/>
                    <a:pt x="2786" y="1679"/>
                  </a:cubicBezTo>
                  <a:lnTo>
                    <a:pt x="2786" y="3132"/>
                  </a:lnTo>
                  <a:cubicBezTo>
                    <a:pt x="1227" y="3311"/>
                    <a:pt x="0" y="4632"/>
                    <a:pt x="0" y="6239"/>
                  </a:cubicBezTo>
                  <a:lnTo>
                    <a:pt x="0" y="10240"/>
                  </a:lnTo>
                  <a:cubicBezTo>
                    <a:pt x="0" y="10692"/>
                    <a:pt x="357" y="11061"/>
                    <a:pt x="822" y="11061"/>
                  </a:cubicBezTo>
                  <a:lnTo>
                    <a:pt x="10740" y="11061"/>
                  </a:lnTo>
                  <a:cubicBezTo>
                    <a:pt x="11180" y="11061"/>
                    <a:pt x="11549" y="10704"/>
                    <a:pt x="11549" y="10240"/>
                  </a:cubicBezTo>
                  <a:lnTo>
                    <a:pt x="11549" y="6239"/>
                  </a:lnTo>
                  <a:cubicBezTo>
                    <a:pt x="11526" y="4632"/>
                    <a:pt x="10299" y="3287"/>
                    <a:pt x="8739" y="3132"/>
                  </a:cubicBezTo>
                  <a:lnTo>
                    <a:pt x="8739" y="1679"/>
                  </a:lnTo>
                  <a:cubicBezTo>
                    <a:pt x="8739" y="751"/>
                    <a:pt x="7977" y="1"/>
                    <a:pt x="7061" y="1"/>
                  </a:cubicBezTo>
                  <a:close/>
                </a:path>
              </a:pathLst>
            </a:custGeom>
            <a:solidFill>
              <a:srgbClr val="6C4A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318;p33"/>
            <p:cNvSpPr/>
            <p:nvPr/>
          </p:nvSpPr>
          <p:spPr>
            <a:xfrm>
              <a:off x="7222302" y="2588443"/>
              <a:ext cx="124426" cy="124043"/>
            </a:xfrm>
            <a:custGeom>
              <a:avLst/>
              <a:gdLst/>
              <a:ahLst/>
              <a:cxnLst/>
              <a:rect l="l" t="t" r="r" b="b"/>
              <a:pathLst>
                <a:path w="3906" h="3894" extrusionOk="0">
                  <a:moveTo>
                    <a:pt x="2441" y="334"/>
                  </a:moveTo>
                  <a:lnTo>
                    <a:pt x="2441" y="1286"/>
                  </a:lnTo>
                  <a:cubicBezTo>
                    <a:pt x="2441" y="1381"/>
                    <a:pt x="2513" y="1453"/>
                    <a:pt x="2608" y="1453"/>
                  </a:cubicBezTo>
                  <a:lnTo>
                    <a:pt x="3560" y="1453"/>
                  </a:lnTo>
                  <a:lnTo>
                    <a:pt x="3560" y="2429"/>
                  </a:lnTo>
                  <a:lnTo>
                    <a:pt x="2608" y="2429"/>
                  </a:lnTo>
                  <a:cubicBezTo>
                    <a:pt x="2513" y="2429"/>
                    <a:pt x="2441" y="2513"/>
                    <a:pt x="2441" y="2596"/>
                  </a:cubicBezTo>
                  <a:lnTo>
                    <a:pt x="2441" y="3548"/>
                  </a:lnTo>
                  <a:lnTo>
                    <a:pt x="1465" y="3548"/>
                  </a:lnTo>
                  <a:lnTo>
                    <a:pt x="1465" y="2596"/>
                  </a:lnTo>
                  <a:cubicBezTo>
                    <a:pt x="1465" y="2513"/>
                    <a:pt x="1382" y="2429"/>
                    <a:pt x="1298" y="2429"/>
                  </a:cubicBezTo>
                  <a:lnTo>
                    <a:pt x="346" y="2429"/>
                  </a:lnTo>
                  <a:lnTo>
                    <a:pt x="346" y="1453"/>
                  </a:lnTo>
                  <a:lnTo>
                    <a:pt x="1298" y="1453"/>
                  </a:lnTo>
                  <a:cubicBezTo>
                    <a:pt x="1382" y="1453"/>
                    <a:pt x="1465" y="1381"/>
                    <a:pt x="1465" y="1286"/>
                  </a:cubicBezTo>
                  <a:lnTo>
                    <a:pt x="1465" y="334"/>
                  </a:lnTo>
                  <a:close/>
                  <a:moveTo>
                    <a:pt x="1298" y="0"/>
                  </a:moveTo>
                  <a:cubicBezTo>
                    <a:pt x="1203" y="0"/>
                    <a:pt x="1131" y="84"/>
                    <a:pt x="1131" y="167"/>
                  </a:cubicBezTo>
                  <a:lnTo>
                    <a:pt x="1131" y="1120"/>
                  </a:lnTo>
                  <a:lnTo>
                    <a:pt x="179" y="1120"/>
                  </a:lnTo>
                  <a:cubicBezTo>
                    <a:pt x="96" y="1120"/>
                    <a:pt x="12" y="1191"/>
                    <a:pt x="12" y="1286"/>
                  </a:cubicBezTo>
                  <a:lnTo>
                    <a:pt x="12" y="2608"/>
                  </a:lnTo>
                  <a:cubicBezTo>
                    <a:pt x="0" y="2703"/>
                    <a:pt x="96" y="2774"/>
                    <a:pt x="179" y="2774"/>
                  </a:cubicBezTo>
                  <a:lnTo>
                    <a:pt x="1131" y="2774"/>
                  </a:lnTo>
                  <a:lnTo>
                    <a:pt x="1131" y="3727"/>
                  </a:lnTo>
                  <a:cubicBezTo>
                    <a:pt x="1131" y="3822"/>
                    <a:pt x="1203" y="3894"/>
                    <a:pt x="1298" y="3894"/>
                  </a:cubicBezTo>
                  <a:lnTo>
                    <a:pt x="2620" y="3894"/>
                  </a:lnTo>
                  <a:cubicBezTo>
                    <a:pt x="2715" y="3894"/>
                    <a:pt x="2786" y="3822"/>
                    <a:pt x="2786" y="3727"/>
                  </a:cubicBezTo>
                  <a:lnTo>
                    <a:pt x="2786" y="2774"/>
                  </a:lnTo>
                  <a:lnTo>
                    <a:pt x="3739" y="2774"/>
                  </a:lnTo>
                  <a:cubicBezTo>
                    <a:pt x="3822" y="2774"/>
                    <a:pt x="3906" y="2703"/>
                    <a:pt x="3906" y="2608"/>
                  </a:cubicBezTo>
                  <a:lnTo>
                    <a:pt x="3906" y="1286"/>
                  </a:lnTo>
                  <a:cubicBezTo>
                    <a:pt x="3906" y="1191"/>
                    <a:pt x="3822" y="1120"/>
                    <a:pt x="3739" y="1120"/>
                  </a:cubicBezTo>
                  <a:lnTo>
                    <a:pt x="2786" y="1120"/>
                  </a:lnTo>
                  <a:lnTo>
                    <a:pt x="2786" y="167"/>
                  </a:lnTo>
                  <a:cubicBezTo>
                    <a:pt x="2786" y="84"/>
                    <a:pt x="2715" y="0"/>
                    <a:pt x="2620" y="0"/>
                  </a:cubicBezTo>
                  <a:close/>
                </a:path>
              </a:pathLst>
            </a:custGeom>
            <a:solidFill>
              <a:srgbClr val="6C4A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19" name="Google Shape;319;p33"/>
          <p:cNvSpPr txBox="1">
            <a:spLocks noGrp="1"/>
          </p:cNvSpPr>
          <p:nvPr>
            <p:ph type="ctrTitle" idx="2"/>
          </p:nvPr>
        </p:nvSpPr>
        <p:spPr>
          <a:xfrm>
            <a:off x="500733" y="2686725"/>
            <a:ext cx="22095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1</a:t>
            </a:r>
            <a:endParaRPr dirty="0"/>
          </a:p>
        </p:txBody>
      </p:sp>
      <p:sp>
        <p:nvSpPr>
          <p:cNvPr id="321" name="Google Shape;321;p33"/>
          <p:cNvSpPr txBox="1">
            <a:spLocks noGrp="1"/>
          </p:cNvSpPr>
          <p:nvPr>
            <p:ph type="ctrTitle" idx="3"/>
          </p:nvPr>
        </p:nvSpPr>
        <p:spPr>
          <a:xfrm>
            <a:off x="2526152" y="2686725"/>
            <a:ext cx="22095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2</a:t>
            </a:r>
            <a:endParaRPr dirty="0"/>
          </a:p>
        </p:txBody>
      </p:sp>
      <p:sp>
        <p:nvSpPr>
          <p:cNvPr id="323" name="Google Shape;323;p33"/>
          <p:cNvSpPr txBox="1">
            <a:spLocks noGrp="1"/>
          </p:cNvSpPr>
          <p:nvPr>
            <p:ph type="ctrTitle" idx="5"/>
          </p:nvPr>
        </p:nvSpPr>
        <p:spPr>
          <a:xfrm>
            <a:off x="4379321" y="2686725"/>
            <a:ext cx="22095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3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948E7D-C990-0C46-2B3F-2CD66AC89B1E}"/>
              </a:ext>
            </a:extLst>
          </p:cNvPr>
          <p:cNvSpPr txBox="1"/>
          <p:nvPr/>
        </p:nvSpPr>
        <p:spPr>
          <a:xfrm>
            <a:off x="411729" y="313916"/>
            <a:ext cx="33800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курсової роботи: </a:t>
            </a:r>
            <a:r>
              <a:rPr lang="uk-UA" sz="16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розглянути такі питання, як: </a:t>
            </a:r>
            <a:endParaRPr lang="uk-UA" sz="1600" dirty="0">
              <a:solidFill>
                <a:schemeClr val="tx2"/>
              </a:solidFill>
            </a:endParaRPr>
          </a:p>
        </p:txBody>
      </p:sp>
      <p:sp>
        <p:nvSpPr>
          <p:cNvPr id="12" name="Google Shape;226;p30">
            <a:extLst>
              <a:ext uri="{FF2B5EF4-FFF2-40B4-BE49-F238E27FC236}">
                <a16:creationId xmlns:a16="http://schemas.microsoft.com/office/drawing/2014/main" id="{BBD48F67-645F-7080-B71E-4377F69E1CC5}"/>
              </a:ext>
            </a:extLst>
          </p:cNvPr>
          <p:cNvSpPr/>
          <p:nvPr/>
        </p:nvSpPr>
        <p:spPr>
          <a:xfrm>
            <a:off x="3274571" y="2194488"/>
            <a:ext cx="723000" cy="7230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dist="9525" dir="5400000" algn="bl" rotWithShape="0">
              <a:srgbClr val="000000">
                <a:alpha val="3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3" name="Google Shape;253;p30">
            <a:extLst>
              <a:ext uri="{FF2B5EF4-FFF2-40B4-BE49-F238E27FC236}">
                <a16:creationId xmlns:a16="http://schemas.microsoft.com/office/drawing/2014/main" id="{715354DA-BAC2-A421-E316-5889A4AFE64E}"/>
              </a:ext>
            </a:extLst>
          </p:cNvPr>
          <p:cNvGrpSpPr/>
          <p:nvPr/>
        </p:nvGrpSpPr>
        <p:grpSpPr>
          <a:xfrm>
            <a:off x="3480356" y="2377165"/>
            <a:ext cx="311414" cy="355406"/>
            <a:chOff x="6685259" y="2902852"/>
            <a:chExt cx="311414" cy="355406"/>
          </a:xfrm>
        </p:grpSpPr>
        <p:sp>
          <p:nvSpPr>
            <p:cNvPr id="14" name="Google Shape;254;p30">
              <a:extLst>
                <a:ext uri="{FF2B5EF4-FFF2-40B4-BE49-F238E27FC236}">
                  <a16:creationId xmlns:a16="http://schemas.microsoft.com/office/drawing/2014/main" id="{B835FD74-4D97-8801-7A9F-0ABCD85C328C}"/>
                </a:ext>
              </a:extLst>
            </p:cNvPr>
            <p:cNvSpPr/>
            <p:nvPr/>
          </p:nvSpPr>
          <p:spPr>
            <a:xfrm>
              <a:off x="6835805" y="3045466"/>
              <a:ext cx="10671" cy="155134"/>
            </a:xfrm>
            <a:custGeom>
              <a:avLst/>
              <a:gdLst/>
              <a:ahLst/>
              <a:cxnLst/>
              <a:rect l="l" t="t" r="r" b="b"/>
              <a:pathLst>
                <a:path w="335" h="4870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4703"/>
                  </a:lnTo>
                  <a:cubicBezTo>
                    <a:pt x="1" y="4799"/>
                    <a:pt x="84" y="4870"/>
                    <a:pt x="168" y="4870"/>
                  </a:cubicBezTo>
                  <a:cubicBezTo>
                    <a:pt x="263" y="4870"/>
                    <a:pt x="334" y="4799"/>
                    <a:pt x="334" y="4703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255;p30">
              <a:extLst>
                <a:ext uri="{FF2B5EF4-FFF2-40B4-BE49-F238E27FC236}">
                  <a16:creationId xmlns:a16="http://schemas.microsoft.com/office/drawing/2014/main" id="{60FC313F-DB87-CCA6-BD31-49E374B2BD00}"/>
                </a:ext>
              </a:extLst>
            </p:cNvPr>
            <p:cNvSpPr/>
            <p:nvPr/>
          </p:nvSpPr>
          <p:spPr>
            <a:xfrm>
              <a:off x="6765661" y="2938497"/>
              <a:ext cx="149846" cy="63774"/>
            </a:xfrm>
            <a:custGeom>
              <a:avLst/>
              <a:gdLst/>
              <a:ahLst/>
              <a:cxnLst/>
              <a:rect l="l" t="t" r="r" b="b"/>
              <a:pathLst>
                <a:path w="4704" h="200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lnTo>
                    <a:pt x="0" y="1430"/>
                  </a:lnTo>
                  <a:cubicBezTo>
                    <a:pt x="0" y="1739"/>
                    <a:pt x="262" y="2001"/>
                    <a:pt x="572" y="2001"/>
                  </a:cubicBezTo>
                  <a:lnTo>
                    <a:pt x="2679" y="2001"/>
                  </a:lnTo>
                  <a:cubicBezTo>
                    <a:pt x="2774" y="2001"/>
                    <a:pt x="2846" y="1918"/>
                    <a:pt x="2846" y="1834"/>
                  </a:cubicBezTo>
                  <a:cubicBezTo>
                    <a:pt x="2846" y="1739"/>
                    <a:pt x="2774" y="1668"/>
                    <a:pt x="2679" y="1668"/>
                  </a:cubicBezTo>
                  <a:lnTo>
                    <a:pt x="572" y="1668"/>
                  </a:lnTo>
                  <a:cubicBezTo>
                    <a:pt x="441" y="1668"/>
                    <a:pt x="334" y="1560"/>
                    <a:pt x="334" y="1430"/>
                  </a:cubicBezTo>
                  <a:lnTo>
                    <a:pt x="334" y="572"/>
                  </a:lnTo>
                  <a:cubicBezTo>
                    <a:pt x="334" y="429"/>
                    <a:pt x="441" y="322"/>
                    <a:pt x="572" y="322"/>
                  </a:cubicBezTo>
                  <a:lnTo>
                    <a:pt x="4144" y="322"/>
                  </a:lnTo>
                  <a:cubicBezTo>
                    <a:pt x="4275" y="322"/>
                    <a:pt x="4382" y="429"/>
                    <a:pt x="4382" y="572"/>
                  </a:cubicBezTo>
                  <a:lnTo>
                    <a:pt x="4382" y="1430"/>
                  </a:lnTo>
                  <a:cubicBezTo>
                    <a:pt x="4394" y="1549"/>
                    <a:pt x="4275" y="1668"/>
                    <a:pt x="4144" y="1668"/>
                  </a:cubicBezTo>
                  <a:lnTo>
                    <a:pt x="3513" y="1668"/>
                  </a:lnTo>
                  <a:cubicBezTo>
                    <a:pt x="3429" y="1668"/>
                    <a:pt x="3358" y="1739"/>
                    <a:pt x="3358" y="1834"/>
                  </a:cubicBezTo>
                  <a:cubicBezTo>
                    <a:pt x="3358" y="1918"/>
                    <a:pt x="3429" y="2001"/>
                    <a:pt x="3513" y="2001"/>
                  </a:cubicBezTo>
                  <a:lnTo>
                    <a:pt x="4144" y="2001"/>
                  </a:lnTo>
                  <a:cubicBezTo>
                    <a:pt x="4453" y="2001"/>
                    <a:pt x="4703" y="1739"/>
                    <a:pt x="4703" y="1430"/>
                  </a:cubicBezTo>
                  <a:lnTo>
                    <a:pt x="4703" y="572"/>
                  </a:lnTo>
                  <a:cubicBezTo>
                    <a:pt x="4703" y="251"/>
                    <a:pt x="4453" y="1"/>
                    <a:pt x="41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256;p30">
              <a:extLst>
                <a:ext uri="{FF2B5EF4-FFF2-40B4-BE49-F238E27FC236}">
                  <a16:creationId xmlns:a16="http://schemas.microsoft.com/office/drawing/2014/main" id="{E6A2E4C7-D123-A0E2-6EAA-E5133F95544C}"/>
                </a:ext>
              </a:extLst>
            </p:cNvPr>
            <p:cNvSpPr/>
            <p:nvPr/>
          </p:nvSpPr>
          <p:spPr>
            <a:xfrm>
              <a:off x="6685259" y="2902852"/>
              <a:ext cx="311414" cy="355406"/>
            </a:xfrm>
            <a:custGeom>
              <a:avLst/>
              <a:gdLst/>
              <a:ahLst/>
              <a:cxnLst/>
              <a:rect l="l" t="t" r="r" b="b"/>
              <a:pathLst>
                <a:path w="9776" h="11157" extrusionOk="0">
                  <a:moveTo>
                    <a:pt x="3227" y="1"/>
                  </a:moveTo>
                  <a:cubicBezTo>
                    <a:pt x="2227" y="1"/>
                    <a:pt x="1810" y="774"/>
                    <a:pt x="1667" y="894"/>
                  </a:cubicBezTo>
                  <a:lnTo>
                    <a:pt x="822" y="894"/>
                  </a:lnTo>
                  <a:cubicBezTo>
                    <a:pt x="369" y="894"/>
                    <a:pt x="0" y="1275"/>
                    <a:pt x="0" y="1715"/>
                  </a:cubicBezTo>
                  <a:lnTo>
                    <a:pt x="0" y="4287"/>
                  </a:lnTo>
                  <a:cubicBezTo>
                    <a:pt x="0" y="4382"/>
                    <a:pt x="72" y="4454"/>
                    <a:pt x="155" y="4454"/>
                  </a:cubicBezTo>
                  <a:cubicBezTo>
                    <a:pt x="250" y="4454"/>
                    <a:pt x="322" y="4382"/>
                    <a:pt x="322" y="4287"/>
                  </a:cubicBezTo>
                  <a:lnTo>
                    <a:pt x="322" y="1715"/>
                  </a:lnTo>
                  <a:cubicBezTo>
                    <a:pt x="322" y="1453"/>
                    <a:pt x="548" y="1227"/>
                    <a:pt x="810" y="1227"/>
                  </a:cubicBezTo>
                  <a:lnTo>
                    <a:pt x="1738" y="1227"/>
                  </a:lnTo>
                  <a:cubicBezTo>
                    <a:pt x="1786" y="1227"/>
                    <a:pt x="1822" y="1215"/>
                    <a:pt x="1858" y="1167"/>
                  </a:cubicBezTo>
                  <a:lnTo>
                    <a:pt x="2167" y="810"/>
                  </a:lnTo>
                  <a:cubicBezTo>
                    <a:pt x="2441" y="513"/>
                    <a:pt x="2822" y="334"/>
                    <a:pt x="3227" y="334"/>
                  </a:cubicBezTo>
                  <a:lnTo>
                    <a:pt x="6525" y="334"/>
                  </a:lnTo>
                  <a:cubicBezTo>
                    <a:pt x="6930" y="334"/>
                    <a:pt x="7322" y="513"/>
                    <a:pt x="7584" y="810"/>
                  </a:cubicBezTo>
                  <a:lnTo>
                    <a:pt x="7894" y="1167"/>
                  </a:lnTo>
                  <a:cubicBezTo>
                    <a:pt x="7930" y="1191"/>
                    <a:pt x="7977" y="1227"/>
                    <a:pt x="8013" y="1227"/>
                  </a:cubicBezTo>
                  <a:lnTo>
                    <a:pt x="8942" y="1227"/>
                  </a:lnTo>
                  <a:cubicBezTo>
                    <a:pt x="9204" y="1227"/>
                    <a:pt x="9430" y="1453"/>
                    <a:pt x="9430" y="1715"/>
                  </a:cubicBezTo>
                  <a:lnTo>
                    <a:pt x="9430" y="10335"/>
                  </a:lnTo>
                  <a:cubicBezTo>
                    <a:pt x="9430" y="10597"/>
                    <a:pt x="9204" y="10823"/>
                    <a:pt x="8942" y="10823"/>
                  </a:cubicBezTo>
                  <a:lnTo>
                    <a:pt x="7632" y="10823"/>
                  </a:lnTo>
                  <a:lnTo>
                    <a:pt x="7632" y="9823"/>
                  </a:lnTo>
                  <a:cubicBezTo>
                    <a:pt x="7632" y="9740"/>
                    <a:pt x="7561" y="9657"/>
                    <a:pt x="7465" y="9657"/>
                  </a:cubicBezTo>
                  <a:cubicBezTo>
                    <a:pt x="7382" y="9657"/>
                    <a:pt x="7299" y="9740"/>
                    <a:pt x="7299" y="9823"/>
                  </a:cubicBezTo>
                  <a:lnTo>
                    <a:pt x="7299" y="10823"/>
                  </a:lnTo>
                  <a:lnTo>
                    <a:pt x="2453" y="10823"/>
                  </a:lnTo>
                  <a:lnTo>
                    <a:pt x="2453" y="9823"/>
                  </a:lnTo>
                  <a:cubicBezTo>
                    <a:pt x="2453" y="9740"/>
                    <a:pt x="2381" y="9657"/>
                    <a:pt x="2286" y="9657"/>
                  </a:cubicBezTo>
                  <a:cubicBezTo>
                    <a:pt x="2203" y="9657"/>
                    <a:pt x="2119" y="9740"/>
                    <a:pt x="2119" y="9823"/>
                  </a:cubicBezTo>
                  <a:lnTo>
                    <a:pt x="2119" y="10823"/>
                  </a:lnTo>
                  <a:lnTo>
                    <a:pt x="822" y="10823"/>
                  </a:lnTo>
                  <a:cubicBezTo>
                    <a:pt x="548" y="10823"/>
                    <a:pt x="322" y="10597"/>
                    <a:pt x="322" y="10335"/>
                  </a:cubicBezTo>
                  <a:lnTo>
                    <a:pt x="322" y="5227"/>
                  </a:lnTo>
                  <a:cubicBezTo>
                    <a:pt x="322" y="5144"/>
                    <a:pt x="250" y="5061"/>
                    <a:pt x="167" y="5061"/>
                  </a:cubicBezTo>
                  <a:cubicBezTo>
                    <a:pt x="72" y="5061"/>
                    <a:pt x="0" y="5144"/>
                    <a:pt x="0" y="5227"/>
                  </a:cubicBezTo>
                  <a:lnTo>
                    <a:pt x="0" y="10335"/>
                  </a:lnTo>
                  <a:cubicBezTo>
                    <a:pt x="0" y="10776"/>
                    <a:pt x="369" y="11157"/>
                    <a:pt x="822" y="11157"/>
                  </a:cubicBezTo>
                  <a:lnTo>
                    <a:pt x="8942" y="11157"/>
                  </a:lnTo>
                  <a:cubicBezTo>
                    <a:pt x="9394" y="11157"/>
                    <a:pt x="9763" y="10776"/>
                    <a:pt x="9763" y="10335"/>
                  </a:cubicBezTo>
                  <a:lnTo>
                    <a:pt x="9763" y="1715"/>
                  </a:lnTo>
                  <a:cubicBezTo>
                    <a:pt x="9775" y="1275"/>
                    <a:pt x="9406" y="894"/>
                    <a:pt x="8942" y="894"/>
                  </a:cubicBezTo>
                  <a:lnTo>
                    <a:pt x="8096" y="894"/>
                  </a:lnTo>
                  <a:cubicBezTo>
                    <a:pt x="7965" y="774"/>
                    <a:pt x="7525" y="1"/>
                    <a:pt x="65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7" name="Google Shape;323;p33">
            <a:extLst>
              <a:ext uri="{FF2B5EF4-FFF2-40B4-BE49-F238E27FC236}">
                <a16:creationId xmlns:a16="http://schemas.microsoft.com/office/drawing/2014/main" id="{ADB3D719-5900-56C7-2484-537C9D1572D0}"/>
              </a:ext>
            </a:extLst>
          </p:cNvPr>
          <p:cNvSpPr txBox="1">
            <a:spLocks/>
          </p:cNvSpPr>
          <p:nvPr/>
        </p:nvSpPr>
        <p:spPr>
          <a:xfrm>
            <a:off x="6264642" y="2686725"/>
            <a:ext cx="2209500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Fira Sans Condensed Medium"/>
              <a:buNone/>
              <a:defRPr sz="1400" b="1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Fira Sans Condensed Medium"/>
              <a:buNone/>
              <a:defRPr sz="1800" b="1" i="0" u="none" strike="noStrike" cap="none">
                <a:solidFill>
                  <a:srgbClr val="434343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Fira Sans Condensed Medium"/>
              <a:buNone/>
              <a:defRPr sz="1800" b="1" i="0" u="none" strike="noStrike" cap="none">
                <a:solidFill>
                  <a:srgbClr val="434343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Fira Sans Condensed Medium"/>
              <a:buNone/>
              <a:defRPr sz="1800" b="1" i="0" u="none" strike="noStrike" cap="none">
                <a:solidFill>
                  <a:srgbClr val="434343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Fira Sans Condensed Medium"/>
              <a:buNone/>
              <a:defRPr sz="1800" b="1" i="0" u="none" strike="noStrike" cap="none">
                <a:solidFill>
                  <a:srgbClr val="434343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Fira Sans Condensed Medium"/>
              <a:buNone/>
              <a:defRPr sz="1800" b="1" i="0" u="none" strike="noStrike" cap="none">
                <a:solidFill>
                  <a:srgbClr val="434343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Fira Sans Condensed Medium"/>
              <a:buNone/>
              <a:defRPr sz="1800" b="1" i="0" u="none" strike="noStrike" cap="none">
                <a:solidFill>
                  <a:srgbClr val="434343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Fira Sans Condensed Medium"/>
              <a:buNone/>
              <a:defRPr sz="1800" b="1" i="0" u="none" strike="noStrike" cap="none">
                <a:solidFill>
                  <a:srgbClr val="434343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Fira Sans Condensed Medium"/>
              <a:buNone/>
              <a:defRPr sz="1800" b="1" i="0" u="none" strike="noStrike" cap="none">
                <a:solidFill>
                  <a:srgbClr val="434343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r>
              <a:rPr lang="uk-UA" dirty="0"/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82919C-6AC1-BA3F-308A-5DFFF9996C35}"/>
              </a:ext>
            </a:extLst>
          </p:cNvPr>
          <p:cNvSpPr txBox="1"/>
          <p:nvPr/>
        </p:nvSpPr>
        <p:spPr>
          <a:xfrm>
            <a:off x="696061" y="3343237"/>
            <a:ext cx="181691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uk-UA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Історія відкриття кофеїну та його хімічна структура;</a:t>
            </a:r>
            <a:endParaRPr lang="uk-UA" sz="1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ECBE39-022B-0224-D320-29C023A16E74}"/>
              </a:ext>
            </a:extLst>
          </p:cNvPr>
          <p:cNvSpPr txBox="1"/>
          <p:nvPr/>
        </p:nvSpPr>
        <p:spPr>
          <a:xfrm>
            <a:off x="2697729" y="3343237"/>
            <a:ext cx="186634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uk-UA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Поглинання кофеїну в організмі та виведення його з організму;</a:t>
            </a:r>
            <a:endParaRPr lang="uk-UA" sz="1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FFD90C-9A8D-2E1E-7E8A-BA8C1AC622CD}"/>
              </a:ext>
            </a:extLst>
          </p:cNvPr>
          <p:cNvSpPr txBox="1"/>
          <p:nvPr/>
        </p:nvSpPr>
        <p:spPr>
          <a:xfrm>
            <a:off x="4593832" y="3337470"/>
            <a:ext cx="178047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uk-UA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Особливості використання кофеїну та залежність від нього;</a:t>
            </a:r>
            <a:endParaRPr lang="uk-UA" sz="1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E02971A-3096-EE2A-0822-34C08A7959B5}"/>
              </a:ext>
            </a:extLst>
          </p:cNvPr>
          <p:cNvSpPr txBox="1"/>
          <p:nvPr/>
        </p:nvSpPr>
        <p:spPr>
          <a:xfrm>
            <a:off x="6477431" y="3343237"/>
            <a:ext cx="178047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uk-UA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Охарактеризувати лікарські рослини які є джерелом кофеїну.</a:t>
            </a:r>
            <a:endParaRPr lang="uk-UA" sz="1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4"/>
          <p:cNvSpPr/>
          <p:nvPr/>
        </p:nvSpPr>
        <p:spPr>
          <a:xfrm>
            <a:off x="3975004" y="1199234"/>
            <a:ext cx="1096500" cy="1096500"/>
          </a:xfrm>
          <a:prstGeom prst="rect">
            <a:avLst/>
          </a:prstGeom>
          <a:solidFill>
            <a:srgbClr val="6C4AC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1" name="Google Shape;331;p34"/>
          <p:cNvSpPr/>
          <p:nvPr/>
        </p:nvSpPr>
        <p:spPr>
          <a:xfrm>
            <a:off x="6376785" y="2442228"/>
            <a:ext cx="653100" cy="653100"/>
          </a:xfrm>
          <a:prstGeom prst="rect">
            <a:avLst/>
          </a:prstGeom>
          <a:solidFill>
            <a:srgbClr val="6C4AC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335" name="Google Shape;335;p34"/>
          <p:cNvCxnSpPr>
            <a:stCxn id="330" idx="3"/>
            <a:endCxn id="331" idx="0"/>
          </p:cNvCxnSpPr>
          <p:nvPr/>
        </p:nvCxnSpPr>
        <p:spPr>
          <a:xfrm>
            <a:off x="5071504" y="1747484"/>
            <a:ext cx="1631831" cy="694744"/>
          </a:xfrm>
          <a:prstGeom prst="bentConnector2">
            <a:avLst/>
          </a:prstGeom>
          <a:noFill/>
          <a:ln w="19050" cap="flat" cmpd="sng">
            <a:solidFill>
              <a:srgbClr val="6C4AC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41" name="Google Shape;341;p34"/>
          <p:cNvGrpSpPr/>
          <p:nvPr/>
        </p:nvGrpSpPr>
        <p:grpSpPr>
          <a:xfrm>
            <a:off x="4338909" y="1632756"/>
            <a:ext cx="368690" cy="245793"/>
            <a:chOff x="6656812" y="2029388"/>
            <a:chExt cx="368690" cy="245793"/>
          </a:xfrm>
        </p:grpSpPr>
        <p:sp>
          <p:nvSpPr>
            <p:cNvPr id="342" name="Google Shape;342;p34"/>
            <p:cNvSpPr/>
            <p:nvPr/>
          </p:nvSpPr>
          <p:spPr>
            <a:xfrm>
              <a:off x="6915475" y="2164007"/>
              <a:ext cx="73967" cy="73999"/>
            </a:xfrm>
            <a:custGeom>
              <a:avLst/>
              <a:gdLst/>
              <a:ahLst/>
              <a:cxnLst/>
              <a:rect l="l" t="t" r="r" b="b"/>
              <a:pathLst>
                <a:path w="2322" h="2323" extrusionOk="0">
                  <a:moveTo>
                    <a:pt x="1167" y="323"/>
                  </a:moveTo>
                  <a:cubicBezTo>
                    <a:pt x="1631" y="323"/>
                    <a:pt x="2000" y="692"/>
                    <a:pt x="2000" y="1156"/>
                  </a:cubicBezTo>
                  <a:cubicBezTo>
                    <a:pt x="2000" y="1621"/>
                    <a:pt x="1631" y="1990"/>
                    <a:pt x="1167" y="1990"/>
                  </a:cubicBezTo>
                  <a:cubicBezTo>
                    <a:pt x="703" y="1990"/>
                    <a:pt x="334" y="1621"/>
                    <a:pt x="334" y="1156"/>
                  </a:cubicBezTo>
                  <a:cubicBezTo>
                    <a:pt x="334" y="692"/>
                    <a:pt x="703" y="323"/>
                    <a:pt x="1167" y="323"/>
                  </a:cubicBezTo>
                  <a:close/>
                  <a:moveTo>
                    <a:pt x="1126" y="0"/>
                  </a:moveTo>
                  <a:cubicBezTo>
                    <a:pt x="502" y="0"/>
                    <a:pt x="0" y="527"/>
                    <a:pt x="0" y="1156"/>
                  </a:cubicBezTo>
                  <a:cubicBezTo>
                    <a:pt x="0" y="1799"/>
                    <a:pt x="524" y="2323"/>
                    <a:pt x="1167" y="2323"/>
                  </a:cubicBezTo>
                  <a:cubicBezTo>
                    <a:pt x="1810" y="2323"/>
                    <a:pt x="2322" y="1799"/>
                    <a:pt x="2322" y="1156"/>
                  </a:cubicBezTo>
                  <a:cubicBezTo>
                    <a:pt x="2322" y="513"/>
                    <a:pt x="1810" y="1"/>
                    <a:pt x="1167" y="1"/>
                  </a:cubicBezTo>
                  <a:cubicBezTo>
                    <a:pt x="1153" y="1"/>
                    <a:pt x="1139" y="0"/>
                    <a:pt x="1126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3" name="Google Shape;343;p34"/>
            <p:cNvSpPr/>
            <p:nvPr/>
          </p:nvSpPr>
          <p:spPr>
            <a:xfrm>
              <a:off x="6901427" y="2057070"/>
              <a:ext cx="51605" cy="31154"/>
            </a:xfrm>
            <a:custGeom>
              <a:avLst/>
              <a:gdLst/>
              <a:ahLst/>
              <a:cxnLst/>
              <a:rect l="l" t="t" r="r" b="b"/>
              <a:pathLst>
                <a:path w="1620" h="978" extrusionOk="0">
                  <a:moveTo>
                    <a:pt x="1179" y="346"/>
                  </a:moveTo>
                  <a:cubicBezTo>
                    <a:pt x="1239" y="346"/>
                    <a:pt x="1275" y="394"/>
                    <a:pt x="1275" y="453"/>
                  </a:cubicBezTo>
                  <a:lnTo>
                    <a:pt x="1275" y="525"/>
                  </a:lnTo>
                  <a:cubicBezTo>
                    <a:pt x="1275" y="584"/>
                    <a:pt x="1239" y="632"/>
                    <a:pt x="1179" y="632"/>
                  </a:cubicBezTo>
                  <a:lnTo>
                    <a:pt x="441" y="632"/>
                  </a:lnTo>
                  <a:cubicBezTo>
                    <a:pt x="382" y="632"/>
                    <a:pt x="334" y="584"/>
                    <a:pt x="334" y="525"/>
                  </a:cubicBezTo>
                  <a:lnTo>
                    <a:pt x="334" y="453"/>
                  </a:lnTo>
                  <a:cubicBezTo>
                    <a:pt x="334" y="394"/>
                    <a:pt x="382" y="346"/>
                    <a:pt x="441" y="346"/>
                  </a:cubicBezTo>
                  <a:close/>
                  <a:moveTo>
                    <a:pt x="441" y="1"/>
                  </a:moveTo>
                  <a:cubicBezTo>
                    <a:pt x="203" y="1"/>
                    <a:pt x="1" y="203"/>
                    <a:pt x="1" y="453"/>
                  </a:cubicBezTo>
                  <a:lnTo>
                    <a:pt x="1" y="525"/>
                  </a:lnTo>
                  <a:cubicBezTo>
                    <a:pt x="1" y="763"/>
                    <a:pt x="191" y="977"/>
                    <a:pt x="441" y="977"/>
                  </a:cubicBezTo>
                  <a:lnTo>
                    <a:pt x="1179" y="977"/>
                  </a:lnTo>
                  <a:cubicBezTo>
                    <a:pt x="1418" y="977"/>
                    <a:pt x="1620" y="775"/>
                    <a:pt x="1620" y="525"/>
                  </a:cubicBezTo>
                  <a:lnTo>
                    <a:pt x="1620" y="453"/>
                  </a:lnTo>
                  <a:cubicBezTo>
                    <a:pt x="1620" y="215"/>
                    <a:pt x="1429" y="1"/>
                    <a:pt x="1179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4" name="Google Shape;344;p34"/>
            <p:cNvSpPr/>
            <p:nvPr/>
          </p:nvSpPr>
          <p:spPr>
            <a:xfrm>
              <a:off x="6901809" y="2091983"/>
              <a:ext cx="51605" cy="30358"/>
            </a:xfrm>
            <a:custGeom>
              <a:avLst/>
              <a:gdLst/>
              <a:ahLst/>
              <a:cxnLst/>
              <a:rect l="l" t="t" r="r" b="b"/>
              <a:pathLst>
                <a:path w="1620" h="953" extrusionOk="0">
                  <a:moveTo>
                    <a:pt x="1179" y="333"/>
                  </a:moveTo>
                  <a:cubicBezTo>
                    <a:pt x="1239" y="333"/>
                    <a:pt x="1286" y="381"/>
                    <a:pt x="1286" y="441"/>
                  </a:cubicBezTo>
                  <a:lnTo>
                    <a:pt x="1286" y="512"/>
                  </a:lnTo>
                  <a:cubicBezTo>
                    <a:pt x="1286" y="572"/>
                    <a:pt x="1239" y="619"/>
                    <a:pt x="1179" y="619"/>
                  </a:cubicBezTo>
                  <a:lnTo>
                    <a:pt x="453" y="619"/>
                  </a:lnTo>
                  <a:cubicBezTo>
                    <a:pt x="394" y="619"/>
                    <a:pt x="346" y="572"/>
                    <a:pt x="346" y="512"/>
                  </a:cubicBezTo>
                  <a:lnTo>
                    <a:pt x="346" y="441"/>
                  </a:lnTo>
                  <a:cubicBezTo>
                    <a:pt x="346" y="381"/>
                    <a:pt x="394" y="333"/>
                    <a:pt x="453" y="333"/>
                  </a:cubicBezTo>
                  <a:close/>
                  <a:moveTo>
                    <a:pt x="453" y="0"/>
                  </a:moveTo>
                  <a:cubicBezTo>
                    <a:pt x="215" y="0"/>
                    <a:pt x="1" y="191"/>
                    <a:pt x="1" y="441"/>
                  </a:cubicBezTo>
                  <a:lnTo>
                    <a:pt x="1" y="500"/>
                  </a:lnTo>
                  <a:cubicBezTo>
                    <a:pt x="1" y="738"/>
                    <a:pt x="191" y="953"/>
                    <a:pt x="453" y="953"/>
                  </a:cubicBezTo>
                  <a:lnTo>
                    <a:pt x="1179" y="953"/>
                  </a:lnTo>
                  <a:cubicBezTo>
                    <a:pt x="1417" y="953"/>
                    <a:pt x="1620" y="750"/>
                    <a:pt x="1620" y="500"/>
                  </a:cubicBezTo>
                  <a:lnTo>
                    <a:pt x="1620" y="441"/>
                  </a:lnTo>
                  <a:cubicBezTo>
                    <a:pt x="1620" y="202"/>
                    <a:pt x="1429" y="0"/>
                    <a:pt x="117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5" name="Google Shape;345;p34"/>
            <p:cNvSpPr/>
            <p:nvPr/>
          </p:nvSpPr>
          <p:spPr>
            <a:xfrm>
              <a:off x="6901809" y="2126099"/>
              <a:ext cx="51605" cy="30772"/>
            </a:xfrm>
            <a:custGeom>
              <a:avLst/>
              <a:gdLst/>
              <a:ahLst/>
              <a:cxnLst/>
              <a:rect l="l" t="t" r="r" b="b"/>
              <a:pathLst>
                <a:path w="1620" h="966" extrusionOk="0">
                  <a:moveTo>
                    <a:pt x="1179" y="358"/>
                  </a:moveTo>
                  <a:cubicBezTo>
                    <a:pt x="1239" y="358"/>
                    <a:pt x="1286" y="394"/>
                    <a:pt x="1286" y="453"/>
                  </a:cubicBezTo>
                  <a:lnTo>
                    <a:pt x="1286" y="536"/>
                  </a:lnTo>
                  <a:cubicBezTo>
                    <a:pt x="1286" y="596"/>
                    <a:pt x="1239" y="632"/>
                    <a:pt x="1179" y="632"/>
                  </a:cubicBezTo>
                  <a:lnTo>
                    <a:pt x="453" y="632"/>
                  </a:lnTo>
                  <a:cubicBezTo>
                    <a:pt x="394" y="632"/>
                    <a:pt x="346" y="596"/>
                    <a:pt x="346" y="536"/>
                  </a:cubicBezTo>
                  <a:lnTo>
                    <a:pt x="346" y="453"/>
                  </a:lnTo>
                  <a:cubicBezTo>
                    <a:pt x="346" y="394"/>
                    <a:pt x="394" y="358"/>
                    <a:pt x="453" y="358"/>
                  </a:cubicBezTo>
                  <a:close/>
                  <a:moveTo>
                    <a:pt x="453" y="1"/>
                  </a:moveTo>
                  <a:cubicBezTo>
                    <a:pt x="215" y="1"/>
                    <a:pt x="1" y="191"/>
                    <a:pt x="1" y="441"/>
                  </a:cubicBezTo>
                  <a:lnTo>
                    <a:pt x="1" y="513"/>
                  </a:lnTo>
                  <a:cubicBezTo>
                    <a:pt x="1" y="751"/>
                    <a:pt x="191" y="965"/>
                    <a:pt x="453" y="965"/>
                  </a:cubicBezTo>
                  <a:lnTo>
                    <a:pt x="1179" y="965"/>
                  </a:lnTo>
                  <a:cubicBezTo>
                    <a:pt x="1417" y="965"/>
                    <a:pt x="1620" y="775"/>
                    <a:pt x="1620" y="513"/>
                  </a:cubicBezTo>
                  <a:lnTo>
                    <a:pt x="1620" y="441"/>
                  </a:lnTo>
                  <a:cubicBezTo>
                    <a:pt x="1620" y="203"/>
                    <a:pt x="1429" y="1"/>
                    <a:pt x="1179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6" name="Google Shape;346;p34"/>
            <p:cNvSpPr/>
            <p:nvPr/>
          </p:nvSpPr>
          <p:spPr>
            <a:xfrm>
              <a:off x="6959849" y="2057452"/>
              <a:ext cx="43641" cy="99419"/>
            </a:xfrm>
            <a:custGeom>
              <a:avLst/>
              <a:gdLst/>
              <a:ahLst/>
              <a:cxnLst/>
              <a:rect l="l" t="t" r="r" b="b"/>
              <a:pathLst>
                <a:path w="1370" h="3121" extrusionOk="0">
                  <a:moveTo>
                    <a:pt x="965" y="334"/>
                  </a:moveTo>
                  <a:cubicBezTo>
                    <a:pt x="1000" y="334"/>
                    <a:pt x="1048" y="382"/>
                    <a:pt x="1048" y="429"/>
                  </a:cubicBezTo>
                  <a:lnTo>
                    <a:pt x="1048" y="2703"/>
                  </a:lnTo>
                  <a:cubicBezTo>
                    <a:pt x="1048" y="2751"/>
                    <a:pt x="1000" y="2787"/>
                    <a:pt x="965" y="2787"/>
                  </a:cubicBezTo>
                  <a:lnTo>
                    <a:pt x="429" y="2787"/>
                  </a:lnTo>
                  <a:cubicBezTo>
                    <a:pt x="369" y="2775"/>
                    <a:pt x="334" y="2751"/>
                    <a:pt x="334" y="2703"/>
                  </a:cubicBezTo>
                  <a:lnTo>
                    <a:pt x="334" y="429"/>
                  </a:lnTo>
                  <a:cubicBezTo>
                    <a:pt x="334" y="382"/>
                    <a:pt x="381" y="334"/>
                    <a:pt x="429" y="334"/>
                  </a:cubicBezTo>
                  <a:close/>
                  <a:moveTo>
                    <a:pt x="417" y="1"/>
                  </a:moveTo>
                  <a:cubicBezTo>
                    <a:pt x="179" y="1"/>
                    <a:pt x="0" y="203"/>
                    <a:pt x="0" y="429"/>
                  </a:cubicBezTo>
                  <a:lnTo>
                    <a:pt x="0" y="2703"/>
                  </a:lnTo>
                  <a:cubicBezTo>
                    <a:pt x="0" y="2941"/>
                    <a:pt x="191" y="3120"/>
                    <a:pt x="417" y="3120"/>
                  </a:cubicBezTo>
                  <a:lnTo>
                    <a:pt x="953" y="3120"/>
                  </a:lnTo>
                  <a:cubicBezTo>
                    <a:pt x="1191" y="3120"/>
                    <a:pt x="1369" y="2930"/>
                    <a:pt x="1369" y="2703"/>
                  </a:cubicBezTo>
                  <a:lnTo>
                    <a:pt x="1369" y="429"/>
                  </a:lnTo>
                  <a:cubicBezTo>
                    <a:pt x="1369" y="179"/>
                    <a:pt x="1167" y="1"/>
                    <a:pt x="953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7" name="Google Shape;347;p34"/>
            <p:cNvSpPr/>
            <p:nvPr/>
          </p:nvSpPr>
          <p:spPr>
            <a:xfrm>
              <a:off x="6835805" y="2075291"/>
              <a:ext cx="29243" cy="10257"/>
            </a:xfrm>
            <a:custGeom>
              <a:avLst/>
              <a:gdLst/>
              <a:ahLst/>
              <a:cxnLst/>
              <a:rect l="l" t="t" r="r" b="b"/>
              <a:pathLst>
                <a:path w="918" h="322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751" y="322"/>
                  </a:lnTo>
                  <a:cubicBezTo>
                    <a:pt x="834" y="322"/>
                    <a:pt x="918" y="250"/>
                    <a:pt x="918" y="167"/>
                  </a:cubicBezTo>
                  <a:cubicBezTo>
                    <a:pt x="918" y="72"/>
                    <a:pt x="834" y="0"/>
                    <a:pt x="75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8" name="Google Shape;348;p34"/>
            <p:cNvSpPr/>
            <p:nvPr/>
          </p:nvSpPr>
          <p:spPr>
            <a:xfrm>
              <a:off x="6700422" y="2074908"/>
              <a:ext cx="11022" cy="10257"/>
            </a:xfrm>
            <a:custGeom>
              <a:avLst/>
              <a:gdLst/>
              <a:ahLst/>
              <a:cxnLst/>
              <a:rect l="l" t="t" r="r" b="b"/>
              <a:pathLst>
                <a:path w="34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9" y="322"/>
                  </a:lnTo>
                  <a:cubicBezTo>
                    <a:pt x="262" y="322"/>
                    <a:pt x="346" y="250"/>
                    <a:pt x="346" y="155"/>
                  </a:cubicBezTo>
                  <a:cubicBezTo>
                    <a:pt x="346" y="72"/>
                    <a:pt x="286" y="0"/>
                    <a:pt x="17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9" name="Google Shape;349;p34"/>
            <p:cNvSpPr/>
            <p:nvPr/>
          </p:nvSpPr>
          <p:spPr>
            <a:xfrm>
              <a:off x="6706092" y="2098417"/>
              <a:ext cx="151375" cy="89162"/>
            </a:xfrm>
            <a:custGeom>
              <a:avLst/>
              <a:gdLst/>
              <a:ahLst/>
              <a:cxnLst/>
              <a:rect l="l" t="t" r="r" b="b"/>
              <a:pathLst>
                <a:path w="4752" h="2799" extrusionOk="0">
                  <a:moveTo>
                    <a:pt x="2119" y="0"/>
                  </a:moveTo>
                  <a:cubicBezTo>
                    <a:pt x="2047" y="0"/>
                    <a:pt x="1977" y="45"/>
                    <a:pt x="1966" y="131"/>
                  </a:cubicBezTo>
                  <a:lnTo>
                    <a:pt x="1573" y="1977"/>
                  </a:lnTo>
                  <a:lnTo>
                    <a:pt x="1239" y="941"/>
                  </a:lnTo>
                  <a:cubicBezTo>
                    <a:pt x="1214" y="859"/>
                    <a:pt x="1142" y="817"/>
                    <a:pt x="1071" y="817"/>
                  </a:cubicBezTo>
                  <a:cubicBezTo>
                    <a:pt x="1008" y="817"/>
                    <a:pt x="946" y="850"/>
                    <a:pt x="918" y="917"/>
                  </a:cubicBezTo>
                  <a:lnTo>
                    <a:pt x="501" y="1846"/>
                  </a:lnTo>
                  <a:lnTo>
                    <a:pt x="168" y="1846"/>
                  </a:lnTo>
                  <a:cubicBezTo>
                    <a:pt x="72" y="1846"/>
                    <a:pt x="1" y="1917"/>
                    <a:pt x="1" y="2013"/>
                  </a:cubicBezTo>
                  <a:cubicBezTo>
                    <a:pt x="1" y="2096"/>
                    <a:pt x="72" y="2167"/>
                    <a:pt x="168" y="2167"/>
                  </a:cubicBezTo>
                  <a:lnTo>
                    <a:pt x="608" y="2167"/>
                  </a:lnTo>
                  <a:cubicBezTo>
                    <a:pt x="680" y="2167"/>
                    <a:pt x="739" y="2132"/>
                    <a:pt x="763" y="2072"/>
                  </a:cubicBezTo>
                  <a:lnTo>
                    <a:pt x="1037" y="1441"/>
                  </a:lnTo>
                  <a:lnTo>
                    <a:pt x="1442" y="2679"/>
                  </a:lnTo>
                  <a:cubicBezTo>
                    <a:pt x="1470" y="2760"/>
                    <a:pt x="1541" y="2799"/>
                    <a:pt x="1610" y="2799"/>
                  </a:cubicBezTo>
                  <a:cubicBezTo>
                    <a:pt x="1684" y="2799"/>
                    <a:pt x="1757" y="2754"/>
                    <a:pt x="1775" y="2667"/>
                  </a:cubicBezTo>
                  <a:lnTo>
                    <a:pt x="2096" y="1084"/>
                  </a:lnTo>
                  <a:lnTo>
                    <a:pt x="2227" y="1917"/>
                  </a:lnTo>
                  <a:cubicBezTo>
                    <a:pt x="2251" y="2013"/>
                    <a:pt x="2323" y="2072"/>
                    <a:pt x="2394" y="2072"/>
                  </a:cubicBezTo>
                  <a:lnTo>
                    <a:pt x="3049" y="2072"/>
                  </a:lnTo>
                  <a:cubicBezTo>
                    <a:pt x="3144" y="2072"/>
                    <a:pt x="3204" y="2013"/>
                    <a:pt x="3216" y="1941"/>
                  </a:cubicBezTo>
                  <a:lnTo>
                    <a:pt x="3287" y="1501"/>
                  </a:lnTo>
                  <a:lnTo>
                    <a:pt x="3501" y="2453"/>
                  </a:lnTo>
                  <a:cubicBezTo>
                    <a:pt x="3514" y="2543"/>
                    <a:pt x="3586" y="2588"/>
                    <a:pt x="3660" y="2588"/>
                  </a:cubicBezTo>
                  <a:cubicBezTo>
                    <a:pt x="3724" y="2588"/>
                    <a:pt x="3790" y="2555"/>
                    <a:pt x="3823" y="2489"/>
                  </a:cubicBezTo>
                  <a:lnTo>
                    <a:pt x="4037" y="2036"/>
                  </a:lnTo>
                  <a:lnTo>
                    <a:pt x="4585" y="2036"/>
                  </a:lnTo>
                  <a:cubicBezTo>
                    <a:pt x="4668" y="2036"/>
                    <a:pt x="4752" y="1965"/>
                    <a:pt x="4752" y="1870"/>
                  </a:cubicBezTo>
                  <a:cubicBezTo>
                    <a:pt x="4752" y="1786"/>
                    <a:pt x="4668" y="1715"/>
                    <a:pt x="4585" y="1715"/>
                  </a:cubicBezTo>
                  <a:lnTo>
                    <a:pt x="3918" y="1715"/>
                  </a:lnTo>
                  <a:cubicBezTo>
                    <a:pt x="3775" y="1715"/>
                    <a:pt x="3763" y="1858"/>
                    <a:pt x="3740" y="1905"/>
                  </a:cubicBezTo>
                  <a:lnTo>
                    <a:pt x="3454" y="632"/>
                  </a:lnTo>
                  <a:cubicBezTo>
                    <a:pt x="3430" y="542"/>
                    <a:pt x="3356" y="498"/>
                    <a:pt x="3283" y="498"/>
                  </a:cubicBezTo>
                  <a:cubicBezTo>
                    <a:pt x="3210" y="498"/>
                    <a:pt x="3138" y="542"/>
                    <a:pt x="3120" y="632"/>
                  </a:cubicBezTo>
                  <a:lnTo>
                    <a:pt x="2918" y="1739"/>
                  </a:lnTo>
                  <a:lnTo>
                    <a:pt x="2549" y="1739"/>
                  </a:lnTo>
                  <a:lnTo>
                    <a:pt x="2287" y="155"/>
                  </a:lnTo>
                  <a:cubicBezTo>
                    <a:pt x="2275" y="51"/>
                    <a:pt x="2196" y="0"/>
                    <a:pt x="211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0" name="Google Shape;350;p34"/>
            <p:cNvSpPr/>
            <p:nvPr/>
          </p:nvSpPr>
          <p:spPr>
            <a:xfrm>
              <a:off x="6656812" y="2029388"/>
              <a:ext cx="368690" cy="245793"/>
            </a:xfrm>
            <a:custGeom>
              <a:avLst/>
              <a:gdLst/>
              <a:ahLst/>
              <a:cxnLst/>
              <a:rect l="l" t="t" r="r" b="b"/>
              <a:pathLst>
                <a:path w="11574" h="7716" extrusionOk="0">
                  <a:moveTo>
                    <a:pt x="3286" y="7180"/>
                  </a:moveTo>
                  <a:lnTo>
                    <a:pt x="3286" y="7394"/>
                  </a:lnTo>
                  <a:lnTo>
                    <a:pt x="1596" y="7394"/>
                  </a:lnTo>
                  <a:lnTo>
                    <a:pt x="1596" y="7180"/>
                  </a:lnTo>
                  <a:close/>
                  <a:moveTo>
                    <a:pt x="9966" y="7180"/>
                  </a:moveTo>
                  <a:lnTo>
                    <a:pt x="9966" y="7394"/>
                  </a:lnTo>
                  <a:lnTo>
                    <a:pt x="8275" y="7394"/>
                  </a:lnTo>
                  <a:lnTo>
                    <a:pt x="8275" y="7180"/>
                  </a:lnTo>
                  <a:close/>
                  <a:moveTo>
                    <a:pt x="548" y="1"/>
                  </a:moveTo>
                  <a:cubicBezTo>
                    <a:pt x="250" y="1"/>
                    <a:pt x="0" y="251"/>
                    <a:pt x="0" y="548"/>
                  </a:cubicBezTo>
                  <a:lnTo>
                    <a:pt x="0" y="6632"/>
                  </a:lnTo>
                  <a:cubicBezTo>
                    <a:pt x="0" y="6930"/>
                    <a:pt x="250" y="7180"/>
                    <a:pt x="548" y="7180"/>
                  </a:cubicBezTo>
                  <a:lnTo>
                    <a:pt x="1250" y="7180"/>
                  </a:lnTo>
                  <a:lnTo>
                    <a:pt x="1250" y="7561"/>
                  </a:lnTo>
                  <a:cubicBezTo>
                    <a:pt x="1250" y="7644"/>
                    <a:pt x="1322" y="7716"/>
                    <a:pt x="1417" y="7716"/>
                  </a:cubicBezTo>
                  <a:lnTo>
                    <a:pt x="3453" y="7716"/>
                  </a:lnTo>
                  <a:cubicBezTo>
                    <a:pt x="3536" y="7716"/>
                    <a:pt x="3608" y="7644"/>
                    <a:pt x="3608" y="7561"/>
                  </a:cubicBezTo>
                  <a:lnTo>
                    <a:pt x="3608" y="7180"/>
                  </a:lnTo>
                  <a:lnTo>
                    <a:pt x="7930" y="7180"/>
                  </a:lnTo>
                  <a:lnTo>
                    <a:pt x="7930" y="7561"/>
                  </a:lnTo>
                  <a:cubicBezTo>
                    <a:pt x="7930" y="7644"/>
                    <a:pt x="8001" y="7716"/>
                    <a:pt x="8096" y="7716"/>
                  </a:cubicBezTo>
                  <a:lnTo>
                    <a:pt x="10132" y="7716"/>
                  </a:lnTo>
                  <a:cubicBezTo>
                    <a:pt x="10216" y="7716"/>
                    <a:pt x="10299" y="7644"/>
                    <a:pt x="10299" y="7561"/>
                  </a:cubicBezTo>
                  <a:lnTo>
                    <a:pt x="10299" y="7180"/>
                  </a:lnTo>
                  <a:lnTo>
                    <a:pt x="10990" y="7180"/>
                  </a:lnTo>
                  <a:cubicBezTo>
                    <a:pt x="11287" y="7180"/>
                    <a:pt x="11549" y="6930"/>
                    <a:pt x="11549" y="6632"/>
                  </a:cubicBezTo>
                  <a:lnTo>
                    <a:pt x="11549" y="548"/>
                  </a:lnTo>
                  <a:cubicBezTo>
                    <a:pt x="11573" y="251"/>
                    <a:pt x="11323" y="1"/>
                    <a:pt x="11025" y="1"/>
                  </a:cubicBezTo>
                  <a:lnTo>
                    <a:pt x="7620" y="1"/>
                  </a:lnTo>
                  <a:cubicBezTo>
                    <a:pt x="7525" y="1"/>
                    <a:pt x="7453" y="72"/>
                    <a:pt x="7453" y="155"/>
                  </a:cubicBezTo>
                  <a:cubicBezTo>
                    <a:pt x="7453" y="251"/>
                    <a:pt x="7525" y="322"/>
                    <a:pt x="7620" y="322"/>
                  </a:cubicBezTo>
                  <a:lnTo>
                    <a:pt x="11025" y="322"/>
                  </a:lnTo>
                  <a:cubicBezTo>
                    <a:pt x="11144" y="322"/>
                    <a:pt x="11240" y="417"/>
                    <a:pt x="11240" y="536"/>
                  </a:cubicBezTo>
                  <a:lnTo>
                    <a:pt x="11240" y="6620"/>
                  </a:lnTo>
                  <a:cubicBezTo>
                    <a:pt x="11240" y="6739"/>
                    <a:pt x="11144" y="6823"/>
                    <a:pt x="11025" y="6823"/>
                  </a:cubicBezTo>
                  <a:lnTo>
                    <a:pt x="548" y="6823"/>
                  </a:lnTo>
                  <a:cubicBezTo>
                    <a:pt x="429" y="6823"/>
                    <a:pt x="334" y="6739"/>
                    <a:pt x="334" y="6620"/>
                  </a:cubicBezTo>
                  <a:lnTo>
                    <a:pt x="334" y="536"/>
                  </a:lnTo>
                  <a:cubicBezTo>
                    <a:pt x="334" y="417"/>
                    <a:pt x="429" y="322"/>
                    <a:pt x="548" y="322"/>
                  </a:cubicBezTo>
                  <a:lnTo>
                    <a:pt x="6870" y="322"/>
                  </a:lnTo>
                  <a:cubicBezTo>
                    <a:pt x="6965" y="322"/>
                    <a:pt x="7037" y="251"/>
                    <a:pt x="7037" y="155"/>
                  </a:cubicBezTo>
                  <a:cubicBezTo>
                    <a:pt x="7037" y="72"/>
                    <a:pt x="6965" y="1"/>
                    <a:pt x="6870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1" name="Google Shape;351;p34"/>
            <p:cNvSpPr/>
            <p:nvPr/>
          </p:nvSpPr>
          <p:spPr>
            <a:xfrm>
              <a:off x="6681818" y="2057070"/>
              <a:ext cx="199540" cy="172622"/>
            </a:xfrm>
            <a:custGeom>
              <a:avLst/>
              <a:gdLst/>
              <a:ahLst/>
              <a:cxnLst/>
              <a:rect l="l" t="t" r="r" b="b"/>
              <a:pathLst>
                <a:path w="6264" h="5419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1691"/>
                  </a:lnTo>
                  <a:cubicBezTo>
                    <a:pt x="1" y="1775"/>
                    <a:pt x="72" y="1846"/>
                    <a:pt x="168" y="1846"/>
                  </a:cubicBezTo>
                  <a:cubicBezTo>
                    <a:pt x="251" y="1846"/>
                    <a:pt x="334" y="1775"/>
                    <a:pt x="334" y="1691"/>
                  </a:cubicBezTo>
                  <a:lnTo>
                    <a:pt x="334" y="346"/>
                  </a:lnTo>
                  <a:lnTo>
                    <a:pt x="5942" y="346"/>
                  </a:lnTo>
                  <a:lnTo>
                    <a:pt x="5942" y="5097"/>
                  </a:lnTo>
                  <a:lnTo>
                    <a:pt x="334" y="5097"/>
                  </a:lnTo>
                  <a:lnTo>
                    <a:pt x="334" y="2465"/>
                  </a:lnTo>
                  <a:cubicBezTo>
                    <a:pt x="334" y="2370"/>
                    <a:pt x="251" y="2299"/>
                    <a:pt x="168" y="2299"/>
                  </a:cubicBezTo>
                  <a:cubicBezTo>
                    <a:pt x="72" y="2299"/>
                    <a:pt x="1" y="2370"/>
                    <a:pt x="1" y="2465"/>
                  </a:cubicBezTo>
                  <a:lnTo>
                    <a:pt x="1" y="5263"/>
                  </a:lnTo>
                  <a:cubicBezTo>
                    <a:pt x="1" y="5347"/>
                    <a:pt x="72" y="5418"/>
                    <a:pt x="168" y="5418"/>
                  </a:cubicBezTo>
                  <a:lnTo>
                    <a:pt x="6109" y="5418"/>
                  </a:lnTo>
                  <a:cubicBezTo>
                    <a:pt x="6192" y="5418"/>
                    <a:pt x="6264" y="5347"/>
                    <a:pt x="6264" y="5263"/>
                  </a:cubicBezTo>
                  <a:lnTo>
                    <a:pt x="6264" y="167"/>
                  </a:lnTo>
                  <a:cubicBezTo>
                    <a:pt x="6264" y="84"/>
                    <a:pt x="6192" y="1"/>
                    <a:pt x="6109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52" name="Google Shape;352;p34"/>
          <p:cNvGrpSpPr/>
          <p:nvPr/>
        </p:nvGrpSpPr>
        <p:grpSpPr>
          <a:xfrm>
            <a:off x="6610781" y="2591080"/>
            <a:ext cx="185109" cy="355406"/>
            <a:chOff x="4969421" y="2902852"/>
            <a:chExt cx="185109" cy="355406"/>
          </a:xfrm>
        </p:grpSpPr>
        <p:sp>
          <p:nvSpPr>
            <p:cNvPr id="353" name="Google Shape;353;p34"/>
            <p:cNvSpPr/>
            <p:nvPr/>
          </p:nvSpPr>
          <p:spPr>
            <a:xfrm>
              <a:off x="5022906" y="3084138"/>
              <a:ext cx="16310" cy="15959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19" y="1"/>
                    <a:pt x="0" y="120"/>
                    <a:pt x="0" y="251"/>
                  </a:cubicBezTo>
                  <a:cubicBezTo>
                    <a:pt x="0" y="406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405" y="13"/>
                    <a:pt x="26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4" name="Google Shape;354;p34"/>
            <p:cNvSpPr/>
            <p:nvPr/>
          </p:nvSpPr>
          <p:spPr>
            <a:xfrm>
              <a:off x="5086998" y="3107265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21" y="0"/>
                  </a:moveTo>
                  <a:cubicBezTo>
                    <a:pt x="215" y="0"/>
                    <a:pt x="209" y="0"/>
                    <a:pt x="203" y="1"/>
                  </a:cubicBezTo>
                  <a:cubicBezTo>
                    <a:pt x="84" y="1"/>
                    <a:pt x="0" y="96"/>
                    <a:pt x="0" y="215"/>
                  </a:cubicBezTo>
                  <a:cubicBezTo>
                    <a:pt x="0" y="334"/>
                    <a:pt x="84" y="418"/>
                    <a:pt x="203" y="418"/>
                  </a:cubicBezTo>
                  <a:cubicBezTo>
                    <a:pt x="334" y="418"/>
                    <a:pt x="417" y="334"/>
                    <a:pt x="417" y="215"/>
                  </a:cubicBezTo>
                  <a:cubicBezTo>
                    <a:pt x="417" y="92"/>
                    <a:pt x="322" y="0"/>
                    <a:pt x="221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5" name="Google Shape;355;p34"/>
            <p:cNvSpPr/>
            <p:nvPr/>
          </p:nvSpPr>
          <p:spPr>
            <a:xfrm>
              <a:off x="5039566" y="3205092"/>
              <a:ext cx="13315" cy="13347"/>
            </a:xfrm>
            <a:custGeom>
              <a:avLst/>
              <a:gdLst/>
              <a:ahLst/>
              <a:cxnLst/>
              <a:rect l="l" t="t" r="r" b="b"/>
              <a:pathLst>
                <a:path w="418" h="419" extrusionOk="0">
                  <a:moveTo>
                    <a:pt x="225" y="1"/>
                  </a:moveTo>
                  <a:cubicBezTo>
                    <a:pt x="218" y="1"/>
                    <a:pt x="211" y="1"/>
                    <a:pt x="203" y="2"/>
                  </a:cubicBezTo>
                  <a:cubicBezTo>
                    <a:pt x="84" y="2"/>
                    <a:pt x="1" y="85"/>
                    <a:pt x="1" y="204"/>
                  </a:cubicBezTo>
                  <a:cubicBezTo>
                    <a:pt x="1" y="323"/>
                    <a:pt x="84" y="419"/>
                    <a:pt x="203" y="419"/>
                  </a:cubicBezTo>
                  <a:cubicBezTo>
                    <a:pt x="334" y="419"/>
                    <a:pt x="418" y="323"/>
                    <a:pt x="418" y="204"/>
                  </a:cubicBezTo>
                  <a:cubicBezTo>
                    <a:pt x="418" y="92"/>
                    <a:pt x="343" y="1"/>
                    <a:pt x="225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6" name="Google Shape;356;p34"/>
            <p:cNvSpPr/>
            <p:nvPr/>
          </p:nvSpPr>
          <p:spPr>
            <a:xfrm>
              <a:off x="5086998" y="3175530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19" y="0"/>
                  </a:moveTo>
                  <a:cubicBezTo>
                    <a:pt x="214" y="0"/>
                    <a:pt x="208" y="1"/>
                    <a:pt x="203" y="1"/>
                  </a:cubicBezTo>
                  <a:cubicBezTo>
                    <a:pt x="84" y="1"/>
                    <a:pt x="0" y="96"/>
                    <a:pt x="0" y="215"/>
                  </a:cubicBezTo>
                  <a:cubicBezTo>
                    <a:pt x="0" y="323"/>
                    <a:pt x="84" y="418"/>
                    <a:pt x="203" y="418"/>
                  </a:cubicBezTo>
                  <a:cubicBezTo>
                    <a:pt x="334" y="418"/>
                    <a:pt x="417" y="323"/>
                    <a:pt x="417" y="215"/>
                  </a:cubicBezTo>
                  <a:cubicBezTo>
                    <a:pt x="417" y="103"/>
                    <a:pt x="320" y="0"/>
                    <a:pt x="21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7" name="Google Shape;357;p34"/>
            <p:cNvSpPr/>
            <p:nvPr/>
          </p:nvSpPr>
          <p:spPr>
            <a:xfrm>
              <a:off x="5033131" y="3137623"/>
              <a:ext cx="17106" cy="17106"/>
            </a:xfrm>
            <a:custGeom>
              <a:avLst/>
              <a:gdLst/>
              <a:ahLst/>
              <a:cxnLst/>
              <a:rect l="l" t="t" r="r" b="b"/>
              <a:pathLst>
                <a:path w="537" h="537" extrusionOk="0">
                  <a:moveTo>
                    <a:pt x="262" y="1"/>
                  </a:moveTo>
                  <a:cubicBezTo>
                    <a:pt x="120" y="1"/>
                    <a:pt x="1" y="120"/>
                    <a:pt x="1" y="274"/>
                  </a:cubicBezTo>
                  <a:cubicBezTo>
                    <a:pt x="1" y="417"/>
                    <a:pt x="120" y="536"/>
                    <a:pt x="262" y="536"/>
                  </a:cubicBezTo>
                  <a:cubicBezTo>
                    <a:pt x="417" y="536"/>
                    <a:pt x="536" y="417"/>
                    <a:pt x="536" y="274"/>
                  </a:cubicBezTo>
                  <a:cubicBezTo>
                    <a:pt x="536" y="120"/>
                    <a:pt x="417" y="1"/>
                    <a:pt x="26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8" name="Google Shape;358;p34"/>
            <p:cNvSpPr/>
            <p:nvPr/>
          </p:nvSpPr>
          <p:spPr>
            <a:xfrm>
              <a:off x="4969421" y="2902852"/>
              <a:ext cx="185109" cy="355406"/>
            </a:xfrm>
            <a:custGeom>
              <a:avLst/>
              <a:gdLst/>
              <a:ahLst/>
              <a:cxnLst/>
              <a:rect l="l" t="t" r="r" b="b"/>
              <a:pathLst>
                <a:path w="5811" h="11157" extrusionOk="0">
                  <a:moveTo>
                    <a:pt x="1916" y="4904"/>
                  </a:moveTo>
                  <a:cubicBezTo>
                    <a:pt x="2183" y="4904"/>
                    <a:pt x="2490" y="4967"/>
                    <a:pt x="2810" y="5156"/>
                  </a:cubicBezTo>
                  <a:cubicBezTo>
                    <a:pt x="3108" y="5335"/>
                    <a:pt x="3426" y="5421"/>
                    <a:pt x="3748" y="5421"/>
                  </a:cubicBezTo>
                  <a:cubicBezTo>
                    <a:pt x="4069" y="5421"/>
                    <a:pt x="4394" y="5335"/>
                    <a:pt x="4703" y="5168"/>
                  </a:cubicBezTo>
                  <a:lnTo>
                    <a:pt x="4703" y="9025"/>
                  </a:lnTo>
                  <a:cubicBezTo>
                    <a:pt x="4703" y="10026"/>
                    <a:pt x="3906" y="10823"/>
                    <a:pt x="2905" y="10823"/>
                  </a:cubicBezTo>
                  <a:cubicBezTo>
                    <a:pt x="1905" y="10823"/>
                    <a:pt x="1108" y="10026"/>
                    <a:pt x="1108" y="9025"/>
                  </a:cubicBezTo>
                  <a:lnTo>
                    <a:pt x="1108" y="5108"/>
                  </a:lnTo>
                  <a:cubicBezTo>
                    <a:pt x="1228" y="5038"/>
                    <a:pt x="1528" y="4904"/>
                    <a:pt x="1916" y="4904"/>
                  </a:cubicBezTo>
                  <a:close/>
                  <a:moveTo>
                    <a:pt x="512" y="1"/>
                  </a:moveTo>
                  <a:cubicBezTo>
                    <a:pt x="226" y="1"/>
                    <a:pt x="0" y="227"/>
                    <a:pt x="0" y="513"/>
                  </a:cubicBezTo>
                  <a:lnTo>
                    <a:pt x="0" y="834"/>
                  </a:lnTo>
                  <a:cubicBezTo>
                    <a:pt x="0" y="1120"/>
                    <a:pt x="226" y="1346"/>
                    <a:pt x="512" y="1346"/>
                  </a:cubicBezTo>
                  <a:lnTo>
                    <a:pt x="774" y="1346"/>
                  </a:lnTo>
                  <a:lnTo>
                    <a:pt x="774" y="9025"/>
                  </a:lnTo>
                  <a:cubicBezTo>
                    <a:pt x="774" y="10204"/>
                    <a:pt x="1727" y="11157"/>
                    <a:pt x="2905" y="11157"/>
                  </a:cubicBezTo>
                  <a:cubicBezTo>
                    <a:pt x="4084" y="11157"/>
                    <a:pt x="5037" y="10204"/>
                    <a:pt x="5037" y="9025"/>
                  </a:cubicBezTo>
                  <a:lnTo>
                    <a:pt x="5037" y="3441"/>
                  </a:lnTo>
                  <a:cubicBezTo>
                    <a:pt x="5037" y="3358"/>
                    <a:pt x="4953" y="3275"/>
                    <a:pt x="4870" y="3275"/>
                  </a:cubicBezTo>
                  <a:cubicBezTo>
                    <a:pt x="4775" y="3275"/>
                    <a:pt x="4703" y="3358"/>
                    <a:pt x="4703" y="3441"/>
                  </a:cubicBezTo>
                  <a:lnTo>
                    <a:pt x="4703" y="4787"/>
                  </a:lnTo>
                  <a:cubicBezTo>
                    <a:pt x="4571" y="4873"/>
                    <a:pt x="4209" y="5081"/>
                    <a:pt x="3757" y="5081"/>
                  </a:cubicBezTo>
                  <a:cubicBezTo>
                    <a:pt x="3519" y="5081"/>
                    <a:pt x="3256" y="5023"/>
                    <a:pt x="2989" y="4858"/>
                  </a:cubicBezTo>
                  <a:cubicBezTo>
                    <a:pt x="2617" y="4633"/>
                    <a:pt x="2259" y="4557"/>
                    <a:pt x="1945" y="4557"/>
                  </a:cubicBezTo>
                  <a:cubicBezTo>
                    <a:pt x="1596" y="4557"/>
                    <a:pt x="1302" y="4651"/>
                    <a:pt x="1108" y="4739"/>
                  </a:cubicBezTo>
                  <a:lnTo>
                    <a:pt x="1108" y="1334"/>
                  </a:lnTo>
                  <a:lnTo>
                    <a:pt x="4703" y="1334"/>
                  </a:lnTo>
                  <a:lnTo>
                    <a:pt x="4703" y="2560"/>
                  </a:lnTo>
                  <a:cubicBezTo>
                    <a:pt x="4703" y="2656"/>
                    <a:pt x="4775" y="2727"/>
                    <a:pt x="4870" y="2727"/>
                  </a:cubicBezTo>
                  <a:cubicBezTo>
                    <a:pt x="4953" y="2727"/>
                    <a:pt x="5037" y="2656"/>
                    <a:pt x="5037" y="2560"/>
                  </a:cubicBezTo>
                  <a:lnTo>
                    <a:pt x="5037" y="1334"/>
                  </a:lnTo>
                  <a:lnTo>
                    <a:pt x="5299" y="1334"/>
                  </a:lnTo>
                  <a:cubicBezTo>
                    <a:pt x="5584" y="1334"/>
                    <a:pt x="5811" y="1108"/>
                    <a:pt x="5811" y="822"/>
                  </a:cubicBezTo>
                  <a:lnTo>
                    <a:pt x="5811" y="501"/>
                  </a:lnTo>
                  <a:cubicBezTo>
                    <a:pt x="5787" y="227"/>
                    <a:pt x="5549" y="1"/>
                    <a:pt x="5287" y="1"/>
                  </a:cubicBezTo>
                  <a:lnTo>
                    <a:pt x="1822" y="1"/>
                  </a:lnTo>
                  <a:cubicBezTo>
                    <a:pt x="1727" y="1"/>
                    <a:pt x="1655" y="84"/>
                    <a:pt x="1655" y="167"/>
                  </a:cubicBezTo>
                  <a:cubicBezTo>
                    <a:pt x="1655" y="263"/>
                    <a:pt x="1727" y="334"/>
                    <a:pt x="1822" y="334"/>
                  </a:cubicBezTo>
                  <a:lnTo>
                    <a:pt x="5287" y="334"/>
                  </a:lnTo>
                  <a:cubicBezTo>
                    <a:pt x="5394" y="334"/>
                    <a:pt x="5465" y="405"/>
                    <a:pt x="5465" y="513"/>
                  </a:cubicBezTo>
                  <a:lnTo>
                    <a:pt x="5465" y="834"/>
                  </a:lnTo>
                  <a:cubicBezTo>
                    <a:pt x="5465" y="941"/>
                    <a:pt x="5394" y="1013"/>
                    <a:pt x="5287" y="1013"/>
                  </a:cubicBezTo>
                  <a:lnTo>
                    <a:pt x="512" y="1013"/>
                  </a:lnTo>
                  <a:cubicBezTo>
                    <a:pt x="405" y="1013"/>
                    <a:pt x="334" y="941"/>
                    <a:pt x="334" y="834"/>
                  </a:cubicBezTo>
                  <a:lnTo>
                    <a:pt x="334" y="513"/>
                  </a:lnTo>
                  <a:cubicBezTo>
                    <a:pt x="334" y="405"/>
                    <a:pt x="405" y="334"/>
                    <a:pt x="512" y="334"/>
                  </a:cubicBezTo>
                  <a:lnTo>
                    <a:pt x="941" y="334"/>
                  </a:lnTo>
                  <a:cubicBezTo>
                    <a:pt x="1024" y="334"/>
                    <a:pt x="1108" y="263"/>
                    <a:pt x="1108" y="167"/>
                  </a:cubicBezTo>
                  <a:cubicBezTo>
                    <a:pt x="1108" y="84"/>
                    <a:pt x="1024" y="1"/>
                    <a:pt x="941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59" name="Google Shape;359;p34"/>
          <p:cNvSpPr/>
          <p:nvPr/>
        </p:nvSpPr>
        <p:spPr>
          <a:xfrm>
            <a:off x="2119756" y="2442228"/>
            <a:ext cx="653100" cy="653100"/>
          </a:xfrm>
          <a:prstGeom prst="rect">
            <a:avLst/>
          </a:prstGeom>
          <a:solidFill>
            <a:srgbClr val="6C4AC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360" name="Google Shape;360;p34"/>
          <p:cNvCxnSpPr>
            <a:stCxn id="359" idx="0"/>
            <a:endCxn id="330" idx="1"/>
          </p:cNvCxnSpPr>
          <p:nvPr/>
        </p:nvCxnSpPr>
        <p:spPr>
          <a:xfrm rot="5400000" flipH="1" flipV="1">
            <a:off x="2863283" y="1330507"/>
            <a:ext cx="694744" cy="1528698"/>
          </a:xfrm>
          <a:prstGeom prst="bentConnector2">
            <a:avLst/>
          </a:prstGeom>
          <a:noFill/>
          <a:ln w="19050" cap="flat" cmpd="sng">
            <a:solidFill>
              <a:srgbClr val="6C4AC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62" name="Google Shape;362;p34"/>
          <p:cNvGrpSpPr/>
          <p:nvPr/>
        </p:nvGrpSpPr>
        <p:grpSpPr>
          <a:xfrm>
            <a:off x="2300282" y="2585162"/>
            <a:ext cx="292047" cy="352762"/>
            <a:chOff x="7571624" y="3808935"/>
            <a:chExt cx="292047" cy="352762"/>
          </a:xfrm>
        </p:grpSpPr>
        <p:sp>
          <p:nvSpPr>
            <p:cNvPr id="363" name="Google Shape;363;p34"/>
            <p:cNvSpPr/>
            <p:nvPr/>
          </p:nvSpPr>
          <p:spPr>
            <a:xfrm>
              <a:off x="7802955" y="4057755"/>
              <a:ext cx="15227" cy="15195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239" y="0"/>
                  </a:moveTo>
                  <a:cubicBezTo>
                    <a:pt x="120" y="0"/>
                    <a:pt x="1" y="107"/>
                    <a:pt x="1" y="238"/>
                  </a:cubicBezTo>
                  <a:cubicBezTo>
                    <a:pt x="1" y="381"/>
                    <a:pt x="108" y="476"/>
                    <a:pt x="239" y="476"/>
                  </a:cubicBezTo>
                  <a:cubicBezTo>
                    <a:pt x="382" y="476"/>
                    <a:pt x="477" y="381"/>
                    <a:pt x="477" y="238"/>
                  </a:cubicBezTo>
                  <a:cubicBezTo>
                    <a:pt x="477" y="107"/>
                    <a:pt x="382" y="0"/>
                    <a:pt x="239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4" name="Google Shape;364;p34"/>
            <p:cNvSpPr/>
            <p:nvPr/>
          </p:nvSpPr>
          <p:spPr>
            <a:xfrm>
              <a:off x="7764665" y="4115763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5" name="Google Shape;365;p34"/>
            <p:cNvSpPr/>
            <p:nvPr/>
          </p:nvSpPr>
          <p:spPr>
            <a:xfrm>
              <a:off x="7653141" y="4048262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cubicBezTo>
                    <a:pt x="334" y="417"/>
                    <a:pt x="418" y="334"/>
                    <a:pt x="418" y="215"/>
                  </a:cubicBezTo>
                  <a:cubicBezTo>
                    <a:pt x="418" y="96"/>
                    <a:pt x="334" y="0"/>
                    <a:pt x="215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6" name="Google Shape;366;p34"/>
            <p:cNvSpPr/>
            <p:nvPr/>
          </p:nvSpPr>
          <p:spPr>
            <a:xfrm>
              <a:off x="7675917" y="4115763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15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7" name="Google Shape;367;p34"/>
            <p:cNvSpPr/>
            <p:nvPr/>
          </p:nvSpPr>
          <p:spPr>
            <a:xfrm>
              <a:off x="7715736" y="4062660"/>
              <a:ext cx="16342" cy="15959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62" y="1"/>
                  </a:moveTo>
                  <a:cubicBezTo>
                    <a:pt x="119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406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8" name="Google Shape;368;p34"/>
            <p:cNvSpPr/>
            <p:nvPr/>
          </p:nvSpPr>
          <p:spPr>
            <a:xfrm>
              <a:off x="7571624" y="3808935"/>
              <a:ext cx="292047" cy="352762"/>
            </a:xfrm>
            <a:custGeom>
              <a:avLst/>
              <a:gdLst/>
              <a:ahLst/>
              <a:cxnLst/>
              <a:rect l="l" t="t" r="r" b="b"/>
              <a:pathLst>
                <a:path w="9168" h="11074" extrusionOk="0">
                  <a:moveTo>
                    <a:pt x="3085" y="6536"/>
                  </a:moveTo>
                  <a:cubicBezTo>
                    <a:pt x="3680" y="6536"/>
                    <a:pt x="4251" y="6687"/>
                    <a:pt x="4786" y="7001"/>
                  </a:cubicBezTo>
                  <a:cubicBezTo>
                    <a:pt x="5364" y="7337"/>
                    <a:pt x="5926" y="7449"/>
                    <a:pt x="6422" y="7449"/>
                  </a:cubicBezTo>
                  <a:cubicBezTo>
                    <a:pt x="6805" y="7449"/>
                    <a:pt x="7149" y="7382"/>
                    <a:pt x="7430" y="7299"/>
                  </a:cubicBezTo>
                  <a:cubicBezTo>
                    <a:pt x="7858" y="7180"/>
                    <a:pt x="8192" y="7001"/>
                    <a:pt x="8382" y="6882"/>
                  </a:cubicBezTo>
                  <a:lnTo>
                    <a:pt x="8382" y="6882"/>
                  </a:lnTo>
                  <a:cubicBezTo>
                    <a:pt x="8739" y="8156"/>
                    <a:pt x="8430" y="9502"/>
                    <a:pt x="7477" y="10454"/>
                  </a:cubicBezTo>
                  <a:cubicBezTo>
                    <a:pt x="7287" y="10645"/>
                    <a:pt x="7013" y="10764"/>
                    <a:pt x="6727" y="10764"/>
                  </a:cubicBezTo>
                  <a:lnTo>
                    <a:pt x="3000" y="10764"/>
                  </a:lnTo>
                  <a:cubicBezTo>
                    <a:pt x="2715" y="10764"/>
                    <a:pt x="2441" y="10645"/>
                    <a:pt x="2250" y="10454"/>
                  </a:cubicBezTo>
                  <a:cubicBezTo>
                    <a:pt x="1393" y="9573"/>
                    <a:pt x="988" y="8311"/>
                    <a:pt x="1334" y="6966"/>
                  </a:cubicBezTo>
                  <a:cubicBezTo>
                    <a:pt x="1476" y="6894"/>
                    <a:pt x="1846" y="6716"/>
                    <a:pt x="2357" y="6609"/>
                  </a:cubicBezTo>
                  <a:cubicBezTo>
                    <a:pt x="2603" y="6561"/>
                    <a:pt x="2846" y="6536"/>
                    <a:pt x="3085" y="6536"/>
                  </a:cubicBezTo>
                  <a:close/>
                  <a:moveTo>
                    <a:pt x="3322" y="1"/>
                  </a:moveTo>
                  <a:cubicBezTo>
                    <a:pt x="3084" y="1"/>
                    <a:pt x="2893" y="191"/>
                    <a:pt x="2893" y="429"/>
                  </a:cubicBezTo>
                  <a:lnTo>
                    <a:pt x="2893" y="822"/>
                  </a:lnTo>
                  <a:cubicBezTo>
                    <a:pt x="2893" y="1060"/>
                    <a:pt x="3084" y="1251"/>
                    <a:pt x="3322" y="1251"/>
                  </a:cubicBezTo>
                  <a:lnTo>
                    <a:pt x="3548" y="1251"/>
                  </a:lnTo>
                  <a:lnTo>
                    <a:pt x="3548" y="2584"/>
                  </a:lnTo>
                  <a:cubicBezTo>
                    <a:pt x="3548" y="2679"/>
                    <a:pt x="3620" y="2751"/>
                    <a:pt x="3715" y="2751"/>
                  </a:cubicBezTo>
                  <a:cubicBezTo>
                    <a:pt x="3798" y="2751"/>
                    <a:pt x="3870" y="2679"/>
                    <a:pt x="3870" y="2584"/>
                  </a:cubicBezTo>
                  <a:lnTo>
                    <a:pt x="3870" y="1251"/>
                  </a:lnTo>
                  <a:lnTo>
                    <a:pt x="5822" y="1251"/>
                  </a:lnTo>
                  <a:lnTo>
                    <a:pt x="5822" y="3965"/>
                  </a:lnTo>
                  <a:cubicBezTo>
                    <a:pt x="5822" y="4203"/>
                    <a:pt x="5977" y="4418"/>
                    <a:pt x="6191" y="4513"/>
                  </a:cubicBezTo>
                  <a:cubicBezTo>
                    <a:pt x="7168" y="4894"/>
                    <a:pt x="7894" y="5656"/>
                    <a:pt x="8251" y="6597"/>
                  </a:cubicBezTo>
                  <a:cubicBezTo>
                    <a:pt x="8084" y="6704"/>
                    <a:pt x="7763" y="6894"/>
                    <a:pt x="7299" y="7025"/>
                  </a:cubicBezTo>
                  <a:cubicBezTo>
                    <a:pt x="6992" y="7113"/>
                    <a:pt x="6689" y="7157"/>
                    <a:pt x="6391" y="7157"/>
                  </a:cubicBezTo>
                  <a:cubicBezTo>
                    <a:pt x="5879" y="7157"/>
                    <a:pt x="5384" y="7027"/>
                    <a:pt x="4917" y="6763"/>
                  </a:cubicBezTo>
                  <a:cubicBezTo>
                    <a:pt x="4326" y="6419"/>
                    <a:pt x="3678" y="6255"/>
                    <a:pt x="3027" y="6255"/>
                  </a:cubicBezTo>
                  <a:cubicBezTo>
                    <a:pt x="2486" y="6255"/>
                    <a:pt x="1942" y="6368"/>
                    <a:pt x="1429" y="6585"/>
                  </a:cubicBezTo>
                  <a:cubicBezTo>
                    <a:pt x="1786" y="5656"/>
                    <a:pt x="2512" y="4894"/>
                    <a:pt x="3489" y="4513"/>
                  </a:cubicBezTo>
                  <a:cubicBezTo>
                    <a:pt x="3703" y="4418"/>
                    <a:pt x="3858" y="4215"/>
                    <a:pt x="3858" y="3977"/>
                  </a:cubicBezTo>
                  <a:lnTo>
                    <a:pt x="3858" y="3394"/>
                  </a:lnTo>
                  <a:cubicBezTo>
                    <a:pt x="3858" y="3310"/>
                    <a:pt x="3786" y="3227"/>
                    <a:pt x="3691" y="3227"/>
                  </a:cubicBezTo>
                  <a:cubicBezTo>
                    <a:pt x="3608" y="3227"/>
                    <a:pt x="3536" y="3310"/>
                    <a:pt x="3536" y="3394"/>
                  </a:cubicBezTo>
                  <a:lnTo>
                    <a:pt x="3536" y="3942"/>
                  </a:lnTo>
                  <a:cubicBezTo>
                    <a:pt x="3536" y="4049"/>
                    <a:pt x="3465" y="4156"/>
                    <a:pt x="3370" y="4180"/>
                  </a:cubicBezTo>
                  <a:cubicBezTo>
                    <a:pt x="714" y="5239"/>
                    <a:pt x="0" y="8668"/>
                    <a:pt x="1988" y="10669"/>
                  </a:cubicBezTo>
                  <a:cubicBezTo>
                    <a:pt x="2238" y="10930"/>
                    <a:pt x="2596" y="11073"/>
                    <a:pt x="2953" y="11073"/>
                  </a:cubicBezTo>
                  <a:lnTo>
                    <a:pt x="6703" y="11073"/>
                  </a:lnTo>
                  <a:cubicBezTo>
                    <a:pt x="7060" y="11073"/>
                    <a:pt x="7418" y="10930"/>
                    <a:pt x="7680" y="10657"/>
                  </a:cubicBezTo>
                  <a:cubicBezTo>
                    <a:pt x="9132" y="9240"/>
                    <a:pt x="9168" y="7097"/>
                    <a:pt x="8120" y="5596"/>
                  </a:cubicBezTo>
                  <a:cubicBezTo>
                    <a:pt x="7668" y="4954"/>
                    <a:pt x="7049" y="4477"/>
                    <a:pt x="6334" y="4203"/>
                  </a:cubicBezTo>
                  <a:cubicBezTo>
                    <a:pt x="6227" y="4156"/>
                    <a:pt x="6167" y="4061"/>
                    <a:pt x="6167" y="3965"/>
                  </a:cubicBezTo>
                  <a:lnTo>
                    <a:pt x="6167" y="1251"/>
                  </a:lnTo>
                  <a:lnTo>
                    <a:pt x="6394" y="1251"/>
                  </a:lnTo>
                  <a:cubicBezTo>
                    <a:pt x="6632" y="1251"/>
                    <a:pt x="6822" y="1060"/>
                    <a:pt x="6822" y="822"/>
                  </a:cubicBezTo>
                  <a:lnTo>
                    <a:pt x="6822" y="429"/>
                  </a:lnTo>
                  <a:cubicBezTo>
                    <a:pt x="6822" y="191"/>
                    <a:pt x="6632" y="1"/>
                    <a:pt x="6394" y="1"/>
                  </a:cubicBezTo>
                  <a:lnTo>
                    <a:pt x="5525" y="1"/>
                  </a:lnTo>
                  <a:cubicBezTo>
                    <a:pt x="5441" y="1"/>
                    <a:pt x="5358" y="72"/>
                    <a:pt x="5358" y="167"/>
                  </a:cubicBezTo>
                  <a:cubicBezTo>
                    <a:pt x="5358" y="251"/>
                    <a:pt x="5441" y="334"/>
                    <a:pt x="5525" y="334"/>
                  </a:cubicBezTo>
                  <a:lnTo>
                    <a:pt x="6394" y="334"/>
                  </a:lnTo>
                  <a:cubicBezTo>
                    <a:pt x="6453" y="334"/>
                    <a:pt x="6489" y="370"/>
                    <a:pt x="6489" y="429"/>
                  </a:cubicBezTo>
                  <a:lnTo>
                    <a:pt x="6489" y="822"/>
                  </a:lnTo>
                  <a:cubicBezTo>
                    <a:pt x="6489" y="882"/>
                    <a:pt x="6453" y="929"/>
                    <a:pt x="6394" y="929"/>
                  </a:cubicBezTo>
                  <a:lnTo>
                    <a:pt x="3322" y="929"/>
                  </a:lnTo>
                  <a:cubicBezTo>
                    <a:pt x="3262" y="929"/>
                    <a:pt x="3215" y="882"/>
                    <a:pt x="3215" y="822"/>
                  </a:cubicBezTo>
                  <a:lnTo>
                    <a:pt x="3215" y="429"/>
                  </a:lnTo>
                  <a:cubicBezTo>
                    <a:pt x="3215" y="370"/>
                    <a:pt x="3262" y="334"/>
                    <a:pt x="3322" y="334"/>
                  </a:cubicBezTo>
                  <a:lnTo>
                    <a:pt x="4739" y="334"/>
                  </a:lnTo>
                  <a:cubicBezTo>
                    <a:pt x="4822" y="334"/>
                    <a:pt x="4905" y="251"/>
                    <a:pt x="4905" y="167"/>
                  </a:cubicBezTo>
                  <a:cubicBezTo>
                    <a:pt x="4905" y="72"/>
                    <a:pt x="4822" y="1"/>
                    <a:pt x="4739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69" name="Google Shape;369;p34"/>
          <p:cNvSpPr/>
          <p:nvPr/>
        </p:nvSpPr>
        <p:spPr>
          <a:xfrm>
            <a:off x="470820" y="507570"/>
            <a:ext cx="384600" cy="384600"/>
          </a:xfrm>
          <a:prstGeom prst="rect">
            <a:avLst/>
          </a:prstGeom>
          <a:solidFill>
            <a:srgbClr val="86D8C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5824D1-04CD-B14C-19E0-109419B14E08}"/>
              </a:ext>
            </a:extLst>
          </p:cNvPr>
          <p:cNvSpPr txBox="1"/>
          <p:nvPr/>
        </p:nvSpPr>
        <p:spPr>
          <a:xfrm>
            <a:off x="820935" y="3172695"/>
            <a:ext cx="3267400" cy="1297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uk-UA" sz="1400" b="1" noProof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Об’єкт дослідження:</a:t>
            </a:r>
            <a:r>
              <a:rPr lang="uk-UA" sz="1400" noProof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noProof="1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uk-UA" sz="1400" noProof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Група кофеїну та її представники: кавове дерево, насіння коли, листя мате, чай китайський , гуарани паста.</a:t>
            </a:r>
            <a:endParaRPr lang="uk-UA" sz="1100" noProof="1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04AF6C-C1F7-99D9-9B75-E233B9556D00}"/>
              </a:ext>
            </a:extLst>
          </p:cNvPr>
          <p:cNvSpPr txBox="1"/>
          <p:nvPr/>
        </p:nvSpPr>
        <p:spPr>
          <a:xfrm>
            <a:off x="2569246" y="290705"/>
            <a:ext cx="4028555" cy="866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uk-UA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 дослідження:</a:t>
            </a:r>
            <a:r>
              <a:rPr lang="uk-UA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1000"/>
              </a:spcAft>
            </a:pPr>
            <a:r>
              <a:rPr lang="uk-UA" sz="1400" noProof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Ботанічні властивості та макродіагностичні ознаки ЛР і ЛРС, в яких міститься кофеїн.</a:t>
            </a:r>
            <a:endParaRPr lang="uk-UA" sz="1100" noProof="1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E7C1CE-3CAE-1967-43CE-8F49BB7ED5A0}"/>
              </a:ext>
            </a:extLst>
          </p:cNvPr>
          <p:cNvSpPr txBox="1"/>
          <p:nvPr/>
        </p:nvSpPr>
        <p:spPr>
          <a:xfrm>
            <a:off x="4657131" y="3172695"/>
            <a:ext cx="4034719" cy="151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uk-UA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 дослідження:</a:t>
            </a:r>
            <a:r>
              <a:rPr lang="uk-UA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1000"/>
              </a:spcAft>
            </a:pPr>
            <a:r>
              <a:rPr lang="uk-UA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написанні даної курсової роботи було проведено логічне дослідження зібраних фактів та задіяні такі методи дослідження як: аналіз, класифікація, спостереження та класифікація.</a:t>
            </a:r>
            <a:endParaRPr lang="uk-UA" sz="1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linical Case 07-2019 by Slidesgo">
  <a:themeElements>
    <a:clrScheme name="Simple Light">
      <a:dk1>
        <a:srgbClr val="86D8CB"/>
      </a:dk1>
      <a:lt1>
        <a:srgbClr val="434343"/>
      </a:lt1>
      <a:dk2>
        <a:srgbClr val="6C4AC2"/>
      </a:dk2>
      <a:lt2>
        <a:srgbClr val="F3F3F3"/>
      </a:lt2>
      <a:accent1>
        <a:srgbClr val="86D8CB"/>
      </a:accent1>
      <a:accent2>
        <a:srgbClr val="434343"/>
      </a:accent2>
      <a:accent3>
        <a:srgbClr val="6C4AC2"/>
      </a:accent3>
      <a:accent4>
        <a:srgbClr val="F3F3F3"/>
      </a:accent4>
      <a:accent5>
        <a:srgbClr val="86D8CB"/>
      </a:accent5>
      <a:accent6>
        <a:srgbClr val="6C4AC2"/>
      </a:accent6>
      <a:hlink>
        <a:srgbClr val="6C4AC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207</Words>
  <Application>Microsoft Office PowerPoint</Application>
  <PresentationFormat>Экран (16:9)</PresentationFormat>
  <Paragraphs>21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Fira Sans Extra Condensed Medium</vt:lpstr>
      <vt:lpstr>Century Gothic</vt:lpstr>
      <vt:lpstr>Fira Sans Condensed Medium</vt:lpstr>
      <vt:lpstr>Raleway</vt:lpstr>
      <vt:lpstr>Roboto Condensed</vt:lpstr>
      <vt:lpstr>Arial</vt:lpstr>
      <vt:lpstr>Roboto</vt:lpstr>
      <vt:lpstr>Clinical Case 07-2019 by Slidesgo</vt:lpstr>
      <vt:lpstr>Джерела кофеїну, їх застосування в медицині</vt:lpstr>
      <vt:lpstr>Презентация PowerPoint</vt:lpstr>
      <vt:lpstr>Презентация PowerPoint</vt:lpstr>
      <vt:lpstr> 1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Джерела кофеїну, їх застосування в медицині</dc:title>
  <cp:lastModifiedBy>Lord Brain</cp:lastModifiedBy>
  <cp:revision>18</cp:revision>
  <dcterms:modified xsi:type="dcterms:W3CDTF">2023-10-25T11:58:29Z</dcterms:modified>
</cp:coreProperties>
</file>