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7"/>
  </p:notesMasterIdLst>
  <p:sldIdLst>
    <p:sldId id="262" r:id="rId3"/>
    <p:sldId id="263" r:id="rId4"/>
    <p:sldId id="264" r:id="rId5"/>
    <p:sldId id="266" r:id="rId6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1pPr>
    <a:lvl2pPr indent="4572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2pPr>
    <a:lvl3pPr indent="9144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3pPr>
    <a:lvl4pPr indent="13716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4pPr>
    <a:lvl5pPr indent="18288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Segoe UI Light" pitchFamily="34" charset="0"/>
        <a:ea typeface="+mn-ea"/>
        <a:cs typeface="+mn-cs"/>
        <a:sym typeface="Segoe UI Light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8A94"/>
    <a:srgbClr val="33CCCC"/>
    <a:srgbClr val="CC99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Segoe UI Light"/>
          <a:ea typeface="Segoe UI Light"/>
          <a:cs typeface="Segoe UI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Segoe UI Light"/>
          <a:ea typeface="Segoe UI Light"/>
          <a:cs typeface="Segoe UI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 noProof="0"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0DB1AD-E168-417C-9A99-91B8C4A5CFDA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4EF85-B093-409D-8E22-701652B81ADB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08AF3-C1FB-48D7-BB4A-1EDF94465593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71A61-FC13-4979-A1E9-0D1CB842A14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496E0-7DB0-48EE-A8D8-4CD4B8EBD12F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4543F-1EC5-44C5-A93C-8F169BE4D48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1DCE-7E0D-4987-9A90-EA2E40A7AA1E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EC100-33A9-4868-8E83-8D737FC9150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8642A-067C-445F-8D33-D23C8C0A3639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AFC48-5188-4883-BAAB-98D32D109AA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BAE00-D43E-41F8-AA53-60B72994BD65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28B35-C469-443E-9768-8B24D44EEFB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C4A49-98CA-4A25-89D5-FA774A241070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B31FE-D1E1-4054-A0B0-82A5FB49A1D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9D59C-79B6-403F-94C4-74803964EDBD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2F32E-47E0-4698-8B30-3AA8D9382A3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B47EA-5EA8-4CED-87CA-AF069E539101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18832-6AAA-466F-A9C8-A21B3BBA788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765BD-FCDD-4D01-A971-2276D57863F3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FA873-EF67-426B-A002-42474C79C7F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C5343-11A1-4949-9745-ADF360D59981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E40FB-269B-4A1C-BBEE-C23B3362E9D5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C6432-CEAF-4112-8ED6-D558D8C1ADC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65CB3-154B-41A0-BD46-98C5FED0FF79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04F8D-DA6C-4317-BB6C-0E812C1B22B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>
                <a:latin typeface="Segoe UI Light" panose="020B0502040204020203" pitchFamily="34" charset="0"/>
              </a:defRPr>
            </a:lvl1pPr>
          </a:lstStyle>
          <a:p>
            <a:pPr>
              <a:defRPr/>
            </a:pPr>
            <a:fld id="{B3A24724-D2F9-46C3-B1F4-2F6FB4FF8485}" type="slidenum">
              <a:rPr lang="ru-RU"/>
              <a:pPr>
                <a:defRPr/>
              </a:pPr>
              <a:t>‹№›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40F9D9-392C-4D4B-AE40-A073E41927B0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803EF5-2523-4C7E-9BD7-3DE3FA4D4306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41ECFF-BDB4-497C-B60E-60EE51341FF9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A880FE-F919-4992-9717-2D702DB875F1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"/>
          <p:cNvSpPr txBox="1"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F663FD-0A67-4F41-A219-7C5FCF6B412C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0B06A6-B657-48E6-A85E-D96DFD6BBD22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 lvl="0"/>
            <a:endParaRPr noProof="0">
              <a:sym typeface="Segoe UI Light"/>
            </a:endParaRPr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68B399-1DC0-4930-B77A-7A4EC788671B}" type="slidenum">
              <a:rPr lang="uk-UA"/>
              <a:pPr/>
              <a:t>‹№›</a:t>
            </a:fld>
            <a:endParaRPr lang="uk-UA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>
                <a:sym typeface="Arial" charset="0"/>
              </a:rPr>
              <a:t>Текст заголовка</a:t>
            </a:r>
          </a:p>
        </p:txBody>
      </p:sp>
      <p:sp>
        <p:nvSpPr>
          <p:cNvPr id="1027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>
                <a:sym typeface="Segoe UI Light" pitchFamily="34" charset="0"/>
              </a:rPr>
              <a:t>Уровень текста 1</a:t>
            </a:r>
          </a:p>
          <a:p>
            <a:pPr lvl="1"/>
            <a:r>
              <a:rPr lang="uk-UA" smtClean="0">
                <a:sym typeface="Segoe UI Light" pitchFamily="34" charset="0"/>
              </a:rPr>
              <a:t>Уровень текста 2</a:t>
            </a:r>
          </a:p>
          <a:p>
            <a:pPr lvl="2"/>
            <a:r>
              <a:rPr lang="uk-UA" smtClean="0">
                <a:sym typeface="Segoe UI Light" pitchFamily="34" charset="0"/>
              </a:rPr>
              <a:t>Уровень текста 3</a:t>
            </a:r>
          </a:p>
          <a:p>
            <a:pPr lvl="3"/>
            <a:r>
              <a:rPr lang="uk-UA" smtClean="0">
                <a:sym typeface="Segoe UI Light" pitchFamily="34" charset="0"/>
              </a:rPr>
              <a:t>Уровень текста 4</a:t>
            </a:r>
          </a:p>
          <a:p>
            <a:pPr lvl="4"/>
            <a:r>
              <a:rPr lang="uk-UA" smtClean="0">
                <a:sym typeface="Segoe UI Light" pitchFamily="34" charset="0"/>
              </a:rPr>
              <a:t>Уровень текста 5</a:t>
            </a:r>
          </a:p>
        </p:txBody>
      </p:sp>
      <p:sp>
        <p:nvSpPr>
          <p:cNvPr id="1028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074400" y="6402388"/>
            <a:ext cx="279400" cy="2746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none" lIns="45719" tIns="45720" rIns="45719" bIns="45720" numCol="1" anchor="ctr" anchorCtr="0" compatLnSpc="1">
            <a:prstTxWarp prst="textNoShape">
              <a:avLst/>
            </a:prstTxWarp>
            <a:spAutoFit/>
          </a:bodyPr>
          <a:lstStyle>
            <a:lvl1pPr algn="r" hangingPunct="0">
              <a:defRPr sz="1200">
                <a:solidFill>
                  <a:srgbClr val="888888"/>
                </a:solidFill>
              </a:defRPr>
            </a:lvl1pPr>
          </a:lstStyle>
          <a:p>
            <a:fld id="{51EBE6B8-FBF6-4E2B-8DF2-51857646668E}" type="slidenum">
              <a:rPr lang="uk-UA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Segoe UI Light"/>
          <a:ea typeface="Segoe UI Light"/>
          <a:cs typeface="Segoe UI Light"/>
          <a:sym typeface="Segoe UI Light" pitchFamily="34" charset="0"/>
        </a:defRPr>
      </a:lvl1pPr>
      <a:lvl2pPr marL="723900" indent="-2667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Segoe UI Light"/>
          <a:ea typeface="Segoe UI Light"/>
          <a:cs typeface="Segoe UI Light"/>
          <a:sym typeface="Segoe UI Light" pitchFamily="34" charset="0"/>
        </a:defRPr>
      </a:lvl2pPr>
      <a:lvl3pPr marL="1233488" indent="-3190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Segoe UI Light"/>
          <a:ea typeface="Segoe UI Light"/>
          <a:cs typeface="Segoe UI Light"/>
          <a:sym typeface="Segoe UI Light" pitchFamily="34" charset="0"/>
        </a:defRPr>
      </a:lvl3pPr>
      <a:lvl4pPr marL="17272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Segoe UI Light"/>
          <a:ea typeface="Segoe UI Light"/>
          <a:cs typeface="Segoe UI Light"/>
          <a:sym typeface="Segoe UI Light" pitchFamily="34" charset="0"/>
        </a:defRPr>
      </a:lvl4pPr>
      <a:lvl5pPr marL="2184400" indent="-355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•"/>
        <a:defRPr sz="2800">
          <a:solidFill>
            <a:srgbClr val="000000"/>
          </a:solidFill>
          <a:latin typeface="Segoe UI Light"/>
          <a:ea typeface="Segoe UI Light"/>
          <a:cs typeface="Segoe UI Light"/>
          <a:sym typeface="Segoe UI Light" pitchFamily="34" charset="0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Segoe UI Light"/>
          <a:ea typeface="Segoe UI Light"/>
          <a:cs typeface="Segoe UI Light"/>
          <a:sym typeface="Segoe UI Light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Segoe UI Light"/>
          <a:ea typeface="Segoe UI Light"/>
          <a:cs typeface="Segoe UI Light"/>
          <a:sym typeface="Segoe UI Light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Segoe UI Light"/>
          <a:ea typeface="Segoe UI Light"/>
          <a:cs typeface="Segoe UI Light"/>
          <a:sym typeface="Segoe UI Light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Segoe UI Light"/>
          <a:ea typeface="Segoe UI Light"/>
          <a:cs typeface="Segoe UI Light"/>
          <a:sym typeface="Segoe UI Ligh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Segoe UI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hangingPunct="0">
              <a:spcBef>
                <a:spcPts val="0"/>
              </a:spcBef>
              <a:spcAft>
                <a:spcPts val="0"/>
              </a:spcAft>
              <a:defRPr sz="1200" kern="0" smtClean="0">
                <a:solidFill>
                  <a:schemeClr val="tx1">
                    <a:tint val="75000"/>
                  </a:schemeClr>
                </a:solidFill>
                <a:latin typeface="Segoe UI Light"/>
                <a:ea typeface="Segoe UI Light"/>
                <a:cs typeface="Segoe UI Light"/>
                <a:sym typeface="Segoe UI Light"/>
              </a:defRPr>
            </a:lvl1pPr>
          </a:lstStyle>
          <a:p>
            <a:pPr>
              <a:defRPr/>
            </a:pPr>
            <a:fld id="{0F8A0220-1F34-4B51-9036-E18B5BFBD617}" type="datetimeFigureOut">
              <a:rPr lang="ru-RU"/>
              <a:pPr>
                <a:defRPr/>
              </a:pPr>
              <a:t>02.04.2023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hangingPunct="0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Segoe UI Light"/>
                <a:ea typeface="Segoe UI Light"/>
                <a:cs typeface="Segoe UI Light"/>
                <a:sym typeface="Segoe UI Ligh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200" kern="0" smtClean="0">
                <a:solidFill>
                  <a:schemeClr val="tx1">
                    <a:tint val="75000"/>
                  </a:schemeClr>
                </a:solidFill>
                <a:latin typeface="Segoe UI Light"/>
                <a:ea typeface="Segoe UI Light"/>
                <a:cs typeface="Segoe UI Light"/>
                <a:sym typeface="Segoe UI Light"/>
              </a:defRPr>
            </a:lvl1pPr>
          </a:lstStyle>
          <a:p>
            <a:pPr>
              <a:defRPr/>
            </a:pPr>
            <a:fld id="{8B37CB33-0830-4C87-A5B2-F2B5EA2E4E2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  <p:sldLayoutId id="2147483683" r:id="rId12"/>
    <p:sldLayoutId id="2147483684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Группа"/>
          <p:cNvGrpSpPr>
            <a:grpSpLocks/>
          </p:cNvGrpSpPr>
          <p:nvPr/>
        </p:nvGrpSpPr>
        <p:grpSpPr bwMode="auto">
          <a:xfrm>
            <a:off x="5899150" y="1146175"/>
            <a:ext cx="400050" cy="95250"/>
            <a:chOff x="0" y="0"/>
            <a:chExt cx="399946" cy="95250"/>
          </a:xfrm>
        </p:grpSpPr>
        <p:sp>
          <p:nvSpPr>
            <p:cNvPr id="35867" name="Кружок"/>
            <p:cNvSpPr>
              <a:spLocks noChangeArrowheads="1"/>
            </p:cNvSpPr>
            <p:nvPr/>
          </p:nvSpPr>
          <p:spPr bwMode="auto">
            <a:xfrm>
              <a:off x="-1" y="0"/>
              <a:ext cx="95227" cy="95251"/>
            </a:xfrm>
            <a:prstGeom prst="ellipse">
              <a:avLst/>
            </a:prstGeom>
            <a:solidFill>
              <a:srgbClr val="D9D9D9"/>
            </a:solidFill>
            <a:ln w="25400">
              <a:solidFill>
                <a:srgbClr val="91969B">
                  <a:alpha val="0"/>
                </a:srgbClr>
              </a:solidFill>
              <a:miter lim="800000"/>
              <a:headEnd/>
              <a:tailEnd/>
            </a:ln>
          </p:spPr>
          <p:txBody>
            <a:bodyPr lIns="45719" tIns="45719" rIns="45719" bIns="45719"/>
            <a:lstStyle/>
            <a:p>
              <a:pPr defTabSz="912813" hangingPunct="0"/>
              <a:endParaRPr lang="uk-UA" sz="3600" b="1">
                <a:solidFill>
                  <a:srgbClr val="91969B"/>
                </a:solidFill>
                <a:latin typeface="Segoe UI Semibold" pitchFamily="34" charset="0"/>
                <a:sym typeface="Segoe UI Semibold" pitchFamily="34" charset="0"/>
              </a:endParaRPr>
            </a:p>
          </p:txBody>
        </p:sp>
        <p:sp>
          <p:nvSpPr>
            <p:cNvPr id="35868" name="Кружок"/>
            <p:cNvSpPr>
              <a:spLocks noChangeArrowheads="1"/>
            </p:cNvSpPr>
            <p:nvPr/>
          </p:nvSpPr>
          <p:spPr bwMode="auto">
            <a:xfrm>
              <a:off x="152360" y="0"/>
              <a:ext cx="95227" cy="95251"/>
            </a:xfrm>
            <a:prstGeom prst="ellipse">
              <a:avLst/>
            </a:prstGeom>
            <a:solidFill>
              <a:srgbClr val="D9D9D9"/>
            </a:solidFill>
            <a:ln w="25400">
              <a:solidFill>
                <a:srgbClr val="91969B">
                  <a:alpha val="0"/>
                </a:srgbClr>
              </a:solidFill>
              <a:miter lim="800000"/>
              <a:headEnd/>
              <a:tailEnd/>
            </a:ln>
          </p:spPr>
          <p:txBody>
            <a:bodyPr lIns="45719" tIns="45719" rIns="45719" bIns="45719"/>
            <a:lstStyle/>
            <a:p>
              <a:pPr defTabSz="912813" hangingPunct="0"/>
              <a:endParaRPr lang="uk-UA" sz="3600" b="1">
                <a:solidFill>
                  <a:srgbClr val="91969B"/>
                </a:solidFill>
                <a:latin typeface="Segoe UI Semibold" pitchFamily="34" charset="0"/>
                <a:sym typeface="Segoe UI Semibold" pitchFamily="34" charset="0"/>
              </a:endParaRPr>
            </a:p>
          </p:txBody>
        </p:sp>
        <p:sp>
          <p:nvSpPr>
            <p:cNvPr id="35869" name="Кружок"/>
            <p:cNvSpPr>
              <a:spLocks noChangeArrowheads="1"/>
            </p:cNvSpPr>
            <p:nvPr/>
          </p:nvSpPr>
          <p:spPr bwMode="auto">
            <a:xfrm>
              <a:off x="304720" y="0"/>
              <a:ext cx="95227" cy="95251"/>
            </a:xfrm>
            <a:prstGeom prst="ellipse">
              <a:avLst/>
            </a:prstGeom>
            <a:solidFill>
              <a:srgbClr val="D9D9D9"/>
            </a:solidFill>
            <a:ln w="25400">
              <a:solidFill>
                <a:srgbClr val="91969B">
                  <a:alpha val="0"/>
                </a:srgbClr>
              </a:solidFill>
              <a:miter lim="800000"/>
              <a:headEnd/>
              <a:tailEnd/>
            </a:ln>
          </p:spPr>
          <p:txBody>
            <a:bodyPr lIns="45719" tIns="45719" rIns="45719" bIns="45719"/>
            <a:lstStyle/>
            <a:p>
              <a:pPr defTabSz="912813" hangingPunct="0"/>
              <a:endParaRPr lang="uk-UA" sz="3600" b="1">
                <a:solidFill>
                  <a:srgbClr val="91969B"/>
                </a:solidFill>
                <a:latin typeface="Segoe UI Semibold" pitchFamily="34" charset="0"/>
                <a:sym typeface="Segoe UI Semibold" pitchFamily="34" charset="0"/>
              </a:endParaRPr>
            </a:p>
          </p:txBody>
        </p:sp>
      </p:grpSp>
      <p:sp>
        <p:nvSpPr>
          <p:cNvPr id="35842" name="Линия"/>
          <p:cNvSpPr>
            <a:spLocks noChangeShapeType="1"/>
          </p:cNvSpPr>
          <p:nvPr/>
        </p:nvSpPr>
        <p:spPr bwMode="auto">
          <a:xfrm flipH="1">
            <a:off x="5618163" y="3424238"/>
            <a:ext cx="2147887" cy="1587"/>
          </a:xfrm>
          <a:prstGeom prst="line">
            <a:avLst/>
          </a:prstGeom>
          <a:noFill/>
          <a:ln w="3175">
            <a:solidFill>
              <a:srgbClr val="138774"/>
            </a:solidFill>
            <a:bevel/>
            <a:headEnd/>
            <a:tailEnd/>
          </a:ln>
        </p:spPr>
        <p:txBody>
          <a:bodyPr lIns="45719" rIns="45719"/>
          <a:lstStyle/>
          <a:p>
            <a:endParaRPr lang="uk-UA"/>
          </a:p>
        </p:txBody>
      </p:sp>
      <p:sp>
        <p:nvSpPr>
          <p:cNvPr id="35843" name="Линия"/>
          <p:cNvSpPr>
            <a:spLocks noChangeShapeType="1"/>
          </p:cNvSpPr>
          <p:nvPr/>
        </p:nvSpPr>
        <p:spPr bwMode="auto">
          <a:xfrm flipH="1" flipV="1">
            <a:off x="9036050" y="2547938"/>
            <a:ext cx="2185988" cy="0"/>
          </a:xfrm>
          <a:prstGeom prst="line">
            <a:avLst/>
          </a:prstGeom>
          <a:noFill/>
          <a:ln w="3175">
            <a:solidFill>
              <a:srgbClr val="138774"/>
            </a:solidFill>
            <a:bevel/>
            <a:headEnd/>
            <a:tailEnd/>
          </a:ln>
        </p:spPr>
        <p:txBody>
          <a:bodyPr lIns="45719" rIns="45719"/>
          <a:lstStyle/>
          <a:p>
            <a:endParaRPr lang="uk-UA"/>
          </a:p>
        </p:txBody>
      </p:sp>
      <p:grpSp>
        <p:nvGrpSpPr>
          <p:cNvPr id="35844" name="Группа"/>
          <p:cNvGrpSpPr>
            <a:grpSpLocks/>
          </p:cNvGrpSpPr>
          <p:nvPr/>
        </p:nvGrpSpPr>
        <p:grpSpPr bwMode="auto">
          <a:xfrm>
            <a:off x="8715375" y="2027238"/>
            <a:ext cx="892175" cy="3578225"/>
            <a:chOff x="0" y="0"/>
            <a:chExt cx="892072" cy="3577312"/>
          </a:xfrm>
          <a:solidFill>
            <a:srgbClr val="33CCCC"/>
          </a:solidFill>
        </p:grpSpPr>
        <p:sp>
          <p:nvSpPr>
            <p:cNvPr id="35865" name="Овал"/>
            <p:cNvSpPr>
              <a:spLocks noChangeArrowheads="1"/>
            </p:cNvSpPr>
            <p:nvPr/>
          </p:nvSpPr>
          <p:spPr bwMode="auto">
            <a:xfrm>
              <a:off x="0" y="2685010"/>
              <a:ext cx="892073" cy="892303"/>
            </a:xfrm>
            <a:prstGeom prst="ellipse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45719" tIns="45719" rIns="45719" bIns="45719" anchor="ctr"/>
            <a:lstStyle/>
            <a:p>
              <a:pPr defTabSz="912813" hangingPunct="0"/>
              <a:endParaRPr lang="uk-UA" sz="3600">
                <a:solidFill>
                  <a:srgbClr val="FFFFFF"/>
                </a:solidFill>
              </a:endParaRPr>
            </a:p>
          </p:txBody>
        </p:sp>
        <p:sp>
          <p:nvSpPr>
            <p:cNvPr id="35866" name="Закругленный прямоугольник"/>
            <p:cNvSpPr>
              <a:spLocks noChangeArrowheads="1"/>
            </p:cNvSpPr>
            <p:nvPr/>
          </p:nvSpPr>
          <p:spPr bwMode="auto">
            <a:xfrm>
              <a:off x="201879" y="0"/>
              <a:ext cx="488316" cy="3160711"/>
            </a:xfrm>
            <a:prstGeom prst="roundRect">
              <a:avLst>
                <a:gd name="adj" fmla="val 50000"/>
              </a:avLst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45719" tIns="45719" rIns="45719" bIns="45719" anchor="ctr"/>
            <a:lstStyle/>
            <a:p>
              <a:pPr defTabSz="912813" hangingPunct="0"/>
              <a:endParaRPr lang="uk-UA" sz="3600">
                <a:solidFill>
                  <a:srgbClr val="FFFFFF"/>
                </a:solidFill>
              </a:endParaRPr>
            </a:p>
          </p:txBody>
        </p:sp>
      </p:grpSp>
      <p:sp>
        <p:nvSpPr>
          <p:cNvPr id="35845" name="Кружок"/>
          <p:cNvSpPr>
            <a:spLocks noChangeArrowheads="1"/>
          </p:cNvSpPr>
          <p:nvPr/>
        </p:nvSpPr>
        <p:spPr bwMode="auto">
          <a:xfrm>
            <a:off x="8840788" y="4838700"/>
            <a:ext cx="641350" cy="641350"/>
          </a:xfrm>
          <a:prstGeom prst="ellipse">
            <a:avLst/>
          </a:pr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912813" hangingPunct="0"/>
            <a:endParaRPr lang="uk-UA" sz="3600">
              <a:solidFill>
                <a:srgbClr val="FFFFFF"/>
              </a:solidFill>
            </a:endParaRPr>
          </a:p>
        </p:txBody>
      </p:sp>
      <p:sp>
        <p:nvSpPr>
          <p:cNvPr id="35846" name="Закругленный прямоугольник"/>
          <p:cNvSpPr>
            <a:spLocks noChangeArrowheads="1"/>
          </p:cNvSpPr>
          <p:nvPr/>
        </p:nvSpPr>
        <p:spPr bwMode="auto">
          <a:xfrm>
            <a:off x="9029700" y="2547938"/>
            <a:ext cx="263525" cy="264001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912813" hangingPunct="0"/>
            <a:endParaRPr lang="uk-UA" sz="3600">
              <a:solidFill>
                <a:srgbClr val="FFFFFF"/>
              </a:solidFill>
            </a:endParaRPr>
          </a:p>
        </p:txBody>
      </p:sp>
      <p:grpSp>
        <p:nvGrpSpPr>
          <p:cNvPr id="35847" name="Группа"/>
          <p:cNvGrpSpPr>
            <a:grpSpLocks/>
          </p:cNvGrpSpPr>
          <p:nvPr/>
        </p:nvGrpSpPr>
        <p:grpSpPr bwMode="auto">
          <a:xfrm>
            <a:off x="7451725" y="2027238"/>
            <a:ext cx="892175" cy="3578225"/>
            <a:chOff x="0" y="0"/>
            <a:chExt cx="892072" cy="3577312"/>
          </a:xfrm>
          <a:solidFill>
            <a:srgbClr val="CC99FF"/>
          </a:solidFill>
        </p:grpSpPr>
        <p:sp>
          <p:nvSpPr>
            <p:cNvPr id="35863" name="Овал"/>
            <p:cNvSpPr>
              <a:spLocks noChangeArrowheads="1"/>
            </p:cNvSpPr>
            <p:nvPr/>
          </p:nvSpPr>
          <p:spPr bwMode="auto">
            <a:xfrm>
              <a:off x="0" y="2685010"/>
              <a:ext cx="892073" cy="892303"/>
            </a:xfrm>
            <a:prstGeom prst="ellipse">
              <a:avLst/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45719" tIns="45719" rIns="45719" bIns="45719" anchor="ctr"/>
            <a:lstStyle/>
            <a:p>
              <a:pPr defTabSz="912813" hangingPunct="0"/>
              <a:endParaRPr lang="uk-UA" sz="3600">
                <a:solidFill>
                  <a:srgbClr val="FFFFFF"/>
                </a:solidFill>
              </a:endParaRPr>
            </a:p>
          </p:txBody>
        </p:sp>
        <p:sp>
          <p:nvSpPr>
            <p:cNvPr id="35864" name="Закругленный прямоугольник"/>
            <p:cNvSpPr>
              <a:spLocks noChangeArrowheads="1"/>
            </p:cNvSpPr>
            <p:nvPr/>
          </p:nvSpPr>
          <p:spPr bwMode="auto">
            <a:xfrm>
              <a:off x="201879" y="0"/>
              <a:ext cx="488316" cy="3160711"/>
            </a:xfrm>
            <a:prstGeom prst="roundRect">
              <a:avLst>
                <a:gd name="adj" fmla="val 50000"/>
              </a:avLst>
            </a:prstGeom>
            <a:grpFill/>
            <a:ln w="12700">
              <a:noFill/>
              <a:miter lim="400000"/>
              <a:headEnd/>
              <a:tailEnd/>
            </a:ln>
          </p:spPr>
          <p:txBody>
            <a:bodyPr lIns="45719" tIns="45719" rIns="45719" bIns="45719" anchor="ctr"/>
            <a:lstStyle/>
            <a:p>
              <a:pPr defTabSz="912813" hangingPunct="0"/>
              <a:endParaRPr lang="uk-UA" sz="3600">
                <a:solidFill>
                  <a:srgbClr val="FFFFFF"/>
                </a:solidFill>
              </a:endParaRPr>
            </a:p>
          </p:txBody>
        </p:sp>
      </p:grpSp>
      <p:sp>
        <p:nvSpPr>
          <p:cNvPr id="35848" name="Кружок"/>
          <p:cNvSpPr>
            <a:spLocks noChangeArrowheads="1"/>
          </p:cNvSpPr>
          <p:nvPr/>
        </p:nvSpPr>
        <p:spPr bwMode="auto">
          <a:xfrm>
            <a:off x="7577138" y="4838700"/>
            <a:ext cx="641350" cy="641350"/>
          </a:xfrm>
          <a:prstGeom prst="ellipse">
            <a:avLst/>
          </a:pr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912813" hangingPunct="0"/>
            <a:endParaRPr lang="uk-UA" sz="3600">
              <a:solidFill>
                <a:srgbClr val="FFFFFF"/>
              </a:solidFill>
            </a:endParaRPr>
          </a:p>
        </p:txBody>
      </p:sp>
      <p:sp>
        <p:nvSpPr>
          <p:cNvPr id="35849" name="Закругленный прямоугольник"/>
          <p:cNvSpPr>
            <a:spLocks noChangeArrowheads="1"/>
          </p:cNvSpPr>
          <p:nvPr/>
        </p:nvSpPr>
        <p:spPr bwMode="auto">
          <a:xfrm>
            <a:off x="7766050" y="3425825"/>
            <a:ext cx="263525" cy="17621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912813" hangingPunct="0"/>
            <a:endParaRPr lang="uk-UA" sz="3600">
              <a:solidFill>
                <a:srgbClr val="FFFFFF"/>
              </a:solidFill>
            </a:endParaRPr>
          </a:p>
        </p:txBody>
      </p:sp>
      <p:sp>
        <p:nvSpPr>
          <p:cNvPr id="35850" name="The activities of a company associated with buying and selling a product or service. It includes advertising, selling and audiences."/>
          <p:cNvSpPr txBox="1">
            <a:spLocks noChangeArrowheads="1"/>
          </p:cNvSpPr>
          <p:nvPr/>
        </p:nvSpPr>
        <p:spPr bwMode="auto">
          <a:xfrm>
            <a:off x="755650" y="2443163"/>
            <a:ext cx="4311650" cy="84328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60949" tIns="60949" rIns="60949" bIns="60949">
            <a:spAutoFit/>
          </a:bodyPr>
          <a:lstStyle/>
          <a:p>
            <a:pPr defTabSz="1827213" hangingPunct="0">
              <a:lnSpc>
                <a:spcPct val="120000"/>
              </a:lnSpc>
            </a:pP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The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activities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of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a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company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associated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with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buying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and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selling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a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product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or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service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.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It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includes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advertising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,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selling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and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audiences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.</a:t>
            </a:r>
          </a:p>
        </p:txBody>
      </p:sp>
      <p:sp>
        <p:nvSpPr>
          <p:cNvPr id="35851" name="Company Achievemet"/>
          <p:cNvSpPr txBox="1">
            <a:spLocks noChangeArrowheads="1"/>
          </p:cNvSpPr>
          <p:nvPr/>
        </p:nvSpPr>
        <p:spPr bwMode="auto">
          <a:xfrm>
            <a:off x="750888" y="1928813"/>
            <a:ext cx="3428352" cy="52319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60949" tIns="60949" rIns="60949" bIns="60949">
            <a:spAutoFit/>
          </a:bodyPr>
          <a:lstStyle/>
          <a:p>
            <a:pPr defTabSz="1827213" hangingPunct="0"/>
            <a:r>
              <a:rPr lang="uk-UA" sz="2600" b="1" dirty="0" err="1">
                <a:solidFill>
                  <a:srgbClr val="33CCCC"/>
                </a:solidFill>
                <a:latin typeface="Segoe UI Semibold" pitchFamily="34" charset="0"/>
                <a:sym typeface="Segoe UI Semibold" pitchFamily="34" charset="0"/>
              </a:rPr>
              <a:t>Company</a:t>
            </a:r>
            <a:r>
              <a:rPr lang="uk-UA" sz="2600" b="1" dirty="0">
                <a:solidFill>
                  <a:srgbClr val="33CCCC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2600" b="1" dirty="0" err="1">
                <a:solidFill>
                  <a:srgbClr val="33CCCC"/>
                </a:solidFill>
                <a:latin typeface="Segoe UI Semibold" pitchFamily="34" charset="0"/>
                <a:sym typeface="Segoe UI Semibold" pitchFamily="34" charset="0"/>
              </a:rPr>
              <a:t>Achievemet</a:t>
            </a:r>
            <a:endParaRPr lang="uk-UA" sz="2600" b="1" dirty="0">
              <a:solidFill>
                <a:srgbClr val="33CCCC"/>
              </a:solidFill>
              <a:latin typeface="Segoe UI Semibold" pitchFamily="34" charset="0"/>
              <a:sym typeface="Segoe UI Semibold" pitchFamily="34" charset="0"/>
            </a:endParaRPr>
          </a:p>
        </p:txBody>
      </p:sp>
      <p:sp>
        <p:nvSpPr>
          <p:cNvPr id="35852" name="2018"/>
          <p:cNvSpPr txBox="1">
            <a:spLocks noChangeArrowheads="1"/>
          </p:cNvSpPr>
          <p:nvPr/>
        </p:nvSpPr>
        <p:spPr bwMode="auto">
          <a:xfrm>
            <a:off x="6297613" y="2941638"/>
            <a:ext cx="622907" cy="40008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0" tIns="45710" rIns="45710" bIns="45710">
            <a:spAutoFit/>
          </a:bodyPr>
          <a:lstStyle/>
          <a:p>
            <a:pPr defTabSz="1827213" hangingPunct="0"/>
            <a:r>
              <a:rPr lang="uk-UA" sz="2000" b="1" dirty="0">
                <a:solidFill>
                  <a:srgbClr val="CC99FF"/>
                </a:solidFill>
                <a:latin typeface="Segoe UI Semibold" pitchFamily="34" charset="0"/>
                <a:sym typeface="Segoe UI Semibold" pitchFamily="34" charset="0"/>
              </a:rPr>
              <a:t>2018</a:t>
            </a:r>
          </a:p>
        </p:txBody>
      </p:sp>
      <p:sp>
        <p:nvSpPr>
          <p:cNvPr id="35853" name="45%"/>
          <p:cNvSpPr txBox="1">
            <a:spLocks noChangeArrowheads="1"/>
          </p:cNvSpPr>
          <p:nvPr/>
        </p:nvSpPr>
        <p:spPr bwMode="auto">
          <a:xfrm>
            <a:off x="5886450" y="3341688"/>
            <a:ext cx="1476375" cy="9159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0" tIns="45710" rIns="45710" bIns="45710">
            <a:spAutoFit/>
          </a:bodyPr>
          <a:lstStyle/>
          <a:p>
            <a:pPr defTabSz="1827213" hangingPunct="0"/>
            <a:r>
              <a:rPr lang="uk-UA" sz="5400" b="1" dirty="0">
                <a:solidFill>
                  <a:srgbClr val="CC99FF"/>
                </a:solidFill>
                <a:latin typeface="Segoe UI Semibold" pitchFamily="34" charset="0"/>
                <a:sym typeface="Segoe UI Semibold" pitchFamily="34" charset="0"/>
              </a:rPr>
              <a:t>45%</a:t>
            </a:r>
          </a:p>
        </p:txBody>
      </p:sp>
      <p:sp>
        <p:nvSpPr>
          <p:cNvPr id="35854" name="2019"/>
          <p:cNvSpPr txBox="1">
            <a:spLocks noChangeArrowheads="1"/>
          </p:cNvSpPr>
          <p:nvPr/>
        </p:nvSpPr>
        <p:spPr bwMode="auto">
          <a:xfrm>
            <a:off x="9974263" y="2036763"/>
            <a:ext cx="622907" cy="40008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0" tIns="45710" rIns="45710" bIns="45710">
            <a:spAutoFit/>
          </a:bodyPr>
          <a:lstStyle/>
          <a:p>
            <a:pPr defTabSz="1827213" hangingPunct="0"/>
            <a:r>
              <a:rPr lang="uk-UA" sz="2000" b="1" dirty="0">
                <a:solidFill>
                  <a:srgbClr val="33CCCC"/>
                </a:solidFill>
                <a:latin typeface="Segoe UI Semibold" pitchFamily="34" charset="0"/>
                <a:sym typeface="Segoe UI Semibold" pitchFamily="34" charset="0"/>
              </a:rPr>
              <a:t>2019</a:t>
            </a:r>
          </a:p>
        </p:txBody>
      </p:sp>
      <p:sp>
        <p:nvSpPr>
          <p:cNvPr id="35855" name="94%"/>
          <p:cNvSpPr txBox="1">
            <a:spLocks noChangeArrowheads="1"/>
          </p:cNvSpPr>
          <p:nvPr/>
        </p:nvSpPr>
        <p:spPr bwMode="auto">
          <a:xfrm>
            <a:off x="9561513" y="2436814"/>
            <a:ext cx="1452955" cy="92330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square" lIns="45710" tIns="45710" rIns="45710" bIns="45710">
            <a:spAutoFit/>
          </a:bodyPr>
          <a:lstStyle/>
          <a:p>
            <a:pPr defTabSz="1827213" hangingPunct="0"/>
            <a:r>
              <a:rPr lang="uk-UA" sz="5400" b="1" dirty="0">
                <a:solidFill>
                  <a:srgbClr val="33CCCC"/>
                </a:solidFill>
                <a:latin typeface="Segoe UI Semibold" pitchFamily="34" charset="0"/>
                <a:sym typeface="Segoe UI Semibold" pitchFamily="34" charset="0"/>
              </a:rPr>
              <a:t>94%</a:t>
            </a:r>
          </a:p>
        </p:txBody>
      </p:sp>
      <p:sp>
        <p:nvSpPr>
          <p:cNvPr id="153" name="achievement during this time"/>
          <p:cNvSpPr txBox="1"/>
          <p:nvPr/>
        </p:nvSpPr>
        <p:spPr>
          <a:xfrm>
            <a:off x="2085975" y="529938"/>
            <a:ext cx="769922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none" lIns="0" tIns="0" rIns="0" bIns="0" anchor="ctr">
            <a:spAutoFit/>
          </a:bodyPr>
          <a:lstStyle>
            <a:lvl1pPr defTabSz="1828432">
              <a:defRPr sz="3800" b="1" cap="all">
                <a:solidFill>
                  <a:srgbClr val="929292"/>
                </a:solidFill>
                <a:latin typeface="Segoe UI Semibold"/>
                <a:ea typeface="Segoe UI Semibold"/>
                <a:cs typeface="Segoe UI Semibold"/>
                <a:sym typeface="Segoe UI Semibold"/>
              </a:defRPr>
            </a:lvl1pPr>
          </a:lstStyle>
          <a:p>
            <a:pPr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ern="0" dirty="0">
                <a:solidFill>
                  <a:srgbClr val="33CCCC"/>
                </a:solidFill>
              </a:rPr>
              <a:t>achievement during this time</a:t>
            </a:r>
          </a:p>
        </p:txBody>
      </p:sp>
      <p:sp>
        <p:nvSpPr>
          <p:cNvPr id="35857" name="People who work in marketing try to get the attention."/>
          <p:cNvSpPr txBox="1">
            <a:spLocks noChangeArrowheads="1"/>
          </p:cNvSpPr>
          <p:nvPr/>
        </p:nvSpPr>
        <p:spPr bwMode="auto">
          <a:xfrm>
            <a:off x="1420813" y="3933825"/>
            <a:ext cx="3238500" cy="48628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22859" tIns="22859" rIns="22859" bIns="22859">
            <a:spAutoFit/>
          </a:bodyPr>
          <a:lstStyle/>
          <a:p>
            <a:pPr defTabSz="1827213" hangingPunct="0">
              <a:lnSpc>
                <a:spcPct val="110000"/>
              </a:lnSpc>
            </a:pP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People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who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work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in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marketing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try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to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get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the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attention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.</a:t>
            </a:r>
          </a:p>
        </p:txBody>
      </p:sp>
      <p:sp>
        <p:nvSpPr>
          <p:cNvPr id="35858" name="STRATEGY 01"/>
          <p:cNvSpPr txBox="1">
            <a:spLocks noChangeArrowheads="1"/>
          </p:cNvSpPr>
          <p:nvPr/>
        </p:nvSpPr>
        <p:spPr bwMode="auto">
          <a:xfrm>
            <a:off x="1414463" y="3663950"/>
            <a:ext cx="824647" cy="24621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22859" tIns="22859" rIns="22859" bIns="22859">
            <a:spAutoFit/>
          </a:bodyPr>
          <a:lstStyle/>
          <a:p>
            <a:pPr defTabSz="1827213" hangingPunct="0"/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STRATEGY</a:t>
            </a:r>
          </a:p>
        </p:txBody>
      </p:sp>
      <p:sp>
        <p:nvSpPr>
          <p:cNvPr id="35859" name="People who work in marketing try to get the attention."/>
          <p:cNvSpPr txBox="1">
            <a:spLocks noChangeArrowheads="1"/>
          </p:cNvSpPr>
          <p:nvPr/>
        </p:nvSpPr>
        <p:spPr bwMode="auto">
          <a:xfrm>
            <a:off x="1414463" y="5060950"/>
            <a:ext cx="3244850" cy="4714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22859" tIns="22859" rIns="22859" bIns="22859">
            <a:spAutoFit/>
          </a:bodyPr>
          <a:lstStyle/>
          <a:p>
            <a:pPr defTabSz="1827213" hangingPunct="0">
              <a:lnSpc>
                <a:spcPct val="110000"/>
              </a:lnSpc>
            </a:pP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People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who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work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in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marketing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try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to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get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the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 </a:t>
            </a:r>
            <a:r>
              <a:rPr lang="uk-UA" sz="1300" b="1" dirty="0" err="1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attention</a:t>
            </a:r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.</a:t>
            </a:r>
          </a:p>
        </p:txBody>
      </p:sp>
      <p:sp>
        <p:nvSpPr>
          <p:cNvPr id="35860" name="STRATEGY 02"/>
          <p:cNvSpPr txBox="1">
            <a:spLocks noChangeArrowheads="1"/>
          </p:cNvSpPr>
          <p:nvPr/>
        </p:nvSpPr>
        <p:spPr bwMode="auto">
          <a:xfrm>
            <a:off x="1408113" y="4791075"/>
            <a:ext cx="824647" cy="246219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22859" tIns="22859" rIns="22859" bIns="22859">
            <a:spAutoFit/>
          </a:bodyPr>
          <a:lstStyle/>
          <a:p>
            <a:pPr defTabSz="1827213" hangingPunct="0"/>
            <a:r>
              <a:rPr lang="uk-UA" sz="1300" b="1" dirty="0">
                <a:solidFill>
                  <a:srgbClr val="A28A94"/>
                </a:solidFill>
                <a:latin typeface="Segoe UI Semibold" pitchFamily="34" charset="0"/>
                <a:sym typeface="Segoe UI Semibold" pitchFamily="34" charset="0"/>
              </a:rPr>
              <a:t>STRATEGY</a:t>
            </a:r>
          </a:p>
        </p:txBody>
      </p:sp>
      <p:sp>
        <p:nvSpPr>
          <p:cNvPr id="35861" name="TextBox 34"/>
          <p:cNvSpPr txBox="1">
            <a:spLocks noChangeArrowheads="1"/>
          </p:cNvSpPr>
          <p:nvPr/>
        </p:nvSpPr>
        <p:spPr bwMode="auto">
          <a:xfrm>
            <a:off x="750888" y="3568700"/>
            <a:ext cx="485067" cy="584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9" rIns="45719">
            <a:spAutoFit/>
          </a:bodyPr>
          <a:lstStyle/>
          <a:p>
            <a:pPr hangingPunct="0"/>
            <a:r>
              <a:rPr lang="uk-UA" sz="3200" b="1" dirty="0">
                <a:solidFill>
                  <a:srgbClr val="CC99FF"/>
                </a:solidFill>
                <a:latin typeface="Segoe UI Semibold" pitchFamily="34" charset="0"/>
                <a:sym typeface="Segoe UI Semibold" pitchFamily="34" charset="0"/>
              </a:rPr>
              <a:t>01</a:t>
            </a:r>
          </a:p>
        </p:txBody>
      </p:sp>
      <p:sp>
        <p:nvSpPr>
          <p:cNvPr id="35862" name="TextBox 35"/>
          <p:cNvSpPr txBox="1">
            <a:spLocks noChangeArrowheads="1"/>
          </p:cNvSpPr>
          <p:nvPr/>
        </p:nvSpPr>
        <p:spPr bwMode="auto">
          <a:xfrm>
            <a:off x="750888" y="4713288"/>
            <a:ext cx="547584" cy="584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9" rIns="45719">
            <a:spAutoFit/>
          </a:bodyPr>
          <a:lstStyle/>
          <a:p>
            <a:pPr hangingPunct="0"/>
            <a:r>
              <a:rPr lang="uk-UA" sz="3200" b="1" dirty="0">
                <a:solidFill>
                  <a:srgbClr val="33CCCC"/>
                </a:solidFill>
                <a:latin typeface="Segoe UI Semibold" pitchFamily="34" charset="0"/>
                <a:sym typeface="Segoe UI Semibold" pitchFamily="34" charset="0"/>
              </a:rPr>
              <a:t>02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9929" y="174171"/>
            <a:ext cx="525214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egoe UI" panose="020B0502040204020203" pitchFamily="34" charset="0"/>
                <a:ea typeface="Segoe UI Light"/>
                <a:cs typeface="Segoe UI" panose="020B0502040204020203" pitchFamily="34" charset="0"/>
                <a:sym typeface="Segoe UI Light"/>
              </a:rPr>
              <a:t>Палітра яку я обрала для завдання 1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Segoe UI" panose="020B0502040204020203" pitchFamily="34" charset="0"/>
              <a:ea typeface="Segoe UI Light"/>
              <a:cs typeface="Segoe UI" panose="020B0502040204020203" pitchFamily="34" charset="0"/>
              <a:sym typeface="Segoe UI Ligh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029" t="15426" r="19546" b="8978"/>
          <a:stretch/>
        </p:blipFill>
        <p:spPr>
          <a:xfrm>
            <a:off x="928913" y="1190172"/>
            <a:ext cx="10334171" cy="552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72215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4171" y="2423886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egoe UI Light"/>
              <a:ea typeface="Segoe UI Light"/>
              <a:cs typeface="Segoe UI Light"/>
              <a:sym typeface="Segoe UI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1200" y="1175657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Kust"/>
              <a:ea typeface="Segoe UI Light"/>
              <a:cs typeface="Segoe UI Light"/>
              <a:sym typeface="Segoe UI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8114" y="1712686"/>
            <a:ext cx="9239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egoe UI Light"/>
              <a:ea typeface="Segoe UI Light"/>
              <a:cs typeface="Segoe UI Light"/>
              <a:sym typeface="Segoe UI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1544" y="402379"/>
            <a:ext cx="11640456" cy="77251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9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Kust" pitchFamily="2" charset="0"/>
                <a:ea typeface="Segoe UI Light"/>
                <a:cs typeface="Segoe UI Light"/>
                <a:sym typeface="Segoe UI Light"/>
              </a:rPr>
              <a:t>KING</a:t>
            </a:r>
            <a:endParaRPr kumimoji="0" lang="ru-RU" sz="59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egoe UI Light"/>
              <a:ea typeface="Segoe UI Light"/>
              <a:cs typeface="Segoe UI Light"/>
              <a:sym typeface="Segoe UI Ligh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68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87864" y="168529"/>
            <a:ext cx="11640456" cy="64479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13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Kust" pitchFamily="2" charset="0"/>
                <a:ea typeface="Segoe UI Light"/>
                <a:cs typeface="Segoe UI Light"/>
                <a:sym typeface="Segoe UI Light"/>
              </a:rPr>
              <a:t>KING</a:t>
            </a:r>
            <a:endParaRPr kumimoji="0" lang="ru-RU" sz="49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egoe UI Light"/>
              <a:ea typeface="Segoe UI Light"/>
              <a:cs typeface="Segoe UI Light"/>
              <a:sym typeface="Segoe UI Ligh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04" t="31711" r="11587" b="21355"/>
          <a:stretch>
            <a:fillRect/>
          </a:stretch>
        </p:blipFill>
        <p:spPr>
          <a:xfrm>
            <a:off x="1878458" y="1819654"/>
            <a:ext cx="8986627" cy="3218692"/>
          </a:xfrm>
          <a:custGeom>
            <a:avLst/>
            <a:gdLst/>
            <a:ahLst/>
            <a:cxnLst/>
            <a:rect l="l" t="t" r="r" b="b"/>
            <a:pathLst>
              <a:path w="8986627" h="3218692">
                <a:moveTo>
                  <a:pt x="6971290" y="3164710"/>
                </a:moveTo>
                <a:cubicBezTo>
                  <a:pt x="6988784" y="3168209"/>
                  <a:pt x="7006278" y="3171708"/>
                  <a:pt x="7023772" y="3175207"/>
                </a:cubicBezTo>
                <a:cubicBezTo>
                  <a:pt x="7041267" y="3178706"/>
                  <a:pt x="7058760" y="3183954"/>
                  <a:pt x="7076256" y="3190952"/>
                </a:cubicBezTo>
                <a:cubicBezTo>
                  <a:pt x="7055262" y="3201448"/>
                  <a:pt x="7035144" y="3204947"/>
                  <a:pt x="7015900" y="3201448"/>
                </a:cubicBezTo>
                <a:cubicBezTo>
                  <a:pt x="6996657" y="3197950"/>
                  <a:pt x="6978288" y="3192701"/>
                  <a:pt x="6960794" y="3185703"/>
                </a:cubicBezTo>
                <a:cubicBezTo>
                  <a:pt x="6957294" y="3185703"/>
                  <a:pt x="6955545" y="3183954"/>
                  <a:pt x="6955545" y="3180455"/>
                </a:cubicBezTo>
                <a:cubicBezTo>
                  <a:pt x="6955545" y="3176956"/>
                  <a:pt x="6953796" y="3175207"/>
                  <a:pt x="6950297" y="3175207"/>
                </a:cubicBezTo>
                <a:cubicBezTo>
                  <a:pt x="6957294" y="3168209"/>
                  <a:pt x="6964292" y="3164710"/>
                  <a:pt x="6971290" y="3164710"/>
                </a:cubicBezTo>
                <a:close/>
                <a:moveTo>
                  <a:pt x="7265194" y="3138469"/>
                </a:moveTo>
                <a:lnTo>
                  <a:pt x="7265194" y="3148965"/>
                </a:lnTo>
                <a:lnTo>
                  <a:pt x="7301931" y="3148965"/>
                </a:lnTo>
                <a:lnTo>
                  <a:pt x="7301931" y="3138469"/>
                </a:lnTo>
                <a:close/>
                <a:moveTo>
                  <a:pt x="7653566" y="3075490"/>
                </a:moveTo>
                <a:cubicBezTo>
                  <a:pt x="7643069" y="3078988"/>
                  <a:pt x="7629074" y="3080738"/>
                  <a:pt x="7611579" y="3080738"/>
                </a:cubicBezTo>
                <a:lnTo>
                  <a:pt x="7611579" y="3091235"/>
                </a:lnTo>
                <a:cubicBezTo>
                  <a:pt x="7618578" y="3091235"/>
                  <a:pt x="7625575" y="3090360"/>
                  <a:pt x="7632572" y="3088610"/>
                </a:cubicBezTo>
                <a:cubicBezTo>
                  <a:pt x="7639570" y="3086861"/>
                  <a:pt x="7646568" y="3085986"/>
                  <a:pt x="7653566" y="3085986"/>
                </a:cubicBezTo>
                <a:close/>
                <a:moveTo>
                  <a:pt x="3917921" y="2870151"/>
                </a:moveTo>
                <a:cubicBezTo>
                  <a:pt x="3922295" y="2870588"/>
                  <a:pt x="3926230" y="2872556"/>
                  <a:pt x="3929729" y="2876055"/>
                </a:cubicBezTo>
                <a:cubicBezTo>
                  <a:pt x="3943725" y="2883053"/>
                  <a:pt x="3955971" y="2887427"/>
                  <a:pt x="3966467" y="2889176"/>
                </a:cubicBezTo>
                <a:cubicBezTo>
                  <a:pt x="3976964" y="2890925"/>
                  <a:pt x="3987460" y="2898797"/>
                  <a:pt x="3997957" y="2912793"/>
                </a:cubicBezTo>
                <a:cubicBezTo>
                  <a:pt x="4004955" y="2923290"/>
                  <a:pt x="4015451" y="2930287"/>
                  <a:pt x="4029446" y="2933786"/>
                </a:cubicBezTo>
                <a:cubicBezTo>
                  <a:pt x="4043442" y="2937285"/>
                  <a:pt x="4057437" y="2942533"/>
                  <a:pt x="4071433" y="2949531"/>
                </a:cubicBezTo>
                <a:cubicBezTo>
                  <a:pt x="4085428" y="2953030"/>
                  <a:pt x="4092425" y="2965276"/>
                  <a:pt x="4092425" y="2986269"/>
                </a:cubicBezTo>
                <a:cubicBezTo>
                  <a:pt x="4085428" y="3021257"/>
                  <a:pt x="4070558" y="3049248"/>
                  <a:pt x="4047816" y="3070241"/>
                </a:cubicBezTo>
                <a:cubicBezTo>
                  <a:pt x="4025073" y="3091235"/>
                  <a:pt x="3999706" y="3112227"/>
                  <a:pt x="3971716" y="3133220"/>
                </a:cubicBezTo>
                <a:cubicBezTo>
                  <a:pt x="3968217" y="3136720"/>
                  <a:pt x="3964718" y="3138469"/>
                  <a:pt x="3961219" y="3138469"/>
                </a:cubicBezTo>
                <a:lnTo>
                  <a:pt x="3955971" y="3138469"/>
                </a:lnTo>
                <a:cubicBezTo>
                  <a:pt x="3924482" y="3138469"/>
                  <a:pt x="3905238" y="3124474"/>
                  <a:pt x="3898239" y="3096483"/>
                </a:cubicBezTo>
                <a:cubicBezTo>
                  <a:pt x="3880745" y="3040501"/>
                  <a:pt x="3877247" y="2974023"/>
                  <a:pt x="3887743" y="2897048"/>
                </a:cubicBezTo>
                <a:cubicBezTo>
                  <a:pt x="3887743" y="2886552"/>
                  <a:pt x="3892991" y="2878680"/>
                  <a:pt x="3903488" y="2873431"/>
                </a:cubicBezTo>
                <a:cubicBezTo>
                  <a:pt x="3908736" y="2870807"/>
                  <a:pt x="3913547" y="2869713"/>
                  <a:pt x="3917921" y="2870151"/>
                </a:cubicBezTo>
                <a:close/>
                <a:moveTo>
                  <a:pt x="6509442" y="2823572"/>
                </a:moveTo>
                <a:cubicBezTo>
                  <a:pt x="6509442" y="2827071"/>
                  <a:pt x="6508568" y="2828821"/>
                  <a:pt x="6506818" y="2828821"/>
                </a:cubicBezTo>
                <a:cubicBezTo>
                  <a:pt x="6505068" y="2828821"/>
                  <a:pt x="6504194" y="2830570"/>
                  <a:pt x="6504194" y="2834069"/>
                </a:cubicBezTo>
                <a:cubicBezTo>
                  <a:pt x="6511191" y="2841067"/>
                  <a:pt x="6517314" y="2846315"/>
                  <a:pt x="6522563" y="2849814"/>
                </a:cubicBezTo>
                <a:cubicBezTo>
                  <a:pt x="6527811" y="2853313"/>
                  <a:pt x="6533934" y="2858561"/>
                  <a:pt x="6540931" y="2865559"/>
                </a:cubicBezTo>
                <a:lnTo>
                  <a:pt x="6551428" y="2855062"/>
                </a:lnTo>
                <a:cubicBezTo>
                  <a:pt x="6544430" y="2848064"/>
                  <a:pt x="6537433" y="2842816"/>
                  <a:pt x="6530435" y="2839317"/>
                </a:cubicBezTo>
                <a:cubicBezTo>
                  <a:pt x="6523437" y="2835818"/>
                  <a:pt x="6516440" y="2830570"/>
                  <a:pt x="6509442" y="2823572"/>
                </a:cubicBezTo>
                <a:close/>
                <a:moveTo>
                  <a:pt x="5615902" y="2769450"/>
                </a:moveTo>
                <a:cubicBezTo>
                  <a:pt x="5614043" y="2769668"/>
                  <a:pt x="5611801" y="2770215"/>
                  <a:pt x="5609177" y="2771090"/>
                </a:cubicBezTo>
                <a:cubicBezTo>
                  <a:pt x="5602179" y="2771090"/>
                  <a:pt x="5596931" y="2773714"/>
                  <a:pt x="5593432" y="2778962"/>
                </a:cubicBezTo>
                <a:cubicBezTo>
                  <a:pt x="5589934" y="2784210"/>
                  <a:pt x="5584685" y="2788584"/>
                  <a:pt x="5577687" y="2792083"/>
                </a:cubicBezTo>
                <a:cubicBezTo>
                  <a:pt x="5574189" y="2795582"/>
                  <a:pt x="5572439" y="2799081"/>
                  <a:pt x="5572439" y="2802579"/>
                </a:cubicBezTo>
                <a:cubicBezTo>
                  <a:pt x="5572439" y="2806078"/>
                  <a:pt x="5570689" y="2811326"/>
                  <a:pt x="5567191" y="2818324"/>
                </a:cubicBezTo>
                <a:cubicBezTo>
                  <a:pt x="5567191" y="2821823"/>
                  <a:pt x="5568065" y="2826197"/>
                  <a:pt x="5569815" y="2831445"/>
                </a:cubicBezTo>
                <a:cubicBezTo>
                  <a:pt x="5571564" y="2836693"/>
                  <a:pt x="5572439" y="2842816"/>
                  <a:pt x="5572439" y="2849814"/>
                </a:cubicBezTo>
                <a:cubicBezTo>
                  <a:pt x="5547947" y="2842816"/>
                  <a:pt x="5528703" y="2849814"/>
                  <a:pt x="5514708" y="2870807"/>
                </a:cubicBezTo>
                <a:cubicBezTo>
                  <a:pt x="5532202" y="2888301"/>
                  <a:pt x="5544448" y="2902297"/>
                  <a:pt x="5551446" y="2912793"/>
                </a:cubicBezTo>
                <a:cubicBezTo>
                  <a:pt x="5558444" y="2895299"/>
                  <a:pt x="5563692" y="2886552"/>
                  <a:pt x="5567191" y="2886552"/>
                </a:cubicBezTo>
                <a:cubicBezTo>
                  <a:pt x="5581186" y="2883053"/>
                  <a:pt x="5592558" y="2879554"/>
                  <a:pt x="5601304" y="2876055"/>
                </a:cubicBezTo>
                <a:cubicBezTo>
                  <a:pt x="5610052" y="2872556"/>
                  <a:pt x="5612676" y="2862060"/>
                  <a:pt x="5609177" y="2844566"/>
                </a:cubicBezTo>
                <a:lnTo>
                  <a:pt x="5614425" y="2839317"/>
                </a:lnTo>
                <a:cubicBezTo>
                  <a:pt x="5631919" y="2828821"/>
                  <a:pt x="5635418" y="2813076"/>
                  <a:pt x="5624922" y="2792083"/>
                </a:cubicBezTo>
                <a:cubicBezTo>
                  <a:pt x="5621423" y="2788584"/>
                  <a:pt x="5620548" y="2783336"/>
                  <a:pt x="5622297" y="2776338"/>
                </a:cubicBezTo>
                <a:cubicBezTo>
                  <a:pt x="5623609" y="2771090"/>
                  <a:pt x="5621478" y="2768793"/>
                  <a:pt x="5615902" y="2769450"/>
                </a:cubicBezTo>
                <a:close/>
                <a:moveTo>
                  <a:pt x="5656412" y="2734352"/>
                </a:moveTo>
                <a:cubicBezTo>
                  <a:pt x="5635418" y="2741350"/>
                  <a:pt x="5631919" y="2757094"/>
                  <a:pt x="5645915" y="2781586"/>
                </a:cubicBezTo>
                <a:cubicBezTo>
                  <a:pt x="5649414" y="2774588"/>
                  <a:pt x="5651163" y="2766716"/>
                  <a:pt x="5651163" y="2757969"/>
                </a:cubicBezTo>
                <a:cubicBezTo>
                  <a:pt x="5651163" y="2749222"/>
                  <a:pt x="5652913" y="2741350"/>
                  <a:pt x="5656412" y="2734352"/>
                </a:cubicBezTo>
                <a:close/>
                <a:moveTo>
                  <a:pt x="6435966" y="2729103"/>
                </a:moveTo>
                <a:cubicBezTo>
                  <a:pt x="6428968" y="2736101"/>
                  <a:pt x="6425469" y="2739600"/>
                  <a:pt x="6425469" y="2739600"/>
                </a:cubicBezTo>
                <a:lnTo>
                  <a:pt x="6472704" y="2786835"/>
                </a:lnTo>
                <a:lnTo>
                  <a:pt x="6477952" y="2781586"/>
                </a:lnTo>
                <a:cubicBezTo>
                  <a:pt x="6456959" y="2760593"/>
                  <a:pt x="6442964" y="2743099"/>
                  <a:pt x="6435966" y="2729103"/>
                </a:cubicBezTo>
                <a:close/>
                <a:moveTo>
                  <a:pt x="6892566" y="2676621"/>
                </a:moveTo>
                <a:cubicBezTo>
                  <a:pt x="6882069" y="2676621"/>
                  <a:pt x="6875071" y="2678370"/>
                  <a:pt x="6871572" y="2681869"/>
                </a:cubicBezTo>
                <a:cubicBezTo>
                  <a:pt x="6875071" y="2685368"/>
                  <a:pt x="6876821" y="2687992"/>
                  <a:pt x="6876821" y="2689741"/>
                </a:cubicBezTo>
                <a:cubicBezTo>
                  <a:pt x="6876821" y="2691491"/>
                  <a:pt x="6878570" y="2694115"/>
                  <a:pt x="6882069" y="2697614"/>
                </a:cubicBezTo>
                <a:cubicBezTo>
                  <a:pt x="6882069" y="2697614"/>
                  <a:pt x="6892566" y="2701113"/>
                  <a:pt x="6913559" y="2708110"/>
                </a:cubicBezTo>
                <a:cubicBezTo>
                  <a:pt x="6899564" y="2687117"/>
                  <a:pt x="6892566" y="2676621"/>
                  <a:pt x="6892566" y="2676621"/>
                </a:cubicBezTo>
                <a:close/>
                <a:moveTo>
                  <a:pt x="6831227" y="2646115"/>
                </a:moveTo>
                <a:cubicBezTo>
                  <a:pt x="6827509" y="2646334"/>
                  <a:pt x="6823464" y="2647755"/>
                  <a:pt x="6819090" y="2650379"/>
                </a:cubicBezTo>
                <a:cubicBezTo>
                  <a:pt x="6833085" y="2664375"/>
                  <a:pt x="6845331" y="2673122"/>
                  <a:pt x="6855828" y="2676621"/>
                </a:cubicBezTo>
                <a:cubicBezTo>
                  <a:pt x="6850579" y="2655628"/>
                  <a:pt x="6842379" y="2645459"/>
                  <a:pt x="6831227" y="2646115"/>
                </a:cubicBezTo>
                <a:close/>
                <a:moveTo>
                  <a:pt x="6787600" y="2608393"/>
                </a:moveTo>
                <a:lnTo>
                  <a:pt x="6766607" y="2618890"/>
                </a:lnTo>
                <a:cubicBezTo>
                  <a:pt x="6773604" y="2625887"/>
                  <a:pt x="6778853" y="2629386"/>
                  <a:pt x="6782352" y="2629386"/>
                </a:cubicBezTo>
                <a:cubicBezTo>
                  <a:pt x="6785850" y="2629386"/>
                  <a:pt x="6791099" y="2631136"/>
                  <a:pt x="6798097" y="2634635"/>
                </a:cubicBezTo>
                <a:cubicBezTo>
                  <a:pt x="6805094" y="2631136"/>
                  <a:pt x="6808594" y="2629386"/>
                  <a:pt x="6808594" y="2629386"/>
                </a:cubicBezTo>
                <a:cubicBezTo>
                  <a:pt x="6805094" y="2618890"/>
                  <a:pt x="6798097" y="2611892"/>
                  <a:pt x="6787600" y="2608393"/>
                </a:cubicBezTo>
                <a:close/>
                <a:moveTo>
                  <a:pt x="1165117" y="2608393"/>
                </a:moveTo>
                <a:cubicBezTo>
                  <a:pt x="1193108" y="2636384"/>
                  <a:pt x="1220224" y="2666124"/>
                  <a:pt x="1246466" y="2697614"/>
                </a:cubicBezTo>
                <a:cubicBezTo>
                  <a:pt x="1272707" y="2729103"/>
                  <a:pt x="1299823" y="2760593"/>
                  <a:pt x="1327814" y="2792083"/>
                </a:cubicBezTo>
                <a:cubicBezTo>
                  <a:pt x="1320816" y="2792083"/>
                  <a:pt x="1308570" y="2784210"/>
                  <a:pt x="1291076" y="2768466"/>
                </a:cubicBezTo>
                <a:cubicBezTo>
                  <a:pt x="1273582" y="2752721"/>
                  <a:pt x="1256087" y="2735226"/>
                  <a:pt x="1238593" y="2715983"/>
                </a:cubicBezTo>
                <a:cubicBezTo>
                  <a:pt x="1221099" y="2696739"/>
                  <a:pt x="1204479" y="2677495"/>
                  <a:pt x="1188734" y="2658252"/>
                </a:cubicBezTo>
                <a:cubicBezTo>
                  <a:pt x="1172990" y="2639008"/>
                  <a:pt x="1163368" y="2624138"/>
                  <a:pt x="1159869" y="2613641"/>
                </a:cubicBezTo>
                <a:cubicBezTo>
                  <a:pt x="1159869" y="2610142"/>
                  <a:pt x="1161618" y="2608393"/>
                  <a:pt x="1165117" y="2608393"/>
                </a:cubicBezTo>
                <a:close/>
                <a:moveTo>
                  <a:pt x="6745614" y="2576903"/>
                </a:moveTo>
                <a:cubicBezTo>
                  <a:pt x="6742116" y="2576903"/>
                  <a:pt x="6736867" y="2580402"/>
                  <a:pt x="6729869" y="2587400"/>
                </a:cubicBezTo>
                <a:cubicBezTo>
                  <a:pt x="6729869" y="2590899"/>
                  <a:pt x="6730744" y="2592648"/>
                  <a:pt x="6732494" y="2592648"/>
                </a:cubicBezTo>
                <a:cubicBezTo>
                  <a:pt x="6734243" y="2592648"/>
                  <a:pt x="6735118" y="2594398"/>
                  <a:pt x="6735118" y="2597897"/>
                </a:cubicBezTo>
                <a:cubicBezTo>
                  <a:pt x="6735118" y="2601395"/>
                  <a:pt x="6736867" y="2603145"/>
                  <a:pt x="6740366" y="2603145"/>
                </a:cubicBezTo>
                <a:cubicBezTo>
                  <a:pt x="6743864" y="2603145"/>
                  <a:pt x="6754361" y="2597897"/>
                  <a:pt x="6771856" y="2587400"/>
                </a:cubicBezTo>
                <a:cubicBezTo>
                  <a:pt x="6757860" y="2580402"/>
                  <a:pt x="6749112" y="2576903"/>
                  <a:pt x="6745614" y="2576903"/>
                </a:cubicBezTo>
                <a:close/>
                <a:moveTo>
                  <a:pt x="8577262" y="2566407"/>
                </a:moveTo>
                <a:lnTo>
                  <a:pt x="8545772" y="2597897"/>
                </a:lnTo>
                <a:cubicBezTo>
                  <a:pt x="8549271" y="2601395"/>
                  <a:pt x="8551021" y="2603145"/>
                  <a:pt x="8551021" y="2603145"/>
                </a:cubicBezTo>
                <a:cubicBezTo>
                  <a:pt x="8572014" y="2599646"/>
                  <a:pt x="8580761" y="2587400"/>
                  <a:pt x="8577262" y="2566407"/>
                </a:cubicBezTo>
                <a:close/>
                <a:moveTo>
                  <a:pt x="1081145" y="2513924"/>
                </a:moveTo>
                <a:cubicBezTo>
                  <a:pt x="1091641" y="2527920"/>
                  <a:pt x="1103887" y="2540166"/>
                  <a:pt x="1117883" y="2550662"/>
                </a:cubicBezTo>
                <a:cubicBezTo>
                  <a:pt x="1131878" y="2561159"/>
                  <a:pt x="1138876" y="2578653"/>
                  <a:pt x="1138876" y="2603145"/>
                </a:cubicBezTo>
                <a:cubicBezTo>
                  <a:pt x="1128379" y="2585651"/>
                  <a:pt x="1117883" y="2570781"/>
                  <a:pt x="1107386" y="2558535"/>
                </a:cubicBezTo>
                <a:cubicBezTo>
                  <a:pt x="1096890" y="2546288"/>
                  <a:pt x="1086393" y="2533168"/>
                  <a:pt x="1075896" y="2519172"/>
                </a:cubicBezTo>
                <a:close/>
                <a:moveTo>
                  <a:pt x="6677386" y="2508676"/>
                </a:moveTo>
                <a:cubicBezTo>
                  <a:pt x="6663391" y="2529669"/>
                  <a:pt x="6673888" y="2547163"/>
                  <a:pt x="6708876" y="2561159"/>
                </a:cubicBezTo>
                <a:lnTo>
                  <a:pt x="6708876" y="2529669"/>
                </a:lnTo>
                <a:cubicBezTo>
                  <a:pt x="6701879" y="2522671"/>
                  <a:pt x="6691382" y="2515673"/>
                  <a:pt x="6677386" y="2508676"/>
                </a:cubicBezTo>
                <a:close/>
                <a:moveTo>
                  <a:pt x="8703221" y="2419455"/>
                </a:moveTo>
                <a:lnTo>
                  <a:pt x="8671731" y="2450945"/>
                </a:lnTo>
                <a:cubicBezTo>
                  <a:pt x="8664733" y="2464940"/>
                  <a:pt x="8658610" y="2478936"/>
                  <a:pt x="8653362" y="2492931"/>
                </a:cubicBezTo>
                <a:cubicBezTo>
                  <a:pt x="8648114" y="2506927"/>
                  <a:pt x="8636743" y="2517423"/>
                  <a:pt x="8619248" y="2524421"/>
                </a:cubicBezTo>
                <a:lnTo>
                  <a:pt x="8603503" y="2555910"/>
                </a:lnTo>
                <a:cubicBezTo>
                  <a:pt x="8603503" y="2559409"/>
                  <a:pt x="8607003" y="2561159"/>
                  <a:pt x="8614000" y="2561159"/>
                </a:cubicBezTo>
                <a:cubicBezTo>
                  <a:pt x="8631494" y="2547163"/>
                  <a:pt x="8648114" y="2534042"/>
                  <a:pt x="8663859" y="2521797"/>
                </a:cubicBezTo>
                <a:cubicBezTo>
                  <a:pt x="8679603" y="2509551"/>
                  <a:pt x="8690975" y="2491182"/>
                  <a:pt x="8697972" y="2466690"/>
                </a:cubicBezTo>
                <a:cubicBezTo>
                  <a:pt x="8701471" y="2456193"/>
                  <a:pt x="8703221" y="2440448"/>
                  <a:pt x="8703221" y="2419455"/>
                </a:cubicBezTo>
                <a:close/>
                <a:moveTo>
                  <a:pt x="7433138" y="2372221"/>
                </a:moveTo>
                <a:cubicBezTo>
                  <a:pt x="7447134" y="2379218"/>
                  <a:pt x="7457630" y="2386216"/>
                  <a:pt x="7464628" y="2393214"/>
                </a:cubicBezTo>
                <a:cubicBezTo>
                  <a:pt x="7461129" y="2396713"/>
                  <a:pt x="7459379" y="2400212"/>
                  <a:pt x="7459379" y="2403710"/>
                </a:cubicBezTo>
                <a:cubicBezTo>
                  <a:pt x="7452382" y="2396713"/>
                  <a:pt x="7447134" y="2392339"/>
                  <a:pt x="7443634" y="2390590"/>
                </a:cubicBezTo>
                <a:cubicBezTo>
                  <a:pt x="7440136" y="2388840"/>
                  <a:pt x="7434888" y="2384467"/>
                  <a:pt x="7427890" y="2377469"/>
                </a:cubicBezTo>
                <a:cubicBezTo>
                  <a:pt x="7427890" y="2373970"/>
                  <a:pt x="7429639" y="2372221"/>
                  <a:pt x="7433138" y="2372221"/>
                </a:cubicBezTo>
                <a:close/>
                <a:moveTo>
                  <a:pt x="6530435" y="2319738"/>
                </a:moveTo>
                <a:cubicBezTo>
                  <a:pt x="6533934" y="2330235"/>
                  <a:pt x="6537433" y="2340731"/>
                  <a:pt x="6540931" y="2351228"/>
                </a:cubicBezTo>
                <a:cubicBezTo>
                  <a:pt x="6544430" y="2361724"/>
                  <a:pt x="6554926" y="2370471"/>
                  <a:pt x="6572421" y="2377469"/>
                </a:cubicBezTo>
                <a:cubicBezTo>
                  <a:pt x="6554926" y="2352977"/>
                  <a:pt x="6540931" y="2333733"/>
                  <a:pt x="6530435" y="2319738"/>
                </a:cubicBezTo>
                <a:close/>
                <a:moveTo>
                  <a:pt x="8292543" y="1992377"/>
                </a:moveTo>
                <a:cubicBezTo>
                  <a:pt x="8288170" y="1991939"/>
                  <a:pt x="8283359" y="1992595"/>
                  <a:pt x="8278110" y="1994345"/>
                </a:cubicBezTo>
                <a:cubicBezTo>
                  <a:pt x="8285108" y="2008340"/>
                  <a:pt x="8285108" y="2017962"/>
                  <a:pt x="8278110" y="2023210"/>
                </a:cubicBezTo>
                <a:cubicBezTo>
                  <a:pt x="8271112" y="2028459"/>
                  <a:pt x="8264115" y="2031083"/>
                  <a:pt x="8257117" y="2031083"/>
                </a:cubicBezTo>
                <a:cubicBezTo>
                  <a:pt x="8267614" y="2048577"/>
                  <a:pt x="8271112" y="2059074"/>
                  <a:pt x="8267614" y="2062573"/>
                </a:cubicBezTo>
                <a:lnTo>
                  <a:pt x="8236124" y="2141296"/>
                </a:lnTo>
                <a:cubicBezTo>
                  <a:pt x="8253618" y="2137798"/>
                  <a:pt x="8271988" y="2121178"/>
                  <a:pt x="8291231" y="2091438"/>
                </a:cubicBezTo>
                <a:cubicBezTo>
                  <a:pt x="8310474" y="2061698"/>
                  <a:pt x="8320096" y="2039830"/>
                  <a:pt x="8320096" y="2025834"/>
                </a:cubicBezTo>
                <a:cubicBezTo>
                  <a:pt x="8314848" y="2004841"/>
                  <a:pt x="8305664" y="1993689"/>
                  <a:pt x="8292543" y="1992377"/>
                </a:cubicBezTo>
                <a:close/>
                <a:moveTo>
                  <a:pt x="1490510" y="1548241"/>
                </a:moveTo>
                <a:cubicBezTo>
                  <a:pt x="1501007" y="1555239"/>
                  <a:pt x="1516752" y="1563986"/>
                  <a:pt x="1537745" y="1574483"/>
                </a:cubicBezTo>
                <a:cubicBezTo>
                  <a:pt x="1530747" y="1588478"/>
                  <a:pt x="1523749" y="1598975"/>
                  <a:pt x="1516752" y="1605972"/>
                </a:cubicBezTo>
                <a:cubicBezTo>
                  <a:pt x="1509754" y="1598975"/>
                  <a:pt x="1501881" y="1591102"/>
                  <a:pt x="1493134" y="1582355"/>
                </a:cubicBezTo>
                <a:cubicBezTo>
                  <a:pt x="1484387" y="1573608"/>
                  <a:pt x="1483513" y="1562237"/>
                  <a:pt x="1490510" y="1548241"/>
                </a:cubicBezTo>
                <a:close/>
                <a:moveTo>
                  <a:pt x="8634993" y="1474766"/>
                </a:moveTo>
                <a:cubicBezTo>
                  <a:pt x="8638492" y="1481763"/>
                  <a:pt x="8647239" y="1492260"/>
                  <a:pt x="8661234" y="1506255"/>
                </a:cubicBezTo>
                <a:cubicBezTo>
                  <a:pt x="8633244" y="1506255"/>
                  <a:pt x="8624496" y="1495759"/>
                  <a:pt x="8634993" y="1474766"/>
                </a:cubicBezTo>
                <a:close/>
                <a:moveTo>
                  <a:pt x="8551021" y="1443276"/>
                </a:moveTo>
                <a:cubicBezTo>
                  <a:pt x="8586009" y="1443276"/>
                  <a:pt x="8605253" y="1453772"/>
                  <a:pt x="8608751" y="1474766"/>
                </a:cubicBezTo>
                <a:cubicBezTo>
                  <a:pt x="8608751" y="1478264"/>
                  <a:pt x="8605253" y="1487012"/>
                  <a:pt x="8598255" y="1501007"/>
                </a:cubicBezTo>
                <a:lnTo>
                  <a:pt x="8593007" y="1501007"/>
                </a:lnTo>
                <a:cubicBezTo>
                  <a:pt x="8586009" y="1497508"/>
                  <a:pt x="8582510" y="1495759"/>
                  <a:pt x="8582510" y="1495759"/>
                </a:cubicBezTo>
                <a:cubicBezTo>
                  <a:pt x="8565016" y="1488761"/>
                  <a:pt x="8554519" y="1481763"/>
                  <a:pt x="8551021" y="1474766"/>
                </a:cubicBezTo>
                <a:cubicBezTo>
                  <a:pt x="8540524" y="1471267"/>
                  <a:pt x="8535276" y="1464269"/>
                  <a:pt x="8535276" y="1453772"/>
                </a:cubicBezTo>
                <a:cubicBezTo>
                  <a:pt x="8535276" y="1450274"/>
                  <a:pt x="8537026" y="1448524"/>
                  <a:pt x="8540524" y="1448524"/>
                </a:cubicBezTo>
                <a:cubicBezTo>
                  <a:pt x="8544023" y="1448524"/>
                  <a:pt x="8547522" y="1446775"/>
                  <a:pt x="8551021" y="1443276"/>
                </a:cubicBezTo>
                <a:close/>
                <a:moveTo>
                  <a:pt x="8267614" y="1369800"/>
                </a:moveTo>
                <a:cubicBezTo>
                  <a:pt x="8271112" y="1376798"/>
                  <a:pt x="8273736" y="1382921"/>
                  <a:pt x="8275486" y="1388169"/>
                </a:cubicBezTo>
                <a:cubicBezTo>
                  <a:pt x="8277236" y="1393417"/>
                  <a:pt x="8279860" y="1399540"/>
                  <a:pt x="8283358" y="1406538"/>
                </a:cubicBezTo>
                <a:cubicBezTo>
                  <a:pt x="8265864" y="1399540"/>
                  <a:pt x="8251869" y="1400415"/>
                  <a:pt x="8241372" y="1409162"/>
                </a:cubicBezTo>
                <a:cubicBezTo>
                  <a:pt x="8230876" y="1417909"/>
                  <a:pt x="8222129" y="1427531"/>
                  <a:pt x="8215132" y="1438028"/>
                </a:cubicBezTo>
                <a:cubicBezTo>
                  <a:pt x="8232626" y="1448524"/>
                  <a:pt x="8255368" y="1454647"/>
                  <a:pt x="8283358" y="1456397"/>
                </a:cubicBezTo>
                <a:cubicBezTo>
                  <a:pt x="8311350" y="1458146"/>
                  <a:pt x="8334091" y="1453772"/>
                  <a:pt x="8351586" y="1443276"/>
                </a:cubicBezTo>
                <a:cubicBezTo>
                  <a:pt x="8348088" y="1418784"/>
                  <a:pt x="8337591" y="1403039"/>
                  <a:pt x="8320096" y="1396041"/>
                </a:cubicBezTo>
                <a:cubicBezTo>
                  <a:pt x="8302602" y="1389044"/>
                  <a:pt x="8285108" y="1380297"/>
                  <a:pt x="8267614" y="1369800"/>
                </a:cubicBezTo>
                <a:close/>
                <a:moveTo>
                  <a:pt x="1700441" y="1233345"/>
                </a:moveTo>
                <a:cubicBezTo>
                  <a:pt x="1693444" y="1240343"/>
                  <a:pt x="1689070" y="1245591"/>
                  <a:pt x="1687321" y="1249090"/>
                </a:cubicBezTo>
                <a:cubicBezTo>
                  <a:pt x="1685571" y="1252589"/>
                  <a:pt x="1682947" y="1257837"/>
                  <a:pt x="1679448" y="1264835"/>
                </a:cubicBezTo>
                <a:lnTo>
                  <a:pt x="1679448" y="1270083"/>
                </a:lnTo>
                <a:cubicBezTo>
                  <a:pt x="1686446" y="1266584"/>
                  <a:pt x="1691694" y="1264835"/>
                  <a:pt x="1695193" y="1264835"/>
                </a:cubicBezTo>
                <a:cubicBezTo>
                  <a:pt x="1698692" y="1264835"/>
                  <a:pt x="1702191" y="1263085"/>
                  <a:pt x="1705690" y="1259586"/>
                </a:cubicBezTo>
                <a:cubicBezTo>
                  <a:pt x="1705690" y="1259586"/>
                  <a:pt x="1703940" y="1250839"/>
                  <a:pt x="1700441" y="1233345"/>
                </a:cubicBezTo>
                <a:close/>
                <a:moveTo>
                  <a:pt x="8089172" y="944690"/>
                </a:moveTo>
                <a:cubicBezTo>
                  <a:pt x="8082174" y="948189"/>
                  <a:pt x="8076926" y="949938"/>
                  <a:pt x="8073428" y="949938"/>
                </a:cubicBezTo>
                <a:cubicBezTo>
                  <a:pt x="8069929" y="949938"/>
                  <a:pt x="8066430" y="951687"/>
                  <a:pt x="8062931" y="955187"/>
                </a:cubicBezTo>
                <a:cubicBezTo>
                  <a:pt x="8059432" y="958685"/>
                  <a:pt x="8061182" y="969182"/>
                  <a:pt x="8068179" y="986676"/>
                </a:cubicBezTo>
                <a:cubicBezTo>
                  <a:pt x="8075177" y="979678"/>
                  <a:pt x="8080426" y="973555"/>
                  <a:pt x="8083924" y="968307"/>
                </a:cubicBezTo>
                <a:cubicBezTo>
                  <a:pt x="8087423" y="963059"/>
                  <a:pt x="8090922" y="956936"/>
                  <a:pt x="8094420" y="949938"/>
                </a:cubicBezTo>
                <a:cubicBezTo>
                  <a:pt x="8090922" y="949938"/>
                  <a:pt x="8089172" y="948189"/>
                  <a:pt x="8089172" y="944690"/>
                </a:cubicBezTo>
                <a:close/>
                <a:moveTo>
                  <a:pt x="7942220" y="934193"/>
                </a:moveTo>
                <a:lnTo>
                  <a:pt x="7942220" y="944690"/>
                </a:lnTo>
                <a:cubicBezTo>
                  <a:pt x="7956216" y="948189"/>
                  <a:pt x="7975460" y="949938"/>
                  <a:pt x="7999952" y="949938"/>
                </a:cubicBezTo>
                <a:lnTo>
                  <a:pt x="7999952" y="939441"/>
                </a:lnTo>
                <a:cubicBezTo>
                  <a:pt x="7992954" y="939441"/>
                  <a:pt x="7984207" y="938567"/>
                  <a:pt x="7973710" y="936817"/>
                </a:cubicBezTo>
                <a:cubicBezTo>
                  <a:pt x="7963214" y="935068"/>
                  <a:pt x="7952717" y="934193"/>
                  <a:pt x="7942220" y="934193"/>
                </a:cubicBezTo>
                <a:close/>
                <a:moveTo>
                  <a:pt x="5745632" y="918448"/>
                </a:moveTo>
                <a:cubicBezTo>
                  <a:pt x="5745632" y="925446"/>
                  <a:pt x="5742134" y="935943"/>
                  <a:pt x="5735136" y="949938"/>
                </a:cubicBezTo>
                <a:cubicBezTo>
                  <a:pt x="5738634" y="949938"/>
                  <a:pt x="5741258" y="950813"/>
                  <a:pt x="5743008" y="952562"/>
                </a:cubicBezTo>
                <a:cubicBezTo>
                  <a:pt x="5744757" y="954312"/>
                  <a:pt x="5747382" y="955187"/>
                  <a:pt x="5750880" y="955187"/>
                </a:cubicBezTo>
                <a:cubicBezTo>
                  <a:pt x="5754379" y="948189"/>
                  <a:pt x="5756129" y="942940"/>
                  <a:pt x="5756129" y="939441"/>
                </a:cubicBezTo>
                <a:cubicBezTo>
                  <a:pt x="5756129" y="935943"/>
                  <a:pt x="5757878" y="930695"/>
                  <a:pt x="5761377" y="923697"/>
                </a:cubicBezTo>
                <a:lnTo>
                  <a:pt x="5756129" y="923697"/>
                </a:lnTo>
                <a:cubicBezTo>
                  <a:pt x="5749131" y="920198"/>
                  <a:pt x="5745632" y="918448"/>
                  <a:pt x="5745632" y="918448"/>
                </a:cubicBezTo>
                <a:close/>
                <a:moveTo>
                  <a:pt x="7653566" y="897456"/>
                </a:moveTo>
                <a:cubicBezTo>
                  <a:pt x="7608080" y="897456"/>
                  <a:pt x="7555598" y="909702"/>
                  <a:pt x="7496118" y="934193"/>
                </a:cubicBezTo>
                <a:cubicBezTo>
                  <a:pt x="7478622" y="941191"/>
                  <a:pt x="7460254" y="949063"/>
                  <a:pt x="7441010" y="957811"/>
                </a:cubicBezTo>
                <a:cubicBezTo>
                  <a:pt x="7421767" y="966557"/>
                  <a:pt x="7403398" y="976180"/>
                  <a:pt x="7385904" y="986676"/>
                </a:cubicBezTo>
                <a:cubicBezTo>
                  <a:pt x="7368409" y="997172"/>
                  <a:pt x="7350916" y="1006795"/>
                  <a:pt x="7333420" y="1015542"/>
                </a:cubicBezTo>
                <a:cubicBezTo>
                  <a:pt x="7315926" y="1024289"/>
                  <a:pt x="7300182" y="1037409"/>
                  <a:pt x="7286186" y="1054904"/>
                </a:cubicBezTo>
                <a:cubicBezTo>
                  <a:pt x="7286186" y="1051405"/>
                  <a:pt x="7280938" y="1054904"/>
                  <a:pt x="7270441" y="1065400"/>
                </a:cubicBezTo>
                <a:cubicBezTo>
                  <a:pt x="7252947" y="1079395"/>
                  <a:pt x="7233704" y="1092516"/>
                  <a:pt x="7212710" y="1104762"/>
                </a:cubicBezTo>
                <a:cubicBezTo>
                  <a:pt x="7191718" y="1117008"/>
                  <a:pt x="7172474" y="1130129"/>
                  <a:pt x="7154980" y="1144124"/>
                </a:cubicBezTo>
                <a:cubicBezTo>
                  <a:pt x="7147982" y="1151122"/>
                  <a:pt x="7142734" y="1158120"/>
                  <a:pt x="7139234" y="1165117"/>
                </a:cubicBezTo>
                <a:cubicBezTo>
                  <a:pt x="7139234" y="1182612"/>
                  <a:pt x="7128738" y="1191359"/>
                  <a:pt x="7107745" y="1191359"/>
                </a:cubicBezTo>
                <a:cubicBezTo>
                  <a:pt x="7079754" y="1184361"/>
                  <a:pt x="7062260" y="1194857"/>
                  <a:pt x="7055262" y="1222848"/>
                </a:cubicBezTo>
                <a:cubicBezTo>
                  <a:pt x="7048264" y="1236844"/>
                  <a:pt x="7041267" y="1248215"/>
                  <a:pt x="7034269" y="1256962"/>
                </a:cubicBezTo>
                <a:cubicBezTo>
                  <a:pt x="7027271" y="1265709"/>
                  <a:pt x="7020274" y="1275331"/>
                  <a:pt x="7013276" y="1285828"/>
                </a:cubicBezTo>
                <a:cubicBezTo>
                  <a:pt x="7006278" y="1292825"/>
                  <a:pt x="7001030" y="1299823"/>
                  <a:pt x="6997531" y="1306821"/>
                </a:cubicBezTo>
                <a:lnTo>
                  <a:pt x="6971290" y="1333062"/>
                </a:lnTo>
                <a:lnTo>
                  <a:pt x="6971290" y="1338310"/>
                </a:lnTo>
                <a:lnTo>
                  <a:pt x="6971290" y="1354055"/>
                </a:lnTo>
                <a:lnTo>
                  <a:pt x="6939800" y="1385545"/>
                </a:lnTo>
                <a:cubicBezTo>
                  <a:pt x="6932802" y="1392543"/>
                  <a:pt x="6924930" y="1400415"/>
                  <a:pt x="6916182" y="1409162"/>
                </a:cubicBezTo>
                <a:cubicBezTo>
                  <a:pt x="6907436" y="1417909"/>
                  <a:pt x="6903062" y="1429281"/>
                  <a:pt x="6903062" y="1443276"/>
                </a:cubicBezTo>
                <a:cubicBezTo>
                  <a:pt x="6903062" y="1446775"/>
                  <a:pt x="6897814" y="1453772"/>
                  <a:pt x="6887318" y="1464269"/>
                </a:cubicBezTo>
                <a:cubicBezTo>
                  <a:pt x="6873322" y="1464269"/>
                  <a:pt x="6862826" y="1473016"/>
                  <a:pt x="6855828" y="1490510"/>
                </a:cubicBezTo>
                <a:cubicBezTo>
                  <a:pt x="6848830" y="1511504"/>
                  <a:pt x="6842707" y="1532496"/>
                  <a:pt x="6837459" y="1553490"/>
                </a:cubicBezTo>
                <a:cubicBezTo>
                  <a:pt x="6832210" y="1574483"/>
                  <a:pt x="6826088" y="1597225"/>
                  <a:pt x="6819090" y="1621717"/>
                </a:cubicBezTo>
                <a:cubicBezTo>
                  <a:pt x="6815591" y="1628715"/>
                  <a:pt x="6814716" y="1638337"/>
                  <a:pt x="6816466" y="1650583"/>
                </a:cubicBezTo>
                <a:cubicBezTo>
                  <a:pt x="6818216" y="1662829"/>
                  <a:pt x="6819090" y="1674200"/>
                  <a:pt x="6819090" y="1684696"/>
                </a:cubicBezTo>
                <a:lnTo>
                  <a:pt x="6819090" y="1705690"/>
                </a:lnTo>
                <a:cubicBezTo>
                  <a:pt x="6812092" y="1723184"/>
                  <a:pt x="6803345" y="1740678"/>
                  <a:pt x="6792848" y="1758173"/>
                </a:cubicBezTo>
                <a:cubicBezTo>
                  <a:pt x="6785850" y="1772168"/>
                  <a:pt x="6778853" y="1782664"/>
                  <a:pt x="6771856" y="1789662"/>
                </a:cubicBezTo>
                <a:lnTo>
                  <a:pt x="6761359" y="1789662"/>
                </a:lnTo>
                <a:lnTo>
                  <a:pt x="6777104" y="1821152"/>
                </a:lnTo>
                <a:cubicBezTo>
                  <a:pt x="6784102" y="1828149"/>
                  <a:pt x="6790224" y="1836896"/>
                  <a:pt x="6795472" y="1847393"/>
                </a:cubicBezTo>
                <a:cubicBezTo>
                  <a:pt x="6800721" y="1857890"/>
                  <a:pt x="6806844" y="1866637"/>
                  <a:pt x="6813842" y="1873634"/>
                </a:cubicBezTo>
                <a:lnTo>
                  <a:pt x="6845331" y="1889379"/>
                </a:lnTo>
                <a:cubicBezTo>
                  <a:pt x="6855828" y="1899876"/>
                  <a:pt x="6861076" y="1903375"/>
                  <a:pt x="6861076" y="1899876"/>
                </a:cubicBezTo>
                <a:cubicBezTo>
                  <a:pt x="6868074" y="1913871"/>
                  <a:pt x="6872447" y="1926992"/>
                  <a:pt x="6874197" y="1939238"/>
                </a:cubicBezTo>
                <a:cubicBezTo>
                  <a:pt x="6875946" y="1951484"/>
                  <a:pt x="6880320" y="1962855"/>
                  <a:pt x="6887318" y="1973352"/>
                </a:cubicBezTo>
                <a:cubicBezTo>
                  <a:pt x="6901312" y="2011839"/>
                  <a:pt x="6915308" y="2049452"/>
                  <a:pt x="6929304" y="2086190"/>
                </a:cubicBezTo>
                <a:cubicBezTo>
                  <a:pt x="6943299" y="2122928"/>
                  <a:pt x="6964292" y="2158791"/>
                  <a:pt x="6992282" y="2193779"/>
                </a:cubicBezTo>
                <a:cubicBezTo>
                  <a:pt x="7020274" y="2228768"/>
                  <a:pt x="7050014" y="2261132"/>
                  <a:pt x="7081504" y="2290872"/>
                </a:cubicBezTo>
                <a:cubicBezTo>
                  <a:pt x="7112994" y="2320613"/>
                  <a:pt x="7147982" y="2345979"/>
                  <a:pt x="7186469" y="2366972"/>
                </a:cubicBezTo>
                <a:cubicBezTo>
                  <a:pt x="7193467" y="2373970"/>
                  <a:pt x="7199590" y="2377469"/>
                  <a:pt x="7204838" y="2377469"/>
                </a:cubicBezTo>
                <a:cubicBezTo>
                  <a:pt x="7210086" y="2377469"/>
                  <a:pt x="7216209" y="2379218"/>
                  <a:pt x="7223207" y="2382717"/>
                </a:cubicBezTo>
                <a:cubicBezTo>
                  <a:pt x="7223207" y="2379218"/>
                  <a:pt x="7224957" y="2377469"/>
                  <a:pt x="7228456" y="2377469"/>
                </a:cubicBezTo>
                <a:cubicBezTo>
                  <a:pt x="7193467" y="2359975"/>
                  <a:pt x="7166350" y="2337232"/>
                  <a:pt x="7147107" y="2309241"/>
                </a:cubicBezTo>
                <a:cubicBezTo>
                  <a:pt x="7127864" y="2281251"/>
                  <a:pt x="7107745" y="2253260"/>
                  <a:pt x="7086752" y="2225269"/>
                </a:cubicBezTo>
                <a:cubicBezTo>
                  <a:pt x="7093750" y="2232267"/>
                  <a:pt x="7101622" y="2239264"/>
                  <a:pt x="7110369" y="2246262"/>
                </a:cubicBezTo>
                <a:cubicBezTo>
                  <a:pt x="7119116" y="2253260"/>
                  <a:pt x="7128738" y="2260258"/>
                  <a:pt x="7139234" y="2267255"/>
                </a:cubicBezTo>
                <a:cubicBezTo>
                  <a:pt x="7156729" y="2284749"/>
                  <a:pt x="7175972" y="2301369"/>
                  <a:pt x="7196966" y="2317114"/>
                </a:cubicBezTo>
                <a:cubicBezTo>
                  <a:pt x="7217959" y="2332859"/>
                  <a:pt x="7240701" y="2349478"/>
                  <a:pt x="7265194" y="2366972"/>
                </a:cubicBezTo>
                <a:cubicBezTo>
                  <a:pt x="7279188" y="2377469"/>
                  <a:pt x="7293184" y="2387966"/>
                  <a:pt x="7307180" y="2398462"/>
                </a:cubicBezTo>
                <a:cubicBezTo>
                  <a:pt x="7321175" y="2408959"/>
                  <a:pt x="7336919" y="2417706"/>
                  <a:pt x="7354414" y="2424703"/>
                </a:cubicBezTo>
                <a:cubicBezTo>
                  <a:pt x="7382405" y="2435200"/>
                  <a:pt x="7413019" y="2443947"/>
                  <a:pt x="7446258" y="2450945"/>
                </a:cubicBezTo>
                <a:cubicBezTo>
                  <a:pt x="7479498" y="2457942"/>
                  <a:pt x="7511862" y="2464940"/>
                  <a:pt x="7543352" y="2471938"/>
                </a:cubicBezTo>
                <a:cubicBezTo>
                  <a:pt x="7550350" y="2475437"/>
                  <a:pt x="7556472" y="2475437"/>
                  <a:pt x="7561720" y="2471938"/>
                </a:cubicBezTo>
                <a:cubicBezTo>
                  <a:pt x="7566969" y="2468439"/>
                  <a:pt x="7573092" y="2466690"/>
                  <a:pt x="7580090" y="2466690"/>
                </a:cubicBezTo>
                <a:cubicBezTo>
                  <a:pt x="7597584" y="2470188"/>
                  <a:pt x="7616828" y="2474562"/>
                  <a:pt x="7637820" y="2479810"/>
                </a:cubicBezTo>
                <a:cubicBezTo>
                  <a:pt x="7658814" y="2485059"/>
                  <a:pt x="7679807" y="2489432"/>
                  <a:pt x="7700800" y="2492931"/>
                </a:cubicBezTo>
                <a:cubicBezTo>
                  <a:pt x="7746285" y="2499929"/>
                  <a:pt x="7779524" y="2485933"/>
                  <a:pt x="7800517" y="2450945"/>
                </a:cubicBezTo>
                <a:cubicBezTo>
                  <a:pt x="7786522" y="2443947"/>
                  <a:pt x="7776026" y="2436950"/>
                  <a:pt x="7769028" y="2429952"/>
                </a:cubicBezTo>
                <a:lnTo>
                  <a:pt x="7763779" y="2435200"/>
                </a:lnTo>
                <a:cubicBezTo>
                  <a:pt x="7767278" y="2438699"/>
                  <a:pt x="7769028" y="2441323"/>
                  <a:pt x="7769028" y="2443072"/>
                </a:cubicBezTo>
                <a:cubicBezTo>
                  <a:pt x="7769028" y="2444822"/>
                  <a:pt x="7770777" y="2447446"/>
                  <a:pt x="7774276" y="2450945"/>
                </a:cubicBezTo>
                <a:cubicBezTo>
                  <a:pt x="7767278" y="2454444"/>
                  <a:pt x="7762905" y="2455318"/>
                  <a:pt x="7761156" y="2453569"/>
                </a:cubicBezTo>
                <a:cubicBezTo>
                  <a:pt x="7759406" y="2451820"/>
                  <a:pt x="7755032" y="2450945"/>
                  <a:pt x="7748035" y="2450945"/>
                </a:cubicBezTo>
                <a:lnTo>
                  <a:pt x="7669310" y="2403710"/>
                </a:lnTo>
                <a:cubicBezTo>
                  <a:pt x="7658814" y="2400212"/>
                  <a:pt x="7651816" y="2393214"/>
                  <a:pt x="7648317" y="2382717"/>
                </a:cubicBezTo>
                <a:cubicBezTo>
                  <a:pt x="7655316" y="2379218"/>
                  <a:pt x="7660564" y="2374845"/>
                  <a:pt x="7664062" y="2369597"/>
                </a:cubicBezTo>
                <a:cubicBezTo>
                  <a:pt x="7667560" y="2364348"/>
                  <a:pt x="7672809" y="2361724"/>
                  <a:pt x="7679807" y="2361724"/>
                </a:cubicBezTo>
                <a:cubicBezTo>
                  <a:pt x="7697301" y="2368722"/>
                  <a:pt x="7714795" y="2376594"/>
                  <a:pt x="7732290" y="2385341"/>
                </a:cubicBezTo>
                <a:cubicBezTo>
                  <a:pt x="7749784" y="2394088"/>
                  <a:pt x="7767278" y="2401961"/>
                  <a:pt x="7784772" y="2408959"/>
                </a:cubicBezTo>
                <a:lnTo>
                  <a:pt x="7790020" y="2408959"/>
                </a:lnTo>
                <a:cubicBezTo>
                  <a:pt x="7818012" y="2447446"/>
                  <a:pt x="7840754" y="2447446"/>
                  <a:pt x="7858248" y="2408959"/>
                </a:cubicBezTo>
                <a:cubicBezTo>
                  <a:pt x="7840754" y="2384467"/>
                  <a:pt x="7818012" y="2370471"/>
                  <a:pt x="7790020" y="2366972"/>
                </a:cubicBezTo>
                <a:cubicBezTo>
                  <a:pt x="7790020" y="2366972"/>
                  <a:pt x="7783023" y="2363473"/>
                  <a:pt x="7769028" y="2356476"/>
                </a:cubicBezTo>
                <a:cubicBezTo>
                  <a:pt x="7769028" y="2349478"/>
                  <a:pt x="7767278" y="2344230"/>
                  <a:pt x="7763779" y="2340731"/>
                </a:cubicBezTo>
                <a:cubicBezTo>
                  <a:pt x="7746285" y="2326736"/>
                  <a:pt x="7727916" y="2313615"/>
                  <a:pt x="7708672" y="2301369"/>
                </a:cubicBezTo>
                <a:cubicBezTo>
                  <a:pt x="7689429" y="2289123"/>
                  <a:pt x="7667560" y="2279501"/>
                  <a:pt x="7643069" y="2272503"/>
                </a:cubicBezTo>
                <a:cubicBezTo>
                  <a:pt x="7636072" y="2272503"/>
                  <a:pt x="7625575" y="2267255"/>
                  <a:pt x="7611579" y="2256759"/>
                </a:cubicBezTo>
                <a:lnTo>
                  <a:pt x="7632572" y="2256759"/>
                </a:lnTo>
                <a:cubicBezTo>
                  <a:pt x="7636072" y="2256759"/>
                  <a:pt x="7637820" y="2255009"/>
                  <a:pt x="7637820" y="2251511"/>
                </a:cubicBezTo>
                <a:cubicBezTo>
                  <a:pt x="7651816" y="2258508"/>
                  <a:pt x="7665812" y="2263756"/>
                  <a:pt x="7679807" y="2267255"/>
                </a:cubicBezTo>
                <a:cubicBezTo>
                  <a:pt x="7693802" y="2270754"/>
                  <a:pt x="7706048" y="2277752"/>
                  <a:pt x="7716545" y="2288248"/>
                </a:cubicBezTo>
                <a:cubicBezTo>
                  <a:pt x="7737538" y="2305743"/>
                  <a:pt x="7763779" y="2309241"/>
                  <a:pt x="7795269" y="2298745"/>
                </a:cubicBezTo>
                <a:cubicBezTo>
                  <a:pt x="7795269" y="2281251"/>
                  <a:pt x="7790020" y="2272503"/>
                  <a:pt x="7779524" y="2272503"/>
                </a:cubicBezTo>
                <a:cubicBezTo>
                  <a:pt x="7769028" y="2272503"/>
                  <a:pt x="7756782" y="2269005"/>
                  <a:pt x="7742786" y="2262007"/>
                </a:cubicBezTo>
                <a:cubicBezTo>
                  <a:pt x="7760280" y="2258508"/>
                  <a:pt x="7776900" y="2256759"/>
                  <a:pt x="7792645" y="2256759"/>
                </a:cubicBezTo>
                <a:cubicBezTo>
                  <a:pt x="7808390" y="2256759"/>
                  <a:pt x="7825009" y="2255009"/>
                  <a:pt x="7842504" y="2251511"/>
                </a:cubicBezTo>
                <a:cubicBezTo>
                  <a:pt x="7849502" y="2248012"/>
                  <a:pt x="7856498" y="2245387"/>
                  <a:pt x="7863496" y="2243638"/>
                </a:cubicBezTo>
                <a:cubicBezTo>
                  <a:pt x="7870494" y="2241889"/>
                  <a:pt x="7875742" y="2239264"/>
                  <a:pt x="7879242" y="2235766"/>
                </a:cubicBezTo>
                <a:cubicBezTo>
                  <a:pt x="7893236" y="2207775"/>
                  <a:pt x="7905482" y="2181533"/>
                  <a:pt x="7915979" y="2157041"/>
                </a:cubicBezTo>
                <a:cubicBezTo>
                  <a:pt x="7926476" y="2132549"/>
                  <a:pt x="7928226" y="2106308"/>
                  <a:pt x="7921228" y="2078317"/>
                </a:cubicBezTo>
                <a:cubicBezTo>
                  <a:pt x="7921228" y="2064322"/>
                  <a:pt x="7912480" y="2053825"/>
                  <a:pt x="7894986" y="2046828"/>
                </a:cubicBezTo>
                <a:cubicBezTo>
                  <a:pt x="7866995" y="2046828"/>
                  <a:pt x="7846002" y="2041579"/>
                  <a:pt x="7832007" y="2031083"/>
                </a:cubicBezTo>
                <a:cubicBezTo>
                  <a:pt x="7814512" y="2024085"/>
                  <a:pt x="7798768" y="2017962"/>
                  <a:pt x="7784772" y="2012714"/>
                </a:cubicBezTo>
                <a:cubicBezTo>
                  <a:pt x="7770777" y="2007465"/>
                  <a:pt x="7756782" y="2001343"/>
                  <a:pt x="7742786" y="1994345"/>
                </a:cubicBezTo>
                <a:lnTo>
                  <a:pt x="7742786" y="1989096"/>
                </a:lnTo>
                <a:cubicBezTo>
                  <a:pt x="7721794" y="1989096"/>
                  <a:pt x="7702550" y="1988222"/>
                  <a:pt x="7685056" y="1986473"/>
                </a:cubicBezTo>
                <a:cubicBezTo>
                  <a:pt x="7667560" y="1984723"/>
                  <a:pt x="7651816" y="1973352"/>
                  <a:pt x="7637820" y="1952359"/>
                </a:cubicBezTo>
                <a:cubicBezTo>
                  <a:pt x="7637820" y="1948860"/>
                  <a:pt x="7632572" y="1947110"/>
                  <a:pt x="7622076" y="1947110"/>
                </a:cubicBezTo>
                <a:cubicBezTo>
                  <a:pt x="7590586" y="1947110"/>
                  <a:pt x="7580090" y="1934864"/>
                  <a:pt x="7590586" y="1910373"/>
                </a:cubicBezTo>
                <a:cubicBezTo>
                  <a:pt x="7573092" y="1903375"/>
                  <a:pt x="7553848" y="1899001"/>
                  <a:pt x="7532856" y="1897252"/>
                </a:cubicBezTo>
                <a:cubicBezTo>
                  <a:pt x="7511862" y="1895502"/>
                  <a:pt x="7490869" y="1891129"/>
                  <a:pt x="7469876" y="1884131"/>
                </a:cubicBezTo>
                <a:cubicBezTo>
                  <a:pt x="7469876" y="1845644"/>
                  <a:pt x="7457630" y="1829899"/>
                  <a:pt x="7433138" y="1836896"/>
                </a:cubicBezTo>
                <a:cubicBezTo>
                  <a:pt x="7415644" y="1840395"/>
                  <a:pt x="7398150" y="1843019"/>
                  <a:pt x="7380656" y="1844769"/>
                </a:cubicBezTo>
                <a:cubicBezTo>
                  <a:pt x="7363160" y="1846519"/>
                  <a:pt x="7345667" y="1847393"/>
                  <a:pt x="7328172" y="1847393"/>
                </a:cubicBezTo>
                <a:cubicBezTo>
                  <a:pt x="7324674" y="1847393"/>
                  <a:pt x="7322050" y="1846519"/>
                  <a:pt x="7320300" y="1844769"/>
                </a:cubicBezTo>
                <a:cubicBezTo>
                  <a:pt x="7318550" y="1843019"/>
                  <a:pt x="7314178" y="1842145"/>
                  <a:pt x="7307180" y="1842145"/>
                </a:cubicBezTo>
                <a:cubicBezTo>
                  <a:pt x="7321175" y="1835147"/>
                  <a:pt x="7334296" y="1829899"/>
                  <a:pt x="7346542" y="1826400"/>
                </a:cubicBezTo>
                <a:cubicBezTo>
                  <a:pt x="7358788" y="1822901"/>
                  <a:pt x="7368409" y="1817653"/>
                  <a:pt x="7375407" y="1810655"/>
                </a:cubicBezTo>
                <a:cubicBezTo>
                  <a:pt x="7371908" y="1803658"/>
                  <a:pt x="7364910" y="1794910"/>
                  <a:pt x="7354414" y="1784414"/>
                </a:cubicBezTo>
                <a:cubicBezTo>
                  <a:pt x="7347416" y="1801908"/>
                  <a:pt x="7337794" y="1806281"/>
                  <a:pt x="7325548" y="1797534"/>
                </a:cubicBezTo>
                <a:cubicBezTo>
                  <a:pt x="7313302" y="1788787"/>
                  <a:pt x="7301931" y="1787913"/>
                  <a:pt x="7291434" y="1794910"/>
                </a:cubicBezTo>
                <a:lnTo>
                  <a:pt x="7286186" y="1789662"/>
                </a:lnTo>
                <a:cubicBezTo>
                  <a:pt x="7293184" y="1775667"/>
                  <a:pt x="7300182" y="1765170"/>
                  <a:pt x="7307180" y="1758173"/>
                </a:cubicBezTo>
                <a:cubicBezTo>
                  <a:pt x="7293184" y="1761671"/>
                  <a:pt x="7279188" y="1763421"/>
                  <a:pt x="7265194" y="1763421"/>
                </a:cubicBezTo>
                <a:cubicBezTo>
                  <a:pt x="7251198" y="1763421"/>
                  <a:pt x="7235454" y="1765170"/>
                  <a:pt x="7217959" y="1768669"/>
                </a:cubicBezTo>
                <a:lnTo>
                  <a:pt x="7217959" y="1773917"/>
                </a:lnTo>
                <a:cubicBezTo>
                  <a:pt x="7217959" y="1777416"/>
                  <a:pt x="7217959" y="1779165"/>
                  <a:pt x="7217959" y="1779165"/>
                </a:cubicBezTo>
                <a:cubicBezTo>
                  <a:pt x="7224957" y="1786163"/>
                  <a:pt x="7231954" y="1789662"/>
                  <a:pt x="7238952" y="1789662"/>
                </a:cubicBezTo>
                <a:cubicBezTo>
                  <a:pt x="7245950" y="1789662"/>
                  <a:pt x="7252072" y="1788787"/>
                  <a:pt x="7257320" y="1787038"/>
                </a:cubicBezTo>
                <a:cubicBezTo>
                  <a:pt x="7262569" y="1785289"/>
                  <a:pt x="7268692" y="1784414"/>
                  <a:pt x="7275690" y="1784414"/>
                </a:cubicBezTo>
                <a:cubicBezTo>
                  <a:pt x="7258196" y="1801908"/>
                  <a:pt x="7239826" y="1812405"/>
                  <a:pt x="7220582" y="1815904"/>
                </a:cubicBezTo>
                <a:cubicBezTo>
                  <a:pt x="7201340" y="1819402"/>
                  <a:pt x="7182970" y="1829899"/>
                  <a:pt x="7165476" y="1847393"/>
                </a:cubicBezTo>
                <a:cubicBezTo>
                  <a:pt x="7154980" y="1861388"/>
                  <a:pt x="7140109" y="1867511"/>
                  <a:pt x="7120866" y="1865762"/>
                </a:cubicBezTo>
                <a:cubicBezTo>
                  <a:pt x="7101622" y="1864013"/>
                  <a:pt x="7083254" y="1859639"/>
                  <a:pt x="7065759" y="1852641"/>
                </a:cubicBezTo>
                <a:cubicBezTo>
                  <a:pt x="7058760" y="1849143"/>
                  <a:pt x="7052638" y="1847393"/>
                  <a:pt x="7047390" y="1847393"/>
                </a:cubicBezTo>
                <a:cubicBezTo>
                  <a:pt x="7042142" y="1847393"/>
                  <a:pt x="7036019" y="1845644"/>
                  <a:pt x="7029021" y="1842145"/>
                </a:cubicBezTo>
                <a:cubicBezTo>
                  <a:pt x="6997531" y="1838646"/>
                  <a:pt x="6974788" y="1822901"/>
                  <a:pt x="6960794" y="1794910"/>
                </a:cubicBezTo>
                <a:cubicBezTo>
                  <a:pt x="6946798" y="1766919"/>
                  <a:pt x="6948547" y="1738929"/>
                  <a:pt x="6966042" y="1710938"/>
                </a:cubicBezTo>
                <a:cubicBezTo>
                  <a:pt x="6976538" y="1693444"/>
                  <a:pt x="6986160" y="1676824"/>
                  <a:pt x="6994907" y="1661079"/>
                </a:cubicBezTo>
                <a:cubicBezTo>
                  <a:pt x="7003654" y="1645335"/>
                  <a:pt x="7013276" y="1628715"/>
                  <a:pt x="7023772" y="1611221"/>
                </a:cubicBezTo>
                <a:cubicBezTo>
                  <a:pt x="7023772" y="1611221"/>
                  <a:pt x="7027271" y="1604223"/>
                  <a:pt x="7034269" y="1590228"/>
                </a:cubicBezTo>
                <a:cubicBezTo>
                  <a:pt x="7037768" y="1597225"/>
                  <a:pt x="7041267" y="1601599"/>
                  <a:pt x="7044766" y="1603348"/>
                </a:cubicBezTo>
                <a:cubicBezTo>
                  <a:pt x="7048264" y="1605098"/>
                  <a:pt x="7051764" y="1607722"/>
                  <a:pt x="7055262" y="1611221"/>
                </a:cubicBezTo>
                <a:cubicBezTo>
                  <a:pt x="7062260" y="1604223"/>
                  <a:pt x="7069258" y="1596351"/>
                  <a:pt x="7076256" y="1587604"/>
                </a:cubicBezTo>
                <a:cubicBezTo>
                  <a:pt x="7083254" y="1578856"/>
                  <a:pt x="7090250" y="1572733"/>
                  <a:pt x="7097248" y="1569235"/>
                </a:cubicBezTo>
                <a:cubicBezTo>
                  <a:pt x="7121740" y="1562237"/>
                  <a:pt x="7145358" y="1556114"/>
                  <a:pt x="7168100" y="1550866"/>
                </a:cubicBezTo>
                <a:cubicBezTo>
                  <a:pt x="7190842" y="1545617"/>
                  <a:pt x="7214460" y="1539494"/>
                  <a:pt x="7238952" y="1532496"/>
                </a:cubicBezTo>
                <a:cubicBezTo>
                  <a:pt x="7266942" y="1525499"/>
                  <a:pt x="7294059" y="1519376"/>
                  <a:pt x="7320300" y="1514128"/>
                </a:cubicBezTo>
                <a:cubicBezTo>
                  <a:pt x="7346542" y="1508879"/>
                  <a:pt x="7373658" y="1502756"/>
                  <a:pt x="7401648" y="1495759"/>
                </a:cubicBezTo>
                <a:cubicBezTo>
                  <a:pt x="7415644" y="1495759"/>
                  <a:pt x="7440136" y="1492260"/>
                  <a:pt x="7475124" y="1485262"/>
                </a:cubicBezTo>
                <a:cubicBezTo>
                  <a:pt x="7482122" y="1485262"/>
                  <a:pt x="7485620" y="1483513"/>
                  <a:pt x="7485620" y="1480014"/>
                </a:cubicBezTo>
                <a:cubicBezTo>
                  <a:pt x="7506614" y="1466019"/>
                  <a:pt x="7522358" y="1464269"/>
                  <a:pt x="7532856" y="1474766"/>
                </a:cubicBezTo>
                <a:cubicBezTo>
                  <a:pt x="7543352" y="1474766"/>
                  <a:pt x="7551224" y="1473891"/>
                  <a:pt x="7556472" y="1472141"/>
                </a:cubicBezTo>
                <a:cubicBezTo>
                  <a:pt x="7561720" y="1470392"/>
                  <a:pt x="7567844" y="1471267"/>
                  <a:pt x="7574842" y="1474766"/>
                </a:cubicBezTo>
                <a:cubicBezTo>
                  <a:pt x="7602832" y="1485262"/>
                  <a:pt x="7627324" y="1480014"/>
                  <a:pt x="7648317" y="1459021"/>
                </a:cubicBezTo>
                <a:cubicBezTo>
                  <a:pt x="7672809" y="1469517"/>
                  <a:pt x="7690304" y="1464269"/>
                  <a:pt x="7700800" y="1443276"/>
                </a:cubicBezTo>
                <a:cubicBezTo>
                  <a:pt x="7693802" y="1443276"/>
                  <a:pt x="7685056" y="1442401"/>
                  <a:pt x="7674558" y="1440652"/>
                </a:cubicBezTo>
                <a:cubicBezTo>
                  <a:pt x="7664062" y="1438902"/>
                  <a:pt x="7653566" y="1438028"/>
                  <a:pt x="7643069" y="1438028"/>
                </a:cubicBezTo>
                <a:cubicBezTo>
                  <a:pt x="7615078" y="1441526"/>
                  <a:pt x="7587088" y="1445025"/>
                  <a:pt x="7559097" y="1448524"/>
                </a:cubicBezTo>
                <a:cubicBezTo>
                  <a:pt x="7531106" y="1452023"/>
                  <a:pt x="7503116" y="1455522"/>
                  <a:pt x="7475124" y="1459021"/>
                </a:cubicBezTo>
                <a:cubicBezTo>
                  <a:pt x="7450632" y="1459021"/>
                  <a:pt x="7431388" y="1457271"/>
                  <a:pt x="7417394" y="1453772"/>
                </a:cubicBezTo>
                <a:cubicBezTo>
                  <a:pt x="7410396" y="1453772"/>
                  <a:pt x="7405147" y="1452023"/>
                  <a:pt x="7401648" y="1448524"/>
                </a:cubicBezTo>
                <a:cubicBezTo>
                  <a:pt x="7398150" y="1445025"/>
                  <a:pt x="7394650" y="1443276"/>
                  <a:pt x="7391152" y="1443276"/>
                </a:cubicBezTo>
                <a:cubicBezTo>
                  <a:pt x="7380656" y="1443276"/>
                  <a:pt x="7370159" y="1444151"/>
                  <a:pt x="7359662" y="1445900"/>
                </a:cubicBezTo>
                <a:cubicBezTo>
                  <a:pt x="7349166" y="1447650"/>
                  <a:pt x="7336919" y="1450274"/>
                  <a:pt x="7322924" y="1453772"/>
                </a:cubicBezTo>
                <a:cubicBezTo>
                  <a:pt x="7329922" y="1446775"/>
                  <a:pt x="7337794" y="1440652"/>
                  <a:pt x="7346542" y="1435404"/>
                </a:cubicBezTo>
                <a:cubicBezTo>
                  <a:pt x="7355288" y="1430155"/>
                  <a:pt x="7363160" y="1425782"/>
                  <a:pt x="7370159" y="1422283"/>
                </a:cubicBezTo>
                <a:cubicBezTo>
                  <a:pt x="7377157" y="1418784"/>
                  <a:pt x="7385029" y="1417909"/>
                  <a:pt x="7393776" y="1419659"/>
                </a:cubicBezTo>
                <a:cubicBezTo>
                  <a:pt x="7402522" y="1421408"/>
                  <a:pt x="7410396" y="1420533"/>
                  <a:pt x="7417394" y="1417035"/>
                </a:cubicBezTo>
                <a:cubicBezTo>
                  <a:pt x="7424391" y="1417035"/>
                  <a:pt x="7429639" y="1415285"/>
                  <a:pt x="7433138" y="1411786"/>
                </a:cubicBezTo>
                <a:cubicBezTo>
                  <a:pt x="7436637" y="1408287"/>
                  <a:pt x="7441885" y="1406538"/>
                  <a:pt x="7448882" y="1406538"/>
                </a:cubicBezTo>
                <a:cubicBezTo>
                  <a:pt x="7462878" y="1406538"/>
                  <a:pt x="7476874" y="1404789"/>
                  <a:pt x="7490869" y="1401290"/>
                </a:cubicBezTo>
                <a:cubicBezTo>
                  <a:pt x="7504864" y="1397791"/>
                  <a:pt x="7518860" y="1397791"/>
                  <a:pt x="7532856" y="1401290"/>
                </a:cubicBezTo>
                <a:cubicBezTo>
                  <a:pt x="7553848" y="1408287"/>
                  <a:pt x="7574842" y="1407413"/>
                  <a:pt x="7595835" y="1398666"/>
                </a:cubicBezTo>
                <a:cubicBezTo>
                  <a:pt x="7616828" y="1389919"/>
                  <a:pt x="7636072" y="1389044"/>
                  <a:pt x="7653566" y="1396041"/>
                </a:cubicBezTo>
                <a:lnTo>
                  <a:pt x="7658814" y="1396041"/>
                </a:lnTo>
                <a:cubicBezTo>
                  <a:pt x="7665812" y="1389044"/>
                  <a:pt x="7673684" y="1383795"/>
                  <a:pt x="7682431" y="1380297"/>
                </a:cubicBezTo>
                <a:cubicBezTo>
                  <a:pt x="7691178" y="1376798"/>
                  <a:pt x="7699050" y="1382046"/>
                  <a:pt x="7706048" y="1396041"/>
                </a:cubicBezTo>
                <a:cubicBezTo>
                  <a:pt x="7706048" y="1399540"/>
                  <a:pt x="7709547" y="1401290"/>
                  <a:pt x="7716545" y="1401290"/>
                </a:cubicBezTo>
                <a:cubicBezTo>
                  <a:pt x="7734039" y="1394292"/>
                  <a:pt x="7749784" y="1389919"/>
                  <a:pt x="7763779" y="1388169"/>
                </a:cubicBezTo>
                <a:cubicBezTo>
                  <a:pt x="7777775" y="1386420"/>
                  <a:pt x="7793519" y="1382046"/>
                  <a:pt x="7811014" y="1375048"/>
                </a:cubicBezTo>
                <a:cubicBezTo>
                  <a:pt x="7818012" y="1371550"/>
                  <a:pt x="7828508" y="1369800"/>
                  <a:pt x="7842504" y="1369800"/>
                </a:cubicBezTo>
                <a:cubicBezTo>
                  <a:pt x="7853000" y="1369800"/>
                  <a:pt x="7863496" y="1370675"/>
                  <a:pt x="7873994" y="1372424"/>
                </a:cubicBezTo>
                <a:cubicBezTo>
                  <a:pt x="7884490" y="1374174"/>
                  <a:pt x="7896736" y="1375048"/>
                  <a:pt x="7910731" y="1375048"/>
                </a:cubicBezTo>
                <a:cubicBezTo>
                  <a:pt x="7924726" y="1378547"/>
                  <a:pt x="7938722" y="1380297"/>
                  <a:pt x="7952717" y="1380297"/>
                </a:cubicBezTo>
                <a:cubicBezTo>
                  <a:pt x="7966712" y="1380297"/>
                  <a:pt x="7982457" y="1380297"/>
                  <a:pt x="7999952" y="1380297"/>
                </a:cubicBezTo>
                <a:lnTo>
                  <a:pt x="7999952" y="1375048"/>
                </a:lnTo>
                <a:cubicBezTo>
                  <a:pt x="7999952" y="1350556"/>
                  <a:pt x="8006950" y="1338310"/>
                  <a:pt x="8020945" y="1338310"/>
                </a:cubicBezTo>
                <a:cubicBezTo>
                  <a:pt x="8027942" y="1338310"/>
                  <a:pt x="8034066" y="1340935"/>
                  <a:pt x="8039314" y="1346183"/>
                </a:cubicBezTo>
                <a:cubicBezTo>
                  <a:pt x="8044562" y="1351431"/>
                  <a:pt x="8050685" y="1357554"/>
                  <a:pt x="8057682" y="1364552"/>
                </a:cubicBezTo>
                <a:cubicBezTo>
                  <a:pt x="8071678" y="1385545"/>
                  <a:pt x="8090922" y="1392543"/>
                  <a:pt x="8115414" y="1385545"/>
                </a:cubicBezTo>
                <a:lnTo>
                  <a:pt x="8162648" y="1369800"/>
                </a:lnTo>
                <a:cubicBezTo>
                  <a:pt x="8152152" y="1359304"/>
                  <a:pt x="8145154" y="1354055"/>
                  <a:pt x="8141655" y="1354055"/>
                </a:cubicBezTo>
                <a:lnTo>
                  <a:pt x="8262366" y="1354055"/>
                </a:lnTo>
                <a:lnTo>
                  <a:pt x="8262366" y="1333062"/>
                </a:lnTo>
                <a:cubicBezTo>
                  <a:pt x="8283358" y="1347057"/>
                  <a:pt x="8299103" y="1355805"/>
                  <a:pt x="8309600" y="1359304"/>
                </a:cubicBezTo>
                <a:cubicBezTo>
                  <a:pt x="8313099" y="1352306"/>
                  <a:pt x="8316598" y="1343559"/>
                  <a:pt x="8320096" y="1333062"/>
                </a:cubicBezTo>
                <a:cubicBezTo>
                  <a:pt x="8323595" y="1322566"/>
                  <a:pt x="8327094" y="1312069"/>
                  <a:pt x="8330593" y="1301572"/>
                </a:cubicBezTo>
                <a:cubicBezTo>
                  <a:pt x="8344588" y="1263085"/>
                  <a:pt x="8339340" y="1235094"/>
                  <a:pt x="8314848" y="1217600"/>
                </a:cubicBezTo>
                <a:cubicBezTo>
                  <a:pt x="8307850" y="1203605"/>
                  <a:pt x="8304351" y="1193108"/>
                  <a:pt x="8304351" y="1186110"/>
                </a:cubicBezTo>
                <a:cubicBezTo>
                  <a:pt x="8297354" y="1161619"/>
                  <a:pt x="8293855" y="1138001"/>
                  <a:pt x="8293855" y="1115259"/>
                </a:cubicBezTo>
                <a:cubicBezTo>
                  <a:pt x="8293855" y="1092516"/>
                  <a:pt x="8290356" y="1068899"/>
                  <a:pt x="8283358" y="1044407"/>
                </a:cubicBezTo>
                <a:cubicBezTo>
                  <a:pt x="8279860" y="1026913"/>
                  <a:pt x="8279860" y="1009418"/>
                  <a:pt x="8283358" y="991924"/>
                </a:cubicBezTo>
                <a:cubicBezTo>
                  <a:pt x="8286857" y="974430"/>
                  <a:pt x="8281609" y="958685"/>
                  <a:pt x="8267614" y="944690"/>
                </a:cubicBezTo>
                <a:cubicBezTo>
                  <a:pt x="8250119" y="948189"/>
                  <a:pt x="8235250" y="950813"/>
                  <a:pt x="8223004" y="952562"/>
                </a:cubicBezTo>
                <a:cubicBezTo>
                  <a:pt x="8210757" y="954312"/>
                  <a:pt x="8197636" y="956936"/>
                  <a:pt x="8183642" y="960435"/>
                </a:cubicBezTo>
                <a:cubicBezTo>
                  <a:pt x="8162648" y="960435"/>
                  <a:pt x="8150402" y="967433"/>
                  <a:pt x="8146904" y="981428"/>
                </a:cubicBezTo>
                <a:cubicBezTo>
                  <a:pt x="8139906" y="991924"/>
                  <a:pt x="8132908" y="1001546"/>
                  <a:pt x="8125910" y="1010293"/>
                </a:cubicBezTo>
                <a:cubicBezTo>
                  <a:pt x="8118912" y="1019040"/>
                  <a:pt x="8108416" y="1023414"/>
                  <a:pt x="8094420" y="1023414"/>
                </a:cubicBezTo>
                <a:cubicBezTo>
                  <a:pt x="8059432" y="1023414"/>
                  <a:pt x="8027942" y="1017291"/>
                  <a:pt x="7999952" y="1005045"/>
                </a:cubicBezTo>
                <a:cubicBezTo>
                  <a:pt x="7971960" y="992799"/>
                  <a:pt x="7943970" y="981428"/>
                  <a:pt x="7915979" y="970931"/>
                </a:cubicBezTo>
                <a:cubicBezTo>
                  <a:pt x="7873994" y="953437"/>
                  <a:pt x="7835506" y="939441"/>
                  <a:pt x="7800517" y="928945"/>
                </a:cubicBezTo>
                <a:cubicBezTo>
                  <a:pt x="7776026" y="921947"/>
                  <a:pt x="7752408" y="919323"/>
                  <a:pt x="7729666" y="921072"/>
                </a:cubicBezTo>
                <a:cubicBezTo>
                  <a:pt x="7706922" y="922822"/>
                  <a:pt x="7685056" y="916699"/>
                  <a:pt x="7664062" y="902703"/>
                </a:cubicBezTo>
                <a:cubicBezTo>
                  <a:pt x="7660564" y="899205"/>
                  <a:pt x="7657064" y="897456"/>
                  <a:pt x="7653566" y="897456"/>
                </a:cubicBezTo>
                <a:close/>
                <a:moveTo>
                  <a:pt x="871214" y="781993"/>
                </a:moveTo>
                <a:cubicBezTo>
                  <a:pt x="871214" y="792490"/>
                  <a:pt x="874713" y="808235"/>
                  <a:pt x="881710" y="829228"/>
                </a:cubicBezTo>
                <a:lnTo>
                  <a:pt x="892207" y="829228"/>
                </a:lnTo>
                <a:cubicBezTo>
                  <a:pt x="892207" y="822230"/>
                  <a:pt x="891332" y="814358"/>
                  <a:pt x="889583" y="805611"/>
                </a:cubicBezTo>
                <a:cubicBezTo>
                  <a:pt x="887833" y="796863"/>
                  <a:pt x="886959" y="788991"/>
                  <a:pt x="886959" y="781993"/>
                </a:cubicBezTo>
                <a:close/>
                <a:moveTo>
                  <a:pt x="4475550" y="719014"/>
                </a:moveTo>
                <a:lnTo>
                  <a:pt x="4501791" y="771497"/>
                </a:lnTo>
                <a:cubicBezTo>
                  <a:pt x="4508789" y="761000"/>
                  <a:pt x="4515787" y="748754"/>
                  <a:pt x="4522784" y="734759"/>
                </a:cubicBezTo>
                <a:cubicBezTo>
                  <a:pt x="4515787" y="731260"/>
                  <a:pt x="4508789" y="728636"/>
                  <a:pt x="4501791" y="726886"/>
                </a:cubicBezTo>
                <a:cubicBezTo>
                  <a:pt x="4494793" y="725137"/>
                  <a:pt x="4486047" y="722513"/>
                  <a:pt x="4475550" y="719014"/>
                </a:cubicBezTo>
                <a:close/>
                <a:moveTo>
                  <a:pt x="4491295" y="640290"/>
                </a:moveTo>
                <a:cubicBezTo>
                  <a:pt x="4487796" y="640290"/>
                  <a:pt x="4485171" y="641165"/>
                  <a:pt x="4483422" y="642914"/>
                </a:cubicBezTo>
                <a:cubicBezTo>
                  <a:pt x="4481673" y="644663"/>
                  <a:pt x="4479049" y="645538"/>
                  <a:pt x="4475550" y="645538"/>
                </a:cubicBezTo>
                <a:cubicBezTo>
                  <a:pt x="4479049" y="649037"/>
                  <a:pt x="4480798" y="652536"/>
                  <a:pt x="4480798" y="656035"/>
                </a:cubicBezTo>
                <a:cubicBezTo>
                  <a:pt x="4480798" y="659533"/>
                  <a:pt x="4482547" y="663033"/>
                  <a:pt x="4486047" y="666531"/>
                </a:cubicBezTo>
                <a:cubicBezTo>
                  <a:pt x="4486047" y="666531"/>
                  <a:pt x="4489545" y="666531"/>
                  <a:pt x="4496543" y="666531"/>
                </a:cubicBezTo>
                <a:cubicBezTo>
                  <a:pt x="4496543" y="659533"/>
                  <a:pt x="4495668" y="655160"/>
                  <a:pt x="4493919" y="653411"/>
                </a:cubicBezTo>
                <a:cubicBezTo>
                  <a:pt x="4492170" y="651661"/>
                  <a:pt x="4491295" y="647288"/>
                  <a:pt x="4491295" y="640290"/>
                </a:cubicBezTo>
                <a:close/>
                <a:moveTo>
                  <a:pt x="4449309" y="603552"/>
                </a:moveTo>
                <a:cubicBezTo>
                  <a:pt x="4445810" y="603552"/>
                  <a:pt x="4444061" y="604427"/>
                  <a:pt x="4444061" y="606176"/>
                </a:cubicBezTo>
                <a:cubicBezTo>
                  <a:pt x="4444061" y="607926"/>
                  <a:pt x="4442311" y="608800"/>
                  <a:pt x="4438812" y="608800"/>
                </a:cubicBezTo>
                <a:cubicBezTo>
                  <a:pt x="4445810" y="615798"/>
                  <a:pt x="4452807" y="626294"/>
                  <a:pt x="4459805" y="640290"/>
                </a:cubicBezTo>
                <a:cubicBezTo>
                  <a:pt x="4459805" y="640290"/>
                  <a:pt x="4463304" y="636791"/>
                  <a:pt x="4470302" y="629793"/>
                </a:cubicBezTo>
                <a:cubicBezTo>
                  <a:pt x="4463304" y="626294"/>
                  <a:pt x="4456306" y="617547"/>
                  <a:pt x="4449309" y="603552"/>
                </a:cubicBezTo>
                <a:close/>
                <a:moveTo>
                  <a:pt x="6551428" y="587807"/>
                </a:moveTo>
                <a:cubicBezTo>
                  <a:pt x="6544430" y="598304"/>
                  <a:pt x="6537433" y="607926"/>
                  <a:pt x="6530435" y="616673"/>
                </a:cubicBezTo>
                <a:cubicBezTo>
                  <a:pt x="6523437" y="625420"/>
                  <a:pt x="6516440" y="635042"/>
                  <a:pt x="6509442" y="645538"/>
                </a:cubicBezTo>
                <a:cubicBezTo>
                  <a:pt x="6512941" y="649037"/>
                  <a:pt x="6516440" y="650787"/>
                  <a:pt x="6519938" y="650787"/>
                </a:cubicBezTo>
                <a:cubicBezTo>
                  <a:pt x="6526936" y="643789"/>
                  <a:pt x="6534808" y="636791"/>
                  <a:pt x="6543556" y="629793"/>
                </a:cubicBezTo>
                <a:cubicBezTo>
                  <a:pt x="6552303" y="622796"/>
                  <a:pt x="6558426" y="612299"/>
                  <a:pt x="6561925" y="598304"/>
                </a:cubicBezTo>
                <a:close/>
                <a:moveTo>
                  <a:pt x="5640667" y="477593"/>
                </a:moveTo>
                <a:cubicBezTo>
                  <a:pt x="5637168" y="477593"/>
                  <a:pt x="5631919" y="481092"/>
                  <a:pt x="5624922" y="488090"/>
                </a:cubicBezTo>
                <a:cubicBezTo>
                  <a:pt x="5624922" y="495087"/>
                  <a:pt x="5628420" y="498587"/>
                  <a:pt x="5635418" y="498587"/>
                </a:cubicBezTo>
                <a:cubicBezTo>
                  <a:pt x="5635418" y="498587"/>
                  <a:pt x="5642416" y="495087"/>
                  <a:pt x="5656412" y="488090"/>
                </a:cubicBezTo>
                <a:cubicBezTo>
                  <a:pt x="5642416" y="481092"/>
                  <a:pt x="5637168" y="477593"/>
                  <a:pt x="5640667" y="477593"/>
                </a:cubicBezTo>
                <a:close/>
                <a:moveTo>
                  <a:pt x="4260371" y="309649"/>
                </a:moveTo>
                <a:cubicBezTo>
                  <a:pt x="4263869" y="320145"/>
                  <a:pt x="4265619" y="330642"/>
                  <a:pt x="4265619" y="341138"/>
                </a:cubicBezTo>
                <a:cubicBezTo>
                  <a:pt x="4265619" y="351635"/>
                  <a:pt x="4267368" y="360382"/>
                  <a:pt x="4270868" y="367379"/>
                </a:cubicBezTo>
                <a:cubicBezTo>
                  <a:pt x="4291861" y="346387"/>
                  <a:pt x="4288361" y="327143"/>
                  <a:pt x="4260371" y="309649"/>
                </a:cubicBezTo>
                <a:close/>
                <a:moveTo>
                  <a:pt x="5039247" y="293084"/>
                </a:moveTo>
                <a:cubicBezTo>
                  <a:pt x="5051384" y="294068"/>
                  <a:pt x="5062044" y="300464"/>
                  <a:pt x="5071229" y="312273"/>
                </a:cubicBezTo>
                <a:cubicBezTo>
                  <a:pt x="5083475" y="328018"/>
                  <a:pt x="5089598" y="346387"/>
                  <a:pt x="5089598" y="367379"/>
                </a:cubicBezTo>
                <a:cubicBezTo>
                  <a:pt x="5089598" y="388373"/>
                  <a:pt x="5082600" y="406742"/>
                  <a:pt x="5068604" y="422487"/>
                </a:cubicBezTo>
                <a:cubicBezTo>
                  <a:pt x="5054609" y="438232"/>
                  <a:pt x="5038864" y="446104"/>
                  <a:pt x="5021370" y="446104"/>
                </a:cubicBezTo>
                <a:cubicBezTo>
                  <a:pt x="5003876" y="446104"/>
                  <a:pt x="4988131" y="437357"/>
                  <a:pt x="4974136" y="419862"/>
                </a:cubicBezTo>
                <a:cubicBezTo>
                  <a:pt x="4960141" y="402369"/>
                  <a:pt x="4953143" y="381375"/>
                  <a:pt x="4953143" y="356883"/>
                </a:cubicBezTo>
                <a:cubicBezTo>
                  <a:pt x="4953143" y="314897"/>
                  <a:pt x="4977634" y="293904"/>
                  <a:pt x="5026619" y="293904"/>
                </a:cubicBezTo>
                <a:cubicBezTo>
                  <a:pt x="5030992" y="293029"/>
                  <a:pt x="5035202" y="292756"/>
                  <a:pt x="5039247" y="293084"/>
                </a:cubicBezTo>
                <a:close/>
                <a:moveTo>
                  <a:pt x="2867206" y="283407"/>
                </a:moveTo>
                <a:lnTo>
                  <a:pt x="2888199" y="283407"/>
                </a:lnTo>
                <a:cubicBezTo>
                  <a:pt x="2895197" y="293904"/>
                  <a:pt x="2902195" y="304400"/>
                  <a:pt x="2909192" y="314897"/>
                </a:cubicBezTo>
                <a:cubicBezTo>
                  <a:pt x="2916190" y="325393"/>
                  <a:pt x="2923188" y="335890"/>
                  <a:pt x="2930185" y="346387"/>
                </a:cubicBezTo>
                <a:cubicBezTo>
                  <a:pt x="2937183" y="353384"/>
                  <a:pt x="2940682" y="358633"/>
                  <a:pt x="2940682" y="362131"/>
                </a:cubicBezTo>
                <a:cubicBezTo>
                  <a:pt x="2947680" y="379626"/>
                  <a:pt x="2953803" y="389248"/>
                  <a:pt x="2959052" y="390997"/>
                </a:cubicBezTo>
                <a:cubicBezTo>
                  <a:pt x="2964299" y="392747"/>
                  <a:pt x="2975670" y="397120"/>
                  <a:pt x="2993165" y="404118"/>
                </a:cubicBezTo>
                <a:cubicBezTo>
                  <a:pt x="3000162" y="404118"/>
                  <a:pt x="3007160" y="406742"/>
                  <a:pt x="3014158" y="411990"/>
                </a:cubicBezTo>
                <a:cubicBezTo>
                  <a:pt x="3021155" y="417238"/>
                  <a:pt x="3029903" y="421612"/>
                  <a:pt x="3040399" y="425111"/>
                </a:cubicBezTo>
                <a:cubicBezTo>
                  <a:pt x="3036901" y="432108"/>
                  <a:pt x="3035151" y="438232"/>
                  <a:pt x="3035151" y="443479"/>
                </a:cubicBezTo>
                <a:cubicBezTo>
                  <a:pt x="3035151" y="448728"/>
                  <a:pt x="3033401" y="454851"/>
                  <a:pt x="3029903" y="461848"/>
                </a:cubicBezTo>
                <a:cubicBezTo>
                  <a:pt x="3040399" y="458350"/>
                  <a:pt x="3050021" y="455726"/>
                  <a:pt x="3058768" y="453976"/>
                </a:cubicBezTo>
                <a:cubicBezTo>
                  <a:pt x="3067515" y="452227"/>
                  <a:pt x="3077138" y="449603"/>
                  <a:pt x="3087633" y="446104"/>
                </a:cubicBezTo>
                <a:cubicBezTo>
                  <a:pt x="3094631" y="460099"/>
                  <a:pt x="3105128" y="484591"/>
                  <a:pt x="3119124" y="519579"/>
                </a:cubicBezTo>
                <a:cubicBezTo>
                  <a:pt x="3122622" y="540573"/>
                  <a:pt x="3136618" y="547570"/>
                  <a:pt x="3161110" y="540573"/>
                </a:cubicBezTo>
                <a:cubicBezTo>
                  <a:pt x="3168107" y="540573"/>
                  <a:pt x="3173355" y="538823"/>
                  <a:pt x="3176854" y="535325"/>
                </a:cubicBezTo>
                <a:lnTo>
                  <a:pt x="3176854" y="561566"/>
                </a:lnTo>
                <a:cubicBezTo>
                  <a:pt x="3180353" y="568564"/>
                  <a:pt x="3182102" y="572062"/>
                  <a:pt x="3182102" y="572062"/>
                </a:cubicBezTo>
                <a:cubicBezTo>
                  <a:pt x="3210093" y="579060"/>
                  <a:pt x="3229337" y="584308"/>
                  <a:pt x="3239834" y="587807"/>
                </a:cubicBezTo>
                <a:cubicBezTo>
                  <a:pt x="3246831" y="591306"/>
                  <a:pt x="3252079" y="593056"/>
                  <a:pt x="3255578" y="593056"/>
                </a:cubicBezTo>
                <a:cubicBezTo>
                  <a:pt x="3259077" y="593056"/>
                  <a:pt x="3262576" y="594805"/>
                  <a:pt x="3266075" y="598304"/>
                </a:cubicBezTo>
                <a:cubicBezTo>
                  <a:pt x="3280070" y="612299"/>
                  <a:pt x="3294066" y="622796"/>
                  <a:pt x="3308061" y="629793"/>
                </a:cubicBezTo>
                <a:cubicBezTo>
                  <a:pt x="3322057" y="636791"/>
                  <a:pt x="3337801" y="643789"/>
                  <a:pt x="3355296" y="650787"/>
                </a:cubicBezTo>
                <a:cubicBezTo>
                  <a:pt x="3379788" y="664782"/>
                  <a:pt x="3393783" y="677902"/>
                  <a:pt x="3397282" y="690148"/>
                </a:cubicBezTo>
                <a:cubicBezTo>
                  <a:pt x="3400780" y="702395"/>
                  <a:pt x="3400780" y="720764"/>
                  <a:pt x="3397282" y="745256"/>
                </a:cubicBezTo>
                <a:cubicBezTo>
                  <a:pt x="3393783" y="787242"/>
                  <a:pt x="3389410" y="828353"/>
                  <a:pt x="3384161" y="868590"/>
                </a:cubicBezTo>
                <a:cubicBezTo>
                  <a:pt x="3378913" y="908826"/>
                  <a:pt x="3378038" y="948189"/>
                  <a:pt x="3381537" y="986676"/>
                </a:cubicBezTo>
                <a:cubicBezTo>
                  <a:pt x="3385036" y="1021665"/>
                  <a:pt x="3384161" y="1055778"/>
                  <a:pt x="3378913" y="1089017"/>
                </a:cubicBezTo>
                <a:cubicBezTo>
                  <a:pt x="3373664" y="1122257"/>
                  <a:pt x="3372790" y="1158120"/>
                  <a:pt x="3376288" y="1196607"/>
                </a:cubicBezTo>
                <a:cubicBezTo>
                  <a:pt x="3379788" y="1217600"/>
                  <a:pt x="3380662" y="1239468"/>
                  <a:pt x="3378913" y="1262210"/>
                </a:cubicBezTo>
                <a:cubicBezTo>
                  <a:pt x="3377163" y="1284953"/>
                  <a:pt x="3376288" y="1306821"/>
                  <a:pt x="3376288" y="1327814"/>
                </a:cubicBezTo>
                <a:cubicBezTo>
                  <a:pt x="3376288" y="1355805"/>
                  <a:pt x="3365792" y="1376798"/>
                  <a:pt x="3344799" y="1390793"/>
                </a:cubicBezTo>
                <a:cubicBezTo>
                  <a:pt x="3341300" y="1397791"/>
                  <a:pt x="3338676" y="1404789"/>
                  <a:pt x="3336927" y="1411786"/>
                </a:cubicBezTo>
                <a:cubicBezTo>
                  <a:pt x="3335177" y="1418784"/>
                  <a:pt x="3332553" y="1425782"/>
                  <a:pt x="3329054" y="1432779"/>
                </a:cubicBezTo>
                <a:cubicBezTo>
                  <a:pt x="3329054" y="1443276"/>
                  <a:pt x="3328179" y="1454647"/>
                  <a:pt x="3326430" y="1466893"/>
                </a:cubicBezTo>
                <a:cubicBezTo>
                  <a:pt x="3324680" y="1479139"/>
                  <a:pt x="3323807" y="1490510"/>
                  <a:pt x="3323807" y="1501007"/>
                </a:cubicBezTo>
                <a:cubicBezTo>
                  <a:pt x="3323807" y="1511504"/>
                  <a:pt x="3324680" y="1522875"/>
                  <a:pt x="3326430" y="1535121"/>
                </a:cubicBezTo>
                <a:cubicBezTo>
                  <a:pt x="3328179" y="1547367"/>
                  <a:pt x="3329054" y="1560487"/>
                  <a:pt x="3329054" y="1574483"/>
                </a:cubicBezTo>
                <a:cubicBezTo>
                  <a:pt x="3329054" y="1591977"/>
                  <a:pt x="3325555" y="1618219"/>
                  <a:pt x="3318558" y="1653207"/>
                </a:cubicBezTo>
                <a:cubicBezTo>
                  <a:pt x="3315058" y="1674200"/>
                  <a:pt x="3310685" y="1695193"/>
                  <a:pt x="3305437" y="1716186"/>
                </a:cubicBezTo>
                <a:cubicBezTo>
                  <a:pt x="3300188" y="1737179"/>
                  <a:pt x="3299314" y="1756423"/>
                  <a:pt x="3302813" y="1773917"/>
                </a:cubicBezTo>
                <a:cubicBezTo>
                  <a:pt x="3309810" y="1805407"/>
                  <a:pt x="3308061" y="1836022"/>
                  <a:pt x="3297564" y="1865762"/>
                </a:cubicBezTo>
                <a:cubicBezTo>
                  <a:pt x="3287068" y="1895502"/>
                  <a:pt x="3281820" y="1924368"/>
                  <a:pt x="3281820" y="1952359"/>
                </a:cubicBezTo>
                <a:lnTo>
                  <a:pt x="3281820" y="2125552"/>
                </a:lnTo>
                <a:cubicBezTo>
                  <a:pt x="3281820" y="2132549"/>
                  <a:pt x="3280945" y="2140422"/>
                  <a:pt x="3279196" y="2149169"/>
                </a:cubicBezTo>
                <a:cubicBezTo>
                  <a:pt x="3277447" y="2157916"/>
                  <a:pt x="3276571" y="2165789"/>
                  <a:pt x="3276571" y="2172786"/>
                </a:cubicBezTo>
                <a:cubicBezTo>
                  <a:pt x="3273073" y="2197278"/>
                  <a:pt x="3270448" y="2220896"/>
                  <a:pt x="3268699" y="2243638"/>
                </a:cubicBezTo>
                <a:cubicBezTo>
                  <a:pt x="3266950" y="2266381"/>
                  <a:pt x="3266075" y="2291747"/>
                  <a:pt x="3266075" y="2319738"/>
                </a:cubicBezTo>
                <a:cubicBezTo>
                  <a:pt x="3266075" y="2323237"/>
                  <a:pt x="3266075" y="2324986"/>
                  <a:pt x="3266075" y="2324986"/>
                </a:cubicBezTo>
                <a:cubicBezTo>
                  <a:pt x="3252079" y="2342481"/>
                  <a:pt x="3245957" y="2359100"/>
                  <a:pt x="3247706" y="2374845"/>
                </a:cubicBezTo>
                <a:cubicBezTo>
                  <a:pt x="3249455" y="2390590"/>
                  <a:pt x="3250330" y="2407209"/>
                  <a:pt x="3250330" y="2424703"/>
                </a:cubicBezTo>
                <a:cubicBezTo>
                  <a:pt x="3243332" y="2410708"/>
                  <a:pt x="3239834" y="2403710"/>
                  <a:pt x="3239834" y="2403710"/>
                </a:cubicBezTo>
                <a:cubicBezTo>
                  <a:pt x="3229337" y="2417706"/>
                  <a:pt x="3222339" y="2431701"/>
                  <a:pt x="3218840" y="2445697"/>
                </a:cubicBezTo>
                <a:cubicBezTo>
                  <a:pt x="3204845" y="2424703"/>
                  <a:pt x="3187351" y="2424703"/>
                  <a:pt x="3166358" y="2445697"/>
                </a:cubicBezTo>
                <a:cubicBezTo>
                  <a:pt x="3159361" y="2452694"/>
                  <a:pt x="3151488" y="2461441"/>
                  <a:pt x="3142741" y="2471938"/>
                </a:cubicBezTo>
                <a:cubicBezTo>
                  <a:pt x="3133993" y="2482435"/>
                  <a:pt x="3120873" y="2487683"/>
                  <a:pt x="3103378" y="2487683"/>
                </a:cubicBezTo>
                <a:cubicBezTo>
                  <a:pt x="3092882" y="2487683"/>
                  <a:pt x="3087633" y="2496430"/>
                  <a:pt x="3087633" y="2513924"/>
                </a:cubicBezTo>
                <a:cubicBezTo>
                  <a:pt x="3084135" y="2527920"/>
                  <a:pt x="3078012" y="2541040"/>
                  <a:pt x="3069265" y="2553286"/>
                </a:cubicBezTo>
                <a:cubicBezTo>
                  <a:pt x="3060518" y="2565532"/>
                  <a:pt x="3057894" y="2580402"/>
                  <a:pt x="3061392" y="2597897"/>
                </a:cubicBezTo>
                <a:cubicBezTo>
                  <a:pt x="3061392" y="2604894"/>
                  <a:pt x="3060518" y="2611017"/>
                  <a:pt x="3058768" y="2616266"/>
                </a:cubicBezTo>
                <a:cubicBezTo>
                  <a:pt x="3057019" y="2621514"/>
                  <a:pt x="3056144" y="2627637"/>
                  <a:pt x="3056144" y="2634635"/>
                </a:cubicBezTo>
                <a:cubicBezTo>
                  <a:pt x="3049146" y="2645131"/>
                  <a:pt x="3043898" y="2650379"/>
                  <a:pt x="3040399" y="2650379"/>
                </a:cubicBezTo>
                <a:cubicBezTo>
                  <a:pt x="3029903" y="2650379"/>
                  <a:pt x="3024654" y="2657377"/>
                  <a:pt x="3024654" y="2671372"/>
                </a:cubicBezTo>
                <a:cubicBezTo>
                  <a:pt x="3028153" y="2678370"/>
                  <a:pt x="3029903" y="2685368"/>
                  <a:pt x="3029903" y="2692366"/>
                </a:cubicBezTo>
                <a:cubicBezTo>
                  <a:pt x="3029903" y="2699363"/>
                  <a:pt x="3031652" y="2706361"/>
                  <a:pt x="3035151" y="2713359"/>
                </a:cubicBezTo>
                <a:cubicBezTo>
                  <a:pt x="3017657" y="2713359"/>
                  <a:pt x="3008909" y="2722106"/>
                  <a:pt x="3008909" y="2739600"/>
                </a:cubicBezTo>
                <a:cubicBezTo>
                  <a:pt x="3015907" y="2764092"/>
                  <a:pt x="3012408" y="2785085"/>
                  <a:pt x="2998413" y="2802579"/>
                </a:cubicBezTo>
                <a:cubicBezTo>
                  <a:pt x="2994915" y="2809577"/>
                  <a:pt x="2982668" y="2806078"/>
                  <a:pt x="2961675" y="2792083"/>
                </a:cubicBezTo>
                <a:cubicBezTo>
                  <a:pt x="2954678" y="2788584"/>
                  <a:pt x="2949429" y="2785085"/>
                  <a:pt x="2945930" y="2781586"/>
                </a:cubicBezTo>
                <a:cubicBezTo>
                  <a:pt x="2942432" y="2778087"/>
                  <a:pt x="2937183" y="2774588"/>
                  <a:pt x="2930185" y="2771090"/>
                </a:cubicBezTo>
                <a:cubicBezTo>
                  <a:pt x="2919689" y="2764092"/>
                  <a:pt x="2910942" y="2764967"/>
                  <a:pt x="2903944" y="2773714"/>
                </a:cubicBezTo>
                <a:cubicBezTo>
                  <a:pt x="2896946" y="2782461"/>
                  <a:pt x="2893447" y="2792083"/>
                  <a:pt x="2893447" y="2802579"/>
                </a:cubicBezTo>
                <a:lnTo>
                  <a:pt x="2840964" y="2802579"/>
                </a:lnTo>
                <a:cubicBezTo>
                  <a:pt x="2816473" y="2809577"/>
                  <a:pt x="2807725" y="2823572"/>
                  <a:pt x="2814723" y="2844566"/>
                </a:cubicBezTo>
                <a:cubicBezTo>
                  <a:pt x="2807725" y="2848064"/>
                  <a:pt x="2802477" y="2849814"/>
                  <a:pt x="2798979" y="2849814"/>
                </a:cubicBezTo>
                <a:cubicBezTo>
                  <a:pt x="2795480" y="2849814"/>
                  <a:pt x="2790232" y="2851563"/>
                  <a:pt x="2783234" y="2855062"/>
                </a:cubicBezTo>
                <a:lnTo>
                  <a:pt x="2783234" y="2886552"/>
                </a:lnTo>
                <a:lnTo>
                  <a:pt x="2777985" y="2886552"/>
                </a:lnTo>
                <a:cubicBezTo>
                  <a:pt x="2770988" y="2879554"/>
                  <a:pt x="2765739" y="2872556"/>
                  <a:pt x="2762240" y="2865559"/>
                </a:cubicBezTo>
                <a:cubicBezTo>
                  <a:pt x="2758743" y="2872556"/>
                  <a:pt x="2756118" y="2879554"/>
                  <a:pt x="2754369" y="2886552"/>
                </a:cubicBezTo>
                <a:cubicBezTo>
                  <a:pt x="2752619" y="2893550"/>
                  <a:pt x="2749995" y="2900547"/>
                  <a:pt x="2746496" y="2907545"/>
                </a:cubicBezTo>
                <a:cubicBezTo>
                  <a:pt x="2746496" y="2911044"/>
                  <a:pt x="2745621" y="2914542"/>
                  <a:pt x="2743872" y="2918042"/>
                </a:cubicBezTo>
                <a:cubicBezTo>
                  <a:pt x="2742122" y="2921540"/>
                  <a:pt x="2741247" y="2926788"/>
                  <a:pt x="2741247" y="2933786"/>
                </a:cubicBezTo>
                <a:cubicBezTo>
                  <a:pt x="2734250" y="2930287"/>
                  <a:pt x="2730751" y="2928538"/>
                  <a:pt x="2730751" y="2928538"/>
                </a:cubicBezTo>
                <a:cubicBezTo>
                  <a:pt x="2727252" y="2921540"/>
                  <a:pt x="2726377" y="2916292"/>
                  <a:pt x="2728126" y="2912793"/>
                </a:cubicBezTo>
                <a:cubicBezTo>
                  <a:pt x="2729876" y="2909295"/>
                  <a:pt x="2730751" y="2904046"/>
                  <a:pt x="2730751" y="2897048"/>
                </a:cubicBezTo>
                <a:cubicBezTo>
                  <a:pt x="2730751" y="2893550"/>
                  <a:pt x="2731626" y="2890925"/>
                  <a:pt x="2733375" y="2889176"/>
                </a:cubicBezTo>
                <a:cubicBezTo>
                  <a:pt x="2735124" y="2887427"/>
                  <a:pt x="2735999" y="2884802"/>
                  <a:pt x="2735999" y="2881303"/>
                </a:cubicBezTo>
                <a:cubicBezTo>
                  <a:pt x="2742997" y="2867308"/>
                  <a:pt x="2746496" y="2859436"/>
                  <a:pt x="2746496" y="2857686"/>
                </a:cubicBezTo>
                <a:cubicBezTo>
                  <a:pt x="2746496" y="2855937"/>
                  <a:pt x="2737748" y="2853313"/>
                  <a:pt x="2720255" y="2849814"/>
                </a:cubicBezTo>
                <a:cubicBezTo>
                  <a:pt x="2713256" y="2846315"/>
                  <a:pt x="2706259" y="2843691"/>
                  <a:pt x="2699261" y="2841941"/>
                </a:cubicBezTo>
                <a:cubicBezTo>
                  <a:pt x="2692264" y="2840192"/>
                  <a:pt x="2688764" y="2835818"/>
                  <a:pt x="2688764" y="2828821"/>
                </a:cubicBezTo>
                <a:cubicBezTo>
                  <a:pt x="2681767" y="2811326"/>
                  <a:pt x="2673020" y="2793832"/>
                  <a:pt x="2662523" y="2776338"/>
                </a:cubicBezTo>
                <a:cubicBezTo>
                  <a:pt x="2652026" y="2758844"/>
                  <a:pt x="2648528" y="2739600"/>
                  <a:pt x="2652026" y="2718607"/>
                </a:cubicBezTo>
                <a:cubicBezTo>
                  <a:pt x="2652026" y="2708110"/>
                  <a:pt x="2651152" y="2698488"/>
                  <a:pt x="2649403" y="2689741"/>
                </a:cubicBezTo>
                <a:cubicBezTo>
                  <a:pt x="2647653" y="2680994"/>
                  <a:pt x="2646778" y="2671372"/>
                  <a:pt x="2646778" y="2660876"/>
                </a:cubicBezTo>
                <a:lnTo>
                  <a:pt x="2615289" y="2676621"/>
                </a:lnTo>
                <a:cubicBezTo>
                  <a:pt x="2611790" y="2666124"/>
                  <a:pt x="2608291" y="2655628"/>
                  <a:pt x="2604792" y="2645131"/>
                </a:cubicBezTo>
                <a:cubicBezTo>
                  <a:pt x="2601294" y="2634635"/>
                  <a:pt x="2597795" y="2624138"/>
                  <a:pt x="2594295" y="2613641"/>
                </a:cubicBezTo>
                <a:cubicBezTo>
                  <a:pt x="2590797" y="2599646"/>
                  <a:pt x="2587298" y="2585651"/>
                  <a:pt x="2583799" y="2571655"/>
                </a:cubicBezTo>
                <a:cubicBezTo>
                  <a:pt x="2580300" y="2557660"/>
                  <a:pt x="2578551" y="2541915"/>
                  <a:pt x="2578551" y="2524421"/>
                </a:cubicBezTo>
                <a:cubicBezTo>
                  <a:pt x="2575052" y="2506927"/>
                  <a:pt x="2572428" y="2488557"/>
                  <a:pt x="2570678" y="2469314"/>
                </a:cubicBezTo>
                <a:cubicBezTo>
                  <a:pt x="2568929" y="2450070"/>
                  <a:pt x="2568054" y="2429952"/>
                  <a:pt x="2568054" y="2408959"/>
                </a:cubicBezTo>
                <a:cubicBezTo>
                  <a:pt x="2568054" y="2394963"/>
                  <a:pt x="2568929" y="2381843"/>
                  <a:pt x="2570678" y="2369597"/>
                </a:cubicBezTo>
                <a:cubicBezTo>
                  <a:pt x="2572428" y="2357351"/>
                  <a:pt x="2575052" y="2342481"/>
                  <a:pt x="2578551" y="2324986"/>
                </a:cubicBezTo>
                <a:cubicBezTo>
                  <a:pt x="2578551" y="2321487"/>
                  <a:pt x="2576802" y="2317989"/>
                  <a:pt x="2573303" y="2314490"/>
                </a:cubicBezTo>
                <a:cubicBezTo>
                  <a:pt x="2566306" y="2307492"/>
                  <a:pt x="2562806" y="2298745"/>
                  <a:pt x="2562806" y="2288248"/>
                </a:cubicBezTo>
                <a:cubicBezTo>
                  <a:pt x="2562806" y="2277752"/>
                  <a:pt x="2562806" y="2267255"/>
                  <a:pt x="2562806" y="2256759"/>
                </a:cubicBezTo>
                <a:lnTo>
                  <a:pt x="2578551" y="2115055"/>
                </a:lnTo>
                <a:cubicBezTo>
                  <a:pt x="2578551" y="2108058"/>
                  <a:pt x="2581175" y="2100185"/>
                  <a:pt x="2586424" y="2091438"/>
                </a:cubicBezTo>
                <a:cubicBezTo>
                  <a:pt x="2591672" y="2082691"/>
                  <a:pt x="2594295" y="2074818"/>
                  <a:pt x="2594295" y="2067821"/>
                </a:cubicBezTo>
                <a:cubicBezTo>
                  <a:pt x="2604792" y="2043329"/>
                  <a:pt x="2610040" y="2017087"/>
                  <a:pt x="2610040" y="1989096"/>
                </a:cubicBezTo>
                <a:cubicBezTo>
                  <a:pt x="2613540" y="1975101"/>
                  <a:pt x="2613540" y="1961980"/>
                  <a:pt x="2610040" y="1949734"/>
                </a:cubicBezTo>
                <a:cubicBezTo>
                  <a:pt x="2606543" y="1937489"/>
                  <a:pt x="2606543" y="1924368"/>
                  <a:pt x="2610040" y="1910373"/>
                </a:cubicBezTo>
                <a:cubicBezTo>
                  <a:pt x="2610040" y="1885880"/>
                  <a:pt x="2610915" y="1862263"/>
                  <a:pt x="2612664" y="1839521"/>
                </a:cubicBezTo>
                <a:cubicBezTo>
                  <a:pt x="2614414" y="1816778"/>
                  <a:pt x="2617038" y="1791411"/>
                  <a:pt x="2620537" y="1763421"/>
                </a:cubicBezTo>
                <a:cubicBezTo>
                  <a:pt x="2641530" y="1766919"/>
                  <a:pt x="2652026" y="1756423"/>
                  <a:pt x="2652026" y="1731931"/>
                </a:cubicBezTo>
                <a:lnTo>
                  <a:pt x="2667772" y="1464269"/>
                </a:lnTo>
                <a:lnTo>
                  <a:pt x="2662523" y="1464269"/>
                </a:lnTo>
                <a:lnTo>
                  <a:pt x="2662523" y="1453772"/>
                </a:lnTo>
                <a:cubicBezTo>
                  <a:pt x="2652026" y="1467768"/>
                  <a:pt x="2639781" y="1485262"/>
                  <a:pt x="2625786" y="1506255"/>
                </a:cubicBezTo>
                <a:cubicBezTo>
                  <a:pt x="2629285" y="1474766"/>
                  <a:pt x="2631909" y="1442401"/>
                  <a:pt x="2633658" y="1409162"/>
                </a:cubicBezTo>
                <a:cubicBezTo>
                  <a:pt x="2635407" y="1375923"/>
                  <a:pt x="2638032" y="1343559"/>
                  <a:pt x="2641530" y="1312069"/>
                </a:cubicBezTo>
                <a:cubicBezTo>
                  <a:pt x="2645029" y="1277081"/>
                  <a:pt x="2646778" y="1243841"/>
                  <a:pt x="2646778" y="1212352"/>
                </a:cubicBezTo>
                <a:cubicBezTo>
                  <a:pt x="2646778" y="1180862"/>
                  <a:pt x="2648528" y="1149372"/>
                  <a:pt x="2652026" y="1117883"/>
                </a:cubicBezTo>
                <a:lnTo>
                  <a:pt x="2667772" y="976180"/>
                </a:lnTo>
                <a:cubicBezTo>
                  <a:pt x="2667772" y="951687"/>
                  <a:pt x="2668646" y="928070"/>
                  <a:pt x="2670396" y="905328"/>
                </a:cubicBezTo>
                <a:cubicBezTo>
                  <a:pt x="2672146" y="882585"/>
                  <a:pt x="2673020" y="858968"/>
                  <a:pt x="2673020" y="834476"/>
                </a:cubicBezTo>
                <a:cubicBezTo>
                  <a:pt x="2673020" y="827478"/>
                  <a:pt x="2671270" y="822230"/>
                  <a:pt x="2667772" y="818731"/>
                </a:cubicBezTo>
                <a:cubicBezTo>
                  <a:pt x="2664273" y="811733"/>
                  <a:pt x="2659899" y="803861"/>
                  <a:pt x="2654651" y="795114"/>
                </a:cubicBezTo>
                <a:cubicBezTo>
                  <a:pt x="2649403" y="786367"/>
                  <a:pt x="2646778" y="778495"/>
                  <a:pt x="2646778" y="771497"/>
                </a:cubicBezTo>
                <a:cubicBezTo>
                  <a:pt x="2650277" y="757502"/>
                  <a:pt x="2653776" y="744381"/>
                  <a:pt x="2657275" y="732135"/>
                </a:cubicBezTo>
                <a:cubicBezTo>
                  <a:pt x="2660774" y="719889"/>
                  <a:pt x="2664273" y="705019"/>
                  <a:pt x="2667772" y="687525"/>
                </a:cubicBezTo>
                <a:cubicBezTo>
                  <a:pt x="2667772" y="680527"/>
                  <a:pt x="2669521" y="676153"/>
                  <a:pt x="2673020" y="674404"/>
                </a:cubicBezTo>
                <a:cubicBezTo>
                  <a:pt x="2676519" y="672654"/>
                  <a:pt x="2678269" y="668281"/>
                  <a:pt x="2678269" y="661283"/>
                </a:cubicBezTo>
                <a:cubicBezTo>
                  <a:pt x="2674769" y="643789"/>
                  <a:pt x="2673895" y="624545"/>
                  <a:pt x="2675644" y="603552"/>
                </a:cubicBezTo>
                <a:cubicBezTo>
                  <a:pt x="2677393" y="582559"/>
                  <a:pt x="2673020" y="563315"/>
                  <a:pt x="2662523" y="545821"/>
                </a:cubicBezTo>
                <a:cubicBezTo>
                  <a:pt x="2648528" y="531826"/>
                  <a:pt x="2653776" y="524828"/>
                  <a:pt x="2678269" y="524828"/>
                </a:cubicBezTo>
                <a:cubicBezTo>
                  <a:pt x="2685266" y="524828"/>
                  <a:pt x="2695762" y="521329"/>
                  <a:pt x="2709758" y="514331"/>
                </a:cubicBezTo>
                <a:cubicBezTo>
                  <a:pt x="2713256" y="510833"/>
                  <a:pt x="2715006" y="507334"/>
                  <a:pt x="2715006" y="503835"/>
                </a:cubicBezTo>
                <a:cubicBezTo>
                  <a:pt x="2722004" y="510833"/>
                  <a:pt x="2729876" y="517830"/>
                  <a:pt x="2738623" y="524828"/>
                </a:cubicBezTo>
                <a:cubicBezTo>
                  <a:pt x="2747371" y="531826"/>
                  <a:pt x="2755243" y="538823"/>
                  <a:pt x="2762240" y="545821"/>
                </a:cubicBezTo>
                <a:cubicBezTo>
                  <a:pt x="2776236" y="552818"/>
                  <a:pt x="2784983" y="551069"/>
                  <a:pt x="2788482" y="540573"/>
                </a:cubicBezTo>
                <a:cubicBezTo>
                  <a:pt x="2805976" y="509083"/>
                  <a:pt x="2812974" y="479343"/>
                  <a:pt x="2809475" y="451352"/>
                </a:cubicBezTo>
                <a:cubicBezTo>
                  <a:pt x="2805976" y="433858"/>
                  <a:pt x="2805976" y="413739"/>
                  <a:pt x="2809475" y="390997"/>
                </a:cubicBezTo>
                <a:cubicBezTo>
                  <a:pt x="2812974" y="368255"/>
                  <a:pt x="2825220" y="349885"/>
                  <a:pt x="2846213" y="335890"/>
                </a:cubicBezTo>
                <a:cubicBezTo>
                  <a:pt x="2849712" y="332391"/>
                  <a:pt x="2851461" y="328892"/>
                  <a:pt x="2851461" y="325393"/>
                </a:cubicBezTo>
                <a:cubicBezTo>
                  <a:pt x="2851461" y="321894"/>
                  <a:pt x="2853212" y="318396"/>
                  <a:pt x="2856709" y="314897"/>
                </a:cubicBezTo>
                <a:cubicBezTo>
                  <a:pt x="2860209" y="307900"/>
                  <a:pt x="2861958" y="302651"/>
                  <a:pt x="2861958" y="299152"/>
                </a:cubicBezTo>
                <a:cubicBezTo>
                  <a:pt x="2861958" y="295653"/>
                  <a:pt x="2863707" y="290405"/>
                  <a:pt x="2867206" y="283407"/>
                </a:cubicBezTo>
                <a:close/>
                <a:moveTo>
                  <a:pt x="4150157" y="194187"/>
                </a:moveTo>
                <a:cubicBezTo>
                  <a:pt x="4139660" y="201184"/>
                  <a:pt x="4130038" y="206433"/>
                  <a:pt x="4121292" y="209931"/>
                </a:cubicBezTo>
                <a:cubicBezTo>
                  <a:pt x="4112545" y="213430"/>
                  <a:pt x="4104672" y="218679"/>
                  <a:pt x="4097674" y="225676"/>
                </a:cubicBezTo>
                <a:cubicBezTo>
                  <a:pt x="4090676" y="232674"/>
                  <a:pt x="4085428" y="237048"/>
                  <a:pt x="4081929" y="238797"/>
                </a:cubicBezTo>
                <a:cubicBezTo>
                  <a:pt x="4078431" y="240546"/>
                  <a:pt x="4073182" y="237922"/>
                  <a:pt x="4066185" y="230924"/>
                </a:cubicBezTo>
                <a:cubicBezTo>
                  <a:pt x="4059187" y="223927"/>
                  <a:pt x="4053938" y="220428"/>
                  <a:pt x="4050439" y="220428"/>
                </a:cubicBezTo>
                <a:cubicBezTo>
                  <a:pt x="4050439" y="248419"/>
                  <a:pt x="4062686" y="265913"/>
                  <a:pt x="4087178" y="272911"/>
                </a:cubicBezTo>
                <a:cubicBezTo>
                  <a:pt x="4108171" y="279908"/>
                  <a:pt x="4122166" y="281658"/>
                  <a:pt x="4129165" y="278159"/>
                </a:cubicBezTo>
                <a:cubicBezTo>
                  <a:pt x="4136162" y="274660"/>
                  <a:pt x="4144908" y="264164"/>
                  <a:pt x="4155405" y="246669"/>
                </a:cubicBezTo>
                <a:cubicBezTo>
                  <a:pt x="4176398" y="260665"/>
                  <a:pt x="4192143" y="269412"/>
                  <a:pt x="4202640" y="272911"/>
                </a:cubicBezTo>
                <a:cubicBezTo>
                  <a:pt x="4209637" y="272911"/>
                  <a:pt x="4214886" y="272036"/>
                  <a:pt x="4218384" y="270287"/>
                </a:cubicBezTo>
                <a:cubicBezTo>
                  <a:pt x="4221883" y="268537"/>
                  <a:pt x="4225382" y="267662"/>
                  <a:pt x="4228881" y="267662"/>
                </a:cubicBezTo>
                <a:cubicBezTo>
                  <a:pt x="4228881" y="253667"/>
                  <a:pt x="4225382" y="243170"/>
                  <a:pt x="4218384" y="236173"/>
                </a:cubicBezTo>
                <a:cubicBezTo>
                  <a:pt x="4218384" y="225676"/>
                  <a:pt x="4211387" y="223927"/>
                  <a:pt x="4197391" y="230924"/>
                </a:cubicBezTo>
                <a:cubicBezTo>
                  <a:pt x="4190394" y="234423"/>
                  <a:pt x="4176398" y="239672"/>
                  <a:pt x="4155405" y="246669"/>
                </a:cubicBezTo>
                <a:cubicBezTo>
                  <a:pt x="4155405" y="239672"/>
                  <a:pt x="4154531" y="231799"/>
                  <a:pt x="4152781" y="223052"/>
                </a:cubicBezTo>
                <a:cubicBezTo>
                  <a:pt x="4151032" y="214305"/>
                  <a:pt x="4150157" y="204683"/>
                  <a:pt x="4150157" y="194187"/>
                </a:cubicBezTo>
                <a:close/>
                <a:moveTo>
                  <a:pt x="5360458" y="75937"/>
                </a:moveTo>
                <a:cubicBezTo>
                  <a:pt x="5370135" y="76921"/>
                  <a:pt x="5379565" y="81349"/>
                  <a:pt x="5388749" y="89221"/>
                </a:cubicBezTo>
                <a:cubicBezTo>
                  <a:pt x="5427237" y="110214"/>
                  <a:pt x="5442982" y="138205"/>
                  <a:pt x="5435984" y="173193"/>
                </a:cubicBezTo>
                <a:cubicBezTo>
                  <a:pt x="5432485" y="180191"/>
                  <a:pt x="5428986" y="188938"/>
                  <a:pt x="5425487" y="199435"/>
                </a:cubicBezTo>
                <a:cubicBezTo>
                  <a:pt x="5421989" y="209931"/>
                  <a:pt x="5421989" y="218679"/>
                  <a:pt x="5425487" y="225676"/>
                </a:cubicBezTo>
                <a:cubicBezTo>
                  <a:pt x="5428986" y="232674"/>
                  <a:pt x="5435109" y="238797"/>
                  <a:pt x="5443856" y="244045"/>
                </a:cubicBezTo>
                <a:cubicBezTo>
                  <a:pt x="5452603" y="249293"/>
                  <a:pt x="5460476" y="255417"/>
                  <a:pt x="5467474" y="262414"/>
                </a:cubicBezTo>
                <a:cubicBezTo>
                  <a:pt x="5470972" y="255417"/>
                  <a:pt x="5474471" y="251043"/>
                  <a:pt x="5477970" y="249293"/>
                </a:cubicBezTo>
                <a:cubicBezTo>
                  <a:pt x="5481469" y="247544"/>
                  <a:pt x="5484968" y="243170"/>
                  <a:pt x="5488467" y="236173"/>
                </a:cubicBezTo>
                <a:cubicBezTo>
                  <a:pt x="5488467" y="225676"/>
                  <a:pt x="5490216" y="218679"/>
                  <a:pt x="5493715" y="215180"/>
                </a:cubicBezTo>
                <a:cubicBezTo>
                  <a:pt x="5504212" y="187189"/>
                  <a:pt x="5519956" y="180191"/>
                  <a:pt x="5540949" y="194187"/>
                </a:cubicBezTo>
                <a:cubicBezTo>
                  <a:pt x="5551446" y="197685"/>
                  <a:pt x="5561068" y="199435"/>
                  <a:pt x="5569815" y="199435"/>
                </a:cubicBezTo>
                <a:cubicBezTo>
                  <a:pt x="5578562" y="199435"/>
                  <a:pt x="5588184" y="202934"/>
                  <a:pt x="5598680" y="209931"/>
                </a:cubicBezTo>
                <a:cubicBezTo>
                  <a:pt x="5609177" y="216929"/>
                  <a:pt x="5628420" y="227426"/>
                  <a:pt x="5656412" y="241421"/>
                </a:cubicBezTo>
                <a:cubicBezTo>
                  <a:pt x="5663409" y="248419"/>
                  <a:pt x="5670407" y="255417"/>
                  <a:pt x="5677404" y="262414"/>
                </a:cubicBezTo>
                <a:cubicBezTo>
                  <a:pt x="5684402" y="269412"/>
                  <a:pt x="5687901" y="279908"/>
                  <a:pt x="5687901" y="293904"/>
                </a:cubicBezTo>
                <a:cubicBezTo>
                  <a:pt x="5687901" y="300902"/>
                  <a:pt x="5694899" y="314897"/>
                  <a:pt x="5708894" y="335890"/>
                </a:cubicBezTo>
                <a:cubicBezTo>
                  <a:pt x="5677404" y="342888"/>
                  <a:pt x="5661659" y="358633"/>
                  <a:pt x="5661659" y="383125"/>
                </a:cubicBezTo>
                <a:cubicBezTo>
                  <a:pt x="5658161" y="386623"/>
                  <a:pt x="5654662" y="388373"/>
                  <a:pt x="5651163" y="388373"/>
                </a:cubicBezTo>
                <a:lnTo>
                  <a:pt x="5640667" y="388373"/>
                </a:lnTo>
                <a:cubicBezTo>
                  <a:pt x="5616175" y="388373"/>
                  <a:pt x="5610927" y="398869"/>
                  <a:pt x="5624922" y="419862"/>
                </a:cubicBezTo>
                <a:cubicBezTo>
                  <a:pt x="5631919" y="433858"/>
                  <a:pt x="5644165" y="445229"/>
                  <a:pt x="5661659" y="453976"/>
                </a:cubicBezTo>
                <a:cubicBezTo>
                  <a:pt x="5679154" y="462724"/>
                  <a:pt x="5696648" y="463598"/>
                  <a:pt x="5714142" y="456600"/>
                </a:cubicBezTo>
                <a:cubicBezTo>
                  <a:pt x="5731637" y="453102"/>
                  <a:pt x="5749131" y="460099"/>
                  <a:pt x="5766625" y="477593"/>
                </a:cubicBezTo>
                <a:cubicBezTo>
                  <a:pt x="5784119" y="495087"/>
                  <a:pt x="5792867" y="514331"/>
                  <a:pt x="5792867" y="535325"/>
                </a:cubicBezTo>
                <a:cubicBezTo>
                  <a:pt x="5792867" y="552818"/>
                  <a:pt x="5791992" y="571188"/>
                  <a:pt x="5790242" y="590432"/>
                </a:cubicBezTo>
                <a:cubicBezTo>
                  <a:pt x="5788493" y="609675"/>
                  <a:pt x="5787618" y="629793"/>
                  <a:pt x="5787618" y="650787"/>
                </a:cubicBezTo>
                <a:lnTo>
                  <a:pt x="5787618" y="656035"/>
                </a:lnTo>
                <a:cubicBezTo>
                  <a:pt x="5794616" y="673529"/>
                  <a:pt x="5796365" y="684026"/>
                  <a:pt x="5792867" y="687525"/>
                </a:cubicBezTo>
                <a:cubicBezTo>
                  <a:pt x="5782370" y="719014"/>
                  <a:pt x="5780620" y="747005"/>
                  <a:pt x="5787618" y="771497"/>
                </a:cubicBezTo>
                <a:cubicBezTo>
                  <a:pt x="5791117" y="778495"/>
                  <a:pt x="5791992" y="788116"/>
                  <a:pt x="5790242" y="800362"/>
                </a:cubicBezTo>
                <a:cubicBezTo>
                  <a:pt x="5788493" y="812609"/>
                  <a:pt x="5787618" y="822230"/>
                  <a:pt x="5787618" y="829228"/>
                </a:cubicBezTo>
                <a:cubicBezTo>
                  <a:pt x="5784119" y="853720"/>
                  <a:pt x="5782370" y="877337"/>
                  <a:pt x="5782370" y="900080"/>
                </a:cubicBezTo>
                <a:cubicBezTo>
                  <a:pt x="5782370" y="922822"/>
                  <a:pt x="5775372" y="944690"/>
                  <a:pt x="5761377" y="965683"/>
                </a:cubicBezTo>
                <a:cubicBezTo>
                  <a:pt x="5754379" y="979678"/>
                  <a:pt x="5747382" y="997172"/>
                  <a:pt x="5740384" y="1018166"/>
                </a:cubicBezTo>
                <a:cubicBezTo>
                  <a:pt x="5736885" y="1021665"/>
                  <a:pt x="5736010" y="1026038"/>
                  <a:pt x="5737759" y="1031286"/>
                </a:cubicBezTo>
                <a:cubicBezTo>
                  <a:pt x="5739509" y="1036535"/>
                  <a:pt x="5740384" y="1042657"/>
                  <a:pt x="5740384" y="1049656"/>
                </a:cubicBezTo>
                <a:cubicBezTo>
                  <a:pt x="5722889" y="1049656"/>
                  <a:pt x="5719391" y="1056653"/>
                  <a:pt x="5729887" y="1070648"/>
                </a:cubicBezTo>
                <a:cubicBezTo>
                  <a:pt x="5740384" y="1081145"/>
                  <a:pt x="5740384" y="1089892"/>
                  <a:pt x="5729887" y="1096890"/>
                </a:cubicBezTo>
                <a:cubicBezTo>
                  <a:pt x="5726389" y="1100389"/>
                  <a:pt x="5724639" y="1105637"/>
                  <a:pt x="5724639" y="1112635"/>
                </a:cubicBezTo>
                <a:cubicBezTo>
                  <a:pt x="5724639" y="1119633"/>
                  <a:pt x="5724639" y="1126630"/>
                  <a:pt x="5724639" y="1133628"/>
                </a:cubicBezTo>
                <a:cubicBezTo>
                  <a:pt x="5731637" y="1147623"/>
                  <a:pt x="5733386" y="1156370"/>
                  <a:pt x="5729887" y="1159869"/>
                </a:cubicBezTo>
                <a:cubicBezTo>
                  <a:pt x="5715892" y="1208853"/>
                  <a:pt x="5708019" y="1258712"/>
                  <a:pt x="5706270" y="1309445"/>
                </a:cubicBezTo>
                <a:cubicBezTo>
                  <a:pt x="5704520" y="1360178"/>
                  <a:pt x="5700147" y="1410037"/>
                  <a:pt x="5693149" y="1459021"/>
                </a:cubicBezTo>
                <a:cubicBezTo>
                  <a:pt x="5689651" y="1466019"/>
                  <a:pt x="5688775" y="1474766"/>
                  <a:pt x="5690525" y="1485262"/>
                </a:cubicBezTo>
                <a:cubicBezTo>
                  <a:pt x="5692275" y="1495759"/>
                  <a:pt x="5693149" y="1504506"/>
                  <a:pt x="5693149" y="1511504"/>
                </a:cubicBezTo>
                <a:cubicBezTo>
                  <a:pt x="5693149" y="1528998"/>
                  <a:pt x="5689651" y="1551740"/>
                  <a:pt x="5682653" y="1579731"/>
                </a:cubicBezTo>
                <a:cubicBezTo>
                  <a:pt x="5682653" y="1590228"/>
                  <a:pt x="5681778" y="1600724"/>
                  <a:pt x="5680029" y="1611221"/>
                </a:cubicBezTo>
                <a:cubicBezTo>
                  <a:pt x="5678279" y="1621717"/>
                  <a:pt x="5677404" y="1633963"/>
                  <a:pt x="5677404" y="1647959"/>
                </a:cubicBezTo>
                <a:cubicBezTo>
                  <a:pt x="5677404" y="1672450"/>
                  <a:pt x="5670407" y="1689945"/>
                  <a:pt x="5656412" y="1700441"/>
                </a:cubicBezTo>
                <a:cubicBezTo>
                  <a:pt x="5649414" y="1700441"/>
                  <a:pt x="5645915" y="1705690"/>
                  <a:pt x="5645915" y="1716186"/>
                </a:cubicBezTo>
                <a:cubicBezTo>
                  <a:pt x="5642416" y="1723184"/>
                  <a:pt x="5639792" y="1731931"/>
                  <a:pt x="5638042" y="1742428"/>
                </a:cubicBezTo>
                <a:cubicBezTo>
                  <a:pt x="5636293" y="1752924"/>
                  <a:pt x="5633669" y="1761671"/>
                  <a:pt x="5630170" y="1768669"/>
                </a:cubicBezTo>
                <a:cubicBezTo>
                  <a:pt x="5619674" y="1789662"/>
                  <a:pt x="5623172" y="1805407"/>
                  <a:pt x="5640667" y="1815904"/>
                </a:cubicBezTo>
                <a:cubicBezTo>
                  <a:pt x="5661659" y="1829899"/>
                  <a:pt x="5668657" y="1843894"/>
                  <a:pt x="5661659" y="1857890"/>
                </a:cubicBezTo>
                <a:lnTo>
                  <a:pt x="5661659" y="1868386"/>
                </a:lnTo>
                <a:cubicBezTo>
                  <a:pt x="5679154" y="1885880"/>
                  <a:pt x="5686152" y="1905999"/>
                  <a:pt x="5682653" y="1928741"/>
                </a:cubicBezTo>
                <a:cubicBezTo>
                  <a:pt x="5679154" y="1951484"/>
                  <a:pt x="5680903" y="1971602"/>
                  <a:pt x="5687901" y="1989096"/>
                </a:cubicBezTo>
                <a:cubicBezTo>
                  <a:pt x="5691400" y="1996094"/>
                  <a:pt x="5692275" y="2002217"/>
                  <a:pt x="5690525" y="2007465"/>
                </a:cubicBezTo>
                <a:cubicBezTo>
                  <a:pt x="5688775" y="2012714"/>
                  <a:pt x="5687901" y="2018837"/>
                  <a:pt x="5687901" y="2025834"/>
                </a:cubicBezTo>
                <a:cubicBezTo>
                  <a:pt x="5687901" y="2036331"/>
                  <a:pt x="5687027" y="2047702"/>
                  <a:pt x="5685277" y="2059948"/>
                </a:cubicBezTo>
                <a:cubicBezTo>
                  <a:pt x="5683527" y="2072194"/>
                  <a:pt x="5682653" y="2083565"/>
                  <a:pt x="5682653" y="2094062"/>
                </a:cubicBezTo>
                <a:cubicBezTo>
                  <a:pt x="5682653" y="2101060"/>
                  <a:pt x="5681778" y="2107183"/>
                  <a:pt x="5680029" y="2112431"/>
                </a:cubicBezTo>
                <a:cubicBezTo>
                  <a:pt x="5678279" y="2117679"/>
                  <a:pt x="5677404" y="2122053"/>
                  <a:pt x="5677404" y="2125552"/>
                </a:cubicBezTo>
                <a:cubicBezTo>
                  <a:pt x="5666908" y="2139547"/>
                  <a:pt x="5670407" y="2150044"/>
                  <a:pt x="5687901" y="2157041"/>
                </a:cubicBezTo>
                <a:cubicBezTo>
                  <a:pt x="5712393" y="2164039"/>
                  <a:pt x="5722889" y="2176285"/>
                  <a:pt x="5719391" y="2193779"/>
                </a:cubicBezTo>
                <a:cubicBezTo>
                  <a:pt x="5719391" y="2200777"/>
                  <a:pt x="5722889" y="2204276"/>
                  <a:pt x="5729887" y="2204276"/>
                </a:cubicBezTo>
                <a:cubicBezTo>
                  <a:pt x="5743882" y="2225269"/>
                  <a:pt x="5743882" y="2248012"/>
                  <a:pt x="5729887" y="2272503"/>
                </a:cubicBezTo>
                <a:cubicBezTo>
                  <a:pt x="5722889" y="2286499"/>
                  <a:pt x="5719391" y="2300494"/>
                  <a:pt x="5719391" y="2314490"/>
                </a:cubicBezTo>
                <a:cubicBezTo>
                  <a:pt x="5719391" y="2331984"/>
                  <a:pt x="5718516" y="2346854"/>
                  <a:pt x="5716767" y="2359100"/>
                </a:cubicBezTo>
                <a:cubicBezTo>
                  <a:pt x="5715017" y="2371346"/>
                  <a:pt x="5710644" y="2386216"/>
                  <a:pt x="5703646" y="2403710"/>
                </a:cubicBezTo>
                <a:cubicBezTo>
                  <a:pt x="5696648" y="2421205"/>
                  <a:pt x="5695774" y="2440448"/>
                  <a:pt x="5701022" y="2461441"/>
                </a:cubicBezTo>
                <a:cubicBezTo>
                  <a:pt x="5706270" y="2482435"/>
                  <a:pt x="5714142" y="2501678"/>
                  <a:pt x="5724639" y="2519172"/>
                </a:cubicBezTo>
                <a:cubicBezTo>
                  <a:pt x="5742134" y="2543665"/>
                  <a:pt x="5742134" y="2566407"/>
                  <a:pt x="5724639" y="2587400"/>
                </a:cubicBezTo>
                <a:cubicBezTo>
                  <a:pt x="5721140" y="2587400"/>
                  <a:pt x="5718516" y="2588275"/>
                  <a:pt x="5716767" y="2590024"/>
                </a:cubicBezTo>
                <a:cubicBezTo>
                  <a:pt x="5715017" y="2591773"/>
                  <a:pt x="5712393" y="2592648"/>
                  <a:pt x="5708894" y="2592648"/>
                </a:cubicBezTo>
                <a:cubicBezTo>
                  <a:pt x="5698397" y="2589150"/>
                  <a:pt x="5686152" y="2583901"/>
                  <a:pt x="5672156" y="2576903"/>
                </a:cubicBezTo>
                <a:lnTo>
                  <a:pt x="5651163" y="2576903"/>
                </a:lnTo>
                <a:lnTo>
                  <a:pt x="5651163" y="2597897"/>
                </a:lnTo>
                <a:lnTo>
                  <a:pt x="5651163" y="2645131"/>
                </a:lnTo>
                <a:lnTo>
                  <a:pt x="5640667" y="2655628"/>
                </a:lnTo>
                <a:cubicBezTo>
                  <a:pt x="5640667" y="2659126"/>
                  <a:pt x="5638917" y="2662625"/>
                  <a:pt x="5635418" y="2666124"/>
                </a:cubicBezTo>
                <a:cubicBezTo>
                  <a:pt x="5631919" y="2669623"/>
                  <a:pt x="5631919" y="2673122"/>
                  <a:pt x="5635418" y="2676621"/>
                </a:cubicBezTo>
                <a:cubicBezTo>
                  <a:pt x="5638917" y="2680120"/>
                  <a:pt x="5642416" y="2684493"/>
                  <a:pt x="5645915" y="2689741"/>
                </a:cubicBezTo>
                <a:cubicBezTo>
                  <a:pt x="5649414" y="2694990"/>
                  <a:pt x="5654662" y="2697614"/>
                  <a:pt x="5661659" y="2697614"/>
                </a:cubicBezTo>
                <a:cubicBezTo>
                  <a:pt x="5679154" y="2697614"/>
                  <a:pt x="5692275" y="2698488"/>
                  <a:pt x="5701022" y="2700238"/>
                </a:cubicBezTo>
                <a:cubicBezTo>
                  <a:pt x="5709769" y="2701987"/>
                  <a:pt x="5721140" y="2708110"/>
                  <a:pt x="5735136" y="2718607"/>
                </a:cubicBezTo>
                <a:cubicBezTo>
                  <a:pt x="5731637" y="2718607"/>
                  <a:pt x="5722889" y="2722106"/>
                  <a:pt x="5708894" y="2729103"/>
                </a:cubicBezTo>
                <a:lnTo>
                  <a:pt x="5719391" y="2729103"/>
                </a:lnTo>
                <a:cubicBezTo>
                  <a:pt x="5715892" y="2753595"/>
                  <a:pt x="5713268" y="2777213"/>
                  <a:pt x="5711518" y="2799955"/>
                </a:cubicBezTo>
                <a:cubicBezTo>
                  <a:pt x="5709769" y="2822698"/>
                  <a:pt x="5705396" y="2846315"/>
                  <a:pt x="5698397" y="2870807"/>
                </a:cubicBezTo>
                <a:cubicBezTo>
                  <a:pt x="5694899" y="2884802"/>
                  <a:pt x="5682653" y="2902297"/>
                  <a:pt x="5661659" y="2923290"/>
                </a:cubicBezTo>
                <a:cubicBezTo>
                  <a:pt x="5654662" y="2937285"/>
                  <a:pt x="5646789" y="2949531"/>
                  <a:pt x="5638042" y="2960027"/>
                </a:cubicBezTo>
                <a:cubicBezTo>
                  <a:pt x="5629296" y="2970524"/>
                  <a:pt x="5619674" y="2984520"/>
                  <a:pt x="5609177" y="3002014"/>
                </a:cubicBezTo>
                <a:cubicBezTo>
                  <a:pt x="5595182" y="2984520"/>
                  <a:pt x="5582061" y="2969650"/>
                  <a:pt x="5569815" y="2957403"/>
                </a:cubicBezTo>
                <a:cubicBezTo>
                  <a:pt x="5557569" y="2945157"/>
                  <a:pt x="5544448" y="2930287"/>
                  <a:pt x="5530453" y="2912793"/>
                </a:cubicBezTo>
                <a:cubicBezTo>
                  <a:pt x="5526954" y="2909295"/>
                  <a:pt x="5523455" y="2907545"/>
                  <a:pt x="5519956" y="2907545"/>
                </a:cubicBezTo>
                <a:cubicBezTo>
                  <a:pt x="5509459" y="2904046"/>
                  <a:pt x="5498089" y="2901422"/>
                  <a:pt x="5485842" y="2899672"/>
                </a:cubicBezTo>
                <a:cubicBezTo>
                  <a:pt x="5473597" y="2897923"/>
                  <a:pt x="5462225" y="2895299"/>
                  <a:pt x="5451729" y="2891800"/>
                </a:cubicBezTo>
                <a:lnTo>
                  <a:pt x="5451729" y="2881303"/>
                </a:lnTo>
                <a:cubicBezTo>
                  <a:pt x="5448230" y="2884802"/>
                  <a:pt x="5445606" y="2888301"/>
                  <a:pt x="5443856" y="2891800"/>
                </a:cubicBezTo>
                <a:cubicBezTo>
                  <a:pt x="5442107" y="2895299"/>
                  <a:pt x="5439482" y="2898797"/>
                  <a:pt x="5435984" y="2902297"/>
                </a:cubicBezTo>
                <a:cubicBezTo>
                  <a:pt x="5432485" y="2902297"/>
                  <a:pt x="5428986" y="2903171"/>
                  <a:pt x="5425487" y="2904921"/>
                </a:cubicBezTo>
                <a:cubicBezTo>
                  <a:pt x="5421989" y="2906670"/>
                  <a:pt x="5416740" y="2905795"/>
                  <a:pt x="5409742" y="2902297"/>
                </a:cubicBezTo>
                <a:lnTo>
                  <a:pt x="5409742" y="2881303"/>
                </a:lnTo>
                <a:cubicBezTo>
                  <a:pt x="5416740" y="2846315"/>
                  <a:pt x="5423737" y="2820074"/>
                  <a:pt x="5430736" y="2802579"/>
                </a:cubicBezTo>
                <a:cubicBezTo>
                  <a:pt x="5423737" y="2806078"/>
                  <a:pt x="5418489" y="2807827"/>
                  <a:pt x="5414991" y="2807827"/>
                </a:cubicBezTo>
                <a:cubicBezTo>
                  <a:pt x="5411492" y="2807827"/>
                  <a:pt x="5407993" y="2809577"/>
                  <a:pt x="5404494" y="2813076"/>
                </a:cubicBezTo>
                <a:cubicBezTo>
                  <a:pt x="5380002" y="2841067"/>
                  <a:pt x="5352012" y="2855937"/>
                  <a:pt x="5320522" y="2857686"/>
                </a:cubicBezTo>
                <a:cubicBezTo>
                  <a:pt x="5289032" y="2859436"/>
                  <a:pt x="5257542" y="2865559"/>
                  <a:pt x="5226053" y="2876055"/>
                </a:cubicBezTo>
                <a:cubicBezTo>
                  <a:pt x="5219055" y="2876055"/>
                  <a:pt x="5215556" y="2874306"/>
                  <a:pt x="5215556" y="2870807"/>
                </a:cubicBezTo>
                <a:cubicBezTo>
                  <a:pt x="5198062" y="2863809"/>
                  <a:pt x="5184067" y="2870807"/>
                  <a:pt x="5173570" y="2891800"/>
                </a:cubicBezTo>
                <a:cubicBezTo>
                  <a:pt x="5166572" y="2909295"/>
                  <a:pt x="5158700" y="2924165"/>
                  <a:pt x="5149953" y="2936410"/>
                </a:cubicBezTo>
                <a:cubicBezTo>
                  <a:pt x="5141206" y="2948656"/>
                  <a:pt x="5131584" y="2963527"/>
                  <a:pt x="5121087" y="2981021"/>
                </a:cubicBezTo>
                <a:cubicBezTo>
                  <a:pt x="5114090" y="2967025"/>
                  <a:pt x="5106217" y="2954780"/>
                  <a:pt x="5097470" y="2944282"/>
                </a:cubicBezTo>
                <a:cubicBezTo>
                  <a:pt x="5088723" y="2933786"/>
                  <a:pt x="5080851" y="2921540"/>
                  <a:pt x="5073853" y="2907545"/>
                </a:cubicBezTo>
                <a:cubicBezTo>
                  <a:pt x="5059858" y="2890050"/>
                  <a:pt x="5046737" y="2870807"/>
                  <a:pt x="5034491" y="2849814"/>
                </a:cubicBezTo>
                <a:cubicBezTo>
                  <a:pt x="5022245" y="2828821"/>
                  <a:pt x="5009124" y="2807827"/>
                  <a:pt x="4995129" y="2786835"/>
                </a:cubicBezTo>
                <a:cubicBezTo>
                  <a:pt x="4988131" y="2779837"/>
                  <a:pt x="4979384" y="2776338"/>
                  <a:pt x="4968887" y="2776338"/>
                </a:cubicBezTo>
                <a:cubicBezTo>
                  <a:pt x="4965389" y="2779837"/>
                  <a:pt x="4960141" y="2788584"/>
                  <a:pt x="4953143" y="2802579"/>
                </a:cubicBezTo>
                <a:cubicBezTo>
                  <a:pt x="4953143" y="2806078"/>
                  <a:pt x="4949644" y="2811326"/>
                  <a:pt x="4942646" y="2818324"/>
                </a:cubicBezTo>
                <a:cubicBezTo>
                  <a:pt x="4942646" y="2811326"/>
                  <a:pt x="4941771" y="2806953"/>
                  <a:pt x="4940022" y="2805203"/>
                </a:cubicBezTo>
                <a:cubicBezTo>
                  <a:pt x="4938273" y="2803454"/>
                  <a:pt x="4937398" y="2800830"/>
                  <a:pt x="4937398" y="2797331"/>
                </a:cubicBezTo>
                <a:cubicBezTo>
                  <a:pt x="4947894" y="2779837"/>
                  <a:pt x="4956641" y="2762343"/>
                  <a:pt x="4963639" y="2744848"/>
                </a:cubicBezTo>
                <a:cubicBezTo>
                  <a:pt x="4967138" y="2741350"/>
                  <a:pt x="4968887" y="2734352"/>
                  <a:pt x="4968887" y="2723855"/>
                </a:cubicBezTo>
                <a:cubicBezTo>
                  <a:pt x="4961890" y="2681869"/>
                  <a:pt x="4954892" y="2648630"/>
                  <a:pt x="4947894" y="2624138"/>
                </a:cubicBezTo>
                <a:cubicBezTo>
                  <a:pt x="4947894" y="2617140"/>
                  <a:pt x="4940896" y="2606644"/>
                  <a:pt x="4926901" y="2592648"/>
                </a:cubicBezTo>
                <a:cubicBezTo>
                  <a:pt x="4916404" y="2582152"/>
                  <a:pt x="4905034" y="2572530"/>
                  <a:pt x="4892787" y="2563783"/>
                </a:cubicBezTo>
                <a:cubicBezTo>
                  <a:pt x="4880541" y="2555036"/>
                  <a:pt x="4869170" y="2545414"/>
                  <a:pt x="4858674" y="2534917"/>
                </a:cubicBezTo>
                <a:cubicBezTo>
                  <a:pt x="4851676" y="2527920"/>
                  <a:pt x="4845553" y="2518298"/>
                  <a:pt x="4840304" y="2506052"/>
                </a:cubicBezTo>
                <a:cubicBezTo>
                  <a:pt x="4835056" y="2493806"/>
                  <a:pt x="4828933" y="2482435"/>
                  <a:pt x="4821936" y="2471938"/>
                </a:cubicBezTo>
                <a:cubicBezTo>
                  <a:pt x="4776451" y="2384467"/>
                  <a:pt x="4732715" y="2296996"/>
                  <a:pt x="4690729" y="2209524"/>
                </a:cubicBezTo>
                <a:cubicBezTo>
                  <a:pt x="4676734" y="2174535"/>
                  <a:pt x="4657490" y="2139547"/>
                  <a:pt x="4632998" y="2104559"/>
                </a:cubicBezTo>
                <a:cubicBezTo>
                  <a:pt x="4626001" y="2090563"/>
                  <a:pt x="4619002" y="2080067"/>
                  <a:pt x="4612005" y="2073069"/>
                </a:cubicBezTo>
                <a:cubicBezTo>
                  <a:pt x="4594511" y="2094062"/>
                  <a:pt x="4584014" y="2129925"/>
                  <a:pt x="4580515" y="2180659"/>
                </a:cubicBezTo>
                <a:cubicBezTo>
                  <a:pt x="4577016" y="2231392"/>
                  <a:pt x="4584014" y="2269005"/>
                  <a:pt x="4601508" y="2293497"/>
                </a:cubicBezTo>
                <a:cubicBezTo>
                  <a:pt x="4584014" y="2307492"/>
                  <a:pt x="4577891" y="2322362"/>
                  <a:pt x="4583140" y="2338107"/>
                </a:cubicBezTo>
                <a:cubicBezTo>
                  <a:pt x="4588388" y="2353852"/>
                  <a:pt x="4594511" y="2366972"/>
                  <a:pt x="4601508" y="2377469"/>
                </a:cubicBezTo>
                <a:cubicBezTo>
                  <a:pt x="4619002" y="2405460"/>
                  <a:pt x="4637371" y="2432576"/>
                  <a:pt x="4656615" y="2458817"/>
                </a:cubicBezTo>
                <a:cubicBezTo>
                  <a:pt x="4675859" y="2485059"/>
                  <a:pt x="4695977" y="2512175"/>
                  <a:pt x="4716970" y="2540166"/>
                </a:cubicBezTo>
                <a:cubicBezTo>
                  <a:pt x="4734465" y="2564657"/>
                  <a:pt x="4760706" y="2589150"/>
                  <a:pt x="4795694" y="2613641"/>
                </a:cubicBezTo>
                <a:cubicBezTo>
                  <a:pt x="4809690" y="2620639"/>
                  <a:pt x="4820186" y="2630261"/>
                  <a:pt x="4827184" y="2642507"/>
                </a:cubicBezTo>
                <a:cubicBezTo>
                  <a:pt x="4834181" y="2654753"/>
                  <a:pt x="4842929" y="2666124"/>
                  <a:pt x="4853425" y="2676621"/>
                </a:cubicBezTo>
                <a:cubicBezTo>
                  <a:pt x="4860423" y="2683618"/>
                  <a:pt x="4866546" y="2688867"/>
                  <a:pt x="4871794" y="2692366"/>
                </a:cubicBezTo>
                <a:cubicBezTo>
                  <a:pt x="4877043" y="2695865"/>
                  <a:pt x="4883166" y="2701113"/>
                  <a:pt x="4890163" y="2708110"/>
                </a:cubicBezTo>
                <a:cubicBezTo>
                  <a:pt x="4904159" y="2715108"/>
                  <a:pt x="4911156" y="2725605"/>
                  <a:pt x="4911156" y="2739600"/>
                </a:cubicBezTo>
                <a:cubicBezTo>
                  <a:pt x="4911156" y="2753595"/>
                  <a:pt x="4907658" y="2771090"/>
                  <a:pt x="4900660" y="2792083"/>
                </a:cubicBezTo>
                <a:cubicBezTo>
                  <a:pt x="4893662" y="2809577"/>
                  <a:pt x="4883166" y="2813076"/>
                  <a:pt x="4869170" y="2802579"/>
                </a:cubicBezTo>
                <a:cubicBezTo>
                  <a:pt x="4862173" y="2792083"/>
                  <a:pt x="4853425" y="2781586"/>
                  <a:pt x="4842929" y="2771090"/>
                </a:cubicBezTo>
                <a:cubicBezTo>
                  <a:pt x="4832432" y="2760593"/>
                  <a:pt x="4823685" y="2750097"/>
                  <a:pt x="4816688" y="2739600"/>
                </a:cubicBezTo>
                <a:cubicBezTo>
                  <a:pt x="4809690" y="2729103"/>
                  <a:pt x="4802692" y="2717732"/>
                  <a:pt x="4795694" y="2705486"/>
                </a:cubicBezTo>
                <a:cubicBezTo>
                  <a:pt x="4788697" y="2693240"/>
                  <a:pt x="4781699" y="2681869"/>
                  <a:pt x="4774701" y="2671372"/>
                </a:cubicBezTo>
                <a:cubicBezTo>
                  <a:pt x="4760706" y="2650379"/>
                  <a:pt x="4747585" y="2630261"/>
                  <a:pt x="4735340" y="2611017"/>
                </a:cubicBezTo>
                <a:cubicBezTo>
                  <a:pt x="4723093" y="2591773"/>
                  <a:pt x="4709973" y="2571655"/>
                  <a:pt x="4695977" y="2550662"/>
                </a:cubicBezTo>
                <a:cubicBezTo>
                  <a:pt x="4695977" y="2550662"/>
                  <a:pt x="4692479" y="2547163"/>
                  <a:pt x="4685481" y="2540166"/>
                </a:cubicBezTo>
                <a:cubicBezTo>
                  <a:pt x="4671485" y="2526170"/>
                  <a:pt x="4658365" y="2513050"/>
                  <a:pt x="4646119" y="2500803"/>
                </a:cubicBezTo>
                <a:cubicBezTo>
                  <a:pt x="4633873" y="2488557"/>
                  <a:pt x="4619002" y="2475437"/>
                  <a:pt x="4601508" y="2461441"/>
                </a:cubicBezTo>
                <a:lnTo>
                  <a:pt x="4585764" y="2445697"/>
                </a:lnTo>
                <a:cubicBezTo>
                  <a:pt x="4571768" y="2435200"/>
                  <a:pt x="4561271" y="2438699"/>
                  <a:pt x="4554274" y="2456193"/>
                </a:cubicBezTo>
                <a:cubicBezTo>
                  <a:pt x="4554274" y="2473687"/>
                  <a:pt x="4550775" y="2487683"/>
                  <a:pt x="4543777" y="2498179"/>
                </a:cubicBezTo>
                <a:cubicBezTo>
                  <a:pt x="4536780" y="2508676"/>
                  <a:pt x="4529782" y="2519172"/>
                  <a:pt x="4522784" y="2529669"/>
                </a:cubicBezTo>
                <a:cubicBezTo>
                  <a:pt x="4515787" y="2536667"/>
                  <a:pt x="4508789" y="2546288"/>
                  <a:pt x="4501791" y="2558535"/>
                </a:cubicBezTo>
                <a:cubicBezTo>
                  <a:pt x="4494793" y="2570781"/>
                  <a:pt x="4487796" y="2580402"/>
                  <a:pt x="4480798" y="2587400"/>
                </a:cubicBezTo>
                <a:cubicBezTo>
                  <a:pt x="4480798" y="2590899"/>
                  <a:pt x="4477299" y="2596147"/>
                  <a:pt x="4470302" y="2603145"/>
                </a:cubicBezTo>
                <a:cubicBezTo>
                  <a:pt x="4452807" y="2620639"/>
                  <a:pt x="4437063" y="2636384"/>
                  <a:pt x="4423067" y="2650379"/>
                </a:cubicBezTo>
                <a:cubicBezTo>
                  <a:pt x="4409072" y="2664375"/>
                  <a:pt x="4395077" y="2680120"/>
                  <a:pt x="4381081" y="2697614"/>
                </a:cubicBezTo>
                <a:cubicBezTo>
                  <a:pt x="4363587" y="2715108"/>
                  <a:pt x="4347842" y="2723855"/>
                  <a:pt x="4333847" y="2723855"/>
                </a:cubicBezTo>
                <a:cubicBezTo>
                  <a:pt x="4323350" y="2723855"/>
                  <a:pt x="4316353" y="2725605"/>
                  <a:pt x="4312853" y="2729103"/>
                </a:cubicBezTo>
                <a:cubicBezTo>
                  <a:pt x="4302357" y="2736101"/>
                  <a:pt x="4291861" y="2742224"/>
                  <a:pt x="4281364" y="2747472"/>
                </a:cubicBezTo>
                <a:cubicBezTo>
                  <a:pt x="4270868" y="2752721"/>
                  <a:pt x="4258621" y="2758844"/>
                  <a:pt x="4244626" y="2765841"/>
                </a:cubicBezTo>
                <a:cubicBezTo>
                  <a:pt x="4234129" y="2772839"/>
                  <a:pt x="4222758" y="2776338"/>
                  <a:pt x="4210512" y="2776338"/>
                </a:cubicBezTo>
                <a:cubicBezTo>
                  <a:pt x="4198266" y="2776338"/>
                  <a:pt x="4186895" y="2779837"/>
                  <a:pt x="4176398" y="2786835"/>
                </a:cubicBezTo>
                <a:cubicBezTo>
                  <a:pt x="4169401" y="2786835"/>
                  <a:pt x="4161528" y="2788584"/>
                  <a:pt x="4152781" y="2792083"/>
                </a:cubicBezTo>
                <a:cubicBezTo>
                  <a:pt x="4144034" y="2795582"/>
                  <a:pt x="4136162" y="2799081"/>
                  <a:pt x="4129165" y="2802579"/>
                </a:cubicBezTo>
                <a:cubicBezTo>
                  <a:pt x="4108171" y="2802579"/>
                  <a:pt x="4092425" y="2800830"/>
                  <a:pt x="4081929" y="2797331"/>
                </a:cubicBezTo>
                <a:cubicBezTo>
                  <a:pt x="4074932" y="2790333"/>
                  <a:pt x="4068808" y="2783336"/>
                  <a:pt x="4063560" y="2776338"/>
                </a:cubicBezTo>
                <a:cubicBezTo>
                  <a:pt x="4058312" y="2769340"/>
                  <a:pt x="4053938" y="2762343"/>
                  <a:pt x="4050439" y="2755345"/>
                </a:cubicBezTo>
                <a:cubicBezTo>
                  <a:pt x="4039943" y="2744848"/>
                  <a:pt x="4031196" y="2743099"/>
                  <a:pt x="4024198" y="2750097"/>
                </a:cubicBezTo>
                <a:lnTo>
                  <a:pt x="4008454" y="2765841"/>
                </a:lnTo>
                <a:cubicBezTo>
                  <a:pt x="4004955" y="2804329"/>
                  <a:pt x="3978714" y="2828821"/>
                  <a:pt x="3929729" y="2839317"/>
                </a:cubicBezTo>
                <a:cubicBezTo>
                  <a:pt x="3912235" y="2846315"/>
                  <a:pt x="3901739" y="2848064"/>
                  <a:pt x="3898239" y="2844566"/>
                </a:cubicBezTo>
                <a:cubicBezTo>
                  <a:pt x="3894741" y="2841067"/>
                  <a:pt x="3889493" y="2830570"/>
                  <a:pt x="3882496" y="2813076"/>
                </a:cubicBezTo>
                <a:cubicBezTo>
                  <a:pt x="3871999" y="2802579"/>
                  <a:pt x="3868499" y="2797331"/>
                  <a:pt x="3871999" y="2797331"/>
                </a:cubicBezTo>
                <a:cubicBezTo>
                  <a:pt x="3854504" y="2790333"/>
                  <a:pt x="3845757" y="2780712"/>
                  <a:pt x="3845757" y="2768466"/>
                </a:cubicBezTo>
                <a:cubicBezTo>
                  <a:pt x="3845757" y="2756220"/>
                  <a:pt x="3842259" y="2743099"/>
                  <a:pt x="3835260" y="2729103"/>
                </a:cubicBezTo>
                <a:lnTo>
                  <a:pt x="3819515" y="2713359"/>
                </a:lnTo>
                <a:lnTo>
                  <a:pt x="3803771" y="2729103"/>
                </a:lnTo>
                <a:cubicBezTo>
                  <a:pt x="3800272" y="2736101"/>
                  <a:pt x="3799397" y="2741350"/>
                  <a:pt x="3801147" y="2744848"/>
                </a:cubicBezTo>
                <a:cubicBezTo>
                  <a:pt x="3802896" y="2748347"/>
                  <a:pt x="3802022" y="2753595"/>
                  <a:pt x="3798522" y="2760593"/>
                </a:cubicBezTo>
                <a:cubicBezTo>
                  <a:pt x="3805520" y="2764092"/>
                  <a:pt x="3812518" y="2769340"/>
                  <a:pt x="3819515" y="2776338"/>
                </a:cubicBezTo>
                <a:cubicBezTo>
                  <a:pt x="3823015" y="2783336"/>
                  <a:pt x="3826513" y="2792083"/>
                  <a:pt x="3830012" y="2802579"/>
                </a:cubicBezTo>
                <a:cubicBezTo>
                  <a:pt x="3833511" y="2813076"/>
                  <a:pt x="3837009" y="2821823"/>
                  <a:pt x="3840509" y="2828821"/>
                </a:cubicBezTo>
                <a:cubicBezTo>
                  <a:pt x="3840509" y="2842816"/>
                  <a:pt x="3838759" y="2851563"/>
                  <a:pt x="3835260" y="2855062"/>
                </a:cubicBezTo>
                <a:cubicBezTo>
                  <a:pt x="3835260" y="2855062"/>
                  <a:pt x="3828263" y="2855062"/>
                  <a:pt x="3814267" y="2855062"/>
                </a:cubicBezTo>
                <a:cubicBezTo>
                  <a:pt x="3807269" y="2855062"/>
                  <a:pt x="3802896" y="2854187"/>
                  <a:pt x="3801147" y="2852438"/>
                </a:cubicBezTo>
                <a:cubicBezTo>
                  <a:pt x="3799397" y="2850688"/>
                  <a:pt x="3795023" y="2849814"/>
                  <a:pt x="3788026" y="2849814"/>
                </a:cubicBezTo>
                <a:cubicBezTo>
                  <a:pt x="3767033" y="2842816"/>
                  <a:pt x="3761785" y="2832320"/>
                  <a:pt x="3772281" y="2818324"/>
                </a:cubicBezTo>
                <a:cubicBezTo>
                  <a:pt x="3772281" y="2818324"/>
                  <a:pt x="3772281" y="2809577"/>
                  <a:pt x="3772281" y="2792083"/>
                </a:cubicBezTo>
                <a:cubicBezTo>
                  <a:pt x="3765283" y="2795582"/>
                  <a:pt x="3760036" y="2796456"/>
                  <a:pt x="3756536" y="2794707"/>
                </a:cubicBezTo>
                <a:cubicBezTo>
                  <a:pt x="3753037" y="2792957"/>
                  <a:pt x="3749539" y="2793832"/>
                  <a:pt x="3746039" y="2797331"/>
                </a:cubicBezTo>
                <a:cubicBezTo>
                  <a:pt x="3739042" y="2800830"/>
                  <a:pt x="3732044" y="2806078"/>
                  <a:pt x="3725047" y="2813076"/>
                </a:cubicBezTo>
                <a:cubicBezTo>
                  <a:pt x="3711051" y="2827071"/>
                  <a:pt x="3700554" y="2827071"/>
                  <a:pt x="3693557" y="2813076"/>
                </a:cubicBezTo>
                <a:cubicBezTo>
                  <a:pt x="3686559" y="2799081"/>
                  <a:pt x="3678687" y="2785960"/>
                  <a:pt x="3669940" y="2773714"/>
                </a:cubicBezTo>
                <a:cubicBezTo>
                  <a:pt x="3661193" y="2761468"/>
                  <a:pt x="3653320" y="2750097"/>
                  <a:pt x="3646322" y="2739600"/>
                </a:cubicBezTo>
                <a:cubicBezTo>
                  <a:pt x="3642824" y="2736101"/>
                  <a:pt x="3641074" y="2730853"/>
                  <a:pt x="3641074" y="2723855"/>
                </a:cubicBezTo>
                <a:cubicBezTo>
                  <a:pt x="3655070" y="2706361"/>
                  <a:pt x="3646322" y="2697614"/>
                  <a:pt x="3614833" y="2697614"/>
                </a:cubicBezTo>
                <a:cubicBezTo>
                  <a:pt x="3621830" y="2662625"/>
                  <a:pt x="3626204" y="2629386"/>
                  <a:pt x="3627954" y="2597897"/>
                </a:cubicBezTo>
                <a:cubicBezTo>
                  <a:pt x="3629703" y="2566407"/>
                  <a:pt x="3634077" y="2534917"/>
                  <a:pt x="3641074" y="2503428"/>
                </a:cubicBezTo>
                <a:cubicBezTo>
                  <a:pt x="3648073" y="2464940"/>
                  <a:pt x="3653320" y="2429077"/>
                  <a:pt x="3656819" y="2395838"/>
                </a:cubicBezTo>
                <a:cubicBezTo>
                  <a:pt x="3660318" y="2362599"/>
                  <a:pt x="3663817" y="2328485"/>
                  <a:pt x="3667316" y="2293497"/>
                </a:cubicBezTo>
                <a:cubicBezTo>
                  <a:pt x="3677813" y="2213023"/>
                  <a:pt x="3686559" y="2133424"/>
                  <a:pt x="3693557" y="2054700"/>
                </a:cubicBezTo>
                <a:cubicBezTo>
                  <a:pt x="3700554" y="1975976"/>
                  <a:pt x="3700554" y="1896377"/>
                  <a:pt x="3693557" y="1815904"/>
                </a:cubicBezTo>
                <a:cubicBezTo>
                  <a:pt x="3690058" y="1745926"/>
                  <a:pt x="3685684" y="1675075"/>
                  <a:pt x="3680436" y="1603348"/>
                </a:cubicBezTo>
                <a:cubicBezTo>
                  <a:pt x="3675188" y="1531622"/>
                  <a:pt x="3670815" y="1460770"/>
                  <a:pt x="3667316" y="1390793"/>
                </a:cubicBezTo>
                <a:lnTo>
                  <a:pt x="3667316" y="892207"/>
                </a:lnTo>
                <a:cubicBezTo>
                  <a:pt x="3667316" y="857218"/>
                  <a:pt x="3667316" y="822230"/>
                  <a:pt x="3667316" y="787242"/>
                </a:cubicBezTo>
                <a:cubicBezTo>
                  <a:pt x="3667316" y="752253"/>
                  <a:pt x="3665566" y="717265"/>
                  <a:pt x="3662067" y="682277"/>
                </a:cubicBezTo>
                <a:lnTo>
                  <a:pt x="3662067" y="666531"/>
                </a:lnTo>
                <a:cubicBezTo>
                  <a:pt x="3679561" y="621046"/>
                  <a:pt x="3687434" y="575561"/>
                  <a:pt x="3685684" y="530076"/>
                </a:cubicBezTo>
                <a:cubicBezTo>
                  <a:pt x="3683936" y="484591"/>
                  <a:pt x="3686559" y="437357"/>
                  <a:pt x="3693557" y="388373"/>
                </a:cubicBezTo>
                <a:cubicBezTo>
                  <a:pt x="3697056" y="370879"/>
                  <a:pt x="3698805" y="353384"/>
                  <a:pt x="3698805" y="335890"/>
                </a:cubicBezTo>
                <a:cubicBezTo>
                  <a:pt x="3698805" y="318396"/>
                  <a:pt x="3700554" y="300902"/>
                  <a:pt x="3704053" y="283407"/>
                </a:cubicBezTo>
                <a:cubicBezTo>
                  <a:pt x="3707553" y="255417"/>
                  <a:pt x="3715425" y="232674"/>
                  <a:pt x="3727670" y="215180"/>
                </a:cubicBezTo>
                <a:cubicBezTo>
                  <a:pt x="3739916" y="197685"/>
                  <a:pt x="3754787" y="180191"/>
                  <a:pt x="3772281" y="162697"/>
                </a:cubicBezTo>
                <a:cubicBezTo>
                  <a:pt x="3782778" y="152200"/>
                  <a:pt x="3793274" y="147827"/>
                  <a:pt x="3803771" y="149576"/>
                </a:cubicBezTo>
                <a:cubicBezTo>
                  <a:pt x="3814267" y="151326"/>
                  <a:pt x="3824764" y="155700"/>
                  <a:pt x="3835260" y="162697"/>
                </a:cubicBezTo>
                <a:cubicBezTo>
                  <a:pt x="3859752" y="180191"/>
                  <a:pt x="3882496" y="178442"/>
                  <a:pt x="3903488" y="157449"/>
                </a:cubicBezTo>
                <a:cubicBezTo>
                  <a:pt x="3906987" y="157449"/>
                  <a:pt x="3909611" y="156574"/>
                  <a:pt x="3911360" y="154824"/>
                </a:cubicBezTo>
                <a:cubicBezTo>
                  <a:pt x="3913110" y="153075"/>
                  <a:pt x="3915734" y="152200"/>
                  <a:pt x="3919233" y="152200"/>
                </a:cubicBezTo>
                <a:cubicBezTo>
                  <a:pt x="3936727" y="155700"/>
                  <a:pt x="3951597" y="153950"/>
                  <a:pt x="3963843" y="146952"/>
                </a:cubicBezTo>
                <a:cubicBezTo>
                  <a:pt x="3976089" y="139954"/>
                  <a:pt x="3990959" y="132957"/>
                  <a:pt x="4008454" y="125959"/>
                </a:cubicBezTo>
                <a:cubicBezTo>
                  <a:pt x="4022449" y="118962"/>
                  <a:pt x="4036445" y="115462"/>
                  <a:pt x="4050439" y="115462"/>
                </a:cubicBezTo>
                <a:cubicBezTo>
                  <a:pt x="4064435" y="115462"/>
                  <a:pt x="4078431" y="115462"/>
                  <a:pt x="4092425" y="115462"/>
                </a:cubicBezTo>
                <a:cubicBezTo>
                  <a:pt x="4095925" y="115462"/>
                  <a:pt x="4104672" y="122460"/>
                  <a:pt x="4118668" y="136456"/>
                </a:cubicBezTo>
                <a:cubicBezTo>
                  <a:pt x="4125665" y="143453"/>
                  <a:pt x="4131788" y="150451"/>
                  <a:pt x="4137036" y="157449"/>
                </a:cubicBezTo>
                <a:cubicBezTo>
                  <a:pt x="4142284" y="164446"/>
                  <a:pt x="4148408" y="171444"/>
                  <a:pt x="4155405" y="178442"/>
                </a:cubicBezTo>
                <a:cubicBezTo>
                  <a:pt x="4158905" y="181941"/>
                  <a:pt x="4167651" y="183690"/>
                  <a:pt x="4181646" y="183690"/>
                </a:cubicBezTo>
                <a:cubicBezTo>
                  <a:pt x="4202640" y="183690"/>
                  <a:pt x="4215760" y="184565"/>
                  <a:pt x="4221008" y="186314"/>
                </a:cubicBezTo>
                <a:cubicBezTo>
                  <a:pt x="4226257" y="188063"/>
                  <a:pt x="4234129" y="197685"/>
                  <a:pt x="4244626" y="215180"/>
                </a:cubicBezTo>
                <a:cubicBezTo>
                  <a:pt x="4255123" y="204683"/>
                  <a:pt x="4262120" y="195936"/>
                  <a:pt x="4265619" y="188938"/>
                </a:cubicBezTo>
                <a:cubicBezTo>
                  <a:pt x="4286612" y="164446"/>
                  <a:pt x="4309354" y="153950"/>
                  <a:pt x="4333847" y="157449"/>
                </a:cubicBezTo>
                <a:cubicBezTo>
                  <a:pt x="4361837" y="160948"/>
                  <a:pt x="4379332" y="180191"/>
                  <a:pt x="4386329" y="215180"/>
                </a:cubicBezTo>
                <a:cubicBezTo>
                  <a:pt x="4393327" y="232674"/>
                  <a:pt x="4395951" y="248419"/>
                  <a:pt x="4394202" y="262414"/>
                </a:cubicBezTo>
                <a:cubicBezTo>
                  <a:pt x="4392453" y="276410"/>
                  <a:pt x="4393327" y="292154"/>
                  <a:pt x="4396826" y="309649"/>
                </a:cubicBezTo>
                <a:lnTo>
                  <a:pt x="4396826" y="383125"/>
                </a:lnTo>
                <a:cubicBezTo>
                  <a:pt x="4396826" y="397120"/>
                  <a:pt x="4402074" y="405867"/>
                  <a:pt x="4412571" y="409366"/>
                </a:cubicBezTo>
                <a:cubicBezTo>
                  <a:pt x="4426566" y="423361"/>
                  <a:pt x="4431814" y="440856"/>
                  <a:pt x="4428315" y="461848"/>
                </a:cubicBezTo>
                <a:cubicBezTo>
                  <a:pt x="4428315" y="472345"/>
                  <a:pt x="4430065" y="481967"/>
                  <a:pt x="4433563" y="490714"/>
                </a:cubicBezTo>
                <a:cubicBezTo>
                  <a:pt x="4437063" y="499461"/>
                  <a:pt x="4447559" y="503835"/>
                  <a:pt x="4465053" y="503835"/>
                </a:cubicBezTo>
                <a:cubicBezTo>
                  <a:pt x="4468552" y="500336"/>
                  <a:pt x="4472926" y="501211"/>
                  <a:pt x="4478174" y="506459"/>
                </a:cubicBezTo>
                <a:cubicBezTo>
                  <a:pt x="4483422" y="511707"/>
                  <a:pt x="4487796" y="517830"/>
                  <a:pt x="4491295" y="524828"/>
                </a:cubicBezTo>
                <a:cubicBezTo>
                  <a:pt x="4508789" y="552818"/>
                  <a:pt x="4523659" y="581684"/>
                  <a:pt x="4535905" y="611424"/>
                </a:cubicBezTo>
                <a:cubicBezTo>
                  <a:pt x="4548151" y="641165"/>
                  <a:pt x="4563021" y="671780"/>
                  <a:pt x="4580515" y="703269"/>
                </a:cubicBezTo>
                <a:cubicBezTo>
                  <a:pt x="4598010" y="738258"/>
                  <a:pt x="4613754" y="772371"/>
                  <a:pt x="4627750" y="805611"/>
                </a:cubicBezTo>
                <a:cubicBezTo>
                  <a:pt x="4641745" y="838850"/>
                  <a:pt x="4657490" y="871214"/>
                  <a:pt x="4674984" y="902703"/>
                </a:cubicBezTo>
                <a:cubicBezTo>
                  <a:pt x="4702975" y="951687"/>
                  <a:pt x="4732715" y="998047"/>
                  <a:pt x="4764205" y="1041783"/>
                </a:cubicBezTo>
                <a:cubicBezTo>
                  <a:pt x="4795694" y="1085519"/>
                  <a:pt x="4825434" y="1130129"/>
                  <a:pt x="4853425" y="1175614"/>
                </a:cubicBezTo>
                <a:cubicBezTo>
                  <a:pt x="4860423" y="1182612"/>
                  <a:pt x="4864796" y="1189609"/>
                  <a:pt x="4866546" y="1196607"/>
                </a:cubicBezTo>
                <a:cubicBezTo>
                  <a:pt x="4868296" y="1203605"/>
                  <a:pt x="4872669" y="1210602"/>
                  <a:pt x="4879666" y="1217600"/>
                </a:cubicBezTo>
                <a:cubicBezTo>
                  <a:pt x="4886664" y="1224598"/>
                  <a:pt x="4893662" y="1228097"/>
                  <a:pt x="4900660" y="1228097"/>
                </a:cubicBezTo>
                <a:cubicBezTo>
                  <a:pt x="4911156" y="1228097"/>
                  <a:pt x="4916404" y="1222848"/>
                  <a:pt x="4916404" y="1212352"/>
                </a:cubicBezTo>
                <a:cubicBezTo>
                  <a:pt x="4919904" y="1201856"/>
                  <a:pt x="4921653" y="1190484"/>
                  <a:pt x="4921653" y="1178238"/>
                </a:cubicBezTo>
                <a:cubicBezTo>
                  <a:pt x="4921653" y="1165992"/>
                  <a:pt x="4923403" y="1154621"/>
                  <a:pt x="4926901" y="1144124"/>
                </a:cubicBezTo>
                <a:lnTo>
                  <a:pt x="4942646" y="1096890"/>
                </a:lnTo>
                <a:lnTo>
                  <a:pt x="4947894" y="1096890"/>
                </a:lnTo>
                <a:cubicBezTo>
                  <a:pt x="4940896" y="1075897"/>
                  <a:pt x="4943521" y="1057528"/>
                  <a:pt x="4955767" y="1041783"/>
                </a:cubicBezTo>
                <a:cubicBezTo>
                  <a:pt x="4968013" y="1026038"/>
                  <a:pt x="4974136" y="1009418"/>
                  <a:pt x="4974136" y="991924"/>
                </a:cubicBezTo>
                <a:cubicBezTo>
                  <a:pt x="4974136" y="984926"/>
                  <a:pt x="4975885" y="977054"/>
                  <a:pt x="4979384" y="968307"/>
                </a:cubicBezTo>
                <a:cubicBezTo>
                  <a:pt x="4982883" y="959560"/>
                  <a:pt x="4986382" y="951687"/>
                  <a:pt x="4989881" y="944690"/>
                </a:cubicBezTo>
                <a:cubicBezTo>
                  <a:pt x="4989881" y="934193"/>
                  <a:pt x="4988131" y="928945"/>
                  <a:pt x="4984632" y="928945"/>
                </a:cubicBezTo>
                <a:cubicBezTo>
                  <a:pt x="4974136" y="914950"/>
                  <a:pt x="4968013" y="900954"/>
                  <a:pt x="4966263" y="886959"/>
                </a:cubicBezTo>
                <a:cubicBezTo>
                  <a:pt x="4964514" y="872964"/>
                  <a:pt x="4961890" y="857218"/>
                  <a:pt x="4958391" y="839724"/>
                </a:cubicBezTo>
                <a:cubicBezTo>
                  <a:pt x="4958391" y="822230"/>
                  <a:pt x="4954892" y="799488"/>
                  <a:pt x="4947894" y="771497"/>
                </a:cubicBezTo>
                <a:lnTo>
                  <a:pt x="4947894" y="761000"/>
                </a:lnTo>
                <a:cubicBezTo>
                  <a:pt x="4954892" y="740007"/>
                  <a:pt x="4956641" y="719014"/>
                  <a:pt x="4953143" y="698021"/>
                </a:cubicBezTo>
                <a:cubicBezTo>
                  <a:pt x="4949644" y="677028"/>
                  <a:pt x="4946145" y="656035"/>
                  <a:pt x="4942646" y="635042"/>
                </a:cubicBezTo>
                <a:cubicBezTo>
                  <a:pt x="4942646" y="624545"/>
                  <a:pt x="4942646" y="612299"/>
                  <a:pt x="4942646" y="598304"/>
                </a:cubicBezTo>
                <a:cubicBezTo>
                  <a:pt x="4942646" y="584308"/>
                  <a:pt x="4949644" y="573812"/>
                  <a:pt x="4963639" y="566814"/>
                </a:cubicBezTo>
                <a:cubicBezTo>
                  <a:pt x="4963639" y="566814"/>
                  <a:pt x="4963639" y="559817"/>
                  <a:pt x="4963639" y="545821"/>
                </a:cubicBezTo>
                <a:cubicBezTo>
                  <a:pt x="4946145" y="489839"/>
                  <a:pt x="4968887" y="467097"/>
                  <a:pt x="5031867" y="477593"/>
                </a:cubicBezTo>
                <a:cubicBezTo>
                  <a:pt x="5024869" y="484591"/>
                  <a:pt x="5023120" y="488090"/>
                  <a:pt x="5026619" y="488090"/>
                </a:cubicBezTo>
                <a:cubicBezTo>
                  <a:pt x="5026619" y="498587"/>
                  <a:pt x="5028368" y="505584"/>
                  <a:pt x="5031867" y="509083"/>
                </a:cubicBezTo>
                <a:cubicBezTo>
                  <a:pt x="5035366" y="509083"/>
                  <a:pt x="5037990" y="508208"/>
                  <a:pt x="5039739" y="506459"/>
                </a:cubicBezTo>
                <a:cubicBezTo>
                  <a:pt x="5041489" y="504709"/>
                  <a:pt x="5044113" y="503835"/>
                  <a:pt x="5047611" y="503835"/>
                </a:cubicBezTo>
                <a:cubicBezTo>
                  <a:pt x="5061607" y="486341"/>
                  <a:pt x="5072979" y="469721"/>
                  <a:pt x="5081725" y="453976"/>
                </a:cubicBezTo>
                <a:cubicBezTo>
                  <a:pt x="5090472" y="438232"/>
                  <a:pt x="5096596" y="419862"/>
                  <a:pt x="5100094" y="398869"/>
                </a:cubicBezTo>
                <a:cubicBezTo>
                  <a:pt x="5100094" y="398869"/>
                  <a:pt x="5105342" y="393621"/>
                  <a:pt x="5115839" y="383125"/>
                </a:cubicBezTo>
                <a:cubicBezTo>
                  <a:pt x="5126336" y="383125"/>
                  <a:pt x="5131584" y="386623"/>
                  <a:pt x="5131584" y="393621"/>
                </a:cubicBezTo>
                <a:cubicBezTo>
                  <a:pt x="5142081" y="421612"/>
                  <a:pt x="5150828" y="421612"/>
                  <a:pt x="5157825" y="393621"/>
                </a:cubicBezTo>
                <a:cubicBezTo>
                  <a:pt x="5171821" y="365630"/>
                  <a:pt x="5180568" y="344638"/>
                  <a:pt x="5184067" y="330642"/>
                </a:cubicBezTo>
                <a:cubicBezTo>
                  <a:pt x="5184067" y="327143"/>
                  <a:pt x="5184941" y="325393"/>
                  <a:pt x="5186691" y="325393"/>
                </a:cubicBezTo>
                <a:cubicBezTo>
                  <a:pt x="5188441" y="325393"/>
                  <a:pt x="5189315" y="323644"/>
                  <a:pt x="5189315" y="320145"/>
                </a:cubicBezTo>
                <a:lnTo>
                  <a:pt x="5194563" y="314897"/>
                </a:lnTo>
                <a:cubicBezTo>
                  <a:pt x="5226053" y="300902"/>
                  <a:pt x="5236549" y="279908"/>
                  <a:pt x="5226053" y="251918"/>
                </a:cubicBezTo>
                <a:cubicBezTo>
                  <a:pt x="5219055" y="241421"/>
                  <a:pt x="5219055" y="227426"/>
                  <a:pt x="5226053" y="209931"/>
                </a:cubicBezTo>
                <a:cubicBezTo>
                  <a:pt x="5233051" y="185439"/>
                  <a:pt x="5245297" y="165321"/>
                  <a:pt x="5262791" y="149576"/>
                </a:cubicBezTo>
                <a:cubicBezTo>
                  <a:pt x="5280285" y="133831"/>
                  <a:pt x="5296030" y="117212"/>
                  <a:pt x="5310025" y="99718"/>
                </a:cubicBezTo>
                <a:cubicBezTo>
                  <a:pt x="5327519" y="82223"/>
                  <a:pt x="5344331" y="74297"/>
                  <a:pt x="5360458" y="75937"/>
                </a:cubicBezTo>
                <a:close/>
                <a:moveTo>
                  <a:pt x="456600" y="73476"/>
                </a:moveTo>
                <a:cubicBezTo>
                  <a:pt x="456600" y="80474"/>
                  <a:pt x="457475" y="85722"/>
                  <a:pt x="459224" y="89221"/>
                </a:cubicBezTo>
                <a:cubicBezTo>
                  <a:pt x="460974" y="92720"/>
                  <a:pt x="461848" y="96219"/>
                  <a:pt x="461848" y="99718"/>
                </a:cubicBezTo>
                <a:cubicBezTo>
                  <a:pt x="458350" y="106715"/>
                  <a:pt x="454851" y="111089"/>
                  <a:pt x="451352" y="112838"/>
                </a:cubicBezTo>
                <a:cubicBezTo>
                  <a:pt x="447853" y="114588"/>
                  <a:pt x="444354" y="118962"/>
                  <a:pt x="440855" y="125959"/>
                </a:cubicBezTo>
                <a:cubicBezTo>
                  <a:pt x="454851" y="143453"/>
                  <a:pt x="470596" y="153950"/>
                  <a:pt x="488090" y="157449"/>
                </a:cubicBezTo>
                <a:cubicBezTo>
                  <a:pt x="505584" y="160948"/>
                  <a:pt x="524828" y="166196"/>
                  <a:pt x="545821" y="173193"/>
                </a:cubicBezTo>
                <a:cubicBezTo>
                  <a:pt x="542322" y="141704"/>
                  <a:pt x="554568" y="129458"/>
                  <a:pt x="582559" y="136456"/>
                </a:cubicBezTo>
                <a:cubicBezTo>
                  <a:pt x="586058" y="139954"/>
                  <a:pt x="587807" y="143453"/>
                  <a:pt x="587807" y="146952"/>
                </a:cubicBezTo>
                <a:cubicBezTo>
                  <a:pt x="587807" y="150451"/>
                  <a:pt x="589556" y="153950"/>
                  <a:pt x="593055" y="157449"/>
                </a:cubicBezTo>
                <a:cubicBezTo>
                  <a:pt x="600053" y="167945"/>
                  <a:pt x="607051" y="169694"/>
                  <a:pt x="614048" y="162697"/>
                </a:cubicBezTo>
                <a:cubicBezTo>
                  <a:pt x="621046" y="159198"/>
                  <a:pt x="628044" y="155700"/>
                  <a:pt x="635042" y="152200"/>
                </a:cubicBezTo>
                <a:cubicBezTo>
                  <a:pt x="642039" y="148702"/>
                  <a:pt x="649037" y="145203"/>
                  <a:pt x="656035" y="141704"/>
                </a:cubicBezTo>
                <a:cubicBezTo>
                  <a:pt x="666531" y="113713"/>
                  <a:pt x="687524" y="108465"/>
                  <a:pt x="719014" y="125959"/>
                </a:cubicBezTo>
                <a:cubicBezTo>
                  <a:pt x="722513" y="129458"/>
                  <a:pt x="727761" y="131207"/>
                  <a:pt x="734759" y="131207"/>
                </a:cubicBezTo>
                <a:cubicBezTo>
                  <a:pt x="748754" y="124210"/>
                  <a:pt x="757501" y="124210"/>
                  <a:pt x="761000" y="131207"/>
                </a:cubicBezTo>
                <a:cubicBezTo>
                  <a:pt x="764499" y="138205"/>
                  <a:pt x="769747" y="145203"/>
                  <a:pt x="776745" y="152200"/>
                </a:cubicBezTo>
                <a:cubicBezTo>
                  <a:pt x="790740" y="173193"/>
                  <a:pt x="804736" y="176692"/>
                  <a:pt x="818731" y="162697"/>
                </a:cubicBezTo>
                <a:lnTo>
                  <a:pt x="823979" y="167945"/>
                </a:lnTo>
                <a:cubicBezTo>
                  <a:pt x="820480" y="174943"/>
                  <a:pt x="819606" y="181066"/>
                  <a:pt x="821355" y="186314"/>
                </a:cubicBezTo>
                <a:cubicBezTo>
                  <a:pt x="823105" y="191562"/>
                  <a:pt x="822230" y="195936"/>
                  <a:pt x="818731" y="199435"/>
                </a:cubicBezTo>
                <a:cubicBezTo>
                  <a:pt x="811733" y="206433"/>
                  <a:pt x="805610" y="212556"/>
                  <a:pt x="800362" y="217804"/>
                </a:cubicBezTo>
                <a:cubicBezTo>
                  <a:pt x="795114" y="223052"/>
                  <a:pt x="788991" y="229175"/>
                  <a:pt x="781993" y="236173"/>
                </a:cubicBezTo>
                <a:cubicBezTo>
                  <a:pt x="774996" y="250169"/>
                  <a:pt x="778494" y="258915"/>
                  <a:pt x="792490" y="262414"/>
                </a:cubicBezTo>
                <a:cubicBezTo>
                  <a:pt x="799487" y="265913"/>
                  <a:pt x="804736" y="267662"/>
                  <a:pt x="808235" y="267662"/>
                </a:cubicBezTo>
                <a:cubicBezTo>
                  <a:pt x="811733" y="267662"/>
                  <a:pt x="816982" y="269412"/>
                  <a:pt x="823979" y="272911"/>
                </a:cubicBezTo>
                <a:cubicBezTo>
                  <a:pt x="830977" y="265913"/>
                  <a:pt x="837975" y="258041"/>
                  <a:pt x="844972" y="249293"/>
                </a:cubicBezTo>
                <a:cubicBezTo>
                  <a:pt x="851970" y="240546"/>
                  <a:pt x="858968" y="230924"/>
                  <a:pt x="865965" y="220428"/>
                </a:cubicBezTo>
                <a:cubicBezTo>
                  <a:pt x="865965" y="234423"/>
                  <a:pt x="867715" y="243170"/>
                  <a:pt x="871214" y="246669"/>
                </a:cubicBezTo>
                <a:cubicBezTo>
                  <a:pt x="878211" y="253667"/>
                  <a:pt x="885209" y="257166"/>
                  <a:pt x="892207" y="257166"/>
                </a:cubicBezTo>
                <a:cubicBezTo>
                  <a:pt x="899205" y="257166"/>
                  <a:pt x="905328" y="256291"/>
                  <a:pt x="910576" y="254542"/>
                </a:cubicBezTo>
                <a:cubicBezTo>
                  <a:pt x="915824" y="252792"/>
                  <a:pt x="921947" y="251918"/>
                  <a:pt x="928945" y="251918"/>
                </a:cubicBezTo>
                <a:cubicBezTo>
                  <a:pt x="953437" y="241421"/>
                  <a:pt x="962184" y="248419"/>
                  <a:pt x="955186" y="272911"/>
                </a:cubicBezTo>
                <a:cubicBezTo>
                  <a:pt x="951687" y="283407"/>
                  <a:pt x="948189" y="293904"/>
                  <a:pt x="944690" y="304400"/>
                </a:cubicBezTo>
                <a:cubicBezTo>
                  <a:pt x="941191" y="314897"/>
                  <a:pt x="937692" y="327143"/>
                  <a:pt x="934193" y="341138"/>
                </a:cubicBezTo>
                <a:cubicBezTo>
                  <a:pt x="930694" y="348136"/>
                  <a:pt x="927196" y="356009"/>
                  <a:pt x="923697" y="364756"/>
                </a:cubicBezTo>
                <a:cubicBezTo>
                  <a:pt x="920198" y="373503"/>
                  <a:pt x="918448" y="383125"/>
                  <a:pt x="918448" y="393621"/>
                </a:cubicBezTo>
                <a:cubicBezTo>
                  <a:pt x="918448" y="421612"/>
                  <a:pt x="919323" y="447853"/>
                  <a:pt x="921073" y="472345"/>
                </a:cubicBezTo>
                <a:cubicBezTo>
                  <a:pt x="922822" y="496838"/>
                  <a:pt x="925446" y="523079"/>
                  <a:pt x="928945" y="551069"/>
                </a:cubicBezTo>
                <a:lnTo>
                  <a:pt x="928945" y="561566"/>
                </a:lnTo>
                <a:cubicBezTo>
                  <a:pt x="928945" y="565065"/>
                  <a:pt x="930694" y="566814"/>
                  <a:pt x="934193" y="566814"/>
                </a:cubicBezTo>
                <a:cubicBezTo>
                  <a:pt x="937692" y="566814"/>
                  <a:pt x="946439" y="563315"/>
                  <a:pt x="960434" y="556317"/>
                </a:cubicBezTo>
                <a:cubicBezTo>
                  <a:pt x="963933" y="591306"/>
                  <a:pt x="966558" y="625420"/>
                  <a:pt x="968307" y="658659"/>
                </a:cubicBezTo>
                <a:cubicBezTo>
                  <a:pt x="970056" y="691898"/>
                  <a:pt x="970931" y="726012"/>
                  <a:pt x="970931" y="761000"/>
                </a:cubicBezTo>
                <a:cubicBezTo>
                  <a:pt x="970931" y="795989"/>
                  <a:pt x="970931" y="830102"/>
                  <a:pt x="970931" y="863342"/>
                </a:cubicBezTo>
                <a:cubicBezTo>
                  <a:pt x="970931" y="896581"/>
                  <a:pt x="972680" y="930695"/>
                  <a:pt x="976179" y="965683"/>
                </a:cubicBezTo>
                <a:lnTo>
                  <a:pt x="981428" y="965683"/>
                </a:lnTo>
                <a:cubicBezTo>
                  <a:pt x="995423" y="955187"/>
                  <a:pt x="1007669" y="944690"/>
                  <a:pt x="1018166" y="934193"/>
                </a:cubicBezTo>
                <a:cubicBezTo>
                  <a:pt x="1028662" y="923697"/>
                  <a:pt x="1040908" y="911451"/>
                  <a:pt x="1054904" y="897456"/>
                </a:cubicBezTo>
                <a:cubicBezTo>
                  <a:pt x="1075896" y="879961"/>
                  <a:pt x="1096890" y="861592"/>
                  <a:pt x="1117883" y="842348"/>
                </a:cubicBezTo>
                <a:cubicBezTo>
                  <a:pt x="1138876" y="823105"/>
                  <a:pt x="1158120" y="802987"/>
                  <a:pt x="1175614" y="781993"/>
                </a:cubicBezTo>
                <a:cubicBezTo>
                  <a:pt x="1182611" y="774996"/>
                  <a:pt x="1187860" y="768873"/>
                  <a:pt x="1191359" y="763624"/>
                </a:cubicBezTo>
                <a:cubicBezTo>
                  <a:pt x="1194857" y="758376"/>
                  <a:pt x="1200106" y="752253"/>
                  <a:pt x="1207104" y="745256"/>
                </a:cubicBezTo>
                <a:cubicBezTo>
                  <a:pt x="1217600" y="738258"/>
                  <a:pt x="1228971" y="730385"/>
                  <a:pt x="1241217" y="721638"/>
                </a:cubicBezTo>
                <a:cubicBezTo>
                  <a:pt x="1253463" y="712891"/>
                  <a:pt x="1264834" y="705019"/>
                  <a:pt x="1275331" y="698021"/>
                </a:cubicBezTo>
                <a:cubicBezTo>
                  <a:pt x="1292825" y="684026"/>
                  <a:pt x="1311194" y="670905"/>
                  <a:pt x="1330438" y="658659"/>
                </a:cubicBezTo>
                <a:cubicBezTo>
                  <a:pt x="1349682" y="646413"/>
                  <a:pt x="1368051" y="635042"/>
                  <a:pt x="1385545" y="624545"/>
                </a:cubicBezTo>
                <a:cubicBezTo>
                  <a:pt x="1392543" y="617547"/>
                  <a:pt x="1401290" y="610550"/>
                  <a:pt x="1411786" y="603552"/>
                </a:cubicBezTo>
                <a:cubicBezTo>
                  <a:pt x="1422283" y="596554"/>
                  <a:pt x="1427531" y="584308"/>
                  <a:pt x="1427531" y="566814"/>
                </a:cubicBezTo>
                <a:cubicBezTo>
                  <a:pt x="1434529" y="563315"/>
                  <a:pt x="1438028" y="561566"/>
                  <a:pt x="1438028" y="561566"/>
                </a:cubicBezTo>
                <a:cubicBezTo>
                  <a:pt x="1504506" y="540573"/>
                  <a:pt x="1565736" y="512582"/>
                  <a:pt x="1621717" y="477593"/>
                </a:cubicBezTo>
                <a:cubicBezTo>
                  <a:pt x="1639211" y="467097"/>
                  <a:pt x="1657581" y="456600"/>
                  <a:pt x="1676824" y="446104"/>
                </a:cubicBezTo>
                <a:cubicBezTo>
                  <a:pt x="1696068" y="435607"/>
                  <a:pt x="1716186" y="426860"/>
                  <a:pt x="1737179" y="419862"/>
                </a:cubicBezTo>
                <a:cubicBezTo>
                  <a:pt x="1765170" y="412865"/>
                  <a:pt x="1788787" y="401493"/>
                  <a:pt x="1808031" y="385749"/>
                </a:cubicBezTo>
                <a:cubicBezTo>
                  <a:pt x="1827275" y="370004"/>
                  <a:pt x="1847393" y="353384"/>
                  <a:pt x="1868386" y="335890"/>
                </a:cubicBezTo>
                <a:cubicBezTo>
                  <a:pt x="1896377" y="321894"/>
                  <a:pt x="1915621" y="309649"/>
                  <a:pt x="1926117" y="299152"/>
                </a:cubicBezTo>
                <a:cubicBezTo>
                  <a:pt x="1922618" y="306150"/>
                  <a:pt x="1920869" y="312273"/>
                  <a:pt x="1920869" y="317521"/>
                </a:cubicBezTo>
                <a:cubicBezTo>
                  <a:pt x="1920869" y="322770"/>
                  <a:pt x="1919119" y="328892"/>
                  <a:pt x="1915621" y="335890"/>
                </a:cubicBezTo>
                <a:cubicBezTo>
                  <a:pt x="1933115" y="328892"/>
                  <a:pt x="1942737" y="323644"/>
                  <a:pt x="1944486" y="320145"/>
                </a:cubicBezTo>
                <a:cubicBezTo>
                  <a:pt x="1946235" y="316646"/>
                  <a:pt x="1950609" y="304400"/>
                  <a:pt x="1957607" y="283407"/>
                </a:cubicBezTo>
                <a:cubicBezTo>
                  <a:pt x="1964605" y="286906"/>
                  <a:pt x="1968978" y="289530"/>
                  <a:pt x="1970728" y="291279"/>
                </a:cubicBezTo>
                <a:cubicBezTo>
                  <a:pt x="1972477" y="293029"/>
                  <a:pt x="1976850" y="295653"/>
                  <a:pt x="1983848" y="299152"/>
                </a:cubicBezTo>
                <a:cubicBezTo>
                  <a:pt x="2004841" y="299152"/>
                  <a:pt x="2022335" y="283407"/>
                  <a:pt x="2036331" y="251918"/>
                </a:cubicBezTo>
                <a:cubicBezTo>
                  <a:pt x="2039830" y="230924"/>
                  <a:pt x="2053825" y="220428"/>
                  <a:pt x="2078317" y="220428"/>
                </a:cubicBezTo>
                <a:cubicBezTo>
                  <a:pt x="2067821" y="237922"/>
                  <a:pt x="2058198" y="252792"/>
                  <a:pt x="2049452" y="265038"/>
                </a:cubicBezTo>
                <a:cubicBezTo>
                  <a:pt x="2040704" y="277284"/>
                  <a:pt x="2032832" y="288656"/>
                  <a:pt x="2025834" y="299152"/>
                </a:cubicBezTo>
                <a:lnTo>
                  <a:pt x="2025834" y="304400"/>
                </a:lnTo>
                <a:lnTo>
                  <a:pt x="2057324" y="288656"/>
                </a:lnTo>
                <a:lnTo>
                  <a:pt x="2062572" y="293904"/>
                </a:lnTo>
                <a:lnTo>
                  <a:pt x="2052076" y="304400"/>
                </a:lnTo>
                <a:cubicBezTo>
                  <a:pt x="2048577" y="307900"/>
                  <a:pt x="2046827" y="313148"/>
                  <a:pt x="2046827" y="320145"/>
                </a:cubicBezTo>
                <a:cubicBezTo>
                  <a:pt x="2050326" y="323644"/>
                  <a:pt x="2055575" y="325393"/>
                  <a:pt x="2062572" y="325393"/>
                </a:cubicBezTo>
                <a:cubicBezTo>
                  <a:pt x="2069570" y="328892"/>
                  <a:pt x="2078317" y="331517"/>
                  <a:pt x="2088814" y="333266"/>
                </a:cubicBezTo>
                <a:cubicBezTo>
                  <a:pt x="2099310" y="335015"/>
                  <a:pt x="2108057" y="337639"/>
                  <a:pt x="2115055" y="341138"/>
                </a:cubicBezTo>
                <a:cubicBezTo>
                  <a:pt x="2122053" y="341138"/>
                  <a:pt x="2127301" y="340263"/>
                  <a:pt x="2130800" y="338514"/>
                </a:cubicBezTo>
                <a:cubicBezTo>
                  <a:pt x="2134298" y="336765"/>
                  <a:pt x="2139547" y="335890"/>
                  <a:pt x="2146545" y="335890"/>
                </a:cubicBezTo>
                <a:cubicBezTo>
                  <a:pt x="2146545" y="335890"/>
                  <a:pt x="2150043" y="346387"/>
                  <a:pt x="2157041" y="367379"/>
                </a:cubicBezTo>
                <a:cubicBezTo>
                  <a:pt x="2171037" y="360382"/>
                  <a:pt x="2185032" y="356883"/>
                  <a:pt x="2199027" y="356883"/>
                </a:cubicBezTo>
                <a:cubicBezTo>
                  <a:pt x="2199027" y="377876"/>
                  <a:pt x="2205151" y="386623"/>
                  <a:pt x="2217396" y="383125"/>
                </a:cubicBezTo>
                <a:cubicBezTo>
                  <a:pt x="2229642" y="379626"/>
                  <a:pt x="2239264" y="377876"/>
                  <a:pt x="2246262" y="377876"/>
                </a:cubicBezTo>
                <a:lnTo>
                  <a:pt x="2246262" y="404118"/>
                </a:lnTo>
                <a:cubicBezTo>
                  <a:pt x="2256759" y="397120"/>
                  <a:pt x="2272503" y="390122"/>
                  <a:pt x="2293496" y="383125"/>
                </a:cubicBezTo>
                <a:cubicBezTo>
                  <a:pt x="2289998" y="390122"/>
                  <a:pt x="2296995" y="396245"/>
                  <a:pt x="2314490" y="401493"/>
                </a:cubicBezTo>
                <a:cubicBezTo>
                  <a:pt x="2331984" y="406742"/>
                  <a:pt x="2328485" y="418113"/>
                  <a:pt x="2303993" y="435607"/>
                </a:cubicBezTo>
                <a:cubicBezTo>
                  <a:pt x="2317988" y="442605"/>
                  <a:pt x="2330234" y="447853"/>
                  <a:pt x="2340731" y="451352"/>
                </a:cubicBezTo>
                <a:cubicBezTo>
                  <a:pt x="2351227" y="454851"/>
                  <a:pt x="2363473" y="460099"/>
                  <a:pt x="2377469" y="467097"/>
                </a:cubicBezTo>
                <a:cubicBezTo>
                  <a:pt x="2366972" y="467097"/>
                  <a:pt x="2359974" y="468846"/>
                  <a:pt x="2356476" y="472345"/>
                </a:cubicBezTo>
                <a:cubicBezTo>
                  <a:pt x="2331984" y="479343"/>
                  <a:pt x="2330234" y="489839"/>
                  <a:pt x="2351227" y="503835"/>
                </a:cubicBezTo>
                <a:cubicBezTo>
                  <a:pt x="2354726" y="510833"/>
                  <a:pt x="2359974" y="517830"/>
                  <a:pt x="2366972" y="524828"/>
                </a:cubicBezTo>
                <a:cubicBezTo>
                  <a:pt x="2352977" y="531826"/>
                  <a:pt x="2344230" y="535325"/>
                  <a:pt x="2340731" y="535325"/>
                </a:cubicBezTo>
                <a:lnTo>
                  <a:pt x="2335483" y="535325"/>
                </a:lnTo>
                <a:cubicBezTo>
                  <a:pt x="2328485" y="531826"/>
                  <a:pt x="2321487" y="526577"/>
                  <a:pt x="2314490" y="519579"/>
                </a:cubicBezTo>
                <a:cubicBezTo>
                  <a:pt x="2307492" y="526577"/>
                  <a:pt x="2303993" y="533575"/>
                  <a:pt x="2303993" y="540573"/>
                </a:cubicBezTo>
                <a:cubicBezTo>
                  <a:pt x="2307492" y="558067"/>
                  <a:pt x="2310990" y="576436"/>
                  <a:pt x="2314490" y="595680"/>
                </a:cubicBezTo>
                <a:cubicBezTo>
                  <a:pt x="2317988" y="614923"/>
                  <a:pt x="2321487" y="633292"/>
                  <a:pt x="2324986" y="650787"/>
                </a:cubicBezTo>
                <a:lnTo>
                  <a:pt x="2324986" y="671780"/>
                </a:lnTo>
                <a:lnTo>
                  <a:pt x="2324986" y="692773"/>
                </a:lnTo>
                <a:cubicBezTo>
                  <a:pt x="2328485" y="692773"/>
                  <a:pt x="2332859" y="691898"/>
                  <a:pt x="2338107" y="690148"/>
                </a:cubicBezTo>
                <a:cubicBezTo>
                  <a:pt x="2343355" y="688399"/>
                  <a:pt x="2349478" y="687525"/>
                  <a:pt x="2356476" y="687525"/>
                </a:cubicBezTo>
                <a:cubicBezTo>
                  <a:pt x="2342480" y="701520"/>
                  <a:pt x="2333733" y="708517"/>
                  <a:pt x="2330234" y="708517"/>
                </a:cubicBezTo>
                <a:cubicBezTo>
                  <a:pt x="2309241" y="705019"/>
                  <a:pt x="2292622" y="708517"/>
                  <a:pt x="2280376" y="719014"/>
                </a:cubicBezTo>
                <a:cubicBezTo>
                  <a:pt x="2268130" y="729511"/>
                  <a:pt x="2258508" y="743506"/>
                  <a:pt x="2251510" y="761000"/>
                </a:cubicBezTo>
                <a:cubicBezTo>
                  <a:pt x="2241014" y="771497"/>
                  <a:pt x="2228767" y="774996"/>
                  <a:pt x="2214772" y="771497"/>
                </a:cubicBezTo>
                <a:cubicBezTo>
                  <a:pt x="2221770" y="764499"/>
                  <a:pt x="2227893" y="758376"/>
                  <a:pt x="2233141" y="753128"/>
                </a:cubicBezTo>
                <a:cubicBezTo>
                  <a:pt x="2238390" y="747880"/>
                  <a:pt x="2244513" y="741757"/>
                  <a:pt x="2251510" y="734759"/>
                </a:cubicBezTo>
                <a:cubicBezTo>
                  <a:pt x="2251510" y="727761"/>
                  <a:pt x="2248011" y="724262"/>
                  <a:pt x="2241014" y="724262"/>
                </a:cubicBezTo>
                <a:cubicBezTo>
                  <a:pt x="2234016" y="731260"/>
                  <a:pt x="2226144" y="737383"/>
                  <a:pt x="2217396" y="742632"/>
                </a:cubicBezTo>
                <a:cubicBezTo>
                  <a:pt x="2208649" y="747880"/>
                  <a:pt x="2199027" y="754002"/>
                  <a:pt x="2188531" y="761000"/>
                </a:cubicBezTo>
                <a:cubicBezTo>
                  <a:pt x="2192030" y="764499"/>
                  <a:pt x="2193779" y="767998"/>
                  <a:pt x="2193779" y="771497"/>
                </a:cubicBezTo>
                <a:lnTo>
                  <a:pt x="2214772" y="771497"/>
                </a:lnTo>
                <a:cubicBezTo>
                  <a:pt x="2207775" y="792490"/>
                  <a:pt x="2195529" y="794239"/>
                  <a:pt x="2178034" y="776745"/>
                </a:cubicBezTo>
                <a:cubicBezTo>
                  <a:pt x="2174536" y="783743"/>
                  <a:pt x="2171911" y="788991"/>
                  <a:pt x="2170162" y="792490"/>
                </a:cubicBezTo>
                <a:cubicBezTo>
                  <a:pt x="2168412" y="795989"/>
                  <a:pt x="2167538" y="801237"/>
                  <a:pt x="2167538" y="808235"/>
                </a:cubicBezTo>
                <a:cubicBezTo>
                  <a:pt x="2164039" y="825729"/>
                  <a:pt x="2157041" y="839724"/>
                  <a:pt x="2146545" y="850221"/>
                </a:cubicBezTo>
                <a:cubicBezTo>
                  <a:pt x="2136048" y="860717"/>
                  <a:pt x="2125552" y="871214"/>
                  <a:pt x="2115055" y="881711"/>
                </a:cubicBezTo>
                <a:cubicBezTo>
                  <a:pt x="2104558" y="892207"/>
                  <a:pt x="2094937" y="902703"/>
                  <a:pt x="2086190" y="913200"/>
                </a:cubicBezTo>
                <a:cubicBezTo>
                  <a:pt x="2077442" y="923697"/>
                  <a:pt x="2067821" y="934193"/>
                  <a:pt x="2057324" y="944690"/>
                </a:cubicBezTo>
                <a:cubicBezTo>
                  <a:pt x="2050326" y="951687"/>
                  <a:pt x="2041579" y="959560"/>
                  <a:pt x="2031083" y="968307"/>
                </a:cubicBezTo>
                <a:cubicBezTo>
                  <a:pt x="2020586" y="977054"/>
                  <a:pt x="2011839" y="984926"/>
                  <a:pt x="2004841" y="991924"/>
                </a:cubicBezTo>
                <a:cubicBezTo>
                  <a:pt x="1990846" y="1009418"/>
                  <a:pt x="1978600" y="1032161"/>
                  <a:pt x="1968103" y="1060152"/>
                </a:cubicBezTo>
                <a:cubicBezTo>
                  <a:pt x="1950609" y="1088143"/>
                  <a:pt x="1927867" y="1102138"/>
                  <a:pt x="1899876" y="1102138"/>
                </a:cubicBezTo>
                <a:cubicBezTo>
                  <a:pt x="1882381" y="1102138"/>
                  <a:pt x="1873634" y="1110885"/>
                  <a:pt x="1873634" y="1128380"/>
                </a:cubicBezTo>
                <a:cubicBezTo>
                  <a:pt x="1880632" y="1145874"/>
                  <a:pt x="1877133" y="1158120"/>
                  <a:pt x="1863138" y="1165117"/>
                </a:cubicBezTo>
                <a:cubicBezTo>
                  <a:pt x="1845643" y="1168616"/>
                  <a:pt x="1831648" y="1163368"/>
                  <a:pt x="1821152" y="1149372"/>
                </a:cubicBezTo>
                <a:cubicBezTo>
                  <a:pt x="1817653" y="1145874"/>
                  <a:pt x="1815903" y="1144124"/>
                  <a:pt x="1815903" y="1144124"/>
                </a:cubicBezTo>
                <a:lnTo>
                  <a:pt x="1784414" y="1175614"/>
                </a:lnTo>
                <a:cubicBezTo>
                  <a:pt x="1780915" y="1168616"/>
                  <a:pt x="1779165" y="1165117"/>
                  <a:pt x="1779165" y="1165117"/>
                </a:cubicBezTo>
                <a:cubicBezTo>
                  <a:pt x="1789662" y="1151122"/>
                  <a:pt x="1805407" y="1133628"/>
                  <a:pt x="1826400" y="1112635"/>
                </a:cubicBezTo>
                <a:cubicBezTo>
                  <a:pt x="1815903" y="1105637"/>
                  <a:pt x="1804532" y="1105637"/>
                  <a:pt x="1792286" y="1112635"/>
                </a:cubicBezTo>
                <a:cubicBezTo>
                  <a:pt x="1780040" y="1119633"/>
                  <a:pt x="1772168" y="1126630"/>
                  <a:pt x="1768669" y="1133628"/>
                </a:cubicBezTo>
                <a:cubicBezTo>
                  <a:pt x="1765170" y="1140625"/>
                  <a:pt x="1761671" y="1144999"/>
                  <a:pt x="1758172" y="1146748"/>
                </a:cubicBezTo>
                <a:cubicBezTo>
                  <a:pt x="1754674" y="1148498"/>
                  <a:pt x="1751175" y="1152871"/>
                  <a:pt x="1747676" y="1159869"/>
                </a:cubicBezTo>
                <a:cubicBezTo>
                  <a:pt x="1740678" y="1159869"/>
                  <a:pt x="1737179" y="1165117"/>
                  <a:pt x="1737179" y="1175614"/>
                </a:cubicBezTo>
                <a:cubicBezTo>
                  <a:pt x="1744177" y="1189609"/>
                  <a:pt x="1747676" y="1201856"/>
                  <a:pt x="1747676" y="1212352"/>
                </a:cubicBezTo>
                <a:cubicBezTo>
                  <a:pt x="1751175" y="1219350"/>
                  <a:pt x="1751175" y="1226347"/>
                  <a:pt x="1747676" y="1233345"/>
                </a:cubicBezTo>
                <a:cubicBezTo>
                  <a:pt x="1744177" y="1240343"/>
                  <a:pt x="1742428" y="1247340"/>
                  <a:pt x="1742428" y="1254338"/>
                </a:cubicBezTo>
                <a:cubicBezTo>
                  <a:pt x="1742428" y="1254338"/>
                  <a:pt x="1749425" y="1250839"/>
                  <a:pt x="1763421" y="1243841"/>
                </a:cubicBezTo>
                <a:cubicBezTo>
                  <a:pt x="1756423" y="1261336"/>
                  <a:pt x="1751175" y="1277081"/>
                  <a:pt x="1747676" y="1291076"/>
                </a:cubicBezTo>
                <a:cubicBezTo>
                  <a:pt x="1744177" y="1305071"/>
                  <a:pt x="1740678" y="1320816"/>
                  <a:pt x="1737179" y="1338310"/>
                </a:cubicBezTo>
                <a:cubicBezTo>
                  <a:pt x="1730181" y="1331313"/>
                  <a:pt x="1725808" y="1322566"/>
                  <a:pt x="1724059" y="1312069"/>
                </a:cubicBezTo>
                <a:cubicBezTo>
                  <a:pt x="1722309" y="1301572"/>
                  <a:pt x="1717935" y="1291076"/>
                  <a:pt x="1710938" y="1280579"/>
                </a:cubicBezTo>
                <a:cubicBezTo>
                  <a:pt x="1689945" y="1298074"/>
                  <a:pt x="1682947" y="1315568"/>
                  <a:pt x="1689945" y="1333062"/>
                </a:cubicBezTo>
                <a:cubicBezTo>
                  <a:pt x="1696943" y="1350556"/>
                  <a:pt x="1695193" y="1366301"/>
                  <a:pt x="1684696" y="1380297"/>
                </a:cubicBezTo>
                <a:cubicBezTo>
                  <a:pt x="1670701" y="1373299"/>
                  <a:pt x="1661079" y="1372424"/>
                  <a:pt x="1655831" y="1377672"/>
                </a:cubicBezTo>
                <a:cubicBezTo>
                  <a:pt x="1650583" y="1382921"/>
                  <a:pt x="1640961" y="1397791"/>
                  <a:pt x="1626966" y="1422283"/>
                </a:cubicBezTo>
                <a:cubicBezTo>
                  <a:pt x="1630464" y="1425782"/>
                  <a:pt x="1633088" y="1427531"/>
                  <a:pt x="1634838" y="1427531"/>
                </a:cubicBezTo>
                <a:cubicBezTo>
                  <a:pt x="1636587" y="1427531"/>
                  <a:pt x="1639211" y="1429281"/>
                  <a:pt x="1642710" y="1432779"/>
                </a:cubicBezTo>
                <a:lnTo>
                  <a:pt x="1595476" y="1495759"/>
                </a:lnTo>
                <a:cubicBezTo>
                  <a:pt x="1581480" y="1516752"/>
                  <a:pt x="1565736" y="1522000"/>
                  <a:pt x="1548241" y="1511504"/>
                </a:cubicBezTo>
                <a:lnTo>
                  <a:pt x="1532496" y="1511504"/>
                </a:lnTo>
                <a:cubicBezTo>
                  <a:pt x="1497508" y="1525499"/>
                  <a:pt x="1455522" y="1527248"/>
                  <a:pt x="1406538" y="1516752"/>
                </a:cubicBezTo>
                <a:cubicBezTo>
                  <a:pt x="1420533" y="1534246"/>
                  <a:pt x="1431905" y="1552615"/>
                  <a:pt x="1440652" y="1571859"/>
                </a:cubicBezTo>
                <a:cubicBezTo>
                  <a:pt x="1449399" y="1591102"/>
                  <a:pt x="1445025" y="1612970"/>
                  <a:pt x="1427531" y="1637462"/>
                </a:cubicBezTo>
                <a:cubicBezTo>
                  <a:pt x="1441526" y="1644460"/>
                  <a:pt x="1455522" y="1653207"/>
                  <a:pt x="1469517" y="1663704"/>
                </a:cubicBezTo>
                <a:cubicBezTo>
                  <a:pt x="1462519" y="1639211"/>
                  <a:pt x="1460770" y="1625216"/>
                  <a:pt x="1464269" y="1621717"/>
                </a:cubicBezTo>
                <a:cubicBezTo>
                  <a:pt x="1467768" y="1618219"/>
                  <a:pt x="1483513" y="1618219"/>
                  <a:pt x="1511503" y="1621717"/>
                </a:cubicBezTo>
                <a:cubicBezTo>
                  <a:pt x="1504506" y="1628715"/>
                  <a:pt x="1499257" y="1639211"/>
                  <a:pt x="1495759" y="1653207"/>
                </a:cubicBezTo>
                <a:cubicBezTo>
                  <a:pt x="1506255" y="1646209"/>
                  <a:pt x="1513253" y="1643585"/>
                  <a:pt x="1516752" y="1645335"/>
                </a:cubicBezTo>
                <a:cubicBezTo>
                  <a:pt x="1520251" y="1647084"/>
                  <a:pt x="1525499" y="1651458"/>
                  <a:pt x="1532496" y="1658455"/>
                </a:cubicBezTo>
                <a:cubicBezTo>
                  <a:pt x="1560487" y="1672450"/>
                  <a:pt x="1590228" y="1696943"/>
                  <a:pt x="1621717" y="1731931"/>
                </a:cubicBezTo>
                <a:cubicBezTo>
                  <a:pt x="1639211" y="1749425"/>
                  <a:pt x="1655831" y="1767794"/>
                  <a:pt x="1671576" y="1787038"/>
                </a:cubicBezTo>
                <a:cubicBezTo>
                  <a:pt x="1687321" y="1806281"/>
                  <a:pt x="1700441" y="1829899"/>
                  <a:pt x="1710938" y="1857890"/>
                </a:cubicBezTo>
                <a:cubicBezTo>
                  <a:pt x="1717935" y="1875384"/>
                  <a:pt x="1728432" y="1892003"/>
                  <a:pt x="1742428" y="1907748"/>
                </a:cubicBezTo>
                <a:cubicBezTo>
                  <a:pt x="1756423" y="1923493"/>
                  <a:pt x="1770418" y="1940113"/>
                  <a:pt x="1784414" y="1957607"/>
                </a:cubicBezTo>
                <a:cubicBezTo>
                  <a:pt x="1791411" y="1964605"/>
                  <a:pt x="1795785" y="1974226"/>
                  <a:pt x="1797534" y="1986473"/>
                </a:cubicBezTo>
                <a:cubicBezTo>
                  <a:pt x="1799284" y="1998718"/>
                  <a:pt x="1803657" y="2010090"/>
                  <a:pt x="1810655" y="2020586"/>
                </a:cubicBezTo>
                <a:cubicBezTo>
                  <a:pt x="1814154" y="2024085"/>
                  <a:pt x="1815903" y="2026709"/>
                  <a:pt x="1815903" y="2028459"/>
                </a:cubicBezTo>
                <a:cubicBezTo>
                  <a:pt x="1815903" y="2030208"/>
                  <a:pt x="1817653" y="2032832"/>
                  <a:pt x="1821152" y="2036331"/>
                </a:cubicBezTo>
                <a:cubicBezTo>
                  <a:pt x="1838646" y="2050326"/>
                  <a:pt x="1855265" y="2064322"/>
                  <a:pt x="1871010" y="2078317"/>
                </a:cubicBezTo>
                <a:cubicBezTo>
                  <a:pt x="1886755" y="2092313"/>
                  <a:pt x="1903375" y="2106308"/>
                  <a:pt x="1920869" y="2120303"/>
                </a:cubicBezTo>
                <a:cubicBezTo>
                  <a:pt x="1927867" y="2127301"/>
                  <a:pt x="1936614" y="2133424"/>
                  <a:pt x="1947110" y="2138673"/>
                </a:cubicBezTo>
                <a:cubicBezTo>
                  <a:pt x="1957607" y="2143921"/>
                  <a:pt x="1966354" y="2150044"/>
                  <a:pt x="1973352" y="2157041"/>
                </a:cubicBezTo>
                <a:cubicBezTo>
                  <a:pt x="1987347" y="2164039"/>
                  <a:pt x="1996094" y="2171037"/>
                  <a:pt x="1999593" y="2178034"/>
                </a:cubicBezTo>
                <a:cubicBezTo>
                  <a:pt x="2006591" y="2195529"/>
                  <a:pt x="2014463" y="2212148"/>
                  <a:pt x="2023210" y="2227893"/>
                </a:cubicBezTo>
                <a:cubicBezTo>
                  <a:pt x="2031957" y="2243638"/>
                  <a:pt x="2041579" y="2260258"/>
                  <a:pt x="2052076" y="2277752"/>
                </a:cubicBezTo>
                <a:cubicBezTo>
                  <a:pt x="2048577" y="2277752"/>
                  <a:pt x="2046827" y="2279501"/>
                  <a:pt x="2046827" y="2283000"/>
                </a:cubicBezTo>
                <a:lnTo>
                  <a:pt x="2046827" y="2298745"/>
                </a:lnTo>
                <a:cubicBezTo>
                  <a:pt x="2046827" y="2312740"/>
                  <a:pt x="2048577" y="2319738"/>
                  <a:pt x="2052076" y="2319738"/>
                </a:cubicBezTo>
                <a:cubicBezTo>
                  <a:pt x="2055575" y="2323237"/>
                  <a:pt x="2064322" y="2324986"/>
                  <a:pt x="2078317" y="2324986"/>
                </a:cubicBezTo>
                <a:cubicBezTo>
                  <a:pt x="2092312" y="2317989"/>
                  <a:pt x="2102809" y="2317989"/>
                  <a:pt x="2109807" y="2324986"/>
                </a:cubicBezTo>
                <a:cubicBezTo>
                  <a:pt x="2120303" y="2338982"/>
                  <a:pt x="2131675" y="2351228"/>
                  <a:pt x="2143921" y="2361724"/>
                </a:cubicBezTo>
                <a:cubicBezTo>
                  <a:pt x="2156167" y="2372221"/>
                  <a:pt x="2164039" y="2386216"/>
                  <a:pt x="2167538" y="2403710"/>
                </a:cubicBezTo>
                <a:cubicBezTo>
                  <a:pt x="2171037" y="2407209"/>
                  <a:pt x="2174536" y="2408959"/>
                  <a:pt x="2178034" y="2408959"/>
                </a:cubicBezTo>
                <a:cubicBezTo>
                  <a:pt x="2181533" y="2405460"/>
                  <a:pt x="2183283" y="2402836"/>
                  <a:pt x="2183283" y="2401086"/>
                </a:cubicBezTo>
                <a:cubicBezTo>
                  <a:pt x="2183283" y="2399337"/>
                  <a:pt x="2186781" y="2394963"/>
                  <a:pt x="2193779" y="2387966"/>
                </a:cubicBezTo>
                <a:cubicBezTo>
                  <a:pt x="2207775" y="2426453"/>
                  <a:pt x="2227893" y="2459692"/>
                  <a:pt x="2254134" y="2487683"/>
                </a:cubicBezTo>
                <a:cubicBezTo>
                  <a:pt x="2280376" y="2515673"/>
                  <a:pt x="2296995" y="2548913"/>
                  <a:pt x="2303993" y="2587400"/>
                </a:cubicBezTo>
                <a:cubicBezTo>
                  <a:pt x="2321487" y="2590899"/>
                  <a:pt x="2327610" y="2597022"/>
                  <a:pt x="2322362" y="2605769"/>
                </a:cubicBezTo>
                <a:cubicBezTo>
                  <a:pt x="2317113" y="2614516"/>
                  <a:pt x="2314490" y="2625887"/>
                  <a:pt x="2314490" y="2639883"/>
                </a:cubicBezTo>
                <a:cubicBezTo>
                  <a:pt x="2296995" y="2629386"/>
                  <a:pt x="2283000" y="2618890"/>
                  <a:pt x="2272503" y="2608393"/>
                </a:cubicBezTo>
                <a:cubicBezTo>
                  <a:pt x="2262007" y="2597897"/>
                  <a:pt x="2248011" y="2587400"/>
                  <a:pt x="2230517" y="2576903"/>
                </a:cubicBezTo>
                <a:cubicBezTo>
                  <a:pt x="2234016" y="2583901"/>
                  <a:pt x="2235765" y="2590899"/>
                  <a:pt x="2235765" y="2597897"/>
                </a:cubicBezTo>
                <a:cubicBezTo>
                  <a:pt x="2235765" y="2604894"/>
                  <a:pt x="2237515" y="2611892"/>
                  <a:pt x="2241014" y="2618890"/>
                </a:cubicBezTo>
                <a:cubicBezTo>
                  <a:pt x="2241014" y="2629386"/>
                  <a:pt x="2244513" y="2641632"/>
                  <a:pt x="2251510" y="2655628"/>
                </a:cubicBezTo>
                <a:cubicBezTo>
                  <a:pt x="2244513" y="2648630"/>
                  <a:pt x="2236640" y="2640757"/>
                  <a:pt x="2227893" y="2632010"/>
                </a:cubicBezTo>
                <a:cubicBezTo>
                  <a:pt x="2219146" y="2623263"/>
                  <a:pt x="2206025" y="2620639"/>
                  <a:pt x="2188531" y="2624138"/>
                </a:cubicBezTo>
                <a:cubicBezTo>
                  <a:pt x="2185032" y="2627637"/>
                  <a:pt x="2183283" y="2641632"/>
                  <a:pt x="2183283" y="2666124"/>
                </a:cubicBezTo>
                <a:cubicBezTo>
                  <a:pt x="2148294" y="2676621"/>
                  <a:pt x="2127301" y="2702862"/>
                  <a:pt x="2120303" y="2744848"/>
                </a:cubicBezTo>
                <a:cubicBezTo>
                  <a:pt x="2113306" y="2765841"/>
                  <a:pt x="2102809" y="2776338"/>
                  <a:pt x="2088814" y="2776338"/>
                </a:cubicBezTo>
                <a:cubicBezTo>
                  <a:pt x="2081816" y="2776338"/>
                  <a:pt x="2078317" y="2781586"/>
                  <a:pt x="2078317" y="2792083"/>
                </a:cubicBezTo>
                <a:cubicBezTo>
                  <a:pt x="2078317" y="2799081"/>
                  <a:pt x="2079192" y="2803454"/>
                  <a:pt x="2080941" y="2805203"/>
                </a:cubicBezTo>
                <a:cubicBezTo>
                  <a:pt x="2082691" y="2806953"/>
                  <a:pt x="2083565" y="2811326"/>
                  <a:pt x="2083565" y="2818324"/>
                </a:cubicBezTo>
                <a:cubicBezTo>
                  <a:pt x="2090563" y="2835818"/>
                  <a:pt x="2083565" y="2844566"/>
                  <a:pt x="2062572" y="2844566"/>
                </a:cubicBezTo>
                <a:cubicBezTo>
                  <a:pt x="2055575" y="2844566"/>
                  <a:pt x="2050326" y="2845440"/>
                  <a:pt x="2046827" y="2847190"/>
                </a:cubicBezTo>
                <a:cubicBezTo>
                  <a:pt x="2043329" y="2848939"/>
                  <a:pt x="2038080" y="2849814"/>
                  <a:pt x="2031083" y="2849814"/>
                </a:cubicBezTo>
                <a:cubicBezTo>
                  <a:pt x="2027584" y="2853313"/>
                  <a:pt x="2025834" y="2855062"/>
                  <a:pt x="2025834" y="2855062"/>
                </a:cubicBezTo>
                <a:cubicBezTo>
                  <a:pt x="2029333" y="2862060"/>
                  <a:pt x="2032832" y="2866433"/>
                  <a:pt x="2036331" y="2868183"/>
                </a:cubicBezTo>
                <a:cubicBezTo>
                  <a:pt x="2039830" y="2869932"/>
                  <a:pt x="2045078" y="2874306"/>
                  <a:pt x="2052076" y="2881303"/>
                </a:cubicBezTo>
                <a:cubicBezTo>
                  <a:pt x="2059074" y="2888301"/>
                  <a:pt x="2062572" y="2895299"/>
                  <a:pt x="2062572" y="2902297"/>
                </a:cubicBezTo>
                <a:lnTo>
                  <a:pt x="2046827" y="2949531"/>
                </a:lnTo>
                <a:cubicBezTo>
                  <a:pt x="2039830" y="2949531"/>
                  <a:pt x="2034581" y="2947782"/>
                  <a:pt x="2031083" y="2944282"/>
                </a:cubicBezTo>
                <a:cubicBezTo>
                  <a:pt x="2024085" y="2965276"/>
                  <a:pt x="2015338" y="2986269"/>
                  <a:pt x="2004841" y="3007262"/>
                </a:cubicBezTo>
                <a:cubicBezTo>
                  <a:pt x="1994345" y="3028255"/>
                  <a:pt x="1983848" y="3050997"/>
                  <a:pt x="1973352" y="3075490"/>
                </a:cubicBezTo>
                <a:cubicBezTo>
                  <a:pt x="1966354" y="3068492"/>
                  <a:pt x="1957607" y="3060620"/>
                  <a:pt x="1947110" y="3051872"/>
                </a:cubicBezTo>
                <a:cubicBezTo>
                  <a:pt x="1936614" y="3043125"/>
                  <a:pt x="1926117" y="3033503"/>
                  <a:pt x="1915621" y="3023007"/>
                </a:cubicBezTo>
                <a:cubicBezTo>
                  <a:pt x="1894628" y="2998515"/>
                  <a:pt x="1875384" y="2998515"/>
                  <a:pt x="1857889" y="3023007"/>
                </a:cubicBezTo>
                <a:cubicBezTo>
                  <a:pt x="1847393" y="3037002"/>
                  <a:pt x="1828149" y="3047499"/>
                  <a:pt x="1800158" y="3054497"/>
                </a:cubicBezTo>
                <a:cubicBezTo>
                  <a:pt x="1765170" y="3064993"/>
                  <a:pt x="1752924" y="3084237"/>
                  <a:pt x="1763421" y="3112227"/>
                </a:cubicBezTo>
                <a:cubicBezTo>
                  <a:pt x="1766919" y="3115727"/>
                  <a:pt x="1768669" y="3119225"/>
                  <a:pt x="1768669" y="3122724"/>
                </a:cubicBezTo>
                <a:cubicBezTo>
                  <a:pt x="1765170" y="3122724"/>
                  <a:pt x="1762546" y="3121850"/>
                  <a:pt x="1760796" y="3120100"/>
                </a:cubicBezTo>
                <a:cubicBezTo>
                  <a:pt x="1759047" y="3118350"/>
                  <a:pt x="1756423" y="3117476"/>
                  <a:pt x="1752924" y="3117476"/>
                </a:cubicBezTo>
                <a:cubicBezTo>
                  <a:pt x="1738929" y="3124474"/>
                  <a:pt x="1728432" y="3124474"/>
                  <a:pt x="1721434" y="3117476"/>
                </a:cubicBezTo>
                <a:cubicBezTo>
                  <a:pt x="1714437" y="3110478"/>
                  <a:pt x="1707439" y="3103480"/>
                  <a:pt x="1700441" y="3096483"/>
                </a:cubicBezTo>
                <a:cubicBezTo>
                  <a:pt x="1682947" y="3078988"/>
                  <a:pt x="1668077" y="3061494"/>
                  <a:pt x="1655831" y="3044000"/>
                </a:cubicBezTo>
                <a:cubicBezTo>
                  <a:pt x="1643585" y="3026506"/>
                  <a:pt x="1630464" y="3009012"/>
                  <a:pt x="1616469" y="2991517"/>
                </a:cubicBezTo>
                <a:cubicBezTo>
                  <a:pt x="1602474" y="2974023"/>
                  <a:pt x="1581480" y="2965276"/>
                  <a:pt x="1553490" y="2965276"/>
                </a:cubicBezTo>
                <a:cubicBezTo>
                  <a:pt x="1542993" y="2965276"/>
                  <a:pt x="1530747" y="2961777"/>
                  <a:pt x="1516752" y="2954780"/>
                </a:cubicBezTo>
                <a:cubicBezTo>
                  <a:pt x="1509754" y="2951280"/>
                  <a:pt x="1506255" y="2949531"/>
                  <a:pt x="1506255" y="2949531"/>
                </a:cubicBezTo>
                <a:cubicBezTo>
                  <a:pt x="1478264" y="2953030"/>
                  <a:pt x="1460770" y="2940784"/>
                  <a:pt x="1453772" y="2912793"/>
                </a:cubicBezTo>
                <a:cubicBezTo>
                  <a:pt x="1453772" y="2909295"/>
                  <a:pt x="1452023" y="2907545"/>
                  <a:pt x="1448524" y="2907545"/>
                </a:cubicBezTo>
                <a:cubicBezTo>
                  <a:pt x="1434529" y="2893550"/>
                  <a:pt x="1420533" y="2881303"/>
                  <a:pt x="1406538" y="2870807"/>
                </a:cubicBezTo>
                <a:cubicBezTo>
                  <a:pt x="1392543" y="2860310"/>
                  <a:pt x="1376798" y="2849814"/>
                  <a:pt x="1359303" y="2839317"/>
                </a:cubicBezTo>
                <a:cubicBezTo>
                  <a:pt x="1341809" y="2828821"/>
                  <a:pt x="1336561" y="2816575"/>
                  <a:pt x="1343559" y="2802579"/>
                </a:cubicBezTo>
                <a:cubicBezTo>
                  <a:pt x="1350556" y="2809577"/>
                  <a:pt x="1356679" y="2814825"/>
                  <a:pt x="1361928" y="2818324"/>
                </a:cubicBezTo>
                <a:cubicBezTo>
                  <a:pt x="1367176" y="2821823"/>
                  <a:pt x="1373299" y="2825322"/>
                  <a:pt x="1380297" y="2828821"/>
                </a:cubicBezTo>
                <a:cubicBezTo>
                  <a:pt x="1383795" y="2832320"/>
                  <a:pt x="1387294" y="2834069"/>
                  <a:pt x="1390793" y="2834069"/>
                </a:cubicBezTo>
                <a:cubicBezTo>
                  <a:pt x="1394292" y="2834069"/>
                  <a:pt x="1397791" y="2835818"/>
                  <a:pt x="1401290" y="2839317"/>
                </a:cubicBezTo>
                <a:cubicBezTo>
                  <a:pt x="1401290" y="2832320"/>
                  <a:pt x="1402164" y="2827071"/>
                  <a:pt x="1403914" y="2823572"/>
                </a:cubicBezTo>
                <a:cubicBezTo>
                  <a:pt x="1405663" y="2820074"/>
                  <a:pt x="1404788" y="2814825"/>
                  <a:pt x="1401290" y="2807827"/>
                </a:cubicBezTo>
                <a:cubicBezTo>
                  <a:pt x="1394292" y="2797331"/>
                  <a:pt x="1382046" y="2783336"/>
                  <a:pt x="1364552" y="2765841"/>
                </a:cubicBezTo>
                <a:cubicBezTo>
                  <a:pt x="1336561" y="2734352"/>
                  <a:pt x="1309445" y="2704612"/>
                  <a:pt x="1283204" y="2676621"/>
                </a:cubicBezTo>
                <a:cubicBezTo>
                  <a:pt x="1256962" y="2648630"/>
                  <a:pt x="1229846" y="2618890"/>
                  <a:pt x="1201855" y="2587400"/>
                </a:cubicBezTo>
                <a:cubicBezTo>
                  <a:pt x="1187860" y="2569906"/>
                  <a:pt x="1175614" y="2553286"/>
                  <a:pt x="1165117" y="2537541"/>
                </a:cubicBezTo>
                <a:cubicBezTo>
                  <a:pt x="1154621" y="2521797"/>
                  <a:pt x="1144124" y="2505177"/>
                  <a:pt x="1133628" y="2487683"/>
                </a:cubicBezTo>
                <a:lnTo>
                  <a:pt x="1070648" y="2424703"/>
                </a:lnTo>
                <a:cubicBezTo>
                  <a:pt x="1067149" y="2417706"/>
                  <a:pt x="1065400" y="2412458"/>
                  <a:pt x="1065400" y="2408959"/>
                </a:cubicBezTo>
                <a:cubicBezTo>
                  <a:pt x="1065400" y="2405460"/>
                  <a:pt x="1063651" y="2401961"/>
                  <a:pt x="1060152" y="2398462"/>
                </a:cubicBezTo>
                <a:cubicBezTo>
                  <a:pt x="1060152" y="2387966"/>
                  <a:pt x="1058402" y="2382717"/>
                  <a:pt x="1054904" y="2382717"/>
                </a:cubicBezTo>
                <a:cubicBezTo>
                  <a:pt x="1033910" y="2379218"/>
                  <a:pt x="1020790" y="2369597"/>
                  <a:pt x="1015541" y="2353852"/>
                </a:cubicBezTo>
                <a:cubicBezTo>
                  <a:pt x="1010293" y="2338107"/>
                  <a:pt x="1002421" y="2324986"/>
                  <a:pt x="991924" y="2314490"/>
                </a:cubicBezTo>
                <a:cubicBezTo>
                  <a:pt x="984927" y="2307492"/>
                  <a:pt x="980553" y="2302244"/>
                  <a:pt x="978804" y="2298745"/>
                </a:cubicBezTo>
                <a:cubicBezTo>
                  <a:pt x="977054" y="2295246"/>
                  <a:pt x="972680" y="2289998"/>
                  <a:pt x="965683" y="2283000"/>
                </a:cubicBezTo>
                <a:cubicBezTo>
                  <a:pt x="951687" y="2269005"/>
                  <a:pt x="937692" y="2255884"/>
                  <a:pt x="923697" y="2243638"/>
                </a:cubicBezTo>
                <a:cubicBezTo>
                  <a:pt x="909701" y="2231392"/>
                  <a:pt x="897455" y="2218271"/>
                  <a:pt x="886959" y="2204276"/>
                </a:cubicBezTo>
                <a:cubicBezTo>
                  <a:pt x="879961" y="2193779"/>
                  <a:pt x="872963" y="2181533"/>
                  <a:pt x="865965" y="2167538"/>
                </a:cubicBezTo>
                <a:cubicBezTo>
                  <a:pt x="858968" y="2153543"/>
                  <a:pt x="851970" y="2139547"/>
                  <a:pt x="844972" y="2125552"/>
                </a:cubicBezTo>
                <a:cubicBezTo>
                  <a:pt x="844972" y="2122053"/>
                  <a:pt x="841474" y="2116805"/>
                  <a:pt x="834476" y="2109807"/>
                </a:cubicBezTo>
                <a:lnTo>
                  <a:pt x="823979" y="2109807"/>
                </a:lnTo>
                <a:cubicBezTo>
                  <a:pt x="827478" y="2123802"/>
                  <a:pt x="828353" y="2136923"/>
                  <a:pt x="826604" y="2149169"/>
                </a:cubicBezTo>
                <a:cubicBezTo>
                  <a:pt x="824854" y="2161415"/>
                  <a:pt x="827478" y="2172786"/>
                  <a:pt x="834476" y="2183283"/>
                </a:cubicBezTo>
                <a:cubicBezTo>
                  <a:pt x="841474" y="2193779"/>
                  <a:pt x="851096" y="2204276"/>
                  <a:pt x="863341" y="2214772"/>
                </a:cubicBezTo>
                <a:cubicBezTo>
                  <a:pt x="875588" y="2225269"/>
                  <a:pt x="885209" y="2235766"/>
                  <a:pt x="892207" y="2246262"/>
                </a:cubicBezTo>
                <a:cubicBezTo>
                  <a:pt x="906202" y="2260258"/>
                  <a:pt x="916699" y="2272503"/>
                  <a:pt x="923697" y="2283000"/>
                </a:cubicBezTo>
                <a:cubicBezTo>
                  <a:pt x="923697" y="2283000"/>
                  <a:pt x="920198" y="2289998"/>
                  <a:pt x="913200" y="2303993"/>
                </a:cubicBezTo>
                <a:cubicBezTo>
                  <a:pt x="916699" y="2307492"/>
                  <a:pt x="920198" y="2310116"/>
                  <a:pt x="923697" y="2311866"/>
                </a:cubicBezTo>
                <a:cubicBezTo>
                  <a:pt x="927196" y="2313615"/>
                  <a:pt x="930694" y="2316239"/>
                  <a:pt x="934193" y="2319738"/>
                </a:cubicBezTo>
                <a:cubicBezTo>
                  <a:pt x="927196" y="2326736"/>
                  <a:pt x="919323" y="2326736"/>
                  <a:pt x="910576" y="2319738"/>
                </a:cubicBezTo>
                <a:cubicBezTo>
                  <a:pt x="901829" y="2312740"/>
                  <a:pt x="886959" y="2295246"/>
                  <a:pt x="865965" y="2267255"/>
                </a:cubicBezTo>
                <a:cubicBezTo>
                  <a:pt x="858968" y="2281251"/>
                  <a:pt x="855469" y="2289998"/>
                  <a:pt x="855469" y="2293497"/>
                </a:cubicBezTo>
                <a:cubicBezTo>
                  <a:pt x="855469" y="2321487"/>
                  <a:pt x="855469" y="2346854"/>
                  <a:pt x="855469" y="2369597"/>
                </a:cubicBezTo>
                <a:cubicBezTo>
                  <a:pt x="855469" y="2392339"/>
                  <a:pt x="853720" y="2415956"/>
                  <a:pt x="850221" y="2440448"/>
                </a:cubicBezTo>
                <a:cubicBezTo>
                  <a:pt x="850221" y="2461441"/>
                  <a:pt x="849346" y="2481560"/>
                  <a:pt x="847597" y="2500803"/>
                </a:cubicBezTo>
                <a:cubicBezTo>
                  <a:pt x="845847" y="2520047"/>
                  <a:pt x="843223" y="2538416"/>
                  <a:pt x="839724" y="2555910"/>
                </a:cubicBezTo>
                <a:cubicBezTo>
                  <a:pt x="836225" y="2562908"/>
                  <a:pt x="834476" y="2566407"/>
                  <a:pt x="834476" y="2566407"/>
                </a:cubicBezTo>
                <a:cubicBezTo>
                  <a:pt x="820480" y="2566407"/>
                  <a:pt x="814358" y="2570781"/>
                  <a:pt x="816107" y="2579528"/>
                </a:cubicBezTo>
                <a:cubicBezTo>
                  <a:pt x="817856" y="2588275"/>
                  <a:pt x="815232" y="2596147"/>
                  <a:pt x="808235" y="2603145"/>
                </a:cubicBezTo>
                <a:cubicBezTo>
                  <a:pt x="804736" y="2610142"/>
                  <a:pt x="802986" y="2617140"/>
                  <a:pt x="802986" y="2624138"/>
                </a:cubicBezTo>
                <a:cubicBezTo>
                  <a:pt x="802986" y="2631136"/>
                  <a:pt x="801237" y="2638133"/>
                  <a:pt x="797738" y="2645131"/>
                </a:cubicBezTo>
                <a:lnTo>
                  <a:pt x="813483" y="2645131"/>
                </a:lnTo>
                <a:cubicBezTo>
                  <a:pt x="816982" y="2655628"/>
                  <a:pt x="822230" y="2667873"/>
                  <a:pt x="829228" y="2681869"/>
                </a:cubicBezTo>
                <a:cubicBezTo>
                  <a:pt x="829228" y="2688867"/>
                  <a:pt x="830102" y="2695865"/>
                  <a:pt x="831852" y="2702862"/>
                </a:cubicBezTo>
                <a:cubicBezTo>
                  <a:pt x="833601" y="2709860"/>
                  <a:pt x="830977" y="2716857"/>
                  <a:pt x="823979" y="2723855"/>
                </a:cubicBezTo>
                <a:cubicBezTo>
                  <a:pt x="816982" y="2727354"/>
                  <a:pt x="814358" y="2734352"/>
                  <a:pt x="816107" y="2744848"/>
                </a:cubicBezTo>
                <a:cubicBezTo>
                  <a:pt x="817856" y="2755345"/>
                  <a:pt x="822230" y="2764092"/>
                  <a:pt x="829228" y="2771090"/>
                </a:cubicBezTo>
                <a:cubicBezTo>
                  <a:pt x="822230" y="2778087"/>
                  <a:pt x="818731" y="2783336"/>
                  <a:pt x="818731" y="2786835"/>
                </a:cubicBezTo>
                <a:cubicBezTo>
                  <a:pt x="839724" y="2793832"/>
                  <a:pt x="851970" y="2800830"/>
                  <a:pt x="855469" y="2807827"/>
                </a:cubicBezTo>
                <a:cubicBezTo>
                  <a:pt x="858968" y="2814825"/>
                  <a:pt x="860717" y="2828821"/>
                  <a:pt x="860717" y="2849814"/>
                </a:cubicBezTo>
                <a:cubicBezTo>
                  <a:pt x="843223" y="2825322"/>
                  <a:pt x="823979" y="2812201"/>
                  <a:pt x="802986" y="2810452"/>
                </a:cubicBezTo>
                <a:cubicBezTo>
                  <a:pt x="781993" y="2808702"/>
                  <a:pt x="761000" y="2804329"/>
                  <a:pt x="740007" y="2797331"/>
                </a:cubicBezTo>
                <a:cubicBezTo>
                  <a:pt x="736508" y="2797331"/>
                  <a:pt x="729510" y="2802579"/>
                  <a:pt x="719014" y="2813076"/>
                </a:cubicBezTo>
                <a:cubicBezTo>
                  <a:pt x="715515" y="2823572"/>
                  <a:pt x="712891" y="2833194"/>
                  <a:pt x="711141" y="2841941"/>
                </a:cubicBezTo>
                <a:cubicBezTo>
                  <a:pt x="709392" y="2850688"/>
                  <a:pt x="706768" y="2860310"/>
                  <a:pt x="703269" y="2870807"/>
                </a:cubicBezTo>
                <a:cubicBezTo>
                  <a:pt x="696271" y="2867308"/>
                  <a:pt x="687524" y="2860310"/>
                  <a:pt x="677028" y="2849814"/>
                </a:cubicBezTo>
                <a:cubicBezTo>
                  <a:pt x="670030" y="2867308"/>
                  <a:pt x="662158" y="2882178"/>
                  <a:pt x="653411" y="2894424"/>
                </a:cubicBezTo>
                <a:cubicBezTo>
                  <a:pt x="644663" y="2906670"/>
                  <a:pt x="636791" y="2919791"/>
                  <a:pt x="629793" y="2933786"/>
                </a:cubicBezTo>
                <a:cubicBezTo>
                  <a:pt x="619296" y="2923290"/>
                  <a:pt x="612299" y="2920665"/>
                  <a:pt x="608800" y="2925914"/>
                </a:cubicBezTo>
                <a:cubicBezTo>
                  <a:pt x="605301" y="2931162"/>
                  <a:pt x="601802" y="2937285"/>
                  <a:pt x="598304" y="2944282"/>
                </a:cubicBezTo>
                <a:cubicBezTo>
                  <a:pt x="594805" y="2958278"/>
                  <a:pt x="593055" y="2977522"/>
                  <a:pt x="593055" y="3002014"/>
                </a:cubicBezTo>
                <a:cubicBezTo>
                  <a:pt x="593055" y="3026506"/>
                  <a:pt x="584308" y="3038752"/>
                  <a:pt x="566814" y="3038752"/>
                </a:cubicBezTo>
                <a:cubicBezTo>
                  <a:pt x="563315" y="3049248"/>
                  <a:pt x="561566" y="3063244"/>
                  <a:pt x="561566" y="3080738"/>
                </a:cubicBezTo>
                <a:cubicBezTo>
                  <a:pt x="547570" y="3073740"/>
                  <a:pt x="542322" y="3070241"/>
                  <a:pt x="545821" y="3070241"/>
                </a:cubicBezTo>
                <a:cubicBezTo>
                  <a:pt x="535324" y="3073740"/>
                  <a:pt x="525702" y="3081612"/>
                  <a:pt x="516955" y="3093859"/>
                </a:cubicBezTo>
                <a:cubicBezTo>
                  <a:pt x="508208" y="3106105"/>
                  <a:pt x="495088" y="3108729"/>
                  <a:pt x="477593" y="3101731"/>
                </a:cubicBezTo>
                <a:cubicBezTo>
                  <a:pt x="477593" y="3105230"/>
                  <a:pt x="475844" y="3106980"/>
                  <a:pt x="472345" y="3106980"/>
                </a:cubicBezTo>
                <a:cubicBezTo>
                  <a:pt x="465347" y="3127972"/>
                  <a:pt x="454851" y="3129722"/>
                  <a:pt x="440855" y="3112227"/>
                </a:cubicBezTo>
                <a:cubicBezTo>
                  <a:pt x="412865" y="3087735"/>
                  <a:pt x="391871" y="3087735"/>
                  <a:pt x="377876" y="3112227"/>
                </a:cubicBezTo>
                <a:cubicBezTo>
                  <a:pt x="356883" y="3136720"/>
                  <a:pt x="332391" y="3143717"/>
                  <a:pt x="304400" y="3133220"/>
                </a:cubicBezTo>
                <a:cubicBezTo>
                  <a:pt x="297402" y="3129722"/>
                  <a:pt x="291280" y="3126223"/>
                  <a:pt x="286031" y="3122724"/>
                </a:cubicBezTo>
                <a:cubicBezTo>
                  <a:pt x="280783" y="3119225"/>
                  <a:pt x="274660" y="3115727"/>
                  <a:pt x="267662" y="3112227"/>
                </a:cubicBezTo>
                <a:cubicBezTo>
                  <a:pt x="253667" y="3140218"/>
                  <a:pt x="232674" y="3148965"/>
                  <a:pt x="204683" y="3138469"/>
                </a:cubicBezTo>
                <a:cubicBezTo>
                  <a:pt x="190687" y="3131471"/>
                  <a:pt x="183690" y="3120975"/>
                  <a:pt x="183690" y="3106980"/>
                </a:cubicBezTo>
                <a:cubicBezTo>
                  <a:pt x="169694" y="3068492"/>
                  <a:pt x="148701" y="3061494"/>
                  <a:pt x="120710" y="3085986"/>
                </a:cubicBezTo>
                <a:cubicBezTo>
                  <a:pt x="103216" y="3068492"/>
                  <a:pt x="94469" y="3049248"/>
                  <a:pt x="94469" y="3028255"/>
                </a:cubicBezTo>
                <a:cubicBezTo>
                  <a:pt x="94469" y="3021257"/>
                  <a:pt x="90095" y="3014260"/>
                  <a:pt x="81348" y="3007262"/>
                </a:cubicBezTo>
                <a:cubicBezTo>
                  <a:pt x="72601" y="3000265"/>
                  <a:pt x="64729" y="2993267"/>
                  <a:pt x="57731" y="2986269"/>
                </a:cubicBezTo>
                <a:lnTo>
                  <a:pt x="36738" y="2965276"/>
                </a:lnTo>
                <a:cubicBezTo>
                  <a:pt x="33239" y="2958278"/>
                  <a:pt x="30615" y="2953905"/>
                  <a:pt x="28866" y="2952155"/>
                </a:cubicBezTo>
                <a:cubicBezTo>
                  <a:pt x="27116" y="2950406"/>
                  <a:pt x="24492" y="2946032"/>
                  <a:pt x="20993" y="2939035"/>
                </a:cubicBezTo>
                <a:cubicBezTo>
                  <a:pt x="17494" y="2932037"/>
                  <a:pt x="13996" y="2925914"/>
                  <a:pt x="10497" y="2920665"/>
                </a:cubicBezTo>
                <a:cubicBezTo>
                  <a:pt x="6998" y="2915417"/>
                  <a:pt x="5248" y="2909295"/>
                  <a:pt x="5248" y="2902297"/>
                </a:cubicBezTo>
                <a:cubicBezTo>
                  <a:pt x="5248" y="2874306"/>
                  <a:pt x="4374" y="2845440"/>
                  <a:pt x="2624" y="2815700"/>
                </a:cubicBezTo>
                <a:cubicBezTo>
                  <a:pt x="875" y="2785960"/>
                  <a:pt x="0" y="2757094"/>
                  <a:pt x="0" y="2729103"/>
                </a:cubicBezTo>
                <a:cubicBezTo>
                  <a:pt x="0" y="2708110"/>
                  <a:pt x="6998" y="2680120"/>
                  <a:pt x="20993" y="2645131"/>
                </a:cubicBezTo>
                <a:cubicBezTo>
                  <a:pt x="27991" y="2627637"/>
                  <a:pt x="31490" y="2609268"/>
                  <a:pt x="31490" y="2590024"/>
                </a:cubicBezTo>
                <a:cubicBezTo>
                  <a:pt x="31490" y="2570781"/>
                  <a:pt x="33239" y="2552411"/>
                  <a:pt x="36738" y="2534917"/>
                </a:cubicBezTo>
                <a:lnTo>
                  <a:pt x="36738" y="2466690"/>
                </a:lnTo>
                <a:lnTo>
                  <a:pt x="36738" y="2377469"/>
                </a:lnTo>
                <a:lnTo>
                  <a:pt x="36738" y="2340731"/>
                </a:lnTo>
                <a:cubicBezTo>
                  <a:pt x="43736" y="2319738"/>
                  <a:pt x="55982" y="2310991"/>
                  <a:pt x="73476" y="2314490"/>
                </a:cubicBezTo>
                <a:cubicBezTo>
                  <a:pt x="69977" y="2307492"/>
                  <a:pt x="68228" y="2302244"/>
                  <a:pt x="68228" y="2298745"/>
                </a:cubicBezTo>
                <a:cubicBezTo>
                  <a:pt x="68228" y="2295246"/>
                  <a:pt x="66478" y="2291747"/>
                  <a:pt x="62980" y="2288248"/>
                </a:cubicBezTo>
                <a:cubicBezTo>
                  <a:pt x="41986" y="2270754"/>
                  <a:pt x="33239" y="2251511"/>
                  <a:pt x="36738" y="2230517"/>
                </a:cubicBezTo>
                <a:cubicBezTo>
                  <a:pt x="36738" y="2220021"/>
                  <a:pt x="33239" y="2204276"/>
                  <a:pt x="26241" y="2183283"/>
                </a:cubicBezTo>
                <a:cubicBezTo>
                  <a:pt x="12246" y="2106308"/>
                  <a:pt x="15745" y="2025834"/>
                  <a:pt x="36738" y="1941862"/>
                </a:cubicBezTo>
                <a:cubicBezTo>
                  <a:pt x="36738" y="1934864"/>
                  <a:pt x="39362" y="1929616"/>
                  <a:pt x="44611" y="1926117"/>
                </a:cubicBezTo>
                <a:cubicBezTo>
                  <a:pt x="49859" y="1922618"/>
                  <a:pt x="52483" y="1917370"/>
                  <a:pt x="52483" y="1910373"/>
                </a:cubicBezTo>
                <a:cubicBezTo>
                  <a:pt x="59480" y="1882381"/>
                  <a:pt x="62980" y="1861388"/>
                  <a:pt x="62980" y="1847393"/>
                </a:cubicBezTo>
                <a:cubicBezTo>
                  <a:pt x="59480" y="1822901"/>
                  <a:pt x="55982" y="1800159"/>
                  <a:pt x="52483" y="1779165"/>
                </a:cubicBezTo>
                <a:cubicBezTo>
                  <a:pt x="48984" y="1758173"/>
                  <a:pt x="47235" y="1735430"/>
                  <a:pt x="47235" y="1710938"/>
                </a:cubicBezTo>
                <a:cubicBezTo>
                  <a:pt x="47235" y="1672450"/>
                  <a:pt x="48109" y="1635713"/>
                  <a:pt x="49859" y="1600724"/>
                </a:cubicBezTo>
                <a:cubicBezTo>
                  <a:pt x="51608" y="1565736"/>
                  <a:pt x="52483" y="1528998"/>
                  <a:pt x="52483" y="1490510"/>
                </a:cubicBezTo>
                <a:cubicBezTo>
                  <a:pt x="52483" y="1455522"/>
                  <a:pt x="51608" y="1420533"/>
                  <a:pt x="49859" y="1385545"/>
                </a:cubicBezTo>
                <a:cubicBezTo>
                  <a:pt x="48109" y="1350556"/>
                  <a:pt x="47235" y="1315568"/>
                  <a:pt x="47235" y="1280579"/>
                </a:cubicBezTo>
                <a:cubicBezTo>
                  <a:pt x="47235" y="1263085"/>
                  <a:pt x="48109" y="1248215"/>
                  <a:pt x="49859" y="1235969"/>
                </a:cubicBezTo>
                <a:cubicBezTo>
                  <a:pt x="51608" y="1223723"/>
                  <a:pt x="54232" y="1210602"/>
                  <a:pt x="57731" y="1196607"/>
                </a:cubicBezTo>
                <a:cubicBezTo>
                  <a:pt x="57731" y="1193108"/>
                  <a:pt x="61230" y="1187860"/>
                  <a:pt x="68228" y="1180862"/>
                </a:cubicBezTo>
                <a:cubicBezTo>
                  <a:pt x="61230" y="1166867"/>
                  <a:pt x="51608" y="1154621"/>
                  <a:pt x="39362" y="1144124"/>
                </a:cubicBezTo>
                <a:cubicBezTo>
                  <a:pt x="27116" y="1133628"/>
                  <a:pt x="22743" y="1117883"/>
                  <a:pt x="26241" y="1096890"/>
                </a:cubicBezTo>
                <a:cubicBezTo>
                  <a:pt x="26241" y="1072398"/>
                  <a:pt x="19244" y="1054904"/>
                  <a:pt x="5248" y="1044407"/>
                </a:cubicBezTo>
                <a:cubicBezTo>
                  <a:pt x="5248" y="1037409"/>
                  <a:pt x="3499" y="1028662"/>
                  <a:pt x="0" y="1018166"/>
                </a:cubicBezTo>
                <a:cubicBezTo>
                  <a:pt x="10497" y="1025164"/>
                  <a:pt x="19244" y="1031286"/>
                  <a:pt x="26241" y="1036535"/>
                </a:cubicBezTo>
                <a:cubicBezTo>
                  <a:pt x="33239" y="1041783"/>
                  <a:pt x="41986" y="1047906"/>
                  <a:pt x="52483" y="1054904"/>
                </a:cubicBezTo>
                <a:cubicBezTo>
                  <a:pt x="52483" y="1047906"/>
                  <a:pt x="51608" y="1040034"/>
                  <a:pt x="49859" y="1031286"/>
                </a:cubicBezTo>
                <a:cubicBezTo>
                  <a:pt x="48109" y="1022539"/>
                  <a:pt x="47235" y="1014667"/>
                  <a:pt x="47235" y="1007669"/>
                </a:cubicBezTo>
                <a:cubicBezTo>
                  <a:pt x="43736" y="993674"/>
                  <a:pt x="41986" y="974430"/>
                  <a:pt x="41986" y="949938"/>
                </a:cubicBezTo>
                <a:cubicBezTo>
                  <a:pt x="41986" y="932444"/>
                  <a:pt x="40237" y="918448"/>
                  <a:pt x="36738" y="907952"/>
                </a:cubicBezTo>
                <a:cubicBezTo>
                  <a:pt x="33239" y="900954"/>
                  <a:pt x="31490" y="893082"/>
                  <a:pt x="31490" y="884335"/>
                </a:cubicBezTo>
                <a:cubicBezTo>
                  <a:pt x="31490" y="875588"/>
                  <a:pt x="29740" y="867715"/>
                  <a:pt x="26241" y="860717"/>
                </a:cubicBezTo>
                <a:lnTo>
                  <a:pt x="10497" y="829228"/>
                </a:lnTo>
                <a:cubicBezTo>
                  <a:pt x="13996" y="822230"/>
                  <a:pt x="22743" y="811733"/>
                  <a:pt x="36738" y="797738"/>
                </a:cubicBezTo>
                <a:lnTo>
                  <a:pt x="41986" y="802987"/>
                </a:lnTo>
                <a:cubicBezTo>
                  <a:pt x="48984" y="792490"/>
                  <a:pt x="49859" y="766248"/>
                  <a:pt x="44611" y="724262"/>
                </a:cubicBezTo>
                <a:cubicBezTo>
                  <a:pt x="39362" y="682277"/>
                  <a:pt x="29740" y="657784"/>
                  <a:pt x="15745" y="650787"/>
                </a:cubicBezTo>
                <a:cubicBezTo>
                  <a:pt x="29740" y="640290"/>
                  <a:pt x="31490" y="622796"/>
                  <a:pt x="20993" y="598304"/>
                </a:cubicBezTo>
                <a:cubicBezTo>
                  <a:pt x="20993" y="591306"/>
                  <a:pt x="22743" y="584308"/>
                  <a:pt x="26241" y="577311"/>
                </a:cubicBezTo>
                <a:cubicBezTo>
                  <a:pt x="29740" y="570313"/>
                  <a:pt x="33239" y="561566"/>
                  <a:pt x="36738" y="551069"/>
                </a:cubicBezTo>
                <a:cubicBezTo>
                  <a:pt x="36738" y="554568"/>
                  <a:pt x="33239" y="552818"/>
                  <a:pt x="26241" y="545821"/>
                </a:cubicBezTo>
                <a:cubicBezTo>
                  <a:pt x="29740" y="542322"/>
                  <a:pt x="31490" y="540573"/>
                  <a:pt x="31490" y="540573"/>
                </a:cubicBezTo>
                <a:cubicBezTo>
                  <a:pt x="55982" y="540573"/>
                  <a:pt x="61230" y="531826"/>
                  <a:pt x="47235" y="514331"/>
                </a:cubicBezTo>
                <a:cubicBezTo>
                  <a:pt x="43736" y="507334"/>
                  <a:pt x="41112" y="500336"/>
                  <a:pt x="39362" y="493338"/>
                </a:cubicBezTo>
                <a:cubicBezTo>
                  <a:pt x="37613" y="486341"/>
                  <a:pt x="34989" y="479343"/>
                  <a:pt x="31490" y="472345"/>
                </a:cubicBezTo>
                <a:cubicBezTo>
                  <a:pt x="34989" y="472345"/>
                  <a:pt x="38487" y="470596"/>
                  <a:pt x="41986" y="467097"/>
                </a:cubicBezTo>
                <a:cubicBezTo>
                  <a:pt x="48984" y="460099"/>
                  <a:pt x="52483" y="456600"/>
                  <a:pt x="52483" y="456600"/>
                </a:cubicBezTo>
                <a:cubicBezTo>
                  <a:pt x="76975" y="460099"/>
                  <a:pt x="90970" y="449603"/>
                  <a:pt x="94469" y="425111"/>
                </a:cubicBezTo>
                <a:lnTo>
                  <a:pt x="94469" y="409366"/>
                </a:lnTo>
                <a:cubicBezTo>
                  <a:pt x="94469" y="391872"/>
                  <a:pt x="97093" y="377001"/>
                  <a:pt x="102341" y="364756"/>
                </a:cubicBezTo>
                <a:cubicBezTo>
                  <a:pt x="107590" y="352509"/>
                  <a:pt x="118961" y="342888"/>
                  <a:pt x="136455" y="335890"/>
                </a:cubicBezTo>
                <a:cubicBezTo>
                  <a:pt x="143453" y="328892"/>
                  <a:pt x="146952" y="320145"/>
                  <a:pt x="146952" y="309649"/>
                </a:cubicBezTo>
                <a:cubicBezTo>
                  <a:pt x="139954" y="299152"/>
                  <a:pt x="139954" y="291279"/>
                  <a:pt x="146952" y="286032"/>
                </a:cubicBezTo>
                <a:cubicBezTo>
                  <a:pt x="153949" y="280783"/>
                  <a:pt x="160947" y="274660"/>
                  <a:pt x="167945" y="267662"/>
                </a:cubicBezTo>
                <a:cubicBezTo>
                  <a:pt x="178441" y="260665"/>
                  <a:pt x="188063" y="253667"/>
                  <a:pt x="196810" y="246669"/>
                </a:cubicBezTo>
                <a:cubicBezTo>
                  <a:pt x="205558" y="239672"/>
                  <a:pt x="211681" y="229175"/>
                  <a:pt x="215180" y="215180"/>
                </a:cubicBezTo>
                <a:lnTo>
                  <a:pt x="246669" y="120711"/>
                </a:lnTo>
                <a:cubicBezTo>
                  <a:pt x="267662" y="127708"/>
                  <a:pt x="285156" y="130332"/>
                  <a:pt x="299152" y="128583"/>
                </a:cubicBezTo>
                <a:cubicBezTo>
                  <a:pt x="313147" y="126834"/>
                  <a:pt x="323644" y="111964"/>
                  <a:pt x="330641" y="83973"/>
                </a:cubicBezTo>
                <a:cubicBezTo>
                  <a:pt x="344637" y="90970"/>
                  <a:pt x="356883" y="96219"/>
                  <a:pt x="367380" y="99718"/>
                </a:cubicBezTo>
                <a:cubicBezTo>
                  <a:pt x="360382" y="103217"/>
                  <a:pt x="353384" y="108465"/>
                  <a:pt x="346386" y="115462"/>
                </a:cubicBezTo>
                <a:lnTo>
                  <a:pt x="335890" y="125959"/>
                </a:lnTo>
                <a:cubicBezTo>
                  <a:pt x="342887" y="132957"/>
                  <a:pt x="348136" y="136456"/>
                  <a:pt x="351635" y="136456"/>
                </a:cubicBezTo>
                <a:cubicBezTo>
                  <a:pt x="372628" y="143453"/>
                  <a:pt x="386623" y="138205"/>
                  <a:pt x="393621" y="120711"/>
                </a:cubicBezTo>
                <a:cubicBezTo>
                  <a:pt x="397120" y="99718"/>
                  <a:pt x="405867" y="97969"/>
                  <a:pt x="419862" y="115462"/>
                </a:cubicBezTo>
                <a:cubicBezTo>
                  <a:pt x="426860" y="101467"/>
                  <a:pt x="430359" y="94469"/>
                  <a:pt x="430359" y="94469"/>
                </a:cubicBezTo>
                <a:cubicBezTo>
                  <a:pt x="433858" y="87472"/>
                  <a:pt x="442605" y="80474"/>
                  <a:pt x="456600" y="73476"/>
                </a:cubicBezTo>
                <a:close/>
                <a:moveTo>
                  <a:pt x="7553848" y="0"/>
                </a:moveTo>
                <a:cubicBezTo>
                  <a:pt x="7585338" y="0"/>
                  <a:pt x="7609830" y="3499"/>
                  <a:pt x="7627324" y="10497"/>
                </a:cubicBezTo>
                <a:cubicBezTo>
                  <a:pt x="7644818" y="17495"/>
                  <a:pt x="7660564" y="23618"/>
                  <a:pt x="7674558" y="28866"/>
                </a:cubicBezTo>
                <a:cubicBezTo>
                  <a:pt x="7688554" y="34114"/>
                  <a:pt x="7704298" y="40237"/>
                  <a:pt x="7721794" y="47235"/>
                </a:cubicBezTo>
                <a:cubicBezTo>
                  <a:pt x="7725292" y="50734"/>
                  <a:pt x="7732290" y="52483"/>
                  <a:pt x="7742786" y="52483"/>
                </a:cubicBezTo>
                <a:cubicBezTo>
                  <a:pt x="7791770" y="52483"/>
                  <a:pt x="7837255" y="60355"/>
                  <a:pt x="7879242" y="76101"/>
                </a:cubicBezTo>
                <a:cubicBezTo>
                  <a:pt x="7921228" y="91845"/>
                  <a:pt x="7961464" y="110214"/>
                  <a:pt x="7999952" y="131207"/>
                </a:cubicBezTo>
                <a:lnTo>
                  <a:pt x="8047186" y="146952"/>
                </a:lnTo>
                <a:cubicBezTo>
                  <a:pt x="8075177" y="160948"/>
                  <a:pt x="8094420" y="174943"/>
                  <a:pt x="8104917" y="188938"/>
                </a:cubicBezTo>
                <a:cubicBezTo>
                  <a:pt x="8111915" y="195936"/>
                  <a:pt x="8120662" y="200310"/>
                  <a:pt x="8131158" y="202059"/>
                </a:cubicBezTo>
                <a:cubicBezTo>
                  <a:pt x="8141655" y="203809"/>
                  <a:pt x="8150402" y="208182"/>
                  <a:pt x="8157400" y="215180"/>
                </a:cubicBezTo>
                <a:cubicBezTo>
                  <a:pt x="8171395" y="236173"/>
                  <a:pt x="8181892" y="248419"/>
                  <a:pt x="8188890" y="251918"/>
                </a:cubicBezTo>
                <a:cubicBezTo>
                  <a:pt x="8209882" y="258915"/>
                  <a:pt x="8223878" y="264164"/>
                  <a:pt x="8230876" y="267662"/>
                </a:cubicBezTo>
                <a:cubicBezTo>
                  <a:pt x="8248370" y="278159"/>
                  <a:pt x="8264990" y="288656"/>
                  <a:pt x="8280734" y="299152"/>
                </a:cubicBezTo>
                <a:cubicBezTo>
                  <a:pt x="8296479" y="309649"/>
                  <a:pt x="8313099" y="320145"/>
                  <a:pt x="8330593" y="330642"/>
                </a:cubicBezTo>
                <a:cubicBezTo>
                  <a:pt x="8337591" y="334141"/>
                  <a:pt x="8344588" y="336765"/>
                  <a:pt x="8351586" y="338514"/>
                </a:cubicBezTo>
                <a:cubicBezTo>
                  <a:pt x="8358584" y="340263"/>
                  <a:pt x="8365581" y="344638"/>
                  <a:pt x="8372579" y="351635"/>
                </a:cubicBezTo>
                <a:cubicBezTo>
                  <a:pt x="8390073" y="362131"/>
                  <a:pt x="8405818" y="372628"/>
                  <a:pt x="8419814" y="383125"/>
                </a:cubicBezTo>
                <a:cubicBezTo>
                  <a:pt x="8433809" y="393621"/>
                  <a:pt x="8447805" y="404118"/>
                  <a:pt x="8461800" y="414614"/>
                </a:cubicBezTo>
                <a:cubicBezTo>
                  <a:pt x="8475795" y="428610"/>
                  <a:pt x="8490666" y="435607"/>
                  <a:pt x="8506410" y="435607"/>
                </a:cubicBezTo>
                <a:cubicBezTo>
                  <a:pt x="8522155" y="435607"/>
                  <a:pt x="8538774" y="437357"/>
                  <a:pt x="8556269" y="440856"/>
                </a:cubicBezTo>
                <a:cubicBezTo>
                  <a:pt x="8566766" y="444354"/>
                  <a:pt x="8577262" y="446104"/>
                  <a:pt x="8587759" y="446104"/>
                </a:cubicBezTo>
                <a:cubicBezTo>
                  <a:pt x="8598255" y="446104"/>
                  <a:pt x="8610501" y="447853"/>
                  <a:pt x="8624496" y="451352"/>
                </a:cubicBezTo>
                <a:lnTo>
                  <a:pt x="8593007" y="482842"/>
                </a:lnTo>
                <a:cubicBezTo>
                  <a:pt x="8589508" y="486341"/>
                  <a:pt x="8585134" y="488965"/>
                  <a:pt x="8579886" y="490714"/>
                </a:cubicBezTo>
                <a:cubicBezTo>
                  <a:pt x="8574638" y="492463"/>
                  <a:pt x="8573763" y="498587"/>
                  <a:pt x="8577262" y="509083"/>
                </a:cubicBezTo>
                <a:cubicBezTo>
                  <a:pt x="8577262" y="512582"/>
                  <a:pt x="8575512" y="514331"/>
                  <a:pt x="8572014" y="514331"/>
                </a:cubicBezTo>
                <a:lnTo>
                  <a:pt x="8561517" y="514331"/>
                </a:lnTo>
                <a:cubicBezTo>
                  <a:pt x="8554519" y="517830"/>
                  <a:pt x="8547522" y="519579"/>
                  <a:pt x="8540524" y="519579"/>
                </a:cubicBezTo>
                <a:cubicBezTo>
                  <a:pt x="8533526" y="519579"/>
                  <a:pt x="8526529" y="523079"/>
                  <a:pt x="8519531" y="530076"/>
                </a:cubicBezTo>
                <a:cubicBezTo>
                  <a:pt x="8533526" y="537074"/>
                  <a:pt x="8546647" y="544072"/>
                  <a:pt x="8558893" y="551069"/>
                </a:cubicBezTo>
                <a:cubicBezTo>
                  <a:pt x="8571139" y="558067"/>
                  <a:pt x="8584260" y="565065"/>
                  <a:pt x="8598255" y="572062"/>
                </a:cubicBezTo>
                <a:cubicBezTo>
                  <a:pt x="8608751" y="579060"/>
                  <a:pt x="8614000" y="587807"/>
                  <a:pt x="8614000" y="598304"/>
                </a:cubicBezTo>
                <a:cubicBezTo>
                  <a:pt x="8620998" y="636791"/>
                  <a:pt x="8620123" y="671780"/>
                  <a:pt x="8611376" y="703269"/>
                </a:cubicBezTo>
                <a:cubicBezTo>
                  <a:pt x="8602629" y="734759"/>
                  <a:pt x="8591258" y="767998"/>
                  <a:pt x="8577262" y="802987"/>
                </a:cubicBezTo>
                <a:cubicBezTo>
                  <a:pt x="8570264" y="813483"/>
                  <a:pt x="8567640" y="825729"/>
                  <a:pt x="8569389" y="839724"/>
                </a:cubicBezTo>
                <a:cubicBezTo>
                  <a:pt x="8571139" y="853720"/>
                  <a:pt x="8570264" y="865966"/>
                  <a:pt x="8566766" y="876462"/>
                </a:cubicBezTo>
                <a:cubicBezTo>
                  <a:pt x="8559768" y="904453"/>
                  <a:pt x="8555394" y="933319"/>
                  <a:pt x="8553645" y="963059"/>
                </a:cubicBezTo>
                <a:cubicBezTo>
                  <a:pt x="8551895" y="992799"/>
                  <a:pt x="8544023" y="1021665"/>
                  <a:pt x="8530028" y="1049656"/>
                </a:cubicBezTo>
                <a:cubicBezTo>
                  <a:pt x="8523029" y="1067150"/>
                  <a:pt x="8517781" y="1085519"/>
                  <a:pt x="8514283" y="1104762"/>
                </a:cubicBezTo>
                <a:cubicBezTo>
                  <a:pt x="8510784" y="1124006"/>
                  <a:pt x="8505536" y="1142375"/>
                  <a:pt x="8498538" y="1159869"/>
                </a:cubicBezTo>
                <a:lnTo>
                  <a:pt x="8435559" y="1270083"/>
                </a:lnTo>
                <a:cubicBezTo>
                  <a:pt x="8432060" y="1273582"/>
                  <a:pt x="8421563" y="1280579"/>
                  <a:pt x="8404069" y="1291076"/>
                </a:cubicBezTo>
                <a:cubicBezTo>
                  <a:pt x="8397071" y="1294575"/>
                  <a:pt x="8390073" y="1298074"/>
                  <a:pt x="8383076" y="1301572"/>
                </a:cubicBezTo>
                <a:cubicBezTo>
                  <a:pt x="8376078" y="1305071"/>
                  <a:pt x="8369081" y="1308570"/>
                  <a:pt x="8362083" y="1312069"/>
                </a:cubicBezTo>
                <a:cubicBezTo>
                  <a:pt x="8369081" y="1329563"/>
                  <a:pt x="8380451" y="1340060"/>
                  <a:pt x="8396196" y="1343559"/>
                </a:cubicBezTo>
                <a:cubicBezTo>
                  <a:pt x="8411941" y="1347057"/>
                  <a:pt x="8428561" y="1352306"/>
                  <a:pt x="8446055" y="1359304"/>
                </a:cubicBezTo>
                <a:lnTo>
                  <a:pt x="8446055" y="1369800"/>
                </a:lnTo>
                <a:cubicBezTo>
                  <a:pt x="8439057" y="1369800"/>
                  <a:pt x="8431185" y="1370675"/>
                  <a:pt x="8422438" y="1372424"/>
                </a:cubicBezTo>
                <a:cubicBezTo>
                  <a:pt x="8413691" y="1374174"/>
                  <a:pt x="8405818" y="1375048"/>
                  <a:pt x="8398821" y="1375048"/>
                </a:cubicBezTo>
                <a:cubicBezTo>
                  <a:pt x="8398821" y="1385545"/>
                  <a:pt x="8400571" y="1392543"/>
                  <a:pt x="8404069" y="1396041"/>
                </a:cubicBezTo>
                <a:cubicBezTo>
                  <a:pt x="8397071" y="1399540"/>
                  <a:pt x="8389199" y="1401290"/>
                  <a:pt x="8380451" y="1401290"/>
                </a:cubicBezTo>
                <a:cubicBezTo>
                  <a:pt x="8371705" y="1401290"/>
                  <a:pt x="8365581" y="1403039"/>
                  <a:pt x="8362083" y="1406538"/>
                </a:cubicBezTo>
                <a:cubicBezTo>
                  <a:pt x="8358584" y="1413536"/>
                  <a:pt x="8358584" y="1420533"/>
                  <a:pt x="8362083" y="1427531"/>
                </a:cubicBezTo>
                <a:cubicBezTo>
                  <a:pt x="8365581" y="1434529"/>
                  <a:pt x="8367331" y="1441526"/>
                  <a:pt x="8367331" y="1448524"/>
                </a:cubicBezTo>
                <a:cubicBezTo>
                  <a:pt x="8370829" y="1448524"/>
                  <a:pt x="8372579" y="1447650"/>
                  <a:pt x="8372579" y="1445900"/>
                </a:cubicBezTo>
                <a:cubicBezTo>
                  <a:pt x="8372579" y="1444151"/>
                  <a:pt x="8374329" y="1443276"/>
                  <a:pt x="8377828" y="1443276"/>
                </a:cubicBezTo>
                <a:cubicBezTo>
                  <a:pt x="8398821" y="1443276"/>
                  <a:pt x="8416315" y="1445025"/>
                  <a:pt x="8430310" y="1448524"/>
                </a:cubicBezTo>
                <a:cubicBezTo>
                  <a:pt x="8444306" y="1452023"/>
                  <a:pt x="8465299" y="1460770"/>
                  <a:pt x="8493289" y="1474766"/>
                </a:cubicBezTo>
                <a:cubicBezTo>
                  <a:pt x="8507285" y="1481763"/>
                  <a:pt x="8519531" y="1487886"/>
                  <a:pt x="8530028" y="1493135"/>
                </a:cubicBezTo>
                <a:cubicBezTo>
                  <a:pt x="8540524" y="1498383"/>
                  <a:pt x="8551021" y="1504506"/>
                  <a:pt x="8561517" y="1511504"/>
                </a:cubicBezTo>
                <a:lnTo>
                  <a:pt x="8572014" y="1522000"/>
                </a:lnTo>
                <a:cubicBezTo>
                  <a:pt x="8589508" y="1567485"/>
                  <a:pt x="8614000" y="1574483"/>
                  <a:pt x="8645489" y="1542993"/>
                </a:cubicBezTo>
                <a:cubicBezTo>
                  <a:pt x="8659486" y="1560487"/>
                  <a:pt x="8672606" y="1576232"/>
                  <a:pt x="8684851" y="1590228"/>
                </a:cubicBezTo>
                <a:cubicBezTo>
                  <a:pt x="8697098" y="1604223"/>
                  <a:pt x="8710218" y="1618219"/>
                  <a:pt x="8724214" y="1632214"/>
                </a:cubicBezTo>
                <a:cubicBezTo>
                  <a:pt x="8731211" y="1639211"/>
                  <a:pt x="8739959" y="1645335"/>
                  <a:pt x="8750455" y="1650583"/>
                </a:cubicBezTo>
                <a:cubicBezTo>
                  <a:pt x="8760951" y="1655831"/>
                  <a:pt x="8769699" y="1661954"/>
                  <a:pt x="8776696" y="1668952"/>
                </a:cubicBezTo>
                <a:cubicBezTo>
                  <a:pt x="8794191" y="1686446"/>
                  <a:pt x="8809061" y="1702191"/>
                  <a:pt x="8821306" y="1716186"/>
                </a:cubicBezTo>
                <a:cubicBezTo>
                  <a:pt x="8833553" y="1730181"/>
                  <a:pt x="8846674" y="1745926"/>
                  <a:pt x="8860669" y="1763421"/>
                </a:cubicBezTo>
                <a:cubicBezTo>
                  <a:pt x="8867667" y="1770419"/>
                  <a:pt x="8870291" y="1778291"/>
                  <a:pt x="8868541" y="1787038"/>
                </a:cubicBezTo>
                <a:cubicBezTo>
                  <a:pt x="8866792" y="1795785"/>
                  <a:pt x="8865917" y="1803658"/>
                  <a:pt x="8865917" y="1810655"/>
                </a:cubicBezTo>
                <a:cubicBezTo>
                  <a:pt x="8865917" y="1814154"/>
                  <a:pt x="8865043" y="1817653"/>
                  <a:pt x="8863293" y="1821152"/>
                </a:cubicBezTo>
                <a:cubicBezTo>
                  <a:pt x="8861544" y="1824650"/>
                  <a:pt x="8862418" y="1829899"/>
                  <a:pt x="8865917" y="1836896"/>
                </a:cubicBezTo>
                <a:cubicBezTo>
                  <a:pt x="8869416" y="1854391"/>
                  <a:pt x="8872915" y="1871885"/>
                  <a:pt x="8876414" y="1889379"/>
                </a:cubicBezTo>
                <a:cubicBezTo>
                  <a:pt x="8879913" y="1906874"/>
                  <a:pt x="8885161" y="1924368"/>
                  <a:pt x="8892159" y="1941862"/>
                </a:cubicBezTo>
                <a:cubicBezTo>
                  <a:pt x="8892159" y="1952359"/>
                  <a:pt x="8890409" y="1959356"/>
                  <a:pt x="8886910" y="1962855"/>
                </a:cubicBezTo>
                <a:cubicBezTo>
                  <a:pt x="8869416" y="2008340"/>
                  <a:pt x="8860669" y="2050326"/>
                  <a:pt x="8860669" y="2088814"/>
                </a:cubicBezTo>
                <a:cubicBezTo>
                  <a:pt x="8864168" y="2095811"/>
                  <a:pt x="8864168" y="2103684"/>
                  <a:pt x="8860669" y="2112431"/>
                </a:cubicBezTo>
                <a:cubicBezTo>
                  <a:pt x="8857170" y="2121178"/>
                  <a:pt x="8855421" y="2130800"/>
                  <a:pt x="8855421" y="2141296"/>
                </a:cubicBezTo>
                <a:cubicBezTo>
                  <a:pt x="8855421" y="2155292"/>
                  <a:pt x="8857170" y="2164039"/>
                  <a:pt x="8860669" y="2167538"/>
                </a:cubicBezTo>
                <a:cubicBezTo>
                  <a:pt x="8871166" y="2174535"/>
                  <a:pt x="8883411" y="2174535"/>
                  <a:pt x="8897406" y="2167538"/>
                </a:cubicBezTo>
                <a:cubicBezTo>
                  <a:pt x="8914901" y="2157041"/>
                  <a:pt x="8928896" y="2162290"/>
                  <a:pt x="8939393" y="2183283"/>
                </a:cubicBezTo>
                <a:cubicBezTo>
                  <a:pt x="8946391" y="2186782"/>
                  <a:pt x="8951639" y="2190281"/>
                  <a:pt x="8955138" y="2193779"/>
                </a:cubicBezTo>
                <a:cubicBezTo>
                  <a:pt x="8958637" y="2197278"/>
                  <a:pt x="8963886" y="2200777"/>
                  <a:pt x="8970883" y="2204276"/>
                </a:cubicBezTo>
                <a:cubicBezTo>
                  <a:pt x="8981379" y="2214772"/>
                  <a:pt x="8986627" y="2223520"/>
                  <a:pt x="8986627" y="2230517"/>
                </a:cubicBezTo>
                <a:cubicBezTo>
                  <a:pt x="8979630" y="2248012"/>
                  <a:pt x="8974382" y="2263756"/>
                  <a:pt x="8970883" y="2277752"/>
                </a:cubicBezTo>
                <a:cubicBezTo>
                  <a:pt x="8967384" y="2291747"/>
                  <a:pt x="8962136" y="2307492"/>
                  <a:pt x="8955138" y="2324986"/>
                </a:cubicBezTo>
                <a:lnTo>
                  <a:pt x="8949889" y="2324986"/>
                </a:lnTo>
                <a:cubicBezTo>
                  <a:pt x="8946391" y="2314490"/>
                  <a:pt x="8944641" y="2298745"/>
                  <a:pt x="8944641" y="2277752"/>
                </a:cubicBezTo>
                <a:lnTo>
                  <a:pt x="8928896" y="2277752"/>
                </a:lnTo>
                <a:cubicBezTo>
                  <a:pt x="8921899" y="2298745"/>
                  <a:pt x="8916651" y="2316239"/>
                  <a:pt x="8913151" y="2330235"/>
                </a:cubicBezTo>
                <a:cubicBezTo>
                  <a:pt x="8913151" y="2333733"/>
                  <a:pt x="8909653" y="2342481"/>
                  <a:pt x="8902655" y="2356476"/>
                </a:cubicBezTo>
                <a:cubicBezTo>
                  <a:pt x="8895658" y="2373970"/>
                  <a:pt x="8888660" y="2389715"/>
                  <a:pt x="8881662" y="2403710"/>
                </a:cubicBezTo>
                <a:cubicBezTo>
                  <a:pt x="8874665" y="2417706"/>
                  <a:pt x="8867667" y="2433451"/>
                  <a:pt x="8860669" y="2450945"/>
                </a:cubicBezTo>
                <a:cubicBezTo>
                  <a:pt x="8846674" y="2478936"/>
                  <a:pt x="8832678" y="2499929"/>
                  <a:pt x="8818683" y="2513924"/>
                </a:cubicBezTo>
                <a:cubicBezTo>
                  <a:pt x="8801189" y="2534917"/>
                  <a:pt x="8782820" y="2555910"/>
                  <a:pt x="8763576" y="2576903"/>
                </a:cubicBezTo>
                <a:cubicBezTo>
                  <a:pt x="8744332" y="2597897"/>
                  <a:pt x="8724214" y="2618890"/>
                  <a:pt x="8703221" y="2639883"/>
                </a:cubicBezTo>
                <a:cubicBezTo>
                  <a:pt x="8692724" y="2650379"/>
                  <a:pt x="8681353" y="2660001"/>
                  <a:pt x="8669107" y="2668748"/>
                </a:cubicBezTo>
                <a:cubicBezTo>
                  <a:pt x="8656861" y="2677495"/>
                  <a:pt x="8643741" y="2685368"/>
                  <a:pt x="8629745" y="2692366"/>
                </a:cubicBezTo>
                <a:cubicBezTo>
                  <a:pt x="8612251" y="2706361"/>
                  <a:pt x="8594756" y="2718607"/>
                  <a:pt x="8577262" y="2729103"/>
                </a:cubicBezTo>
                <a:cubicBezTo>
                  <a:pt x="8559768" y="2739600"/>
                  <a:pt x="8542274" y="2750097"/>
                  <a:pt x="8524779" y="2760593"/>
                </a:cubicBezTo>
                <a:cubicBezTo>
                  <a:pt x="8514283" y="2767591"/>
                  <a:pt x="8504661" y="2776338"/>
                  <a:pt x="8495914" y="2786835"/>
                </a:cubicBezTo>
                <a:cubicBezTo>
                  <a:pt x="8487167" y="2797331"/>
                  <a:pt x="8477545" y="2806078"/>
                  <a:pt x="8467048" y="2813076"/>
                </a:cubicBezTo>
                <a:cubicBezTo>
                  <a:pt x="8460050" y="2820074"/>
                  <a:pt x="8444306" y="2830570"/>
                  <a:pt x="8419814" y="2844566"/>
                </a:cubicBezTo>
                <a:cubicBezTo>
                  <a:pt x="8419814" y="2820074"/>
                  <a:pt x="8411067" y="2816575"/>
                  <a:pt x="8393572" y="2834069"/>
                </a:cubicBezTo>
                <a:lnTo>
                  <a:pt x="8220379" y="2928538"/>
                </a:lnTo>
                <a:cubicBezTo>
                  <a:pt x="8213382" y="2932037"/>
                  <a:pt x="8201136" y="2933786"/>
                  <a:pt x="8183642" y="2933786"/>
                </a:cubicBezTo>
                <a:cubicBezTo>
                  <a:pt x="8180142" y="2933786"/>
                  <a:pt x="8176644" y="2934661"/>
                  <a:pt x="8173145" y="2936410"/>
                </a:cubicBezTo>
                <a:cubicBezTo>
                  <a:pt x="8169646" y="2938160"/>
                  <a:pt x="8166147" y="2939035"/>
                  <a:pt x="8162648" y="2939035"/>
                </a:cubicBezTo>
                <a:lnTo>
                  <a:pt x="8162648" y="2944282"/>
                </a:lnTo>
                <a:cubicBezTo>
                  <a:pt x="8169646" y="2951280"/>
                  <a:pt x="8178393" y="2956529"/>
                  <a:pt x="8188890" y="2960027"/>
                </a:cubicBezTo>
                <a:cubicBezTo>
                  <a:pt x="8178393" y="2963527"/>
                  <a:pt x="8170520" y="2967025"/>
                  <a:pt x="8165272" y="2970524"/>
                </a:cubicBezTo>
                <a:cubicBezTo>
                  <a:pt x="8160024" y="2974023"/>
                  <a:pt x="8153902" y="2975772"/>
                  <a:pt x="8146904" y="2975772"/>
                </a:cubicBezTo>
                <a:cubicBezTo>
                  <a:pt x="8132908" y="2975772"/>
                  <a:pt x="8115414" y="2983645"/>
                  <a:pt x="8094420" y="2999390"/>
                </a:cubicBezTo>
                <a:cubicBezTo>
                  <a:pt x="8073428" y="3015135"/>
                  <a:pt x="8061182" y="3030005"/>
                  <a:pt x="8057682" y="3044000"/>
                </a:cubicBezTo>
                <a:cubicBezTo>
                  <a:pt x="8050685" y="3047499"/>
                  <a:pt x="8047186" y="3049248"/>
                  <a:pt x="8047186" y="3049248"/>
                </a:cubicBezTo>
                <a:cubicBezTo>
                  <a:pt x="8019195" y="3063244"/>
                  <a:pt x="7992954" y="3075490"/>
                  <a:pt x="7968462" y="3085986"/>
                </a:cubicBezTo>
                <a:cubicBezTo>
                  <a:pt x="7943970" y="3096483"/>
                  <a:pt x="7919478" y="3106980"/>
                  <a:pt x="7894986" y="3117476"/>
                </a:cubicBezTo>
                <a:cubicBezTo>
                  <a:pt x="7877492" y="3124474"/>
                  <a:pt x="7862622" y="3129722"/>
                  <a:pt x="7850376" y="3133220"/>
                </a:cubicBezTo>
                <a:cubicBezTo>
                  <a:pt x="7838130" y="3136720"/>
                  <a:pt x="7825009" y="3140218"/>
                  <a:pt x="7811014" y="3143717"/>
                </a:cubicBezTo>
                <a:cubicBezTo>
                  <a:pt x="7804016" y="3147216"/>
                  <a:pt x="7795269" y="3148965"/>
                  <a:pt x="7784772" y="3148965"/>
                </a:cubicBezTo>
                <a:cubicBezTo>
                  <a:pt x="7774276" y="3138469"/>
                  <a:pt x="7769028" y="3131471"/>
                  <a:pt x="7769028" y="3127972"/>
                </a:cubicBezTo>
                <a:cubicBezTo>
                  <a:pt x="7765529" y="3124474"/>
                  <a:pt x="7765529" y="3120975"/>
                  <a:pt x="7769028" y="3117476"/>
                </a:cubicBezTo>
                <a:cubicBezTo>
                  <a:pt x="7772526" y="3113977"/>
                  <a:pt x="7774276" y="3110478"/>
                  <a:pt x="7774276" y="3106980"/>
                </a:cubicBezTo>
                <a:lnTo>
                  <a:pt x="7784772" y="3096483"/>
                </a:lnTo>
                <a:cubicBezTo>
                  <a:pt x="7781274" y="3092984"/>
                  <a:pt x="7776026" y="3091235"/>
                  <a:pt x="7769028" y="3091235"/>
                </a:cubicBezTo>
                <a:lnTo>
                  <a:pt x="7732290" y="3091235"/>
                </a:lnTo>
                <a:cubicBezTo>
                  <a:pt x="7725292" y="3091235"/>
                  <a:pt x="7716545" y="3090360"/>
                  <a:pt x="7706048" y="3088610"/>
                </a:cubicBezTo>
                <a:cubicBezTo>
                  <a:pt x="7695552" y="3086861"/>
                  <a:pt x="7686805" y="3092984"/>
                  <a:pt x="7679807" y="3106980"/>
                </a:cubicBezTo>
                <a:cubicBezTo>
                  <a:pt x="7679807" y="3110478"/>
                  <a:pt x="7674558" y="3112227"/>
                  <a:pt x="7664062" y="3112227"/>
                </a:cubicBezTo>
                <a:cubicBezTo>
                  <a:pt x="7643069" y="3115727"/>
                  <a:pt x="7625575" y="3127972"/>
                  <a:pt x="7611579" y="3148965"/>
                </a:cubicBezTo>
                <a:cubicBezTo>
                  <a:pt x="7601082" y="3162961"/>
                  <a:pt x="7581839" y="3173457"/>
                  <a:pt x="7553848" y="3180455"/>
                </a:cubicBezTo>
                <a:cubicBezTo>
                  <a:pt x="7515360" y="3190952"/>
                  <a:pt x="7478622" y="3200573"/>
                  <a:pt x="7443634" y="3209320"/>
                </a:cubicBezTo>
                <a:cubicBezTo>
                  <a:pt x="7408646" y="3218068"/>
                  <a:pt x="7371908" y="3220692"/>
                  <a:pt x="7333420" y="3217193"/>
                </a:cubicBezTo>
                <a:lnTo>
                  <a:pt x="7317676" y="3217193"/>
                </a:lnTo>
                <a:lnTo>
                  <a:pt x="7312428" y="3211945"/>
                </a:lnTo>
                <a:cubicBezTo>
                  <a:pt x="7322924" y="3211945"/>
                  <a:pt x="7329922" y="3210195"/>
                  <a:pt x="7333420" y="3206697"/>
                </a:cubicBezTo>
                <a:cubicBezTo>
                  <a:pt x="7340419" y="3203198"/>
                  <a:pt x="7348291" y="3202323"/>
                  <a:pt x="7357038" y="3204072"/>
                </a:cubicBezTo>
                <a:cubicBezTo>
                  <a:pt x="7365785" y="3205822"/>
                  <a:pt x="7366660" y="3199699"/>
                  <a:pt x="7359662" y="3185703"/>
                </a:cubicBezTo>
                <a:cubicBezTo>
                  <a:pt x="7359662" y="3185703"/>
                  <a:pt x="7366660" y="3178706"/>
                  <a:pt x="7380656" y="3164710"/>
                </a:cubicBezTo>
                <a:cubicBezTo>
                  <a:pt x="7373658" y="3164710"/>
                  <a:pt x="7368409" y="3163835"/>
                  <a:pt x="7364910" y="3162086"/>
                </a:cubicBezTo>
                <a:cubicBezTo>
                  <a:pt x="7361412" y="3160337"/>
                  <a:pt x="7356164" y="3159462"/>
                  <a:pt x="7349166" y="3159462"/>
                </a:cubicBezTo>
                <a:cubicBezTo>
                  <a:pt x="7282688" y="3176956"/>
                  <a:pt x="7219708" y="3175207"/>
                  <a:pt x="7160228" y="3154214"/>
                </a:cubicBezTo>
                <a:lnTo>
                  <a:pt x="7128738" y="3154214"/>
                </a:lnTo>
                <a:cubicBezTo>
                  <a:pt x="7076256" y="3161212"/>
                  <a:pt x="7026397" y="3155088"/>
                  <a:pt x="6979162" y="3135845"/>
                </a:cubicBezTo>
                <a:cubicBezTo>
                  <a:pt x="6931928" y="3116601"/>
                  <a:pt x="6887318" y="3092984"/>
                  <a:pt x="6845331" y="3064993"/>
                </a:cubicBezTo>
                <a:cubicBezTo>
                  <a:pt x="6796347" y="3026506"/>
                  <a:pt x="6738616" y="2993267"/>
                  <a:pt x="6672138" y="2965276"/>
                </a:cubicBezTo>
                <a:cubicBezTo>
                  <a:pt x="6658143" y="2958278"/>
                  <a:pt x="6645897" y="2952155"/>
                  <a:pt x="6635401" y="2946907"/>
                </a:cubicBezTo>
                <a:cubicBezTo>
                  <a:pt x="6624904" y="2941659"/>
                  <a:pt x="6610909" y="2935535"/>
                  <a:pt x="6593414" y="2928538"/>
                </a:cubicBezTo>
                <a:cubicBezTo>
                  <a:pt x="6579419" y="2921540"/>
                  <a:pt x="6565423" y="2921540"/>
                  <a:pt x="6551428" y="2928538"/>
                </a:cubicBezTo>
                <a:cubicBezTo>
                  <a:pt x="6544430" y="2935535"/>
                  <a:pt x="6547929" y="2949531"/>
                  <a:pt x="6561925" y="2970524"/>
                </a:cubicBezTo>
                <a:cubicBezTo>
                  <a:pt x="6565423" y="2970524"/>
                  <a:pt x="6567173" y="2974023"/>
                  <a:pt x="6567173" y="2981021"/>
                </a:cubicBezTo>
                <a:cubicBezTo>
                  <a:pt x="6549679" y="2977522"/>
                  <a:pt x="6537433" y="2970524"/>
                  <a:pt x="6530435" y="2960027"/>
                </a:cubicBezTo>
                <a:cubicBezTo>
                  <a:pt x="6495447" y="2932037"/>
                  <a:pt x="6462207" y="2904046"/>
                  <a:pt x="6430718" y="2876055"/>
                </a:cubicBezTo>
                <a:cubicBezTo>
                  <a:pt x="6399228" y="2848064"/>
                  <a:pt x="6371237" y="2814825"/>
                  <a:pt x="6346746" y="2776338"/>
                </a:cubicBezTo>
                <a:cubicBezTo>
                  <a:pt x="6262773" y="2646881"/>
                  <a:pt x="6194546" y="2508676"/>
                  <a:pt x="6142063" y="2361724"/>
                </a:cubicBezTo>
                <a:cubicBezTo>
                  <a:pt x="6124568" y="2312740"/>
                  <a:pt x="6108823" y="2262007"/>
                  <a:pt x="6094828" y="2209524"/>
                </a:cubicBezTo>
                <a:cubicBezTo>
                  <a:pt x="6080833" y="2157041"/>
                  <a:pt x="6065088" y="2104559"/>
                  <a:pt x="6047593" y="2052076"/>
                </a:cubicBezTo>
                <a:cubicBezTo>
                  <a:pt x="6019603" y="1982099"/>
                  <a:pt x="6000359" y="1915621"/>
                  <a:pt x="5989863" y="1852641"/>
                </a:cubicBezTo>
                <a:cubicBezTo>
                  <a:pt x="5979366" y="1800159"/>
                  <a:pt x="5982865" y="1745926"/>
                  <a:pt x="6000359" y="1689945"/>
                </a:cubicBezTo>
                <a:cubicBezTo>
                  <a:pt x="6007357" y="1668952"/>
                  <a:pt x="6010856" y="1647959"/>
                  <a:pt x="6010856" y="1626966"/>
                </a:cubicBezTo>
                <a:cubicBezTo>
                  <a:pt x="6010856" y="1605972"/>
                  <a:pt x="6012605" y="1584979"/>
                  <a:pt x="6016104" y="1563986"/>
                </a:cubicBezTo>
                <a:cubicBezTo>
                  <a:pt x="6023102" y="1508005"/>
                  <a:pt x="6031849" y="1453772"/>
                  <a:pt x="6042346" y="1401290"/>
                </a:cubicBezTo>
                <a:cubicBezTo>
                  <a:pt x="6052842" y="1348807"/>
                  <a:pt x="6063338" y="1296324"/>
                  <a:pt x="6073835" y="1243841"/>
                </a:cubicBezTo>
                <a:cubicBezTo>
                  <a:pt x="6077334" y="1226347"/>
                  <a:pt x="6083457" y="1209728"/>
                  <a:pt x="6092204" y="1193983"/>
                </a:cubicBezTo>
                <a:cubicBezTo>
                  <a:pt x="6100951" y="1178238"/>
                  <a:pt x="6108823" y="1161619"/>
                  <a:pt x="6115821" y="1144124"/>
                </a:cubicBezTo>
                <a:cubicBezTo>
                  <a:pt x="6126318" y="1119633"/>
                  <a:pt x="6135940" y="1096015"/>
                  <a:pt x="6144687" y="1073272"/>
                </a:cubicBezTo>
                <a:cubicBezTo>
                  <a:pt x="6153434" y="1050530"/>
                  <a:pt x="6163056" y="1025164"/>
                  <a:pt x="6173552" y="997172"/>
                </a:cubicBezTo>
                <a:cubicBezTo>
                  <a:pt x="6191047" y="962184"/>
                  <a:pt x="6210290" y="930695"/>
                  <a:pt x="6231283" y="902703"/>
                </a:cubicBezTo>
                <a:cubicBezTo>
                  <a:pt x="6252276" y="874713"/>
                  <a:pt x="6276768" y="846722"/>
                  <a:pt x="6304759" y="818731"/>
                </a:cubicBezTo>
                <a:cubicBezTo>
                  <a:pt x="6329251" y="801237"/>
                  <a:pt x="6350244" y="773246"/>
                  <a:pt x="6367738" y="734759"/>
                </a:cubicBezTo>
                <a:cubicBezTo>
                  <a:pt x="6399228" y="678777"/>
                  <a:pt x="6436841" y="628044"/>
                  <a:pt x="6480576" y="582559"/>
                </a:cubicBezTo>
                <a:cubicBezTo>
                  <a:pt x="6524312" y="537074"/>
                  <a:pt x="6570671" y="495087"/>
                  <a:pt x="6619656" y="456600"/>
                </a:cubicBezTo>
                <a:cubicBezTo>
                  <a:pt x="6679136" y="414614"/>
                  <a:pt x="6739491" y="374377"/>
                  <a:pt x="6800721" y="335890"/>
                </a:cubicBezTo>
                <a:cubicBezTo>
                  <a:pt x="6861950" y="297403"/>
                  <a:pt x="6925804" y="264164"/>
                  <a:pt x="6992282" y="236173"/>
                </a:cubicBezTo>
                <a:cubicBezTo>
                  <a:pt x="7020274" y="222177"/>
                  <a:pt x="7048264" y="208182"/>
                  <a:pt x="7076256" y="194187"/>
                </a:cubicBezTo>
                <a:cubicBezTo>
                  <a:pt x="7104246" y="180191"/>
                  <a:pt x="7132237" y="169694"/>
                  <a:pt x="7160228" y="162697"/>
                </a:cubicBezTo>
                <a:cubicBezTo>
                  <a:pt x="7195216" y="152200"/>
                  <a:pt x="7230205" y="140829"/>
                  <a:pt x="7265194" y="128583"/>
                </a:cubicBezTo>
                <a:cubicBezTo>
                  <a:pt x="7300182" y="116337"/>
                  <a:pt x="7336919" y="111964"/>
                  <a:pt x="7375407" y="115462"/>
                </a:cubicBezTo>
                <a:cubicBezTo>
                  <a:pt x="7385904" y="115462"/>
                  <a:pt x="7392901" y="113713"/>
                  <a:pt x="7396400" y="110214"/>
                </a:cubicBezTo>
                <a:cubicBezTo>
                  <a:pt x="7410396" y="103217"/>
                  <a:pt x="7424391" y="95344"/>
                  <a:pt x="7438386" y="86597"/>
                </a:cubicBezTo>
                <a:cubicBezTo>
                  <a:pt x="7452382" y="77850"/>
                  <a:pt x="7466378" y="69977"/>
                  <a:pt x="7480372" y="62980"/>
                </a:cubicBezTo>
                <a:cubicBezTo>
                  <a:pt x="7508364" y="45486"/>
                  <a:pt x="7536354" y="41987"/>
                  <a:pt x="7564345" y="52483"/>
                </a:cubicBezTo>
                <a:cubicBezTo>
                  <a:pt x="7567844" y="52483"/>
                  <a:pt x="7571342" y="51608"/>
                  <a:pt x="7574842" y="49859"/>
                </a:cubicBezTo>
                <a:cubicBezTo>
                  <a:pt x="7578340" y="48110"/>
                  <a:pt x="7583588" y="47235"/>
                  <a:pt x="7590586" y="47235"/>
                </a:cubicBezTo>
                <a:cubicBezTo>
                  <a:pt x="7587088" y="47235"/>
                  <a:pt x="7585338" y="43736"/>
                  <a:pt x="7585338" y="36738"/>
                </a:cubicBezTo>
                <a:cubicBezTo>
                  <a:pt x="7585338" y="33239"/>
                  <a:pt x="7583588" y="31490"/>
                  <a:pt x="7580090" y="31490"/>
                </a:cubicBezTo>
                <a:cubicBezTo>
                  <a:pt x="7573092" y="24492"/>
                  <a:pt x="7567844" y="20119"/>
                  <a:pt x="7564345" y="18369"/>
                </a:cubicBezTo>
                <a:cubicBezTo>
                  <a:pt x="7560846" y="16620"/>
                  <a:pt x="7557347" y="13996"/>
                  <a:pt x="7553848" y="10497"/>
                </a:cubicBezTo>
                <a:close/>
              </a:path>
            </a:pathLst>
          </a:custGeom>
          <a:pattFill prst="pct20">
            <a:fgClr>
              <a:schemeClr val="accent1">
                <a:lumMod val="50000"/>
              </a:schemeClr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6460971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42281" r="10958" b="11333"/>
          <a:stretch>
            <a:fillRect/>
          </a:stretch>
        </p:blipFill>
        <p:spPr>
          <a:xfrm>
            <a:off x="374298" y="1808481"/>
            <a:ext cx="11817702" cy="3663306"/>
          </a:xfrm>
          <a:custGeom>
            <a:avLst/>
            <a:gdLst/>
            <a:ahLst/>
            <a:cxnLst/>
            <a:rect l="l" t="t" r="r" b="b"/>
            <a:pathLst>
              <a:path w="10254834" h="3178841">
                <a:moveTo>
                  <a:pt x="278159" y="2953165"/>
                </a:moveTo>
                <a:lnTo>
                  <a:pt x="278159" y="2953165"/>
                </a:lnTo>
                <a:lnTo>
                  <a:pt x="272910" y="2955789"/>
                </a:lnTo>
                <a:cubicBezTo>
                  <a:pt x="272910" y="2954040"/>
                  <a:pt x="274660" y="2953165"/>
                  <a:pt x="278159" y="2953165"/>
                </a:cubicBezTo>
                <a:close/>
                <a:moveTo>
                  <a:pt x="6188297" y="2895434"/>
                </a:moveTo>
                <a:cubicBezTo>
                  <a:pt x="6181299" y="2898933"/>
                  <a:pt x="6177801" y="2900683"/>
                  <a:pt x="6177801" y="2900683"/>
                </a:cubicBezTo>
                <a:cubicBezTo>
                  <a:pt x="6181299" y="2904181"/>
                  <a:pt x="6183049" y="2907680"/>
                  <a:pt x="6183049" y="2911179"/>
                </a:cubicBezTo>
                <a:cubicBezTo>
                  <a:pt x="6183049" y="2914678"/>
                  <a:pt x="6184798" y="2918176"/>
                  <a:pt x="6188297" y="2921676"/>
                </a:cubicBezTo>
                <a:lnTo>
                  <a:pt x="6193545" y="2921676"/>
                </a:lnTo>
                <a:cubicBezTo>
                  <a:pt x="6197044" y="2921676"/>
                  <a:pt x="6198794" y="2920801"/>
                  <a:pt x="6198794" y="2919051"/>
                </a:cubicBezTo>
                <a:cubicBezTo>
                  <a:pt x="6198794" y="2917302"/>
                  <a:pt x="6200543" y="2916427"/>
                  <a:pt x="6204042" y="2916427"/>
                </a:cubicBezTo>
                <a:cubicBezTo>
                  <a:pt x="6200543" y="2912928"/>
                  <a:pt x="6197919" y="2909429"/>
                  <a:pt x="6196169" y="2905931"/>
                </a:cubicBezTo>
                <a:cubicBezTo>
                  <a:pt x="6194420" y="2902432"/>
                  <a:pt x="6191796" y="2898933"/>
                  <a:pt x="6188297" y="2895434"/>
                </a:cubicBezTo>
                <a:close/>
                <a:moveTo>
                  <a:pt x="6288014" y="2869193"/>
                </a:moveTo>
                <a:cubicBezTo>
                  <a:pt x="6274019" y="2879689"/>
                  <a:pt x="6260024" y="2886687"/>
                  <a:pt x="6246028" y="2890186"/>
                </a:cubicBezTo>
                <a:cubicBezTo>
                  <a:pt x="6253026" y="2897183"/>
                  <a:pt x="6259149" y="2901557"/>
                  <a:pt x="6264397" y="2903306"/>
                </a:cubicBezTo>
                <a:cubicBezTo>
                  <a:pt x="6269645" y="2905056"/>
                  <a:pt x="6275768" y="2909429"/>
                  <a:pt x="6282766" y="2916427"/>
                </a:cubicBezTo>
                <a:cubicBezTo>
                  <a:pt x="6286264" y="2905931"/>
                  <a:pt x="6288014" y="2890186"/>
                  <a:pt x="6288014" y="2869193"/>
                </a:cubicBezTo>
                <a:close/>
                <a:moveTo>
                  <a:pt x="1878883" y="2848200"/>
                </a:moveTo>
                <a:lnTo>
                  <a:pt x="1868386" y="2858696"/>
                </a:lnTo>
                <a:cubicBezTo>
                  <a:pt x="1875384" y="2865694"/>
                  <a:pt x="1880632" y="2869193"/>
                  <a:pt x="1884131" y="2869193"/>
                </a:cubicBezTo>
                <a:cubicBezTo>
                  <a:pt x="1891129" y="2869193"/>
                  <a:pt x="1901625" y="2865694"/>
                  <a:pt x="1915621" y="2858696"/>
                </a:cubicBezTo>
                <a:lnTo>
                  <a:pt x="1915621" y="2853448"/>
                </a:lnTo>
                <a:cubicBezTo>
                  <a:pt x="1908623" y="2853448"/>
                  <a:pt x="1902500" y="2852573"/>
                  <a:pt x="1897252" y="2850824"/>
                </a:cubicBezTo>
                <a:cubicBezTo>
                  <a:pt x="1892003" y="2849074"/>
                  <a:pt x="1885880" y="2848200"/>
                  <a:pt x="1878883" y="2848200"/>
                </a:cubicBezTo>
                <a:close/>
                <a:moveTo>
                  <a:pt x="4464044" y="2727489"/>
                </a:moveTo>
                <a:lnTo>
                  <a:pt x="4495534" y="2727489"/>
                </a:lnTo>
                <a:lnTo>
                  <a:pt x="4495534" y="2737986"/>
                </a:lnTo>
                <a:lnTo>
                  <a:pt x="4464044" y="2737986"/>
                </a:lnTo>
                <a:close/>
                <a:moveTo>
                  <a:pt x="9220923" y="2701248"/>
                </a:moveTo>
                <a:cubicBezTo>
                  <a:pt x="9217425" y="2701248"/>
                  <a:pt x="9213926" y="2702997"/>
                  <a:pt x="9210427" y="2706496"/>
                </a:cubicBezTo>
                <a:cubicBezTo>
                  <a:pt x="9210427" y="2706496"/>
                  <a:pt x="9213926" y="2713494"/>
                  <a:pt x="9220923" y="2727489"/>
                </a:cubicBezTo>
                <a:cubicBezTo>
                  <a:pt x="9227921" y="2720492"/>
                  <a:pt x="9231420" y="2715243"/>
                  <a:pt x="9231420" y="2711744"/>
                </a:cubicBezTo>
                <a:cubicBezTo>
                  <a:pt x="9231420" y="2704747"/>
                  <a:pt x="9227921" y="2701248"/>
                  <a:pt x="9220923" y="2701248"/>
                </a:cubicBezTo>
                <a:close/>
                <a:moveTo>
                  <a:pt x="8396944" y="2701248"/>
                </a:moveTo>
                <a:cubicBezTo>
                  <a:pt x="8407440" y="2729239"/>
                  <a:pt x="8417937" y="2750232"/>
                  <a:pt x="8428434" y="2764227"/>
                </a:cubicBezTo>
                <a:cubicBezTo>
                  <a:pt x="8438930" y="2774724"/>
                  <a:pt x="8444178" y="2778223"/>
                  <a:pt x="8444178" y="2774724"/>
                </a:cubicBezTo>
                <a:cubicBezTo>
                  <a:pt x="8465172" y="2795717"/>
                  <a:pt x="8484415" y="2799216"/>
                  <a:pt x="8501910" y="2785220"/>
                </a:cubicBezTo>
                <a:cubicBezTo>
                  <a:pt x="8529900" y="2764227"/>
                  <a:pt x="8550894" y="2746733"/>
                  <a:pt x="8564889" y="2732738"/>
                </a:cubicBezTo>
                <a:cubicBezTo>
                  <a:pt x="8557891" y="2725740"/>
                  <a:pt x="8548270" y="2725740"/>
                  <a:pt x="8536023" y="2732738"/>
                </a:cubicBezTo>
                <a:cubicBezTo>
                  <a:pt x="8523777" y="2739735"/>
                  <a:pt x="8517655" y="2734487"/>
                  <a:pt x="8517655" y="2716993"/>
                </a:cubicBezTo>
                <a:cubicBezTo>
                  <a:pt x="8510657" y="2716993"/>
                  <a:pt x="8504534" y="2718742"/>
                  <a:pt x="8499285" y="2722241"/>
                </a:cubicBezTo>
                <a:cubicBezTo>
                  <a:pt x="8494037" y="2725740"/>
                  <a:pt x="8487915" y="2725740"/>
                  <a:pt x="8480917" y="2722241"/>
                </a:cubicBezTo>
                <a:cubicBezTo>
                  <a:pt x="8473918" y="2722241"/>
                  <a:pt x="8466046" y="2720492"/>
                  <a:pt x="8457299" y="2716993"/>
                </a:cubicBezTo>
                <a:cubicBezTo>
                  <a:pt x="8448552" y="2713494"/>
                  <a:pt x="8438930" y="2709995"/>
                  <a:pt x="8428434" y="2706496"/>
                </a:cubicBezTo>
                <a:cubicBezTo>
                  <a:pt x="8417937" y="2706496"/>
                  <a:pt x="8407440" y="2704747"/>
                  <a:pt x="8396944" y="2701248"/>
                </a:cubicBezTo>
                <a:close/>
                <a:moveTo>
                  <a:pt x="6665890" y="2685503"/>
                </a:moveTo>
                <a:cubicBezTo>
                  <a:pt x="6648396" y="2685503"/>
                  <a:pt x="6637899" y="2686378"/>
                  <a:pt x="6634401" y="2688127"/>
                </a:cubicBezTo>
                <a:cubicBezTo>
                  <a:pt x="6630902" y="2689877"/>
                  <a:pt x="6629152" y="2697749"/>
                  <a:pt x="6629152" y="2711744"/>
                </a:cubicBezTo>
                <a:cubicBezTo>
                  <a:pt x="6636150" y="2704747"/>
                  <a:pt x="6642273" y="2700373"/>
                  <a:pt x="6647521" y="2698624"/>
                </a:cubicBezTo>
                <a:cubicBezTo>
                  <a:pt x="6652769" y="2696874"/>
                  <a:pt x="6658892" y="2692501"/>
                  <a:pt x="6665890" y="2685503"/>
                </a:cubicBezTo>
                <a:close/>
                <a:moveTo>
                  <a:pt x="2309241" y="2664510"/>
                </a:moveTo>
                <a:cubicBezTo>
                  <a:pt x="2302244" y="2664510"/>
                  <a:pt x="2294371" y="2665385"/>
                  <a:pt x="2285624" y="2667134"/>
                </a:cubicBezTo>
                <a:cubicBezTo>
                  <a:pt x="2276877" y="2668883"/>
                  <a:pt x="2269005" y="2669758"/>
                  <a:pt x="2262007" y="2669758"/>
                </a:cubicBezTo>
                <a:lnTo>
                  <a:pt x="2167538" y="2685503"/>
                </a:lnTo>
                <a:lnTo>
                  <a:pt x="2167538" y="2701248"/>
                </a:lnTo>
                <a:lnTo>
                  <a:pt x="2209524" y="2701248"/>
                </a:lnTo>
                <a:cubicBezTo>
                  <a:pt x="2195529" y="2718742"/>
                  <a:pt x="2200777" y="2727489"/>
                  <a:pt x="2225269" y="2727489"/>
                </a:cubicBezTo>
                <a:lnTo>
                  <a:pt x="2241014" y="2711744"/>
                </a:lnTo>
                <a:cubicBezTo>
                  <a:pt x="2241014" y="2708246"/>
                  <a:pt x="2239264" y="2706496"/>
                  <a:pt x="2235765" y="2706496"/>
                </a:cubicBezTo>
                <a:cubicBezTo>
                  <a:pt x="2253260" y="2702997"/>
                  <a:pt x="2268130" y="2700373"/>
                  <a:pt x="2280376" y="2698624"/>
                </a:cubicBezTo>
                <a:cubicBezTo>
                  <a:pt x="2292622" y="2696874"/>
                  <a:pt x="2305742" y="2694250"/>
                  <a:pt x="2319738" y="2690751"/>
                </a:cubicBezTo>
                <a:cubicBezTo>
                  <a:pt x="2323237" y="2690751"/>
                  <a:pt x="2328485" y="2685503"/>
                  <a:pt x="2335482" y="2675007"/>
                </a:cubicBezTo>
                <a:lnTo>
                  <a:pt x="2335482" y="2669758"/>
                </a:lnTo>
                <a:lnTo>
                  <a:pt x="2330234" y="2664510"/>
                </a:lnTo>
                <a:close/>
                <a:moveTo>
                  <a:pt x="8717089" y="2066206"/>
                </a:moveTo>
                <a:cubicBezTo>
                  <a:pt x="8724087" y="2066206"/>
                  <a:pt x="8727585" y="2067956"/>
                  <a:pt x="8727585" y="2071455"/>
                </a:cubicBezTo>
                <a:cubicBezTo>
                  <a:pt x="8724087" y="2074954"/>
                  <a:pt x="8721463" y="2078452"/>
                  <a:pt x="8719713" y="2081951"/>
                </a:cubicBezTo>
                <a:cubicBezTo>
                  <a:pt x="8717963" y="2085450"/>
                  <a:pt x="8715339" y="2088949"/>
                  <a:pt x="8711840" y="2092448"/>
                </a:cubicBezTo>
                <a:cubicBezTo>
                  <a:pt x="8708342" y="2092448"/>
                  <a:pt x="8704843" y="2090699"/>
                  <a:pt x="8701344" y="2087200"/>
                </a:cubicBezTo>
                <a:cubicBezTo>
                  <a:pt x="8704843" y="2083701"/>
                  <a:pt x="8707467" y="2080202"/>
                  <a:pt x="8709216" y="2076703"/>
                </a:cubicBezTo>
                <a:cubicBezTo>
                  <a:pt x="8710966" y="2073204"/>
                  <a:pt x="8713590" y="2069705"/>
                  <a:pt x="8717089" y="2066206"/>
                </a:cubicBezTo>
                <a:close/>
                <a:moveTo>
                  <a:pt x="9897952" y="1908758"/>
                </a:moveTo>
                <a:cubicBezTo>
                  <a:pt x="9876958" y="1919255"/>
                  <a:pt x="9862963" y="1928002"/>
                  <a:pt x="9855965" y="1935000"/>
                </a:cubicBezTo>
                <a:cubicBezTo>
                  <a:pt x="9866462" y="1945496"/>
                  <a:pt x="9873459" y="1950744"/>
                  <a:pt x="9876958" y="1950744"/>
                </a:cubicBezTo>
                <a:cubicBezTo>
                  <a:pt x="9883956" y="1950744"/>
                  <a:pt x="9894453" y="1947246"/>
                  <a:pt x="9908448" y="1940248"/>
                </a:cubicBezTo>
                <a:close/>
                <a:moveTo>
                  <a:pt x="9436103" y="1893014"/>
                </a:moveTo>
                <a:cubicBezTo>
                  <a:pt x="9429105" y="1893014"/>
                  <a:pt x="9422108" y="1896512"/>
                  <a:pt x="9415110" y="1903510"/>
                </a:cubicBezTo>
                <a:cubicBezTo>
                  <a:pt x="9418608" y="1903510"/>
                  <a:pt x="9421232" y="1904385"/>
                  <a:pt x="9422982" y="1906134"/>
                </a:cubicBezTo>
                <a:cubicBezTo>
                  <a:pt x="9424731" y="1907884"/>
                  <a:pt x="9427356" y="1908758"/>
                  <a:pt x="9430854" y="1908758"/>
                </a:cubicBezTo>
                <a:cubicBezTo>
                  <a:pt x="9444849" y="1912257"/>
                  <a:pt x="9464093" y="1914006"/>
                  <a:pt x="9488586" y="1914006"/>
                </a:cubicBezTo>
                <a:lnTo>
                  <a:pt x="9614544" y="1929751"/>
                </a:lnTo>
                <a:lnTo>
                  <a:pt x="9614544" y="1919255"/>
                </a:lnTo>
                <a:cubicBezTo>
                  <a:pt x="9593551" y="1912257"/>
                  <a:pt x="9577806" y="1908758"/>
                  <a:pt x="9567309" y="1908758"/>
                </a:cubicBezTo>
                <a:cubicBezTo>
                  <a:pt x="9542818" y="1905259"/>
                  <a:pt x="9520075" y="1902635"/>
                  <a:pt x="9499082" y="1900886"/>
                </a:cubicBezTo>
                <a:cubicBezTo>
                  <a:pt x="9478089" y="1899136"/>
                  <a:pt x="9457096" y="1896512"/>
                  <a:pt x="9436103" y="1893014"/>
                </a:cubicBezTo>
                <a:close/>
                <a:moveTo>
                  <a:pt x="7874084" y="1891701"/>
                </a:moveTo>
                <a:cubicBezTo>
                  <a:pt x="7875397" y="1891701"/>
                  <a:pt x="7876490" y="1892139"/>
                  <a:pt x="7877364" y="1893014"/>
                </a:cubicBezTo>
                <a:cubicBezTo>
                  <a:pt x="7887862" y="1893014"/>
                  <a:pt x="7893110" y="1898262"/>
                  <a:pt x="7893110" y="1908758"/>
                </a:cubicBezTo>
                <a:cubicBezTo>
                  <a:pt x="7893110" y="1915756"/>
                  <a:pt x="7892236" y="1923628"/>
                  <a:pt x="7890486" y="1932375"/>
                </a:cubicBezTo>
                <a:cubicBezTo>
                  <a:pt x="7888736" y="1941122"/>
                  <a:pt x="7887862" y="1948995"/>
                  <a:pt x="7887862" y="1955993"/>
                </a:cubicBezTo>
                <a:cubicBezTo>
                  <a:pt x="7880864" y="1948995"/>
                  <a:pt x="7875616" y="1943747"/>
                  <a:pt x="7872116" y="1940248"/>
                </a:cubicBezTo>
                <a:cubicBezTo>
                  <a:pt x="7868618" y="1936749"/>
                  <a:pt x="7863370" y="1931501"/>
                  <a:pt x="7856372" y="1924503"/>
                </a:cubicBezTo>
                <a:cubicBezTo>
                  <a:pt x="7856372" y="1910508"/>
                  <a:pt x="7856372" y="1903510"/>
                  <a:pt x="7856372" y="1903510"/>
                </a:cubicBezTo>
                <a:cubicBezTo>
                  <a:pt x="7864244" y="1895637"/>
                  <a:pt x="7870148" y="1891701"/>
                  <a:pt x="7874084" y="1891701"/>
                </a:cubicBezTo>
                <a:close/>
                <a:moveTo>
                  <a:pt x="6970290" y="1877269"/>
                </a:moveTo>
                <a:cubicBezTo>
                  <a:pt x="6977288" y="1877269"/>
                  <a:pt x="6980787" y="1879018"/>
                  <a:pt x="6980787" y="1882517"/>
                </a:cubicBezTo>
                <a:cubicBezTo>
                  <a:pt x="6980787" y="1896512"/>
                  <a:pt x="6977288" y="1914006"/>
                  <a:pt x="6970290" y="1935000"/>
                </a:cubicBezTo>
                <a:cubicBezTo>
                  <a:pt x="6963292" y="1935000"/>
                  <a:pt x="6958044" y="1933250"/>
                  <a:pt x="6954545" y="1929751"/>
                </a:cubicBezTo>
                <a:cubicBezTo>
                  <a:pt x="6958044" y="1922754"/>
                  <a:pt x="6960668" y="1914006"/>
                  <a:pt x="6962418" y="1903510"/>
                </a:cubicBezTo>
                <a:cubicBezTo>
                  <a:pt x="6964167" y="1893014"/>
                  <a:pt x="6966791" y="1884266"/>
                  <a:pt x="6970290" y="1877269"/>
                </a:cubicBezTo>
                <a:close/>
                <a:moveTo>
                  <a:pt x="3472120" y="1851027"/>
                </a:moveTo>
                <a:cubicBezTo>
                  <a:pt x="3472120" y="1854526"/>
                  <a:pt x="3470371" y="1858025"/>
                  <a:pt x="3466872" y="1861524"/>
                </a:cubicBezTo>
                <a:cubicBezTo>
                  <a:pt x="3470371" y="1868521"/>
                  <a:pt x="3472120" y="1874644"/>
                  <a:pt x="3472120" y="1879893"/>
                </a:cubicBezTo>
                <a:cubicBezTo>
                  <a:pt x="3472120" y="1885141"/>
                  <a:pt x="3473869" y="1893014"/>
                  <a:pt x="3477368" y="1903510"/>
                </a:cubicBezTo>
                <a:cubicBezTo>
                  <a:pt x="3491364" y="1889515"/>
                  <a:pt x="3501860" y="1880767"/>
                  <a:pt x="3508858" y="1877269"/>
                </a:cubicBezTo>
                <a:cubicBezTo>
                  <a:pt x="3501860" y="1870271"/>
                  <a:pt x="3495737" y="1865897"/>
                  <a:pt x="3490488" y="1864148"/>
                </a:cubicBezTo>
                <a:cubicBezTo>
                  <a:pt x="3485240" y="1862399"/>
                  <a:pt x="3479118" y="1858025"/>
                  <a:pt x="3472120" y="1851027"/>
                </a:cubicBezTo>
                <a:close/>
                <a:moveTo>
                  <a:pt x="698021" y="1798545"/>
                </a:moveTo>
                <a:lnTo>
                  <a:pt x="698021" y="1824786"/>
                </a:lnTo>
                <a:cubicBezTo>
                  <a:pt x="701519" y="1828285"/>
                  <a:pt x="705019" y="1830034"/>
                  <a:pt x="708517" y="1830034"/>
                </a:cubicBezTo>
                <a:cubicBezTo>
                  <a:pt x="708517" y="1826535"/>
                  <a:pt x="710267" y="1823911"/>
                  <a:pt x="713765" y="1822162"/>
                </a:cubicBezTo>
                <a:cubicBezTo>
                  <a:pt x="717264" y="1820412"/>
                  <a:pt x="717264" y="1817788"/>
                  <a:pt x="713765" y="1814289"/>
                </a:cubicBezTo>
                <a:cubicBezTo>
                  <a:pt x="713765" y="1810790"/>
                  <a:pt x="710267" y="1805542"/>
                  <a:pt x="703269" y="1798545"/>
                </a:cubicBezTo>
                <a:close/>
                <a:moveTo>
                  <a:pt x="3692547" y="1730317"/>
                </a:moveTo>
                <a:cubicBezTo>
                  <a:pt x="3685549" y="1730317"/>
                  <a:pt x="3678552" y="1731191"/>
                  <a:pt x="3671554" y="1732941"/>
                </a:cubicBezTo>
                <a:cubicBezTo>
                  <a:pt x="3664556" y="1734691"/>
                  <a:pt x="3657559" y="1735565"/>
                  <a:pt x="3650562" y="1735565"/>
                </a:cubicBezTo>
                <a:cubicBezTo>
                  <a:pt x="3640065" y="1746062"/>
                  <a:pt x="3634816" y="1753060"/>
                  <a:pt x="3634816" y="1756558"/>
                </a:cubicBezTo>
                <a:cubicBezTo>
                  <a:pt x="3645313" y="1767055"/>
                  <a:pt x="3643563" y="1781050"/>
                  <a:pt x="3629568" y="1798545"/>
                </a:cubicBezTo>
                <a:cubicBezTo>
                  <a:pt x="3626069" y="1802043"/>
                  <a:pt x="3624320" y="1809041"/>
                  <a:pt x="3624320" y="1819537"/>
                </a:cubicBezTo>
                <a:cubicBezTo>
                  <a:pt x="3634816" y="1851027"/>
                  <a:pt x="3622570" y="1866772"/>
                  <a:pt x="3587582" y="1866772"/>
                </a:cubicBezTo>
                <a:cubicBezTo>
                  <a:pt x="3580585" y="1870271"/>
                  <a:pt x="3572712" y="1872020"/>
                  <a:pt x="3563965" y="1872020"/>
                </a:cubicBezTo>
                <a:cubicBezTo>
                  <a:pt x="3555218" y="1872020"/>
                  <a:pt x="3547345" y="1873770"/>
                  <a:pt x="3540348" y="1877269"/>
                </a:cubicBezTo>
                <a:cubicBezTo>
                  <a:pt x="3557842" y="1884266"/>
                  <a:pt x="3574461" y="1892139"/>
                  <a:pt x="3590206" y="1900886"/>
                </a:cubicBezTo>
                <a:cubicBezTo>
                  <a:pt x="3605951" y="1909633"/>
                  <a:pt x="3622570" y="1917505"/>
                  <a:pt x="3640065" y="1924503"/>
                </a:cubicBezTo>
                <a:cubicBezTo>
                  <a:pt x="3657559" y="1935000"/>
                  <a:pt x="3668055" y="1938499"/>
                  <a:pt x="3671554" y="1935000"/>
                </a:cubicBezTo>
                <a:cubicBezTo>
                  <a:pt x="3685549" y="1928002"/>
                  <a:pt x="3698670" y="1920130"/>
                  <a:pt x="3710916" y="1911382"/>
                </a:cubicBezTo>
                <a:cubicBezTo>
                  <a:pt x="3723163" y="1902635"/>
                  <a:pt x="3736283" y="1893014"/>
                  <a:pt x="3750278" y="1882517"/>
                </a:cubicBezTo>
                <a:cubicBezTo>
                  <a:pt x="3764274" y="1868521"/>
                  <a:pt x="3759025" y="1858025"/>
                  <a:pt x="3734534" y="1851027"/>
                </a:cubicBezTo>
                <a:cubicBezTo>
                  <a:pt x="3727536" y="1847528"/>
                  <a:pt x="3715290" y="1845779"/>
                  <a:pt x="3697795" y="1845779"/>
                </a:cubicBezTo>
                <a:cubicBezTo>
                  <a:pt x="3704793" y="1835282"/>
                  <a:pt x="3710042" y="1823911"/>
                  <a:pt x="3713540" y="1811665"/>
                </a:cubicBezTo>
                <a:cubicBezTo>
                  <a:pt x="3717039" y="1799419"/>
                  <a:pt x="3722288" y="1788048"/>
                  <a:pt x="3729285" y="1777551"/>
                </a:cubicBezTo>
                <a:cubicBezTo>
                  <a:pt x="3701294" y="1770554"/>
                  <a:pt x="3692547" y="1758308"/>
                  <a:pt x="3703044" y="1740814"/>
                </a:cubicBezTo>
                <a:cubicBezTo>
                  <a:pt x="3703044" y="1733816"/>
                  <a:pt x="3699545" y="1730317"/>
                  <a:pt x="3692547" y="1730317"/>
                </a:cubicBezTo>
                <a:close/>
                <a:moveTo>
                  <a:pt x="3849995" y="1704076"/>
                </a:moveTo>
                <a:cubicBezTo>
                  <a:pt x="3832502" y="1707574"/>
                  <a:pt x="3808009" y="1709324"/>
                  <a:pt x="3776520" y="1709324"/>
                </a:cubicBezTo>
                <a:lnTo>
                  <a:pt x="3760776" y="1725069"/>
                </a:lnTo>
                <a:lnTo>
                  <a:pt x="3766023" y="1735565"/>
                </a:lnTo>
                <a:cubicBezTo>
                  <a:pt x="3773022" y="1742563"/>
                  <a:pt x="3780894" y="1747811"/>
                  <a:pt x="3789640" y="1751310"/>
                </a:cubicBezTo>
                <a:cubicBezTo>
                  <a:pt x="3798388" y="1754809"/>
                  <a:pt x="3806260" y="1760057"/>
                  <a:pt x="3813258" y="1767055"/>
                </a:cubicBezTo>
                <a:cubicBezTo>
                  <a:pt x="3837749" y="1788048"/>
                  <a:pt x="3856994" y="1784549"/>
                  <a:pt x="3870988" y="1756558"/>
                </a:cubicBezTo>
                <a:cubicBezTo>
                  <a:pt x="3870988" y="1749560"/>
                  <a:pt x="3872738" y="1742563"/>
                  <a:pt x="3876237" y="1735565"/>
                </a:cubicBezTo>
                <a:cubicBezTo>
                  <a:pt x="3879736" y="1714572"/>
                  <a:pt x="3870988" y="1704076"/>
                  <a:pt x="3849995" y="1704076"/>
                </a:cubicBezTo>
                <a:close/>
                <a:moveTo>
                  <a:pt x="7914102" y="1646345"/>
                </a:moveTo>
                <a:cubicBezTo>
                  <a:pt x="7875616" y="1663839"/>
                  <a:pt x="7870367" y="1686581"/>
                  <a:pt x="7898358" y="1714572"/>
                </a:cubicBezTo>
                <a:cubicBezTo>
                  <a:pt x="7901857" y="1704076"/>
                  <a:pt x="7904481" y="1692704"/>
                  <a:pt x="7906230" y="1680458"/>
                </a:cubicBezTo>
                <a:cubicBezTo>
                  <a:pt x="7907980" y="1668212"/>
                  <a:pt x="7910604" y="1656841"/>
                  <a:pt x="7914102" y="1646345"/>
                </a:cubicBezTo>
                <a:close/>
                <a:moveTo>
                  <a:pt x="5485028" y="1572869"/>
                </a:moveTo>
                <a:cubicBezTo>
                  <a:pt x="5492026" y="1590363"/>
                  <a:pt x="5497274" y="1607857"/>
                  <a:pt x="5500773" y="1625351"/>
                </a:cubicBezTo>
                <a:cubicBezTo>
                  <a:pt x="5504271" y="1642846"/>
                  <a:pt x="5507771" y="1660340"/>
                  <a:pt x="5511270" y="1677834"/>
                </a:cubicBezTo>
                <a:lnTo>
                  <a:pt x="5500773" y="1677834"/>
                </a:lnTo>
                <a:cubicBezTo>
                  <a:pt x="5486778" y="1639347"/>
                  <a:pt x="5478030" y="1606108"/>
                  <a:pt x="5474531" y="1578117"/>
                </a:cubicBezTo>
                <a:cubicBezTo>
                  <a:pt x="5478030" y="1574618"/>
                  <a:pt x="5481530" y="1572869"/>
                  <a:pt x="5485028" y="1572869"/>
                </a:cubicBezTo>
                <a:close/>
                <a:moveTo>
                  <a:pt x="9504330" y="1567620"/>
                </a:moveTo>
                <a:lnTo>
                  <a:pt x="9504330" y="1578117"/>
                </a:lnTo>
                <a:cubicBezTo>
                  <a:pt x="9528822" y="1578117"/>
                  <a:pt x="9548066" y="1579866"/>
                  <a:pt x="9562061" y="1583365"/>
                </a:cubicBezTo>
                <a:lnTo>
                  <a:pt x="9562061" y="1572869"/>
                </a:lnTo>
                <a:cubicBezTo>
                  <a:pt x="9551565" y="1572869"/>
                  <a:pt x="9541068" y="1571994"/>
                  <a:pt x="9530571" y="1570245"/>
                </a:cubicBezTo>
                <a:cubicBezTo>
                  <a:pt x="9520075" y="1568495"/>
                  <a:pt x="9511328" y="1567620"/>
                  <a:pt x="9504330" y="1567620"/>
                </a:cubicBezTo>
                <a:close/>
                <a:moveTo>
                  <a:pt x="6204042" y="1567620"/>
                </a:moveTo>
                <a:cubicBezTo>
                  <a:pt x="6200543" y="1571119"/>
                  <a:pt x="6198794" y="1572869"/>
                  <a:pt x="6198794" y="1572869"/>
                </a:cubicBezTo>
                <a:cubicBezTo>
                  <a:pt x="6191796" y="1614855"/>
                  <a:pt x="6197919" y="1652467"/>
                  <a:pt x="6217163" y="1685706"/>
                </a:cubicBezTo>
                <a:cubicBezTo>
                  <a:pt x="6236406" y="1718946"/>
                  <a:pt x="6251276" y="1754809"/>
                  <a:pt x="6261773" y="1793296"/>
                </a:cubicBezTo>
                <a:cubicBezTo>
                  <a:pt x="6251276" y="1754809"/>
                  <a:pt x="6241654" y="1717196"/>
                  <a:pt x="6232907" y="1680458"/>
                </a:cubicBezTo>
                <a:cubicBezTo>
                  <a:pt x="6224161" y="1643720"/>
                  <a:pt x="6214539" y="1606108"/>
                  <a:pt x="6204042" y="1567620"/>
                </a:cubicBezTo>
                <a:close/>
                <a:moveTo>
                  <a:pt x="6177801" y="1515137"/>
                </a:moveTo>
                <a:cubicBezTo>
                  <a:pt x="6174302" y="1525634"/>
                  <a:pt x="6172552" y="1541379"/>
                  <a:pt x="6172552" y="1562372"/>
                </a:cubicBezTo>
                <a:lnTo>
                  <a:pt x="6183049" y="1562372"/>
                </a:lnTo>
                <a:cubicBezTo>
                  <a:pt x="6183049" y="1555374"/>
                  <a:pt x="6183924" y="1548377"/>
                  <a:pt x="6185673" y="1541379"/>
                </a:cubicBezTo>
                <a:cubicBezTo>
                  <a:pt x="6187423" y="1534381"/>
                  <a:pt x="6188297" y="1527384"/>
                  <a:pt x="6188297" y="1520386"/>
                </a:cubicBezTo>
                <a:cubicBezTo>
                  <a:pt x="6184798" y="1520386"/>
                  <a:pt x="6181299" y="1518636"/>
                  <a:pt x="6177801" y="1515137"/>
                </a:cubicBezTo>
                <a:close/>
                <a:moveTo>
                  <a:pt x="5448291" y="1404924"/>
                </a:moveTo>
                <a:cubicBezTo>
                  <a:pt x="5451789" y="1418919"/>
                  <a:pt x="5453538" y="1432040"/>
                  <a:pt x="5453538" y="1444286"/>
                </a:cubicBezTo>
                <a:cubicBezTo>
                  <a:pt x="5453538" y="1456532"/>
                  <a:pt x="5455288" y="1469653"/>
                  <a:pt x="5458787" y="1483648"/>
                </a:cubicBezTo>
                <a:lnTo>
                  <a:pt x="5453538" y="1483648"/>
                </a:lnTo>
                <a:cubicBezTo>
                  <a:pt x="5446541" y="1448660"/>
                  <a:pt x="5441292" y="1424167"/>
                  <a:pt x="5437793" y="1410172"/>
                </a:cubicBezTo>
                <a:cubicBezTo>
                  <a:pt x="5441292" y="1406673"/>
                  <a:pt x="5444792" y="1404924"/>
                  <a:pt x="5448291" y="1404924"/>
                </a:cubicBezTo>
                <a:close/>
                <a:moveTo>
                  <a:pt x="8906027" y="1357689"/>
                </a:moveTo>
                <a:lnTo>
                  <a:pt x="8906027" y="1383931"/>
                </a:lnTo>
                <a:lnTo>
                  <a:pt x="8921772" y="1383931"/>
                </a:lnTo>
                <a:cubicBezTo>
                  <a:pt x="8921772" y="1376933"/>
                  <a:pt x="8920897" y="1372560"/>
                  <a:pt x="8919148" y="1370810"/>
                </a:cubicBezTo>
                <a:cubicBezTo>
                  <a:pt x="8917398" y="1369061"/>
                  <a:pt x="8916523" y="1364687"/>
                  <a:pt x="8916523" y="1357689"/>
                </a:cubicBezTo>
                <a:close/>
                <a:moveTo>
                  <a:pt x="8801061" y="1341945"/>
                </a:moveTo>
                <a:cubicBezTo>
                  <a:pt x="8794063" y="1345443"/>
                  <a:pt x="8790565" y="1347193"/>
                  <a:pt x="8790565" y="1347193"/>
                </a:cubicBezTo>
                <a:lnTo>
                  <a:pt x="8785316" y="1347193"/>
                </a:lnTo>
                <a:cubicBezTo>
                  <a:pt x="8785316" y="1347193"/>
                  <a:pt x="8785316" y="1350692"/>
                  <a:pt x="8785316" y="1357689"/>
                </a:cubicBezTo>
                <a:cubicBezTo>
                  <a:pt x="8785316" y="1361188"/>
                  <a:pt x="8787066" y="1364687"/>
                  <a:pt x="8790565" y="1368186"/>
                </a:cubicBezTo>
                <a:cubicBezTo>
                  <a:pt x="8797563" y="1364687"/>
                  <a:pt x="8802811" y="1362063"/>
                  <a:pt x="8806310" y="1360313"/>
                </a:cubicBezTo>
                <a:cubicBezTo>
                  <a:pt x="8809808" y="1358564"/>
                  <a:pt x="8815056" y="1355940"/>
                  <a:pt x="8822055" y="1352441"/>
                </a:cubicBezTo>
                <a:cubicBezTo>
                  <a:pt x="8808059" y="1345443"/>
                  <a:pt x="8801061" y="1341945"/>
                  <a:pt x="8801061" y="1341945"/>
                </a:cubicBezTo>
                <a:close/>
                <a:moveTo>
                  <a:pt x="5416801" y="1315703"/>
                </a:moveTo>
                <a:lnTo>
                  <a:pt x="5427297" y="1315703"/>
                </a:lnTo>
                <a:cubicBezTo>
                  <a:pt x="5430796" y="1322701"/>
                  <a:pt x="5432546" y="1331448"/>
                  <a:pt x="5432546" y="1341945"/>
                </a:cubicBezTo>
                <a:cubicBezTo>
                  <a:pt x="5432546" y="1352441"/>
                  <a:pt x="5434295" y="1362938"/>
                  <a:pt x="5437793" y="1373434"/>
                </a:cubicBezTo>
                <a:lnTo>
                  <a:pt x="5432546" y="1373434"/>
                </a:lnTo>
                <a:cubicBezTo>
                  <a:pt x="5429047" y="1362938"/>
                  <a:pt x="5426423" y="1353316"/>
                  <a:pt x="5424673" y="1344569"/>
                </a:cubicBezTo>
                <a:cubicBezTo>
                  <a:pt x="5422924" y="1335822"/>
                  <a:pt x="5420299" y="1326200"/>
                  <a:pt x="5416801" y="1315703"/>
                </a:cubicBezTo>
                <a:close/>
                <a:moveTo>
                  <a:pt x="724262" y="1315703"/>
                </a:moveTo>
                <a:cubicBezTo>
                  <a:pt x="748754" y="1336696"/>
                  <a:pt x="752253" y="1369935"/>
                  <a:pt x="734759" y="1415420"/>
                </a:cubicBezTo>
                <a:cubicBezTo>
                  <a:pt x="731260" y="1408423"/>
                  <a:pt x="727761" y="1400550"/>
                  <a:pt x="724262" y="1391803"/>
                </a:cubicBezTo>
                <a:cubicBezTo>
                  <a:pt x="720763" y="1383056"/>
                  <a:pt x="717264" y="1375184"/>
                  <a:pt x="713765" y="1368186"/>
                </a:cubicBezTo>
                <a:cubicBezTo>
                  <a:pt x="720763" y="1361188"/>
                  <a:pt x="727761" y="1355940"/>
                  <a:pt x="734759" y="1352441"/>
                </a:cubicBezTo>
                <a:cubicBezTo>
                  <a:pt x="731260" y="1345443"/>
                  <a:pt x="729510" y="1339320"/>
                  <a:pt x="729510" y="1334072"/>
                </a:cubicBezTo>
                <a:cubicBezTo>
                  <a:pt x="729510" y="1328824"/>
                  <a:pt x="727761" y="1322701"/>
                  <a:pt x="724262" y="1315703"/>
                </a:cubicBezTo>
                <a:close/>
                <a:moveTo>
                  <a:pt x="6607503" y="1204505"/>
                </a:moveTo>
                <a:cubicBezTo>
                  <a:pt x="6606191" y="1205161"/>
                  <a:pt x="6602911" y="1210738"/>
                  <a:pt x="6597662" y="1221234"/>
                </a:cubicBezTo>
                <a:cubicBezTo>
                  <a:pt x="6594164" y="1228232"/>
                  <a:pt x="6592414" y="1233480"/>
                  <a:pt x="6592414" y="1236979"/>
                </a:cubicBezTo>
                <a:cubicBezTo>
                  <a:pt x="6592414" y="1240478"/>
                  <a:pt x="6590664" y="1245726"/>
                  <a:pt x="6587166" y="1252724"/>
                </a:cubicBezTo>
                <a:cubicBezTo>
                  <a:pt x="6583667" y="1266719"/>
                  <a:pt x="6580168" y="1278965"/>
                  <a:pt x="6576669" y="1289462"/>
                </a:cubicBezTo>
                <a:cubicBezTo>
                  <a:pt x="6573171" y="1299958"/>
                  <a:pt x="6569671" y="1310455"/>
                  <a:pt x="6566173" y="1320951"/>
                </a:cubicBezTo>
                <a:cubicBezTo>
                  <a:pt x="6569671" y="1320951"/>
                  <a:pt x="6573171" y="1322701"/>
                  <a:pt x="6576669" y="1326200"/>
                </a:cubicBezTo>
                <a:cubicBezTo>
                  <a:pt x="6583667" y="1308705"/>
                  <a:pt x="6589790" y="1291211"/>
                  <a:pt x="6595039" y="1273717"/>
                </a:cubicBezTo>
                <a:cubicBezTo>
                  <a:pt x="6600286" y="1256223"/>
                  <a:pt x="6606409" y="1238728"/>
                  <a:pt x="6613407" y="1221234"/>
                </a:cubicBezTo>
                <a:cubicBezTo>
                  <a:pt x="6616906" y="1217735"/>
                  <a:pt x="6615157" y="1212487"/>
                  <a:pt x="6608159" y="1205489"/>
                </a:cubicBezTo>
                <a:cubicBezTo>
                  <a:pt x="6608159" y="1204615"/>
                  <a:pt x="6607941" y="1204287"/>
                  <a:pt x="6607503" y="1204505"/>
                </a:cubicBezTo>
                <a:close/>
                <a:moveTo>
                  <a:pt x="5464035" y="1168751"/>
                </a:moveTo>
                <a:cubicBezTo>
                  <a:pt x="5460536" y="1168751"/>
                  <a:pt x="5458787" y="1169626"/>
                  <a:pt x="5458787" y="1171376"/>
                </a:cubicBezTo>
                <a:cubicBezTo>
                  <a:pt x="5458787" y="1173125"/>
                  <a:pt x="5457037" y="1174000"/>
                  <a:pt x="5453538" y="1174000"/>
                </a:cubicBezTo>
                <a:cubicBezTo>
                  <a:pt x="5457037" y="1191494"/>
                  <a:pt x="5460536" y="1206364"/>
                  <a:pt x="5464035" y="1218610"/>
                </a:cubicBezTo>
                <a:cubicBezTo>
                  <a:pt x="5467534" y="1230856"/>
                  <a:pt x="5471033" y="1245726"/>
                  <a:pt x="5474531" y="1263220"/>
                </a:cubicBezTo>
                <a:lnTo>
                  <a:pt x="5485028" y="1263220"/>
                </a:lnTo>
                <a:cubicBezTo>
                  <a:pt x="5481530" y="1245726"/>
                  <a:pt x="5478030" y="1229981"/>
                  <a:pt x="5474531" y="1215986"/>
                </a:cubicBezTo>
                <a:cubicBezTo>
                  <a:pt x="5471033" y="1201991"/>
                  <a:pt x="5467534" y="1186246"/>
                  <a:pt x="5464035" y="1168751"/>
                </a:cubicBezTo>
                <a:close/>
                <a:moveTo>
                  <a:pt x="3619071" y="1168423"/>
                </a:moveTo>
                <a:cubicBezTo>
                  <a:pt x="3615572" y="1167767"/>
                  <a:pt x="3612074" y="1167877"/>
                  <a:pt x="3608576" y="1168751"/>
                </a:cubicBezTo>
                <a:cubicBezTo>
                  <a:pt x="3591081" y="1168751"/>
                  <a:pt x="3582334" y="1180997"/>
                  <a:pt x="3582334" y="1205489"/>
                </a:cubicBezTo>
                <a:cubicBezTo>
                  <a:pt x="3575336" y="1219485"/>
                  <a:pt x="3571837" y="1232605"/>
                  <a:pt x="3571837" y="1244851"/>
                </a:cubicBezTo>
                <a:cubicBezTo>
                  <a:pt x="3571837" y="1257097"/>
                  <a:pt x="3568338" y="1270218"/>
                  <a:pt x="3561341" y="1284213"/>
                </a:cubicBezTo>
                <a:cubicBezTo>
                  <a:pt x="3533350" y="1392678"/>
                  <a:pt x="3515856" y="1508140"/>
                  <a:pt x="3508858" y="1630600"/>
                </a:cubicBezTo>
                <a:cubicBezTo>
                  <a:pt x="3501860" y="1655091"/>
                  <a:pt x="3510607" y="1663839"/>
                  <a:pt x="3535099" y="1656841"/>
                </a:cubicBezTo>
                <a:cubicBezTo>
                  <a:pt x="3545596" y="1656841"/>
                  <a:pt x="3556092" y="1655966"/>
                  <a:pt x="3566589" y="1654217"/>
                </a:cubicBezTo>
                <a:cubicBezTo>
                  <a:pt x="3577085" y="1652467"/>
                  <a:pt x="3587582" y="1651593"/>
                  <a:pt x="3598079" y="1651593"/>
                </a:cubicBezTo>
                <a:lnTo>
                  <a:pt x="3692547" y="1651593"/>
                </a:lnTo>
                <a:cubicBezTo>
                  <a:pt x="3699545" y="1651593"/>
                  <a:pt x="3707418" y="1653342"/>
                  <a:pt x="3716165" y="1656841"/>
                </a:cubicBezTo>
                <a:cubicBezTo>
                  <a:pt x="3724913" y="1660340"/>
                  <a:pt x="3732784" y="1660340"/>
                  <a:pt x="3739782" y="1656841"/>
                </a:cubicBezTo>
                <a:cubicBezTo>
                  <a:pt x="3767773" y="1649843"/>
                  <a:pt x="3796639" y="1641971"/>
                  <a:pt x="3826378" y="1633224"/>
                </a:cubicBezTo>
                <a:cubicBezTo>
                  <a:pt x="3856119" y="1624477"/>
                  <a:pt x="3886733" y="1616604"/>
                  <a:pt x="3918223" y="1609607"/>
                </a:cubicBezTo>
                <a:lnTo>
                  <a:pt x="3939216" y="1588613"/>
                </a:lnTo>
                <a:cubicBezTo>
                  <a:pt x="3942715" y="1560622"/>
                  <a:pt x="3945339" y="1533507"/>
                  <a:pt x="3947089" y="1507265"/>
                </a:cubicBezTo>
                <a:cubicBezTo>
                  <a:pt x="3948838" y="1481024"/>
                  <a:pt x="3953212" y="1453908"/>
                  <a:pt x="3960209" y="1425917"/>
                </a:cubicBezTo>
                <a:cubicBezTo>
                  <a:pt x="3960209" y="1415420"/>
                  <a:pt x="3960209" y="1404924"/>
                  <a:pt x="3960209" y="1394427"/>
                </a:cubicBezTo>
                <a:cubicBezTo>
                  <a:pt x="3960209" y="1383931"/>
                  <a:pt x="3953212" y="1373434"/>
                  <a:pt x="3939216" y="1362938"/>
                </a:cubicBezTo>
                <a:lnTo>
                  <a:pt x="3939216" y="1341945"/>
                </a:lnTo>
                <a:lnTo>
                  <a:pt x="3954961" y="1278965"/>
                </a:lnTo>
                <a:cubicBezTo>
                  <a:pt x="3961959" y="1243977"/>
                  <a:pt x="3954961" y="1226482"/>
                  <a:pt x="3933968" y="1226482"/>
                </a:cubicBezTo>
                <a:cubicBezTo>
                  <a:pt x="3919973" y="1222984"/>
                  <a:pt x="3905977" y="1221234"/>
                  <a:pt x="3891982" y="1221234"/>
                </a:cubicBezTo>
                <a:cubicBezTo>
                  <a:pt x="3877987" y="1221234"/>
                  <a:pt x="3863991" y="1221234"/>
                  <a:pt x="3849995" y="1221234"/>
                </a:cubicBezTo>
                <a:cubicBezTo>
                  <a:pt x="3846497" y="1221234"/>
                  <a:pt x="3839499" y="1215986"/>
                  <a:pt x="3829003" y="1205489"/>
                </a:cubicBezTo>
                <a:cubicBezTo>
                  <a:pt x="3815007" y="1187995"/>
                  <a:pt x="3797513" y="1179248"/>
                  <a:pt x="3776520" y="1179248"/>
                </a:cubicBezTo>
                <a:cubicBezTo>
                  <a:pt x="3755527" y="1179248"/>
                  <a:pt x="3738032" y="1189745"/>
                  <a:pt x="3724037" y="1210738"/>
                </a:cubicBezTo>
                <a:cubicBezTo>
                  <a:pt x="3734534" y="1221234"/>
                  <a:pt x="3746780" y="1222984"/>
                  <a:pt x="3760776" y="1215986"/>
                </a:cubicBezTo>
                <a:cubicBezTo>
                  <a:pt x="3774770" y="1208988"/>
                  <a:pt x="3785267" y="1214236"/>
                  <a:pt x="3792265" y="1231731"/>
                </a:cubicBezTo>
                <a:cubicBezTo>
                  <a:pt x="3774770" y="1238728"/>
                  <a:pt x="3752028" y="1249225"/>
                  <a:pt x="3724037" y="1263220"/>
                </a:cubicBezTo>
                <a:lnTo>
                  <a:pt x="3739782" y="1278965"/>
                </a:lnTo>
                <a:cubicBezTo>
                  <a:pt x="3718789" y="1299958"/>
                  <a:pt x="3701294" y="1298209"/>
                  <a:pt x="3687299" y="1273717"/>
                </a:cubicBezTo>
                <a:cubicBezTo>
                  <a:pt x="3680302" y="1259722"/>
                  <a:pt x="3674179" y="1246601"/>
                  <a:pt x="3668930" y="1234355"/>
                </a:cubicBezTo>
                <a:cubicBezTo>
                  <a:pt x="3663682" y="1222109"/>
                  <a:pt x="3657559" y="1208988"/>
                  <a:pt x="3650562" y="1194993"/>
                </a:cubicBezTo>
                <a:cubicBezTo>
                  <a:pt x="3640065" y="1179248"/>
                  <a:pt x="3629568" y="1170392"/>
                  <a:pt x="3619071" y="1168423"/>
                </a:cubicBezTo>
                <a:close/>
                <a:moveTo>
                  <a:pt x="7169724" y="1153007"/>
                </a:moveTo>
                <a:cubicBezTo>
                  <a:pt x="7155729" y="1167002"/>
                  <a:pt x="7145233" y="1179248"/>
                  <a:pt x="7138235" y="1189745"/>
                </a:cubicBezTo>
                <a:cubicBezTo>
                  <a:pt x="7134736" y="1196742"/>
                  <a:pt x="7132987" y="1205489"/>
                  <a:pt x="7132987" y="1215986"/>
                </a:cubicBezTo>
                <a:cubicBezTo>
                  <a:pt x="7132987" y="1226482"/>
                  <a:pt x="7131237" y="1235230"/>
                  <a:pt x="7127738" y="1242227"/>
                </a:cubicBezTo>
                <a:cubicBezTo>
                  <a:pt x="7113743" y="1263220"/>
                  <a:pt x="7104996" y="1280715"/>
                  <a:pt x="7101497" y="1294710"/>
                </a:cubicBezTo>
                <a:cubicBezTo>
                  <a:pt x="7097998" y="1298209"/>
                  <a:pt x="7096249" y="1306956"/>
                  <a:pt x="7096249" y="1320951"/>
                </a:cubicBezTo>
                <a:lnTo>
                  <a:pt x="7106745" y="1320951"/>
                </a:lnTo>
                <a:cubicBezTo>
                  <a:pt x="7124239" y="1296460"/>
                  <a:pt x="7138235" y="1270218"/>
                  <a:pt x="7148731" y="1242227"/>
                </a:cubicBezTo>
                <a:cubicBezTo>
                  <a:pt x="7159228" y="1214236"/>
                  <a:pt x="7169724" y="1186246"/>
                  <a:pt x="7180221" y="1158255"/>
                </a:cubicBezTo>
                <a:cubicBezTo>
                  <a:pt x="7176722" y="1158255"/>
                  <a:pt x="7174973" y="1157380"/>
                  <a:pt x="7174973" y="1155631"/>
                </a:cubicBezTo>
                <a:cubicBezTo>
                  <a:pt x="7174973" y="1153881"/>
                  <a:pt x="7173223" y="1153007"/>
                  <a:pt x="7169724" y="1153007"/>
                </a:cubicBezTo>
                <a:close/>
                <a:moveTo>
                  <a:pt x="808234" y="1116269"/>
                </a:moveTo>
                <a:cubicBezTo>
                  <a:pt x="804736" y="1137262"/>
                  <a:pt x="800362" y="1158255"/>
                  <a:pt x="795114" y="1179248"/>
                </a:cubicBezTo>
                <a:cubicBezTo>
                  <a:pt x="789866" y="1200241"/>
                  <a:pt x="797738" y="1221234"/>
                  <a:pt x="818731" y="1242227"/>
                </a:cubicBezTo>
                <a:cubicBezTo>
                  <a:pt x="811733" y="1245726"/>
                  <a:pt x="808234" y="1247476"/>
                  <a:pt x="808234" y="1247476"/>
                </a:cubicBezTo>
                <a:cubicBezTo>
                  <a:pt x="794239" y="1240478"/>
                  <a:pt x="785492" y="1233480"/>
                  <a:pt x="781993" y="1226482"/>
                </a:cubicBezTo>
                <a:cubicBezTo>
                  <a:pt x="764499" y="1201991"/>
                  <a:pt x="762749" y="1181872"/>
                  <a:pt x="776745" y="1166127"/>
                </a:cubicBezTo>
                <a:cubicBezTo>
                  <a:pt x="790740" y="1150382"/>
                  <a:pt x="801237" y="1133763"/>
                  <a:pt x="808234" y="1116269"/>
                </a:cubicBezTo>
                <a:close/>
                <a:moveTo>
                  <a:pt x="729510" y="1069034"/>
                </a:moveTo>
                <a:cubicBezTo>
                  <a:pt x="726011" y="1069034"/>
                  <a:pt x="722513" y="1070784"/>
                  <a:pt x="719014" y="1074282"/>
                </a:cubicBezTo>
                <a:lnTo>
                  <a:pt x="719014" y="1100524"/>
                </a:lnTo>
                <a:lnTo>
                  <a:pt x="734759" y="1100524"/>
                </a:lnTo>
                <a:cubicBezTo>
                  <a:pt x="731260" y="1093526"/>
                  <a:pt x="729510" y="1083030"/>
                  <a:pt x="729510" y="1069034"/>
                </a:cubicBezTo>
                <a:close/>
                <a:moveTo>
                  <a:pt x="740007" y="995558"/>
                </a:moveTo>
                <a:cubicBezTo>
                  <a:pt x="743506" y="1002556"/>
                  <a:pt x="746130" y="1008679"/>
                  <a:pt x="747879" y="1013927"/>
                </a:cubicBezTo>
                <a:cubicBezTo>
                  <a:pt x="749629" y="1019176"/>
                  <a:pt x="752253" y="1025298"/>
                  <a:pt x="755752" y="1032296"/>
                </a:cubicBezTo>
                <a:cubicBezTo>
                  <a:pt x="752253" y="1035795"/>
                  <a:pt x="750503" y="1037545"/>
                  <a:pt x="750503" y="1037545"/>
                </a:cubicBezTo>
                <a:cubicBezTo>
                  <a:pt x="733009" y="1030547"/>
                  <a:pt x="724262" y="1025298"/>
                  <a:pt x="724262" y="1021800"/>
                </a:cubicBezTo>
                <a:lnTo>
                  <a:pt x="724262" y="1000807"/>
                </a:lnTo>
                <a:cubicBezTo>
                  <a:pt x="727761" y="997308"/>
                  <a:pt x="733009" y="995558"/>
                  <a:pt x="740007" y="995558"/>
                </a:cubicBezTo>
                <a:close/>
                <a:moveTo>
                  <a:pt x="5416801" y="964069"/>
                </a:moveTo>
                <a:cubicBezTo>
                  <a:pt x="5413302" y="971067"/>
                  <a:pt x="5408053" y="985062"/>
                  <a:pt x="5401056" y="1006055"/>
                </a:cubicBezTo>
                <a:lnTo>
                  <a:pt x="5406304" y="1006055"/>
                </a:lnTo>
                <a:cubicBezTo>
                  <a:pt x="5395808" y="1016552"/>
                  <a:pt x="5390559" y="1023549"/>
                  <a:pt x="5390559" y="1027048"/>
                </a:cubicBezTo>
                <a:cubicBezTo>
                  <a:pt x="5390559" y="1030547"/>
                  <a:pt x="5393184" y="1034046"/>
                  <a:pt x="5398431" y="1037545"/>
                </a:cubicBezTo>
                <a:cubicBezTo>
                  <a:pt x="5403680" y="1041043"/>
                  <a:pt x="5410678" y="1043667"/>
                  <a:pt x="5419425" y="1045417"/>
                </a:cubicBezTo>
                <a:cubicBezTo>
                  <a:pt x="5428171" y="1047167"/>
                  <a:pt x="5432546" y="1049791"/>
                  <a:pt x="5432546" y="1053289"/>
                </a:cubicBezTo>
                <a:cubicBezTo>
                  <a:pt x="5425548" y="1056788"/>
                  <a:pt x="5418550" y="1058538"/>
                  <a:pt x="5411552" y="1058538"/>
                </a:cubicBezTo>
                <a:cubicBezTo>
                  <a:pt x="5411552" y="1065536"/>
                  <a:pt x="5412427" y="1069909"/>
                  <a:pt x="5414176" y="1071658"/>
                </a:cubicBezTo>
                <a:cubicBezTo>
                  <a:pt x="5415926" y="1073408"/>
                  <a:pt x="5416801" y="1076032"/>
                  <a:pt x="5416801" y="1079531"/>
                </a:cubicBezTo>
                <a:cubicBezTo>
                  <a:pt x="5406304" y="1079531"/>
                  <a:pt x="5401056" y="1083030"/>
                  <a:pt x="5401056" y="1090027"/>
                </a:cubicBezTo>
                <a:cubicBezTo>
                  <a:pt x="5394058" y="1097025"/>
                  <a:pt x="5392309" y="1113645"/>
                  <a:pt x="5395808" y="1139886"/>
                </a:cubicBezTo>
                <a:cubicBezTo>
                  <a:pt x="5399307" y="1166127"/>
                  <a:pt x="5406304" y="1184496"/>
                  <a:pt x="5416801" y="1194993"/>
                </a:cubicBezTo>
                <a:cubicBezTo>
                  <a:pt x="5423798" y="1180997"/>
                  <a:pt x="5427297" y="1172250"/>
                  <a:pt x="5427297" y="1168751"/>
                </a:cubicBezTo>
                <a:lnTo>
                  <a:pt x="5411552" y="1090027"/>
                </a:lnTo>
                <a:cubicBezTo>
                  <a:pt x="5422049" y="1090027"/>
                  <a:pt x="5430796" y="1088278"/>
                  <a:pt x="5437793" y="1084779"/>
                </a:cubicBezTo>
                <a:lnTo>
                  <a:pt x="5437793" y="1126765"/>
                </a:lnTo>
                <a:cubicBezTo>
                  <a:pt x="5441292" y="1126765"/>
                  <a:pt x="5451789" y="1132013"/>
                  <a:pt x="5469284" y="1142510"/>
                </a:cubicBezTo>
                <a:cubicBezTo>
                  <a:pt x="5462286" y="1118018"/>
                  <a:pt x="5457912" y="1095276"/>
                  <a:pt x="5456163" y="1074282"/>
                </a:cubicBezTo>
                <a:cubicBezTo>
                  <a:pt x="5454413" y="1053289"/>
                  <a:pt x="5451789" y="1034046"/>
                  <a:pt x="5448291" y="1016552"/>
                </a:cubicBezTo>
                <a:lnTo>
                  <a:pt x="5437793" y="1006055"/>
                </a:lnTo>
                <a:cubicBezTo>
                  <a:pt x="5416801" y="995558"/>
                  <a:pt x="5413302" y="981563"/>
                  <a:pt x="5427297" y="964069"/>
                </a:cubicBezTo>
                <a:close/>
                <a:moveTo>
                  <a:pt x="3965457" y="901089"/>
                </a:moveTo>
                <a:cubicBezTo>
                  <a:pt x="3961959" y="904588"/>
                  <a:pt x="3960209" y="913336"/>
                  <a:pt x="3960209" y="927331"/>
                </a:cubicBezTo>
                <a:lnTo>
                  <a:pt x="3975954" y="927331"/>
                </a:lnTo>
                <a:lnTo>
                  <a:pt x="3975954" y="901089"/>
                </a:lnTo>
                <a:close/>
                <a:moveTo>
                  <a:pt x="3779800" y="823021"/>
                </a:moveTo>
                <a:cubicBezTo>
                  <a:pt x="3769741" y="823459"/>
                  <a:pt x="3759900" y="824989"/>
                  <a:pt x="3750278" y="827613"/>
                </a:cubicBezTo>
                <a:cubicBezTo>
                  <a:pt x="3732784" y="831112"/>
                  <a:pt x="3715290" y="834611"/>
                  <a:pt x="3697795" y="838110"/>
                </a:cubicBezTo>
                <a:cubicBezTo>
                  <a:pt x="3680302" y="841609"/>
                  <a:pt x="3664556" y="852106"/>
                  <a:pt x="3650562" y="869600"/>
                </a:cubicBezTo>
                <a:cubicBezTo>
                  <a:pt x="3643563" y="880096"/>
                  <a:pt x="3633942" y="888843"/>
                  <a:pt x="3621695" y="895841"/>
                </a:cubicBezTo>
                <a:cubicBezTo>
                  <a:pt x="3609450" y="902839"/>
                  <a:pt x="3598079" y="911586"/>
                  <a:pt x="3587582" y="922082"/>
                </a:cubicBezTo>
                <a:cubicBezTo>
                  <a:pt x="3580585" y="929080"/>
                  <a:pt x="3574461" y="935203"/>
                  <a:pt x="3569213" y="940452"/>
                </a:cubicBezTo>
                <a:cubicBezTo>
                  <a:pt x="3563965" y="945700"/>
                  <a:pt x="3564840" y="951823"/>
                  <a:pt x="3571837" y="958821"/>
                </a:cubicBezTo>
                <a:cubicBezTo>
                  <a:pt x="3585833" y="965818"/>
                  <a:pt x="3606825" y="972816"/>
                  <a:pt x="3634816" y="979813"/>
                </a:cubicBezTo>
                <a:cubicBezTo>
                  <a:pt x="3638316" y="983312"/>
                  <a:pt x="3643563" y="981563"/>
                  <a:pt x="3650562" y="974565"/>
                </a:cubicBezTo>
                <a:cubicBezTo>
                  <a:pt x="3657559" y="967567"/>
                  <a:pt x="3666306" y="959695"/>
                  <a:pt x="3676803" y="950948"/>
                </a:cubicBezTo>
                <a:cubicBezTo>
                  <a:pt x="3687299" y="942201"/>
                  <a:pt x="3696046" y="934328"/>
                  <a:pt x="3703044" y="927331"/>
                </a:cubicBezTo>
                <a:cubicBezTo>
                  <a:pt x="3706543" y="923832"/>
                  <a:pt x="3713540" y="922082"/>
                  <a:pt x="3724037" y="922082"/>
                </a:cubicBezTo>
                <a:cubicBezTo>
                  <a:pt x="3734534" y="922082"/>
                  <a:pt x="3746780" y="918584"/>
                  <a:pt x="3760776" y="911586"/>
                </a:cubicBezTo>
                <a:cubicBezTo>
                  <a:pt x="3771272" y="908087"/>
                  <a:pt x="3781768" y="902839"/>
                  <a:pt x="3792265" y="895841"/>
                </a:cubicBezTo>
                <a:cubicBezTo>
                  <a:pt x="3802762" y="888843"/>
                  <a:pt x="3813258" y="883595"/>
                  <a:pt x="3823754" y="880096"/>
                </a:cubicBezTo>
                <a:cubicBezTo>
                  <a:pt x="3834251" y="876598"/>
                  <a:pt x="3845622" y="875723"/>
                  <a:pt x="3857868" y="877472"/>
                </a:cubicBezTo>
                <a:cubicBezTo>
                  <a:pt x="3870114" y="879222"/>
                  <a:pt x="3881485" y="880096"/>
                  <a:pt x="3891982" y="880096"/>
                </a:cubicBezTo>
                <a:cubicBezTo>
                  <a:pt x="3891982" y="876598"/>
                  <a:pt x="3892857" y="874848"/>
                  <a:pt x="3894606" y="874848"/>
                </a:cubicBezTo>
                <a:cubicBezTo>
                  <a:pt x="3896355" y="874848"/>
                  <a:pt x="3897230" y="873098"/>
                  <a:pt x="3897230" y="869600"/>
                </a:cubicBezTo>
                <a:cubicBezTo>
                  <a:pt x="3890232" y="866101"/>
                  <a:pt x="3885859" y="862602"/>
                  <a:pt x="3884109" y="859103"/>
                </a:cubicBezTo>
                <a:cubicBezTo>
                  <a:pt x="3882360" y="855604"/>
                  <a:pt x="3879736" y="852106"/>
                  <a:pt x="3876237" y="848607"/>
                </a:cubicBezTo>
                <a:cubicBezTo>
                  <a:pt x="3842123" y="830238"/>
                  <a:pt x="3809978" y="821709"/>
                  <a:pt x="3779800" y="823021"/>
                </a:cubicBezTo>
                <a:close/>
                <a:moveTo>
                  <a:pt x="5296091" y="754138"/>
                </a:moveTo>
                <a:cubicBezTo>
                  <a:pt x="5299589" y="768133"/>
                  <a:pt x="5301338" y="779504"/>
                  <a:pt x="5301338" y="788252"/>
                </a:cubicBezTo>
                <a:cubicBezTo>
                  <a:pt x="5301338" y="796999"/>
                  <a:pt x="5303088" y="804871"/>
                  <a:pt x="5306587" y="811869"/>
                </a:cubicBezTo>
                <a:lnTo>
                  <a:pt x="5311835" y="811869"/>
                </a:lnTo>
                <a:cubicBezTo>
                  <a:pt x="5311835" y="804871"/>
                  <a:pt x="5315335" y="790876"/>
                  <a:pt x="5322332" y="769883"/>
                </a:cubicBezTo>
                <a:cubicBezTo>
                  <a:pt x="5318833" y="769883"/>
                  <a:pt x="5310086" y="764634"/>
                  <a:pt x="5296091" y="754138"/>
                </a:cubicBezTo>
                <a:close/>
                <a:moveTo>
                  <a:pt x="5280346" y="643924"/>
                </a:moveTo>
                <a:cubicBezTo>
                  <a:pt x="5283844" y="661418"/>
                  <a:pt x="5286468" y="676288"/>
                  <a:pt x="5288218" y="688534"/>
                </a:cubicBezTo>
                <a:cubicBezTo>
                  <a:pt x="5289967" y="700780"/>
                  <a:pt x="5292591" y="713901"/>
                  <a:pt x="5296091" y="727897"/>
                </a:cubicBezTo>
                <a:cubicBezTo>
                  <a:pt x="5299589" y="713901"/>
                  <a:pt x="5303963" y="699031"/>
                  <a:pt x="5309211" y="683286"/>
                </a:cubicBezTo>
                <a:cubicBezTo>
                  <a:pt x="5314459" y="667541"/>
                  <a:pt x="5304837" y="654421"/>
                  <a:pt x="5280346" y="643924"/>
                </a:cubicBezTo>
                <a:close/>
                <a:moveTo>
                  <a:pt x="761000" y="628179"/>
                </a:moveTo>
                <a:lnTo>
                  <a:pt x="729510" y="643924"/>
                </a:lnTo>
                <a:cubicBezTo>
                  <a:pt x="733009" y="647423"/>
                  <a:pt x="734759" y="649172"/>
                  <a:pt x="734759" y="649172"/>
                </a:cubicBezTo>
                <a:cubicBezTo>
                  <a:pt x="741756" y="649172"/>
                  <a:pt x="752253" y="645673"/>
                  <a:pt x="766248" y="638676"/>
                </a:cubicBezTo>
                <a:cubicBezTo>
                  <a:pt x="762749" y="638676"/>
                  <a:pt x="761000" y="635177"/>
                  <a:pt x="761000" y="628179"/>
                </a:cubicBezTo>
                <a:close/>
                <a:moveTo>
                  <a:pt x="5322332" y="601938"/>
                </a:moveTo>
                <a:cubicBezTo>
                  <a:pt x="5315335" y="605437"/>
                  <a:pt x="5310086" y="608935"/>
                  <a:pt x="5306587" y="612434"/>
                </a:cubicBezTo>
                <a:cubicBezTo>
                  <a:pt x="5303088" y="615933"/>
                  <a:pt x="5297840" y="619432"/>
                  <a:pt x="5290842" y="622931"/>
                </a:cubicBezTo>
                <a:lnTo>
                  <a:pt x="5301338" y="633428"/>
                </a:lnTo>
                <a:cubicBezTo>
                  <a:pt x="5308336" y="629929"/>
                  <a:pt x="5313584" y="626430"/>
                  <a:pt x="5317084" y="622931"/>
                </a:cubicBezTo>
                <a:cubicBezTo>
                  <a:pt x="5320583" y="619432"/>
                  <a:pt x="5325831" y="615933"/>
                  <a:pt x="5332828" y="612434"/>
                </a:cubicBezTo>
                <a:close/>
                <a:moveTo>
                  <a:pt x="5254104" y="528462"/>
                </a:moveTo>
                <a:cubicBezTo>
                  <a:pt x="5261102" y="542458"/>
                  <a:pt x="5268099" y="563450"/>
                  <a:pt x="5275098" y="591441"/>
                </a:cubicBezTo>
                <a:cubicBezTo>
                  <a:pt x="5261102" y="584443"/>
                  <a:pt x="5254104" y="574822"/>
                  <a:pt x="5254104" y="562576"/>
                </a:cubicBezTo>
                <a:cubicBezTo>
                  <a:pt x="5254104" y="550330"/>
                  <a:pt x="5254104" y="538958"/>
                  <a:pt x="5254104" y="528462"/>
                </a:cubicBezTo>
                <a:close/>
                <a:moveTo>
                  <a:pt x="9472841" y="507469"/>
                </a:moveTo>
                <a:cubicBezTo>
                  <a:pt x="9465843" y="545956"/>
                  <a:pt x="9485087" y="561701"/>
                  <a:pt x="9530571" y="554703"/>
                </a:cubicBezTo>
                <a:cubicBezTo>
                  <a:pt x="9520075" y="547706"/>
                  <a:pt x="9510453" y="540708"/>
                  <a:pt x="9501706" y="533710"/>
                </a:cubicBezTo>
                <a:cubicBezTo>
                  <a:pt x="9492959" y="526713"/>
                  <a:pt x="9483337" y="517965"/>
                  <a:pt x="9472841" y="507469"/>
                </a:cubicBezTo>
                <a:close/>
                <a:moveTo>
                  <a:pt x="9482189" y="477045"/>
                </a:moveTo>
                <a:cubicBezTo>
                  <a:pt x="9473332" y="478521"/>
                  <a:pt x="9464968" y="485164"/>
                  <a:pt x="9457096" y="496972"/>
                </a:cubicBezTo>
                <a:cubicBezTo>
                  <a:pt x="9471091" y="500471"/>
                  <a:pt x="9483337" y="503095"/>
                  <a:pt x="9493833" y="504845"/>
                </a:cubicBezTo>
                <a:cubicBezTo>
                  <a:pt x="9504330" y="506594"/>
                  <a:pt x="9516576" y="509218"/>
                  <a:pt x="9530571" y="512717"/>
                </a:cubicBezTo>
                <a:cubicBezTo>
                  <a:pt x="9513077" y="486476"/>
                  <a:pt x="9496950" y="474585"/>
                  <a:pt x="9482189" y="477045"/>
                </a:cubicBezTo>
                <a:close/>
                <a:moveTo>
                  <a:pt x="6828586" y="392007"/>
                </a:moveTo>
                <a:cubicBezTo>
                  <a:pt x="6821589" y="395506"/>
                  <a:pt x="6815466" y="397255"/>
                  <a:pt x="6810218" y="397255"/>
                </a:cubicBezTo>
                <a:cubicBezTo>
                  <a:pt x="6804969" y="397255"/>
                  <a:pt x="6800596" y="400754"/>
                  <a:pt x="6797097" y="407752"/>
                </a:cubicBezTo>
                <a:cubicBezTo>
                  <a:pt x="6793599" y="418248"/>
                  <a:pt x="6791849" y="433993"/>
                  <a:pt x="6791849" y="454986"/>
                </a:cubicBezTo>
                <a:cubicBezTo>
                  <a:pt x="6791849" y="458485"/>
                  <a:pt x="6795347" y="461109"/>
                  <a:pt x="6802345" y="462859"/>
                </a:cubicBezTo>
                <a:cubicBezTo>
                  <a:pt x="6809343" y="464608"/>
                  <a:pt x="6812842" y="463733"/>
                  <a:pt x="6812842" y="460234"/>
                </a:cubicBezTo>
                <a:cubicBezTo>
                  <a:pt x="6816340" y="456735"/>
                  <a:pt x="6821589" y="446239"/>
                  <a:pt x="6828586" y="428745"/>
                </a:cubicBezTo>
                <a:cubicBezTo>
                  <a:pt x="6832085" y="432244"/>
                  <a:pt x="6835584" y="433993"/>
                  <a:pt x="6839083" y="433993"/>
                </a:cubicBezTo>
                <a:cubicBezTo>
                  <a:pt x="6846081" y="430494"/>
                  <a:pt x="6853078" y="425246"/>
                  <a:pt x="6860076" y="418248"/>
                </a:cubicBezTo>
                <a:cubicBezTo>
                  <a:pt x="6860076" y="407752"/>
                  <a:pt x="6856578" y="402504"/>
                  <a:pt x="6849579" y="402504"/>
                </a:cubicBezTo>
                <a:cubicBezTo>
                  <a:pt x="6842582" y="395506"/>
                  <a:pt x="6835584" y="392007"/>
                  <a:pt x="6828586" y="392007"/>
                </a:cubicBezTo>
                <a:close/>
                <a:moveTo>
                  <a:pt x="9199930" y="381510"/>
                </a:moveTo>
                <a:cubicBezTo>
                  <a:pt x="9175438" y="381510"/>
                  <a:pt x="9157944" y="383259"/>
                  <a:pt x="9147448" y="386759"/>
                </a:cubicBezTo>
                <a:lnTo>
                  <a:pt x="9147448" y="397255"/>
                </a:lnTo>
                <a:cubicBezTo>
                  <a:pt x="9154445" y="393756"/>
                  <a:pt x="9163192" y="392007"/>
                  <a:pt x="9173689" y="392007"/>
                </a:cubicBezTo>
                <a:cubicBezTo>
                  <a:pt x="9184185" y="392007"/>
                  <a:pt x="9192932" y="390258"/>
                  <a:pt x="9199930" y="386759"/>
                </a:cubicBezTo>
                <a:close/>
                <a:moveTo>
                  <a:pt x="8270986" y="360517"/>
                </a:moveTo>
                <a:cubicBezTo>
                  <a:pt x="8281482" y="371014"/>
                  <a:pt x="8297227" y="376262"/>
                  <a:pt x="8318220" y="376262"/>
                </a:cubicBezTo>
                <a:cubicBezTo>
                  <a:pt x="8339213" y="376262"/>
                  <a:pt x="8356708" y="371014"/>
                  <a:pt x="8370703" y="360517"/>
                </a:cubicBezTo>
                <a:close/>
                <a:moveTo>
                  <a:pt x="9178937" y="323779"/>
                </a:moveTo>
                <a:cubicBezTo>
                  <a:pt x="9178937" y="327279"/>
                  <a:pt x="9178063" y="329902"/>
                  <a:pt x="9176313" y="331652"/>
                </a:cubicBezTo>
                <a:cubicBezTo>
                  <a:pt x="9174563" y="333401"/>
                  <a:pt x="9173689" y="336025"/>
                  <a:pt x="9173689" y="339524"/>
                </a:cubicBezTo>
                <a:lnTo>
                  <a:pt x="9331137" y="355269"/>
                </a:lnTo>
                <a:lnTo>
                  <a:pt x="9331137" y="339524"/>
                </a:lnTo>
                <a:cubicBezTo>
                  <a:pt x="9303146" y="336025"/>
                  <a:pt x="9276905" y="333401"/>
                  <a:pt x="9252413" y="331652"/>
                </a:cubicBezTo>
                <a:cubicBezTo>
                  <a:pt x="9227921" y="329902"/>
                  <a:pt x="9203429" y="327279"/>
                  <a:pt x="9178937" y="323779"/>
                </a:cubicBezTo>
                <a:close/>
                <a:moveTo>
                  <a:pt x="3533787" y="317219"/>
                </a:moveTo>
                <a:cubicBezTo>
                  <a:pt x="3557404" y="316344"/>
                  <a:pt x="3580584" y="327278"/>
                  <a:pt x="3603327" y="350020"/>
                </a:cubicBezTo>
                <a:cubicBezTo>
                  <a:pt x="3624320" y="371014"/>
                  <a:pt x="3655809" y="385009"/>
                  <a:pt x="3697795" y="392007"/>
                </a:cubicBezTo>
                <a:lnTo>
                  <a:pt x="3865740" y="392007"/>
                </a:lnTo>
                <a:cubicBezTo>
                  <a:pt x="3876237" y="395506"/>
                  <a:pt x="3891982" y="397255"/>
                  <a:pt x="3912975" y="397255"/>
                </a:cubicBezTo>
                <a:cubicBezTo>
                  <a:pt x="3930469" y="397255"/>
                  <a:pt x="3946214" y="398130"/>
                  <a:pt x="3960209" y="399879"/>
                </a:cubicBezTo>
                <a:cubicBezTo>
                  <a:pt x="3974205" y="401629"/>
                  <a:pt x="3989950" y="400754"/>
                  <a:pt x="4007443" y="397255"/>
                </a:cubicBezTo>
                <a:cubicBezTo>
                  <a:pt x="4042432" y="390258"/>
                  <a:pt x="4075671" y="387633"/>
                  <a:pt x="4107161" y="389383"/>
                </a:cubicBezTo>
                <a:cubicBezTo>
                  <a:pt x="4138651" y="391132"/>
                  <a:pt x="4170140" y="395506"/>
                  <a:pt x="4201630" y="402504"/>
                </a:cubicBezTo>
                <a:cubicBezTo>
                  <a:pt x="4229621" y="406002"/>
                  <a:pt x="4254987" y="407752"/>
                  <a:pt x="4277730" y="407752"/>
                </a:cubicBezTo>
                <a:cubicBezTo>
                  <a:pt x="4300473" y="407752"/>
                  <a:pt x="4325839" y="411251"/>
                  <a:pt x="4353830" y="418248"/>
                </a:cubicBezTo>
                <a:cubicBezTo>
                  <a:pt x="4392317" y="425246"/>
                  <a:pt x="4427306" y="435742"/>
                  <a:pt x="4458796" y="449738"/>
                </a:cubicBezTo>
                <a:cubicBezTo>
                  <a:pt x="4486786" y="456735"/>
                  <a:pt x="4513028" y="465483"/>
                  <a:pt x="4537520" y="475979"/>
                </a:cubicBezTo>
                <a:cubicBezTo>
                  <a:pt x="4562011" y="486476"/>
                  <a:pt x="4588253" y="496972"/>
                  <a:pt x="4616244" y="507469"/>
                </a:cubicBezTo>
                <a:lnTo>
                  <a:pt x="4621492" y="512717"/>
                </a:lnTo>
                <a:cubicBezTo>
                  <a:pt x="4656480" y="537209"/>
                  <a:pt x="4692344" y="560826"/>
                  <a:pt x="4729082" y="583569"/>
                </a:cubicBezTo>
                <a:cubicBezTo>
                  <a:pt x="4765820" y="606312"/>
                  <a:pt x="4801683" y="631678"/>
                  <a:pt x="4836671" y="659669"/>
                </a:cubicBezTo>
                <a:cubicBezTo>
                  <a:pt x="4878658" y="694657"/>
                  <a:pt x="4914521" y="734019"/>
                  <a:pt x="4944261" y="777755"/>
                </a:cubicBezTo>
                <a:cubicBezTo>
                  <a:pt x="4974001" y="821491"/>
                  <a:pt x="5001118" y="867850"/>
                  <a:pt x="5025609" y="916834"/>
                </a:cubicBezTo>
                <a:cubicBezTo>
                  <a:pt x="5029107" y="920333"/>
                  <a:pt x="5034356" y="929080"/>
                  <a:pt x="5041354" y="943076"/>
                </a:cubicBezTo>
                <a:cubicBezTo>
                  <a:pt x="5044852" y="946574"/>
                  <a:pt x="5046602" y="950073"/>
                  <a:pt x="5046602" y="953572"/>
                </a:cubicBezTo>
                <a:cubicBezTo>
                  <a:pt x="5046602" y="957071"/>
                  <a:pt x="5048352" y="962319"/>
                  <a:pt x="5051850" y="969317"/>
                </a:cubicBezTo>
                <a:cubicBezTo>
                  <a:pt x="5030858" y="972816"/>
                  <a:pt x="5023859" y="990310"/>
                  <a:pt x="5030858" y="1021800"/>
                </a:cubicBezTo>
                <a:cubicBezTo>
                  <a:pt x="5037855" y="1039294"/>
                  <a:pt x="5043104" y="1056788"/>
                  <a:pt x="5046602" y="1074282"/>
                </a:cubicBezTo>
                <a:cubicBezTo>
                  <a:pt x="5050101" y="1091777"/>
                  <a:pt x="5055349" y="1109271"/>
                  <a:pt x="5062347" y="1126765"/>
                </a:cubicBezTo>
                <a:cubicBezTo>
                  <a:pt x="5069344" y="1140761"/>
                  <a:pt x="5076342" y="1151257"/>
                  <a:pt x="5083340" y="1158255"/>
                </a:cubicBezTo>
                <a:cubicBezTo>
                  <a:pt x="5079841" y="1158255"/>
                  <a:pt x="5078092" y="1159130"/>
                  <a:pt x="5078092" y="1160879"/>
                </a:cubicBezTo>
                <a:cubicBezTo>
                  <a:pt x="5078092" y="1162628"/>
                  <a:pt x="5076342" y="1163503"/>
                  <a:pt x="5072844" y="1163503"/>
                </a:cubicBezTo>
                <a:cubicBezTo>
                  <a:pt x="5069344" y="1156505"/>
                  <a:pt x="5065846" y="1151257"/>
                  <a:pt x="5062347" y="1147758"/>
                </a:cubicBezTo>
                <a:cubicBezTo>
                  <a:pt x="5058848" y="1144260"/>
                  <a:pt x="5055349" y="1139011"/>
                  <a:pt x="5051850" y="1132013"/>
                </a:cubicBezTo>
                <a:cubicBezTo>
                  <a:pt x="5044852" y="1125016"/>
                  <a:pt x="5037855" y="1116269"/>
                  <a:pt x="5030858" y="1105772"/>
                </a:cubicBezTo>
                <a:cubicBezTo>
                  <a:pt x="5023859" y="1095276"/>
                  <a:pt x="5016862" y="1084779"/>
                  <a:pt x="5009864" y="1074282"/>
                </a:cubicBezTo>
                <a:cubicBezTo>
                  <a:pt x="5002867" y="1060287"/>
                  <a:pt x="4999367" y="1048041"/>
                  <a:pt x="4999367" y="1037545"/>
                </a:cubicBezTo>
                <a:cubicBezTo>
                  <a:pt x="5006365" y="1020050"/>
                  <a:pt x="5006365" y="1006930"/>
                  <a:pt x="4999367" y="998182"/>
                </a:cubicBezTo>
                <a:cubicBezTo>
                  <a:pt x="4992370" y="989436"/>
                  <a:pt x="4985372" y="978064"/>
                  <a:pt x="4978374" y="964069"/>
                </a:cubicBezTo>
                <a:cubicBezTo>
                  <a:pt x="4957381" y="981563"/>
                  <a:pt x="4952133" y="1004306"/>
                  <a:pt x="4962629" y="1032296"/>
                </a:cubicBezTo>
                <a:cubicBezTo>
                  <a:pt x="4973126" y="1056788"/>
                  <a:pt x="4984498" y="1080406"/>
                  <a:pt x="4996744" y="1103148"/>
                </a:cubicBezTo>
                <a:cubicBezTo>
                  <a:pt x="5008989" y="1125891"/>
                  <a:pt x="5016862" y="1151257"/>
                  <a:pt x="5020361" y="1179248"/>
                </a:cubicBezTo>
                <a:cubicBezTo>
                  <a:pt x="5020361" y="1196742"/>
                  <a:pt x="5020361" y="1214236"/>
                  <a:pt x="5020361" y="1231731"/>
                </a:cubicBezTo>
                <a:cubicBezTo>
                  <a:pt x="5020361" y="1249225"/>
                  <a:pt x="5022110" y="1266719"/>
                  <a:pt x="5025609" y="1284213"/>
                </a:cubicBezTo>
                <a:cubicBezTo>
                  <a:pt x="5032607" y="1319202"/>
                  <a:pt x="5032607" y="1343694"/>
                  <a:pt x="5025609" y="1357689"/>
                </a:cubicBezTo>
                <a:cubicBezTo>
                  <a:pt x="5022110" y="1361188"/>
                  <a:pt x="5022110" y="1364687"/>
                  <a:pt x="5025609" y="1368186"/>
                </a:cubicBezTo>
                <a:cubicBezTo>
                  <a:pt x="5029107" y="1371685"/>
                  <a:pt x="5030858" y="1375184"/>
                  <a:pt x="5030858" y="1378682"/>
                </a:cubicBezTo>
                <a:lnTo>
                  <a:pt x="5030858" y="1478400"/>
                </a:lnTo>
                <a:cubicBezTo>
                  <a:pt x="5030858" y="1499393"/>
                  <a:pt x="5031732" y="1521261"/>
                  <a:pt x="5033481" y="1544003"/>
                </a:cubicBezTo>
                <a:cubicBezTo>
                  <a:pt x="5035231" y="1566746"/>
                  <a:pt x="5036105" y="1588613"/>
                  <a:pt x="5036105" y="1609607"/>
                </a:cubicBezTo>
                <a:cubicBezTo>
                  <a:pt x="5032607" y="1641096"/>
                  <a:pt x="5030858" y="1673461"/>
                  <a:pt x="5030858" y="1706700"/>
                </a:cubicBezTo>
                <a:cubicBezTo>
                  <a:pt x="5030858" y="1739939"/>
                  <a:pt x="5029107" y="1772303"/>
                  <a:pt x="5025609" y="1803793"/>
                </a:cubicBezTo>
                <a:cubicBezTo>
                  <a:pt x="5022110" y="1831784"/>
                  <a:pt x="5016862" y="1860649"/>
                  <a:pt x="5009864" y="1890389"/>
                </a:cubicBezTo>
                <a:cubicBezTo>
                  <a:pt x="5002867" y="1920130"/>
                  <a:pt x="4995869" y="1948995"/>
                  <a:pt x="4988871" y="1976986"/>
                </a:cubicBezTo>
                <a:cubicBezTo>
                  <a:pt x="4981873" y="2004976"/>
                  <a:pt x="4974876" y="2032967"/>
                  <a:pt x="4967878" y="2060958"/>
                </a:cubicBezTo>
                <a:cubicBezTo>
                  <a:pt x="4960881" y="2088949"/>
                  <a:pt x="4953882" y="2116940"/>
                  <a:pt x="4946884" y="2144931"/>
                </a:cubicBezTo>
                <a:cubicBezTo>
                  <a:pt x="4929390" y="2207910"/>
                  <a:pt x="4897901" y="2269140"/>
                  <a:pt x="4852416" y="2328620"/>
                </a:cubicBezTo>
                <a:lnTo>
                  <a:pt x="4852416" y="2333869"/>
                </a:lnTo>
                <a:lnTo>
                  <a:pt x="4841919" y="2333869"/>
                </a:lnTo>
                <a:cubicBezTo>
                  <a:pt x="4845418" y="2326871"/>
                  <a:pt x="4847167" y="2319873"/>
                  <a:pt x="4847167" y="2312876"/>
                </a:cubicBezTo>
                <a:cubicBezTo>
                  <a:pt x="4847167" y="2305878"/>
                  <a:pt x="4848917" y="2298880"/>
                  <a:pt x="4852416" y="2291882"/>
                </a:cubicBezTo>
                <a:cubicBezTo>
                  <a:pt x="4855914" y="2281386"/>
                  <a:pt x="4859414" y="2270889"/>
                  <a:pt x="4862912" y="2260393"/>
                </a:cubicBezTo>
                <a:cubicBezTo>
                  <a:pt x="4866411" y="2249896"/>
                  <a:pt x="4869910" y="2237650"/>
                  <a:pt x="4873409" y="2223655"/>
                </a:cubicBezTo>
                <a:cubicBezTo>
                  <a:pt x="4873409" y="2220156"/>
                  <a:pt x="4872535" y="2217532"/>
                  <a:pt x="4870784" y="2215783"/>
                </a:cubicBezTo>
                <a:cubicBezTo>
                  <a:pt x="4869035" y="2214033"/>
                  <a:pt x="4868161" y="2211409"/>
                  <a:pt x="4868161" y="2207910"/>
                </a:cubicBezTo>
                <a:cubicBezTo>
                  <a:pt x="4864662" y="2211409"/>
                  <a:pt x="4862038" y="2213158"/>
                  <a:pt x="4860288" y="2213158"/>
                </a:cubicBezTo>
                <a:cubicBezTo>
                  <a:pt x="4858539" y="2213158"/>
                  <a:pt x="4855914" y="2214908"/>
                  <a:pt x="4852416" y="2218407"/>
                </a:cubicBezTo>
                <a:cubicBezTo>
                  <a:pt x="4852416" y="2221905"/>
                  <a:pt x="4850667" y="2223655"/>
                  <a:pt x="4847167" y="2223655"/>
                </a:cubicBezTo>
                <a:cubicBezTo>
                  <a:pt x="4829673" y="2283135"/>
                  <a:pt x="4801683" y="2335618"/>
                  <a:pt x="4763195" y="2381103"/>
                </a:cubicBezTo>
                <a:cubicBezTo>
                  <a:pt x="4724709" y="2426588"/>
                  <a:pt x="4687970" y="2473823"/>
                  <a:pt x="4652981" y="2522807"/>
                </a:cubicBezTo>
                <a:cubicBezTo>
                  <a:pt x="4649483" y="2529804"/>
                  <a:pt x="4645984" y="2535052"/>
                  <a:pt x="4642486" y="2538551"/>
                </a:cubicBezTo>
                <a:cubicBezTo>
                  <a:pt x="4638987" y="2542050"/>
                  <a:pt x="4635487" y="2547298"/>
                  <a:pt x="4631989" y="2554296"/>
                </a:cubicBezTo>
                <a:cubicBezTo>
                  <a:pt x="4617994" y="2568292"/>
                  <a:pt x="4609246" y="2575289"/>
                  <a:pt x="4605747" y="2575289"/>
                </a:cubicBezTo>
                <a:cubicBezTo>
                  <a:pt x="4584754" y="2575289"/>
                  <a:pt x="4568135" y="2580538"/>
                  <a:pt x="4555889" y="2591034"/>
                </a:cubicBezTo>
                <a:cubicBezTo>
                  <a:pt x="4543643" y="2601531"/>
                  <a:pt x="4532271" y="2613777"/>
                  <a:pt x="4521775" y="2627772"/>
                </a:cubicBezTo>
                <a:cubicBezTo>
                  <a:pt x="4511278" y="2641767"/>
                  <a:pt x="4499907" y="2653139"/>
                  <a:pt x="4487661" y="2661886"/>
                </a:cubicBezTo>
                <a:cubicBezTo>
                  <a:pt x="4475415" y="2670633"/>
                  <a:pt x="4457046" y="2675007"/>
                  <a:pt x="4432554" y="2675007"/>
                </a:cubicBezTo>
                <a:cubicBezTo>
                  <a:pt x="4439552" y="2682004"/>
                  <a:pt x="4444800" y="2687253"/>
                  <a:pt x="4448299" y="2690751"/>
                </a:cubicBezTo>
                <a:cubicBezTo>
                  <a:pt x="4451798" y="2694250"/>
                  <a:pt x="4457046" y="2699498"/>
                  <a:pt x="4464044" y="2706496"/>
                </a:cubicBezTo>
                <a:lnTo>
                  <a:pt x="4422058" y="2748482"/>
                </a:lnTo>
                <a:cubicBezTo>
                  <a:pt x="4404563" y="2758979"/>
                  <a:pt x="4385320" y="2765977"/>
                  <a:pt x="4364327" y="2769476"/>
                </a:cubicBezTo>
                <a:cubicBezTo>
                  <a:pt x="4357329" y="2769476"/>
                  <a:pt x="4353830" y="2769476"/>
                  <a:pt x="4353830" y="2769476"/>
                </a:cubicBezTo>
                <a:lnTo>
                  <a:pt x="4353830" y="2753731"/>
                </a:lnTo>
                <a:cubicBezTo>
                  <a:pt x="4360828" y="2750232"/>
                  <a:pt x="4366077" y="2746733"/>
                  <a:pt x="4369575" y="2743234"/>
                </a:cubicBezTo>
                <a:cubicBezTo>
                  <a:pt x="4373074" y="2739735"/>
                  <a:pt x="4378322" y="2736236"/>
                  <a:pt x="4385320" y="2732738"/>
                </a:cubicBezTo>
                <a:cubicBezTo>
                  <a:pt x="4388818" y="2725740"/>
                  <a:pt x="4392317" y="2721366"/>
                  <a:pt x="4395817" y="2719617"/>
                </a:cubicBezTo>
                <a:cubicBezTo>
                  <a:pt x="4399315" y="2717867"/>
                  <a:pt x="4402814" y="2715243"/>
                  <a:pt x="4406313" y="2711744"/>
                </a:cubicBezTo>
                <a:cubicBezTo>
                  <a:pt x="4416809" y="2701248"/>
                  <a:pt x="4422058" y="2696000"/>
                  <a:pt x="4422058" y="2696000"/>
                </a:cubicBezTo>
                <a:lnTo>
                  <a:pt x="4422058" y="2690751"/>
                </a:lnTo>
                <a:lnTo>
                  <a:pt x="4416809" y="2685503"/>
                </a:lnTo>
                <a:cubicBezTo>
                  <a:pt x="4409811" y="2685503"/>
                  <a:pt x="4402814" y="2687253"/>
                  <a:pt x="4395817" y="2690751"/>
                </a:cubicBezTo>
                <a:cubicBezTo>
                  <a:pt x="4367825" y="2708246"/>
                  <a:pt x="4338960" y="2724865"/>
                  <a:pt x="4309220" y="2740610"/>
                </a:cubicBezTo>
                <a:cubicBezTo>
                  <a:pt x="4279480" y="2756355"/>
                  <a:pt x="4248865" y="2771225"/>
                  <a:pt x="4217375" y="2785220"/>
                </a:cubicBezTo>
                <a:cubicBezTo>
                  <a:pt x="4199881" y="2795717"/>
                  <a:pt x="4180637" y="2803589"/>
                  <a:pt x="4159644" y="2808838"/>
                </a:cubicBezTo>
                <a:cubicBezTo>
                  <a:pt x="4138651" y="2814086"/>
                  <a:pt x="4117657" y="2820209"/>
                  <a:pt x="4096664" y="2827207"/>
                </a:cubicBezTo>
                <a:cubicBezTo>
                  <a:pt x="4086168" y="2830705"/>
                  <a:pt x="4070423" y="2832455"/>
                  <a:pt x="4049431" y="2832455"/>
                </a:cubicBezTo>
                <a:cubicBezTo>
                  <a:pt x="4042432" y="2832455"/>
                  <a:pt x="4036309" y="2834204"/>
                  <a:pt x="4031061" y="2837703"/>
                </a:cubicBezTo>
                <a:cubicBezTo>
                  <a:pt x="4025813" y="2841202"/>
                  <a:pt x="4019690" y="2842951"/>
                  <a:pt x="4012692" y="2842951"/>
                </a:cubicBezTo>
                <a:cubicBezTo>
                  <a:pt x="3991699" y="2849949"/>
                  <a:pt x="3975954" y="2853448"/>
                  <a:pt x="3965457" y="2853448"/>
                </a:cubicBezTo>
                <a:cubicBezTo>
                  <a:pt x="3951463" y="2853448"/>
                  <a:pt x="3939216" y="2852573"/>
                  <a:pt x="3928719" y="2850824"/>
                </a:cubicBezTo>
                <a:cubicBezTo>
                  <a:pt x="3918223" y="2849074"/>
                  <a:pt x="3905977" y="2848200"/>
                  <a:pt x="3891982" y="2848200"/>
                </a:cubicBezTo>
                <a:cubicBezTo>
                  <a:pt x="3881485" y="2848200"/>
                  <a:pt x="3870988" y="2847325"/>
                  <a:pt x="3860492" y="2845576"/>
                </a:cubicBezTo>
                <a:cubicBezTo>
                  <a:pt x="3849995" y="2843826"/>
                  <a:pt x="3839499" y="2842951"/>
                  <a:pt x="3829003" y="2842951"/>
                </a:cubicBezTo>
                <a:cubicBezTo>
                  <a:pt x="3818506" y="2846450"/>
                  <a:pt x="3808009" y="2848200"/>
                  <a:pt x="3797513" y="2848200"/>
                </a:cubicBezTo>
                <a:cubicBezTo>
                  <a:pt x="3787016" y="2848200"/>
                  <a:pt x="3776520" y="2851698"/>
                  <a:pt x="3766023" y="2858696"/>
                </a:cubicBezTo>
                <a:cubicBezTo>
                  <a:pt x="3759025" y="2862195"/>
                  <a:pt x="3748529" y="2863944"/>
                  <a:pt x="3734534" y="2863944"/>
                </a:cubicBezTo>
                <a:cubicBezTo>
                  <a:pt x="3710042" y="2860446"/>
                  <a:pt x="3686425" y="2856072"/>
                  <a:pt x="3663682" y="2850824"/>
                </a:cubicBezTo>
                <a:cubicBezTo>
                  <a:pt x="3640939" y="2845576"/>
                  <a:pt x="3617322" y="2842951"/>
                  <a:pt x="3592830" y="2842951"/>
                </a:cubicBezTo>
                <a:cubicBezTo>
                  <a:pt x="3571837" y="2846450"/>
                  <a:pt x="3553468" y="2842077"/>
                  <a:pt x="3537723" y="2829831"/>
                </a:cubicBezTo>
                <a:cubicBezTo>
                  <a:pt x="3521978" y="2817585"/>
                  <a:pt x="3505359" y="2809712"/>
                  <a:pt x="3487865" y="2806213"/>
                </a:cubicBezTo>
                <a:cubicBezTo>
                  <a:pt x="3480867" y="2806213"/>
                  <a:pt x="3472995" y="2805339"/>
                  <a:pt x="3464247" y="2803589"/>
                </a:cubicBezTo>
                <a:cubicBezTo>
                  <a:pt x="3455501" y="2801840"/>
                  <a:pt x="3445879" y="2800965"/>
                  <a:pt x="3435382" y="2800965"/>
                </a:cubicBezTo>
                <a:cubicBezTo>
                  <a:pt x="3417888" y="2797466"/>
                  <a:pt x="3403018" y="2793967"/>
                  <a:pt x="3390772" y="2790468"/>
                </a:cubicBezTo>
                <a:cubicBezTo>
                  <a:pt x="3378525" y="2786970"/>
                  <a:pt x="3365405" y="2781722"/>
                  <a:pt x="3351409" y="2774724"/>
                </a:cubicBezTo>
                <a:cubicBezTo>
                  <a:pt x="3340913" y="2767726"/>
                  <a:pt x="3330416" y="2759854"/>
                  <a:pt x="3319919" y="2751107"/>
                </a:cubicBezTo>
                <a:cubicBezTo>
                  <a:pt x="3309423" y="2742359"/>
                  <a:pt x="3295428" y="2744983"/>
                  <a:pt x="3277934" y="2758979"/>
                </a:cubicBezTo>
                <a:cubicBezTo>
                  <a:pt x="3277934" y="2762478"/>
                  <a:pt x="3275310" y="2764227"/>
                  <a:pt x="3270061" y="2764227"/>
                </a:cubicBezTo>
                <a:cubicBezTo>
                  <a:pt x="3264813" y="2764227"/>
                  <a:pt x="3260439" y="2762478"/>
                  <a:pt x="3256940" y="2758979"/>
                </a:cubicBezTo>
                <a:cubicBezTo>
                  <a:pt x="3211456" y="2737986"/>
                  <a:pt x="3165970" y="2715243"/>
                  <a:pt x="3120485" y="2690751"/>
                </a:cubicBezTo>
                <a:cubicBezTo>
                  <a:pt x="3113488" y="2683754"/>
                  <a:pt x="3105616" y="2678506"/>
                  <a:pt x="3096868" y="2675007"/>
                </a:cubicBezTo>
                <a:cubicBezTo>
                  <a:pt x="3088121" y="2671508"/>
                  <a:pt x="3081998" y="2662761"/>
                  <a:pt x="3078500" y="2648765"/>
                </a:cubicBezTo>
                <a:cubicBezTo>
                  <a:pt x="3078500" y="2648765"/>
                  <a:pt x="3073251" y="2645266"/>
                  <a:pt x="3062755" y="2638269"/>
                </a:cubicBezTo>
                <a:cubicBezTo>
                  <a:pt x="3041761" y="2631271"/>
                  <a:pt x="3020768" y="2622524"/>
                  <a:pt x="2999775" y="2612027"/>
                </a:cubicBezTo>
                <a:cubicBezTo>
                  <a:pt x="2978782" y="2601531"/>
                  <a:pt x="2957789" y="2591034"/>
                  <a:pt x="2936796" y="2580538"/>
                </a:cubicBezTo>
                <a:cubicBezTo>
                  <a:pt x="2929798" y="2563043"/>
                  <a:pt x="2920177" y="2551672"/>
                  <a:pt x="2907930" y="2546424"/>
                </a:cubicBezTo>
                <a:cubicBezTo>
                  <a:pt x="2895684" y="2541176"/>
                  <a:pt x="2882564" y="2535052"/>
                  <a:pt x="2868568" y="2528055"/>
                </a:cubicBezTo>
                <a:cubicBezTo>
                  <a:pt x="2854573" y="2521057"/>
                  <a:pt x="2842327" y="2510561"/>
                  <a:pt x="2831831" y="2496565"/>
                </a:cubicBezTo>
                <a:cubicBezTo>
                  <a:pt x="2821334" y="2482570"/>
                  <a:pt x="2807338" y="2475572"/>
                  <a:pt x="2789844" y="2475572"/>
                </a:cubicBezTo>
                <a:lnTo>
                  <a:pt x="2784596" y="2470324"/>
                </a:lnTo>
                <a:cubicBezTo>
                  <a:pt x="2774100" y="2456328"/>
                  <a:pt x="2764477" y="2443208"/>
                  <a:pt x="2755730" y="2430962"/>
                </a:cubicBezTo>
                <a:cubicBezTo>
                  <a:pt x="2746983" y="2418716"/>
                  <a:pt x="2737361" y="2405595"/>
                  <a:pt x="2726865" y="2391600"/>
                </a:cubicBezTo>
                <a:cubicBezTo>
                  <a:pt x="2719867" y="2384602"/>
                  <a:pt x="2713744" y="2376729"/>
                  <a:pt x="2708496" y="2367982"/>
                </a:cubicBezTo>
                <a:cubicBezTo>
                  <a:pt x="2703247" y="2359235"/>
                  <a:pt x="2697124" y="2351363"/>
                  <a:pt x="2690127" y="2344365"/>
                </a:cubicBezTo>
                <a:cubicBezTo>
                  <a:pt x="2690127" y="2344365"/>
                  <a:pt x="2686628" y="2340866"/>
                  <a:pt x="2679630" y="2333869"/>
                </a:cubicBezTo>
                <a:cubicBezTo>
                  <a:pt x="2672633" y="2309377"/>
                  <a:pt x="2663885" y="2285759"/>
                  <a:pt x="2653389" y="2263017"/>
                </a:cubicBezTo>
                <a:cubicBezTo>
                  <a:pt x="2642892" y="2240274"/>
                  <a:pt x="2632396" y="2214908"/>
                  <a:pt x="2621899" y="2186917"/>
                </a:cubicBezTo>
                <a:cubicBezTo>
                  <a:pt x="2618400" y="2176420"/>
                  <a:pt x="2614902" y="2165924"/>
                  <a:pt x="2611403" y="2155427"/>
                </a:cubicBezTo>
                <a:cubicBezTo>
                  <a:pt x="2607904" y="2144931"/>
                  <a:pt x="2604405" y="2134434"/>
                  <a:pt x="2600906" y="2123937"/>
                </a:cubicBezTo>
                <a:cubicBezTo>
                  <a:pt x="2583412" y="2071455"/>
                  <a:pt x="2570291" y="2018097"/>
                  <a:pt x="2561544" y="1963865"/>
                </a:cubicBezTo>
                <a:cubicBezTo>
                  <a:pt x="2552797" y="1909633"/>
                  <a:pt x="2550173" y="1854526"/>
                  <a:pt x="2553672" y="1798545"/>
                </a:cubicBezTo>
                <a:cubicBezTo>
                  <a:pt x="2553672" y="1791547"/>
                  <a:pt x="2551923" y="1783674"/>
                  <a:pt x="2548423" y="1774927"/>
                </a:cubicBezTo>
                <a:cubicBezTo>
                  <a:pt x="2544925" y="1766180"/>
                  <a:pt x="2543175" y="1758308"/>
                  <a:pt x="2543175" y="1751310"/>
                </a:cubicBezTo>
                <a:cubicBezTo>
                  <a:pt x="2546674" y="1723319"/>
                  <a:pt x="2549298" y="1697952"/>
                  <a:pt x="2551048" y="1675210"/>
                </a:cubicBezTo>
                <a:cubicBezTo>
                  <a:pt x="2552797" y="1652467"/>
                  <a:pt x="2555421" y="1627101"/>
                  <a:pt x="2558920" y="1599110"/>
                </a:cubicBezTo>
                <a:cubicBezTo>
                  <a:pt x="2558920" y="1588613"/>
                  <a:pt x="2559795" y="1578992"/>
                  <a:pt x="2561544" y="1570245"/>
                </a:cubicBezTo>
                <a:cubicBezTo>
                  <a:pt x="2563293" y="1561497"/>
                  <a:pt x="2564168" y="1551876"/>
                  <a:pt x="2564168" y="1541379"/>
                </a:cubicBezTo>
                <a:cubicBezTo>
                  <a:pt x="2567667" y="1530882"/>
                  <a:pt x="2571166" y="1521261"/>
                  <a:pt x="2574665" y="1512513"/>
                </a:cubicBezTo>
                <a:cubicBezTo>
                  <a:pt x="2578164" y="1503766"/>
                  <a:pt x="2583412" y="1494145"/>
                  <a:pt x="2590410" y="1483648"/>
                </a:cubicBezTo>
                <a:cubicBezTo>
                  <a:pt x="2597408" y="1455657"/>
                  <a:pt x="2604405" y="1430291"/>
                  <a:pt x="2611403" y="1407548"/>
                </a:cubicBezTo>
                <a:cubicBezTo>
                  <a:pt x="2618400" y="1384805"/>
                  <a:pt x="2625398" y="1359439"/>
                  <a:pt x="2632396" y="1331448"/>
                </a:cubicBezTo>
                <a:cubicBezTo>
                  <a:pt x="2639394" y="1306956"/>
                  <a:pt x="2643767" y="1283339"/>
                  <a:pt x="2645517" y="1260596"/>
                </a:cubicBezTo>
                <a:cubicBezTo>
                  <a:pt x="2647266" y="1237854"/>
                  <a:pt x="2651640" y="1214236"/>
                  <a:pt x="2658637" y="1189745"/>
                </a:cubicBezTo>
                <a:cubicBezTo>
                  <a:pt x="2658637" y="1182747"/>
                  <a:pt x="2657763" y="1174874"/>
                  <a:pt x="2656013" y="1166127"/>
                </a:cubicBezTo>
                <a:cubicBezTo>
                  <a:pt x="2654264" y="1157380"/>
                  <a:pt x="2655138" y="1149508"/>
                  <a:pt x="2658637" y="1142510"/>
                </a:cubicBezTo>
                <a:cubicBezTo>
                  <a:pt x="2665635" y="1125016"/>
                  <a:pt x="2670884" y="1106647"/>
                  <a:pt x="2674382" y="1087403"/>
                </a:cubicBezTo>
                <a:cubicBezTo>
                  <a:pt x="2677881" y="1068160"/>
                  <a:pt x="2681380" y="1048041"/>
                  <a:pt x="2684878" y="1027048"/>
                </a:cubicBezTo>
                <a:cubicBezTo>
                  <a:pt x="2684878" y="1016552"/>
                  <a:pt x="2688378" y="1007804"/>
                  <a:pt x="2695375" y="1000807"/>
                </a:cubicBezTo>
                <a:cubicBezTo>
                  <a:pt x="2705872" y="990310"/>
                  <a:pt x="2711120" y="971067"/>
                  <a:pt x="2711120" y="943076"/>
                </a:cubicBezTo>
                <a:lnTo>
                  <a:pt x="2711120" y="922082"/>
                </a:lnTo>
                <a:cubicBezTo>
                  <a:pt x="2718118" y="915085"/>
                  <a:pt x="2722491" y="906338"/>
                  <a:pt x="2724241" y="895841"/>
                </a:cubicBezTo>
                <a:cubicBezTo>
                  <a:pt x="2725991" y="885344"/>
                  <a:pt x="2730364" y="876598"/>
                  <a:pt x="2737361" y="869600"/>
                </a:cubicBezTo>
                <a:cubicBezTo>
                  <a:pt x="2744359" y="859103"/>
                  <a:pt x="2750482" y="849481"/>
                  <a:pt x="2755730" y="840734"/>
                </a:cubicBezTo>
                <a:cubicBezTo>
                  <a:pt x="2760979" y="831987"/>
                  <a:pt x="2767102" y="824115"/>
                  <a:pt x="2774100" y="817117"/>
                </a:cubicBezTo>
                <a:cubicBezTo>
                  <a:pt x="2781097" y="806621"/>
                  <a:pt x="2786345" y="796999"/>
                  <a:pt x="2789844" y="788252"/>
                </a:cubicBezTo>
                <a:cubicBezTo>
                  <a:pt x="2793343" y="779504"/>
                  <a:pt x="2798592" y="769883"/>
                  <a:pt x="2805589" y="759386"/>
                </a:cubicBezTo>
                <a:cubicBezTo>
                  <a:pt x="2833580" y="720899"/>
                  <a:pt x="2860696" y="682412"/>
                  <a:pt x="2886937" y="643924"/>
                </a:cubicBezTo>
                <a:cubicBezTo>
                  <a:pt x="2913179" y="605437"/>
                  <a:pt x="2940295" y="566949"/>
                  <a:pt x="2968286" y="528462"/>
                </a:cubicBezTo>
                <a:cubicBezTo>
                  <a:pt x="2989279" y="500471"/>
                  <a:pt x="3013770" y="474230"/>
                  <a:pt x="3041761" y="449738"/>
                </a:cubicBezTo>
                <a:cubicBezTo>
                  <a:pt x="3069752" y="425246"/>
                  <a:pt x="3097743" y="404253"/>
                  <a:pt x="3125733" y="386759"/>
                </a:cubicBezTo>
                <a:cubicBezTo>
                  <a:pt x="3146727" y="376262"/>
                  <a:pt x="3167719" y="365765"/>
                  <a:pt x="3188713" y="355269"/>
                </a:cubicBezTo>
                <a:cubicBezTo>
                  <a:pt x="3209706" y="344772"/>
                  <a:pt x="3230699" y="336025"/>
                  <a:pt x="3251692" y="329028"/>
                </a:cubicBezTo>
                <a:cubicBezTo>
                  <a:pt x="3272685" y="322030"/>
                  <a:pt x="3286681" y="318531"/>
                  <a:pt x="3293678" y="318531"/>
                </a:cubicBezTo>
                <a:cubicBezTo>
                  <a:pt x="3311173" y="329028"/>
                  <a:pt x="3319919" y="337775"/>
                  <a:pt x="3319919" y="344772"/>
                </a:cubicBezTo>
                <a:cubicBezTo>
                  <a:pt x="3319919" y="355269"/>
                  <a:pt x="3321670" y="366640"/>
                  <a:pt x="3325168" y="378886"/>
                </a:cubicBezTo>
                <a:cubicBezTo>
                  <a:pt x="3328667" y="391132"/>
                  <a:pt x="3323419" y="402504"/>
                  <a:pt x="3309423" y="413000"/>
                </a:cubicBezTo>
                <a:cubicBezTo>
                  <a:pt x="3305925" y="413000"/>
                  <a:pt x="3304175" y="421747"/>
                  <a:pt x="3304175" y="439241"/>
                </a:cubicBezTo>
                <a:cubicBezTo>
                  <a:pt x="3307674" y="439241"/>
                  <a:pt x="3311173" y="438367"/>
                  <a:pt x="3314671" y="436617"/>
                </a:cubicBezTo>
                <a:cubicBezTo>
                  <a:pt x="3318171" y="434868"/>
                  <a:pt x="3323419" y="433993"/>
                  <a:pt x="3330416" y="433993"/>
                </a:cubicBezTo>
                <a:cubicBezTo>
                  <a:pt x="3351409" y="419998"/>
                  <a:pt x="3374152" y="406002"/>
                  <a:pt x="3398644" y="392007"/>
                </a:cubicBezTo>
                <a:cubicBezTo>
                  <a:pt x="3409140" y="385009"/>
                  <a:pt x="3420512" y="378886"/>
                  <a:pt x="3432758" y="373638"/>
                </a:cubicBezTo>
                <a:cubicBezTo>
                  <a:pt x="3445004" y="368390"/>
                  <a:pt x="3454626" y="362267"/>
                  <a:pt x="3461624" y="355269"/>
                </a:cubicBezTo>
                <a:cubicBezTo>
                  <a:pt x="3486115" y="330777"/>
                  <a:pt x="3510170" y="318094"/>
                  <a:pt x="3533787" y="317219"/>
                </a:cubicBezTo>
                <a:close/>
                <a:moveTo>
                  <a:pt x="8323468" y="313283"/>
                </a:moveTo>
                <a:lnTo>
                  <a:pt x="8323468" y="323779"/>
                </a:lnTo>
                <a:cubicBezTo>
                  <a:pt x="8340963" y="323779"/>
                  <a:pt x="8357582" y="323779"/>
                  <a:pt x="8373327" y="323779"/>
                </a:cubicBezTo>
                <a:cubicBezTo>
                  <a:pt x="8389072" y="323779"/>
                  <a:pt x="8405691" y="325529"/>
                  <a:pt x="8423185" y="329028"/>
                </a:cubicBezTo>
                <a:lnTo>
                  <a:pt x="8423185" y="313283"/>
                </a:lnTo>
                <a:close/>
                <a:moveTo>
                  <a:pt x="5836663" y="203069"/>
                </a:moveTo>
                <a:cubicBezTo>
                  <a:pt x="5829665" y="203069"/>
                  <a:pt x="5822668" y="203944"/>
                  <a:pt x="5815669" y="205693"/>
                </a:cubicBezTo>
                <a:cubicBezTo>
                  <a:pt x="5808671" y="207442"/>
                  <a:pt x="5801674" y="208317"/>
                  <a:pt x="5794676" y="208317"/>
                </a:cubicBezTo>
                <a:cubicBezTo>
                  <a:pt x="5798175" y="211816"/>
                  <a:pt x="5799925" y="215315"/>
                  <a:pt x="5799925" y="218814"/>
                </a:cubicBezTo>
                <a:cubicBezTo>
                  <a:pt x="5806923" y="215315"/>
                  <a:pt x="5819168" y="213565"/>
                  <a:pt x="5836663" y="213565"/>
                </a:cubicBezTo>
                <a:close/>
                <a:moveTo>
                  <a:pt x="8373327" y="176828"/>
                </a:moveTo>
                <a:cubicBezTo>
                  <a:pt x="8431058" y="176828"/>
                  <a:pt x="8489663" y="176828"/>
                  <a:pt x="8549144" y="176828"/>
                </a:cubicBezTo>
                <a:cubicBezTo>
                  <a:pt x="8566638" y="176828"/>
                  <a:pt x="8582383" y="178577"/>
                  <a:pt x="8596378" y="182076"/>
                </a:cubicBezTo>
                <a:cubicBezTo>
                  <a:pt x="8610374" y="185575"/>
                  <a:pt x="8626118" y="190823"/>
                  <a:pt x="8643613" y="197821"/>
                </a:cubicBezTo>
                <a:cubicBezTo>
                  <a:pt x="8650611" y="201320"/>
                  <a:pt x="8656734" y="203069"/>
                  <a:pt x="8661982" y="203069"/>
                </a:cubicBezTo>
                <a:cubicBezTo>
                  <a:pt x="8667230" y="203069"/>
                  <a:pt x="8673353" y="204819"/>
                  <a:pt x="8680351" y="208317"/>
                </a:cubicBezTo>
                <a:cubicBezTo>
                  <a:pt x="8718838" y="215315"/>
                  <a:pt x="8754701" y="219689"/>
                  <a:pt x="8787940" y="221438"/>
                </a:cubicBezTo>
                <a:cubicBezTo>
                  <a:pt x="8821180" y="223187"/>
                  <a:pt x="8855294" y="220563"/>
                  <a:pt x="8890282" y="213565"/>
                </a:cubicBezTo>
                <a:cubicBezTo>
                  <a:pt x="8904277" y="213565"/>
                  <a:pt x="8913025" y="211816"/>
                  <a:pt x="8916523" y="208317"/>
                </a:cubicBezTo>
                <a:cubicBezTo>
                  <a:pt x="8923521" y="194322"/>
                  <a:pt x="8932268" y="187324"/>
                  <a:pt x="8942765" y="187324"/>
                </a:cubicBezTo>
                <a:cubicBezTo>
                  <a:pt x="8953261" y="187324"/>
                  <a:pt x="8965508" y="187324"/>
                  <a:pt x="8979503" y="187324"/>
                </a:cubicBezTo>
                <a:cubicBezTo>
                  <a:pt x="9070473" y="197821"/>
                  <a:pt x="9160568" y="207442"/>
                  <a:pt x="9249789" y="216190"/>
                </a:cubicBezTo>
                <a:cubicBezTo>
                  <a:pt x="9339010" y="224937"/>
                  <a:pt x="9429105" y="232809"/>
                  <a:pt x="9520075" y="239807"/>
                </a:cubicBezTo>
                <a:cubicBezTo>
                  <a:pt x="9548066" y="246805"/>
                  <a:pt x="9576931" y="252053"/>
                  <a:pt x="9606671" y="255552"/>
                </a:cubicBezTo>
                <a:cubicBezTo>
                  <a:pt x="9636411" y="259051"/>
                  <a:pt x="9667028" y="264299"/>
                  <a:pt x="9698516" y="271297"/>
                </a:cubicBezTo>
                <a:cubicBezTo>
                  <a:pt x="9712512" y="274795"/>
                  <a:pt x="9725633" y="276545"/>
                  <a:pt x="9737879" y="276545"/>
                </a:cubicBezTo>
                <a:cubicBezTo>
                  <a:pt x="9750125" y="276545"/>
                  <a:pt x="9763246" y="278294"/>
                  <a:pt x="9777241" y="281793"/>
                </a:cubicBezTo>
                <a:cubicBezTo>
                  <a:pt x="9784239" y="281793"/>
                  <a:pt x="9792986" y="287041"/>
                  <a:pt x="9803482" y="297538"/>
                </a:cubicBezTo>
                <a:cubicBezTo>
                  <a:pt x="9796485" y="297538"/>
                  <a:pt x="9792112" y="299287"/>
                  <a:pt x="9790362" y="302786"/>
                </a:cubicBezTo>
                <a:cubicBezTo>
                  <a:pt x="9788612" y="306285"/>
                  <a:pt x="9784239" y="308034"/>
                  <a:pt x="9777241" y="308034"/>
                </a:cubicBezTo>
                <a:cubicBezTo>
                  <a:pt x="9738753" y="308034"/>
                  <a:pt x="9710763" y="309784"/>
                  <a:pt x="9693268" y="313283"/>
                </a:cubicBezTo>
                <a:cubicBezTo>
                  <a:pt x="9686271" y="313283"/>
                  <a:pt x="9680148" y="315032"/>
                  <a:pt x="9674899" y="318531"/>
                </a:cubicBezTo>
                <a:cubicBezTo>
                  <a:pt x="9669651" y="322030"/>
                  <a:pt x="9663529" y="325529"/>
                  <a:pt x="9656530" y="329028"/>
                </a:cubicBezTo>
                <a:cubicBezTo>
                  <a:pt x="9660029" y="332526"/>
                  <a:pt x="9661779" y="337775"/>
                  <a:pt x="9661779" y="344772"/>
                </a:cubicBezTo>
                <a:cubicBezTo>
                  <a:pt x="9672275" y="341273"/>
                  <a:pt x="9681898" y="339524"/>
                  <a:pt x="9690645" y="339524"/>
                </a:cubicBezTo>
                <a:cubicBezTo>
                  <a:pt x="9699391" y="339524"/>
                  <a:pt x="9710763" y="337775"/>
                  <a:pt x="9724758" y="334276"/>
                </a:cubicBezTo>
                <a:cubicBezTo>
                  <a:pt x="9738753" y="348271"/>
                  <a:pt x="9757998" y="348271"/>
                  <a:pt x="9782489" y="334276"/>
                </a:cubicBezTo>
                <a:cubicBezTo>
                  <a:pt x="9789487" y="334276"/>
                  <a:pt x="9794736" y="335150"/>
                  <a:pt x="9798235" y="336900"/>
                </a:cubicBezTo>
                <a:cubicBezTo>
                  <a:pt x="9801733" y="338649"/>
                  <a:pt x="9806981" y="339524"/>
                  <a:pt x="9813979" y="339524"/>
                </a:cubicBezTo>
                <a:cubicBezTo>
                  <a:pt x="9820977" y="343023"/>
                  <a:pt x="9829723" y="346522"/>
                  <a:pt x="9840220" y="350020"/>
                </a:cubicBezTo>
                <a:cubicBezTo>
                  <a:pt x="9850716" y="353520"/>
                  <a:pt x="9859463" y="357019"/>
                  <a:pt x="9866462" y="360517"/>
                </a:cubicBezTo>
                <a:cubicBezTo>
                  <a:pt x="9866462" y="367515"/>
                  <a:pt x="9867336" y="372763"/>
                  <a:pt x="9869086" y="376262"/>
                </a:cubicBezTo>
                <a:cubicBezTo>
                  <a:pt x="9870836" y="379761"/>
                  <a:pt x="9869960" y="385009"/>
                  <a:pt x="9866462" y="392007"/>
                </a:cubicBezTo>
                <a:cubicBezTo>
                  <a:pt x="9859463" y="406002"/>
                  <a:pt x="9848968" y="414749"/>
                  <a:pt x="9834972" y="418248"/>
                </a:cubicBezTo>
                <a:cubicBezTo>
                  <a:pt x="9817478" y="421747"/>
                  <a:pt x="9808731" y="433993"/>
                  <a:pt x="9808731" y="454986"/>
                </a:cubicBezTo>
                <a:cubicBezTo>
                  <a:pt x="9808731" y="454986"/>
                  <a:pt x="9805232" y="463733"/>
                  <a:pt x="9798235" y="481228"/>
                </a:cubicBezTo>
                <a:cubicBezTo>
                  <a:pt x="9791236" y="502220"/>
                  <a:pt x="9787738" y="514467"/>
                  <a:pt x="9787738" y="517965"/>
                </a:cubicBezTo>
                <a:cubicBezTo>
                  <a:pt x="9794736" y="545956"/>
                  <a:pt x="9806981" y="559952"/>
                  <a:pt x="9824476" y="559952"/>
                </a:cubicBezTo>
                <a:cubicBezTo>
                  <a:pt x="9855965" y="559952"/>
                  <a:pt x="9887455" y="560826"/>
                  <a:pt x="9918945" y="562576"/>
                </a:cubicBezTo>
                <a:cubicBezTo>
                  <a:pt x="9950435" y="564325"/>
                  <a:pt x="9981923" y="566949"/>
                  <a:pt x="10013413" y="570448"/>
                </a:cubicBezTo>
                <a:cubicBezTo>
                  <a:pt x="10020412" y="570448"/>
                  <a:pt x="10025659" y="571323"/>
                  <a:pt x="10029158" y="573072"/>
                </a:cubicBezTo>
                <a:cubicBezTo>
                  <a:pt x="10032656" y="574822"/>
                  <a:pt x="10037905" y="575697"/>
                  <a:pt x="10044903" y="575697"/>
                </a:cubicBezTo>
                <a:cubicBezTo>
                  <a:pt x="9988922" y="621182"/>
                  <a:pt x="9931190" y="628179"/>
                  <a:pt x="9871710" y="596689"/>
                </a:cubicBezTo>
                <a:cubicBezTo>
                  <a:pt x="9868212" y="596689"/>
                  <a:pt x="9866462" y="597564"/>
                  <a:pt x="9866462" y="599314"/>
                </a:cubicBezTo>
                <a:cubicBezTo>
                  <a:pt x="9866462" y="601063"/>
                  <a:pt x="9864712" y="601938"/>
                  <a:pt x="9861213" y="601938"/>
                </a:cubicBezTo>
                <a:cubicBezTo>
                  <a:pt x="9868212" y="608935"/>
                  <a:pt x="9872585" y="615933"/>
                  <a:pt x="9874335" y="622931"/>
                </a:cubicBezTo>
                <a:cubicBezTo>
                  <a:pt x="9876083" y="629929"/>
                  <a:pt x="9880456" y="636926"/>
                  <a:pt x="9887455" y="643924"/>
                </a:cubicBezTo>
                <a:cubicBezTo>
                  <a:pt x="9873459" y="654421"/>
                  <a:pt x="9873459" y="663168"/>
                  <a:pt x="9887455" y="670165"/>
                </a:cubicBezTo>
                <a:cubicBezTo>
                  <a:pt x="9901450" y="677163"/>
                  <a:pt x="9906698" y="687660"/>
                  <a:pt x="9903199" y="701655"/>
                </a:cubicBezTo>
                <a:cubicBezTo>
                  <a:pt x="9896202" y="705154"/>
                  <a:pt x="9887455" y="707778"/>
                  <a:pt x="9876958" y="709527"/>
                </a:cubicBezTo>
                <a:cubicBezTo>
                  <a:pt x="9866462" y="711277"/>
                  <a:pt x="9857715" y="713901"/>
                  <a:pt x="9850716" y="717400"/>
                </a:cubicBezTo>
                <a:cubicBezTo>
                  <a:pt x="9854216" y="731395"/>
                  <a:pt x="9855965" y="748889"/>
                  <a:pt x="9855965" y="769883"/>
                </a:cubicBezTo>
                <a:cubicBezTo>
                  <a:pt x="9855965" y="794374"/>
                  <a:pt x="9843719" y="806621"/>
                  <a:pt x="9819228" y="806621"/>
                </a:cubicBezTo>
                <a:cubicBezTo>
                  <a:pt x="9822726" y="810119"/>
                  <a:pt x="9827975" y="811869"/>
                  <a:pt x="9834972" y="811869"/>
                </a:cubicBezTo>
                <a:cubicBezTo>
                  <a:pt x="9845469" y="815368"/>
                  <a:pt x="9852466" y="818867"/>
                  <a:pt x="9855965" y="822365"/>
                </a:cubicBezTo>
                <a:cubicBezTo>
                  <a:pt x="9859463" y="825864"/>
                  <a:pt x="9857715" y="834611"/>
                  <a:pt x="9850716" y="848607"/>
                </a:cubicBezTo>
                <a:lnTo>
                  <a:pt x="9850716" y="859103"/>
                </a:lnTo>
                <a:cubicBezTo>
                  <a:pt x="9857715" y="876598"/>
                  <a:pt x="9857715" y="887094"/>
                  <a:pt x="9850716" y="890593"/>
                </a:cubicBezTo>
                <a:cubicBezTo>
                  <a:pt x="9843719" y="894092"/>
                  <a:pt x="9833222" y="899340"/>
                  <a:pt x="9819228" y="906338"/>
                </a:cubicBezTo>
                <a:cubicBezTo>
                  <a:pt x="9794736" y="913336"/>
                  <a:pt x="9771118" y="919458"/>
                  <a:pt x="9748376" y="924707"/>
                </a:cubicBezTo>
                <a:cubicBezTo>
                  <a:pt x="9725633" y="929955"/>
                  <a:pt x="9702016" y="936078"/>
                  <a:pt x="9677523" y="943076"/>
                </a:cubicBezTo>
                <a:cubicBezTo>
                  <a:pt x="9674025" y="943076"/>
                  <a:pt x="9670526" y="944825"/>
                  <a:pt x="9667028" y="948324"/>
                </a:cubicBezTo>
                <a:cubicBezTo>
                  <a:pt x="9674025" y="951823"/>
                  <a:pt x="9679273" y="953572"/>
                  <a:pt x="9682772" y="953572"/>
                </a:cubicBezTo>
                <a:cubicBezTo>
                  <a:pt x="9686271" y="953572"/>
                  <a:pt x="9691519" y="955322"/>
                  <a:pt x="9698516" y="958821"/>
                </a:cubicBezTo>
                <a:cubicBezTo>
                  <a:pt x="9691519" y="976315"/>
                  <a:pt x="9684522" y="992059"/>
                  <a:pt x="9677523" y="1006055"/>
                </a:cubicBezTo>
                <a:cubicBezTo>
                  <a:pt x="9670526" y="1020050"/>
                  <a:pt x="9656530" y="1030547"/>
                  <a:pt x="9635537" y="1037545"/>
                </a:cubicBezTo>
                <a:cubicBezTo>
                  <a:pt x="9614544" y="1044542"/>
                  <a:pt x="9593551" y="1055039"/>
                  <a:pt x="9572558" y="1069034"/>
                </a:cubicBezTo>
                <a:cubicBezTo>
                  <a:pt x="9551565" y="1083030"/>
                  <a:pt x="9532321" y="1095276"/>
                  <a:pt x="9514827" y="1105772"/>
                </a:cubicBezTo>
                <a:cubicBezTo>
                  <a:pt x="9500831" y="1112770"/>
                  <a:pt x="9487711" y="1119767"/>
                  <a:pt x="9475465" y="1126765"/>
                </a:cubicBezTo>
                <a:cubicBezTo>
                  <a:pt x="9463218" y="1133763"/>
                  <a:pt x="9448349" y="1135512"/>
                  <a:pt x="9430854" y="1132013"/>
                </a:cubicBezTo>
                <a:cubicBezTo>
                  <a:pt x="9423856" y="1132013"/>
                  <a:pt x="9416859" y="1133763"/>
                  <a:pt x="9409861" y="1137262"/>
                </a:cubicBezTo>
                <a:cubicBezTo>
                  <a:pt x="9402863" y="1140761"/>
                  <a:pt x="9395866" y="1144260"/>
                  <a:pt x="9388868" y="1147758"/>
                </a:cubicBezTo>
                <a:lnTo>
                  <a:pt x="9378371" y="1147758"/>
                </a:lnTo>
                <a:cubicBezTo>
                  <a:pt x="9367875" y="1140761"/>
                  <a:pt x="9357378" y="1139011"/>
                  <a:pt x="9346882" y="1142510"/>
                </a:cubicBezTo>
                <a:cubicBezTo>
                  <a:pt x="9336385" y="1146009"/>
                  <a:pt x="9327638" y="1147758"/>
                  <a:pt x="9320641" y="1147758"/>
                </a:cubicBezTo>
                <a:cubicBezTo>
                  <a:pt x="9310144" y="1147758"/>
                  <a:pt x="9304896" y="1146009"/>
                  <a:pt x="9304896" y="1142510"/>
                </a:cubicBezTo>
                <a:cubicBezTo>
                  <a:pt x="9283903" y="1132013"/>
                  <a:pt x="9266408" y="1132013"/>
                  <a:pt x="9252413" y="1142510"/>
                </a:cubicBezTo>
                <a:cubicBezTo>
                  <a:pt x="9245415" y="1146009"/>
                  <a:pt x="9234918" y="1147758"/>
                  <a:pt x="9220923" y="1147758"/>
                </a:cubicBezTo>
                <a:lnTo>
                  <a:pt x="9215675" y="1147758"/>
                </a:lnTo>
                <a:cubicBezTo>
                  <a:pt x="9201680" y="1158255"/>
                  <a:pt x="9190308" y="1160879"/>
                  <a:pt x="9181561" y="1155631"/>
                </a:cubicBezTo>
                <a:cubicBezTo>
                  <a:pt x="9172814" y="1150382"/>
                  <a:pt x="9164942" y="1144260"/>
                  <a:pt x="9157944" y="1137262"/>
                </a:cubicBezTo>
                <a:lnTo>
                  <a:pt x="9136951" y="1137262"/>
                </a:lnTo>
                <a:cubicBezTo>
                  <a:pt x="9101963" y="1144260"/>
                  <a:pt x="9068723" y="1148633"/>
                  <a:pt x="9037233" y="1150382"/>
                </a:cubicBezTo>
                <a:cubicBezTo>
                  <a:pt x="9005744" y="1152132"/>
                  <a:pt x="8972505" y="1149508"/>
                  <a:pt x="8937516" y="1142510"/>
                </a:cubicBezTo>
                <a:lnTo>
                  <a:pt x="8906027" y="1142510"/>
                </a:lnTo>
                <a:cubicBezTo>
                  <a:pt x="8888533" y="1146009"/>
                  <a:pt x="8869289" y="1140761"/>
                  <a:pt x="8848296" y="1126765"/>
                </a:cubicBezTo>
                <a:cubicBezTo>
                  <a:pt x="8841298" y="1126765"/>
                  <a:pt x="8830801" y="1130264"/>
                  <a:pt x="8816806" y="1137262"/>
                </a:cubicBezTo>
                <a:cubicBezTo>
                  <a:pt x="8809808" y="1137262"/>
                  <a:pt x="8805435" y="1139011"/>
                  <a:pt x="8803685" y="1142510"/>
                </a:cubicBezTo>
                <a:cubicBezTo>
                  <a:pt x="8801936" y="1146009"/>
                  <a:pt x="8799312" y="1147758"/>
                  <a:pt x="8795813" y="1147758"/>
                </a:cubicBezTo>
                <a:cubicBezTo>
                  <a:pt x="8774820" y="1140761"/>
                  <a:pt x="8754701" y="1136387"/>
                  <a:pt x="8735458" y="1134638"/>
                </a:cubicBezTo>
                <a:cubicBezTo>
                  <a:pt x="8716215" y="1132888"/>
                  <a:pt x="8699595" y="1121517"/>
                  <a:pt x="8685599" y="1100524"/>
                </a:cubicBezTo>
                <a:cubicBezTo>
                  <a:pt x="8699595" y="1090027"/>
                  <a:pt x="8702218" y="1082155"/>
                  <a:pt x="8693472" y="1076907"/>
                </a:cubicBezTo>
                <a:cubicBezTo>
                  <a:pt x="8684725" y="1071658"/>
                  <a:pt x="8678601" y="1065536"/>
                  <a:pt x="8675103" y="1058538"/>
                </a:cubicBezTo>
                <a:cubicBezTo>
                  <a:pt x="8661108" y="1041043"/>
                  <a:pt x="8647112" y="1039294"/>
                  <a:pt x="8633116" y="1053289"/>
                </a:cubicBezTo>
                <a:cubicBezTo>
                  <a:pt x="8619121" y="1067285"/>
                  <a:pt x="8606875" y="1077781"/>
                  <a:pt x="8596378" y="1084779"/>
                </a:cubicBezTo>
                <a:lnTo>
                  <a:pt x="8591130" y="1074282"/>
                </a:lnTo>
                <a:cubicBezTo>
                  <a:pt x="8580634" y="1067285"/>
                  <a:pt x="8573636" y="1065536"/>
                  <a:pt x="8570137" y="1069034"/>
                </a:cubicBezTo>
                <a:cubicBezTo>
                  <a:pt x="8563139" y="1076032"/>
                  <a:pt x="8559640" y="1083030"/>
                  <a:pt x="8559640" y="1090027"/>
                </a:cubicBezTo>
                <a:cubicBezTo>
                  <a:pt x="8559640" y="1090027"/>
                  <a:pt x="8564889" y="1095276"/>
                  <a:pt x="8575385" y="1105772"/>
                </a:cubicBezTo>
                <a:cubicBezTo>
                  <a:pt x="8578884" y="1105772"/>
                  <a:pt x="8581508" y="1104897"/>
                  <a:pt x="8583258" y="1103148"/>
                </a:cubicBezTo>
                <a:cubicBezTo>
                  <a:pt x="8585008" y="1101398"/>
                  <a:pt x="8587632" y="1100524"/>
                  <a:pt x="8591130" y="1100524"/>
                </a:cubicBezTo>
                <a:cubicBezTo>
                  <a:pt x="8612123" y="1097025"/>
                  <a:pt x="8622620" y="1105772"/>
                  <a:pt x="8622620" y="1126765"/>
                </a:cubicBezTo>
                <a:cubicBezTo>
                  <a:pt x="8619121" y="1158255"/>
                  <a:pt x="8626118" y="1182747"/>
                  <a:pt x="8643613" y="1200241"/>
                </a:cubicBezTo>
                <a:cubicBezTo>
                  <a:pt x="8643613" y="1210738"/>
                  <a:pt x="8641863" y="1217735"/>
                  <a:pt x="8638365" y="1221234"/>
                </a:cubicBezTo>
                <a:cubicBezTo>
                  <a:pt x="8631367" y="1238728"/>
                  <a:pt x="8630493" y="1253598"/>
                  <a:pt x="8635740" y="1265845"/>
                </a:cubicBezTo>
                <a:cubicBezTo>
                  <a:pt x="8640989" y="1278091"/>
                  <a:pt x="8645363" y="1291211"/>
                  <a:pt x="8648861" y="1305207"/>
                </a:cubicBezTo>
                <a:cubicBezTo>
                  <a:pt x="8652360" y="1315703"/>
                  <a:pt x="8661108" y="1320077"/>
                  <a:pt x="8675103" y="1318327"/>
                </a:cubicBezTo>
                <a:cubicBezTo>
                  <a:pt x="8689098" y="1316578"/>
                  <a:pt x="8699595" y="1310455"/>
                  <a:pt x="8706593" y="1299958"/>
                </a:cubicBezTo>
                <a:cubicBezTo>
                  <a:pt x="8713590" y="1303457"/>
                  <a:pt x="8717963" y="1305207"/>
                  <a:pt x="8719713" y="1305207"/>
                </a:cubicBezTo>
                <a:cubicBezTo>
                  <a:pt x="8721463" y="1305207"/>
                  <a:pt x="8725836" y="1306956"/>
                  <a:pt x="8732834" y="1310455"/>
                </a:cubicBezTo>
                <a:cubicBezTo>
                  <a:pt x="8725836" y="1296460"/>
                  <a:pt x="8722337" y="1285963"/>
                  <a:pt x="8722337" y="1278965"/>
                </a:cubicBezTo>
                <a:cubicBezTo>
                  <a:pt x="8729335" y="1268469"/>
                  <a:pt x="8740706" y="1265845"/>
                  <a:pt x="8756451" y="1271093"/>
                </a:cubicBezTo>
                <a:cubicBezTo>
                  <a:pt x="8772196" y="1276341"/>
                  <a:pt x="8783567" y="1270218"/>
                  <a:pt x="8790565" y="1252724"/>
                </a:cubicBezTo>
                <a:cubicBezTo>
                  <a:pt x="8804560" y="1252724"/>
                  <a:pt x="8818556" y="1253598"/>
                  <a:pt x="8832551" y="1255348"/>
                </a:cubicBezTo>
                <a:cubicBezTo>
                  <a:pt x="8846546" y="1257097"/>
                  <a:pt x="8862291" y="1254473"/>
                  <a:pt x="8879785" y="1247476"/>
                </a:cubicBezTo>
                <a:cubicBezTo>
                  <a:pt x="8886783" y="1243977"/>
                  <a:pt x="8895530" y="1243977"/>
                  <a:pt x="8906027" y="1247476"/>
                </a:cubicBezTo>
                <a:cubicBezTo>
                  <a:pt x="8916523" y="1250975"/>
                  <a:pt x="8927020" y="1252724"/>
                  <a:pt x="8937516" y="1252724"/>
                </a:cubicBezTo>
                <a:cubicBezTo>
                  <a:pt x="8955011" y="1252724"/>
                  <a:pt x="8969006" y="1257097"/>
                  <a:pt x="8979503" y="1265845"/>
                </a:cubicBezTo>
                <a:cubicBezTo>
                  <a:pt x="8989999" y="1274592"/>
                  <a:pt x="9000496" y="1282464"/>
                  <a:pt x="9010993" y="1289462"/>
                </a:cubicBezTo>
                <a:lnTo>
                  <a:pt x="9016241" y="1289462"/>
                </a:lnTo>
                <a:cubicBezTo>
                  <a:pt x="9023238" y="1278965"/>
                  <a:pt x="9026737" y="1268469"/>
                  <a:pt x="9026737" y="1257972"/>
                </a:cubicBezTo>
                <a:cubicBezTo>
                  <a:pt x="9026737" y="1247476"/>
                  <a:pt x="9030236" y="1238728"/>
                  <a:pt x="9037233" y="1231731"/>
                </a:cubicBezTo>
                <a:cubicBezTo>
                  <a:pt x="9040732" y="1224733"/>
                  <a:pt x="9045981" y="1218610"/>
                  <a:pt x="9052978" y="1213362"/>
                </a:cubicBezTo>
                <a:cubicBezTo>
                  <a:pt x="9059976" y="1208113"/>
                  <a:pt x="9066973" y="1201991"/>
                  <a:pt x="9073972" y="1194993"/>
                </a:cubicBezTo>
                <a:cubicBezTo>
                  <a:pt x="9070473" y="1191494"/>
                  <a:pt x="9068723" y="1187995"/>
                  <a:pt x="9068723" y="1184496"/>
                </a:cubicBezTo>
                <a:cubicBezTo>
                  <a:pt x="9103711" y="1191494"/>
                  <a:pt x="9128204" y="1194993"/>
                  <a:pt x="9142199" y="1194993"/>
                </a:cubicBezTo>
                <a:cubicBezTo>
                  <a:pt x="9152696" y="1194993"/>
                  <a:pt x="9157944" y="1194993"/>
                  <a:pt x="9157944" y="1194993"/>
                </a:cubicBezTo>
                <a:cubicBezTo>
                  <a:pt x="9175438" y="1184496"/>
                  <a:pt x="9190308" y="1182747"/>
                  <a:pt x="9202554" y="1189745"/>
                </a:cubicBezTo>
                <a:cubicBezTo>
                  <a:pt x="9214800" y="1196742"/>
                  <a:pt x="9229670" y="1203740"/>
                  <a:pt x="9247165" y="1210738"/>
                </a:cubicBezTo>
                <a:cubicBezTo>
                  <a:pt x="9236668" y="1214236"/>
                  <a:pt x="9227921" y="1219485"/>
                  <a:pt x="9220923" y="1226482"/>
                </a:cubicBezTo>
                <a:cubicBezTo>
                  <a:pt x="9213926" y="1243977"/>
                  <a:pt x="9210427" y="1260596"/>
                  <a:pt x="9210427" y="1276341"/>
                </a:cubicBezTo>
                <a:cubicBezTo>
                  <a:pt x="9210427" y="1292086"/>
                  <a:pt x="9201680" y="1305207"/>
                  <a:pt x="9184185" y="1315703"/>
                </a:cubicBezTo>
                <a:cubicBezTo>
                  <a:pt x="9166691" y="1326200"/>
                  <a:pt x="9161443" y="1341945"/>
                  <a:pt x="9168441" y="1362938"/>
                </a:cubicBezTo>
                <a:cubicBezTo>
                  <a:pt x="9175438" y="1369935"/>
                  <a:pt x="9181561" y="1374309"/>
                  <a:pt x="9186810" y="1376058"/>
                </a:cubicBezTo>
                <a:cubicBezTo>
                  <a:pt x="9192058" y="1377808"/>
                  <a:pt x="9198181" y="1380432"/>
                  <a:pt x="9205178" y="1383931"/>
                </a:cubicBezTo>
                <a:cubicBezTo>
                  <a:pt x="9233170" y="1383931"/>
                  <a:pt x="9261160" y="1383931"/>
                  <a:pt x="9289151" y="1383931"/>
                </a:cubicBezTo>
                <a:cubicBezTo>
                  <a:pt x="9317142" y="1383931"/>
                  <a:pt x="9345132" y="1385680"/>
                  <a:pt x="9373123" y="1389179"/>
                </a:cubicBezTo>
                <a:cubicBezTo>
                  <a:pt x="9446599" y="1396177"/>
                  <a:pt x="9520949" y="1403174"/>
                  <a:pt x="9596175" y="1410172"/>
                </a:cubicBezTo>
                <a:cubicBezTo>
                  <a:pt x="9671401" y="1417170"/>
                  <a:pt x="9744002" y="1432915"/>
                  <a:pt x="9813979" y="1457407"/>
                </a:cubicBezTo>
                <a:cubicBezTo>
                  <a:pt x="9831473" y="1464404"/>
                  <a:pt x="9848968" y="1467903"/>
                  <a:pt x="9866462" y="1467903"/>
                </a:cubicBezTo>
                <a:cubicBezTo>
                  <a:pt x="9883956" y="1467903"/>
                  <a:pt x="9901450" y="1469653"/>
                  <a:pt x="9918945" y="1473151"/>
                </a:cubicBezTo>
                <a:cubicBezTo>
                  <a:pt x="9939938" y="1476650"/>
                  <a:pt x="9955682" y="1490646"/>
                  <a:pt x="9966179" y="1515137"/>
                </a:cubicBezTo>
                <a:cubicBezTo>
                  <a:pt x="9969678" y="1525634"/>
                  <a:pt x="9970553" y="1535256"/>
                  <a:pt x="9968803" y="1544003"/>
                </a:cubicBezTo>
                <a:cubicBezTo>
                  <a:pt x="9967053" y="1552750"/>
                  <a:pt x="9967929" y="1560622"/>
                  <a:pt x="9971428" y="1567620"/>
                </a:cubicBezTo>
                <a:cubicBezTo>
                  <a:pt x="9971428" y="1585115"/>
                  <a:pt x="9962680" y="1590363"/>
                  <a:pt x="9945186" y="1583365"/>
                </a:cubicBezTo>
                <a:cubicBezTo>
                  <a:pt x="9938188" y="1583365"/>
                  <a:pt x="9932065" y="1582491"/>
                  <a:pt x="9926816" y="1580741"/>
                </a:cubicBezTo>
                <a:cubicBezTo>
                  <a:pt x="9921569" y="1578992"/>
                  <a:pt x="9915446" y="1578117"/>
                  <a:pt x="9908448" y="1578117"/>
                </a:cubicBezTo>
                <a:cubicBezTo>
                  <a:pt x="9908448" y="1581616"/>
                  <a:pt x="9906698" y="1585115"/>
                  <a:pt x="9903199" y="1588613"/>
                </a:cubicBezTo>
                <a:cubicBezTo>
                  <a:pt x="9910198" y="1592112"/>
                  <a:pt x="9914571" y="1594736"/>
                  <a:pt x="9916320" y="1596486"/>
                </a:cubicBezTo>
                <a:cubicBezTo>
                  <a:pt x="9918070" y="1598235"/>
                  <a:pt x="9922443" y="1600860"/>
                  <a:pt x="9929441" y="1604358"/>
                </a:cubicBezTo>
                <a:cubicBezTo>
                  <a:pt x="9936439" y="1607857"/>
                  <a:pt x="9945186" y="1609607"/>
                  <a:pt x="9955682" y="1609607"/>
                </a:cubicBezTo>
                <a:cubicBezTo>
                  <a:pt x="9966179" y="1609607"/>
                  <a:pt x="9974926" y="1613105"/>
                  <a:pt x="9981923" y="1620103"/>
                </a:cubicBezTo>
                <a:cubicBezTo>
                  <a:pt x="9985422" y="1623602"/>
                  <a:pt x="9987172" y="1635848"/>
                  <a:pt x="9987172" y="1656841"/>
                </a:cubicBezTo>
                <a:cubicBezTo>
                  <a:pt x="9987172" y="1670836"/>
                  <a:pt x="9974926" y="1681333"/>
                  <a:pt x="9950435" y="1688331"/>
                </a:cubicBezTo>
                <a:lnTo>
                  <a:pt x="9903199" y="1704076"/>
                </a:lnTo>
                <a:lnTo>
                  <a:pt x="9903199" y="1714572"/>
                </a:lnTo>
                <a:lnTo>
                  <a:pt x="9918945" y="1714572"/>
                </a:lnTo>
                <a:cubicBezTo>
                  <a:pt x="9918945" y="1742563"/>
                  <a:pt x="9904949" y="1754809"/>
                  <a:pt x="9876958" y="1751310"/>
                </a:cubicBezTo>
                <a:cubicBezTo>
                  <a:pt x="9894453" y="1758308"/>
                  <a:pt x="9910198" y="1763556"/>
                  <a:pt x="9924193" y="1767055"/>
                </a:cubicBezTo>
                <a:cubicBezTo>
                  <a:pt x="9938188" y="1770554"/>
                  <a:pt x="9952183" y="1775802"/>
                  <a:pt x="9966179" y="1782800"/>
                </a:cubicBezTo>
                <a:cubicBezTo>
                  <a:pt x="9969678" y="1800294"/>
                  <a:pt x="9971428" y="1815164"/>
                  <a:pt x="9971428" y="1827410"/>
                </a:cubicBezTo>
                <a:cubicBezTo>
                  <a:pt x="9971428" y="1839656"/>
                  <a:pt x="9973176" y="1852777"/>
                  <a:pt x="9976676" y="1866772"/>
                </a:cubicBezTo>
                <a:cubicBezTo>
                  <a:pt x="9969678" y="1866772"/>
                  <a:pt x="9965305" y="1867647"/>
                  <a:pt x="9963555" y="1869396"/>
                </a:cubicBezTo>
                <a:cubicBezTo>
                  <a:pt x="9961805" y="1871146"/>
                  <a:pt x="9959181" y="1872020"/>
                  <a:pt x="9955682" y="1872020"/>
                </a:cubicBezTo>
                <a:cubicBezTo>
                  <a:pt x="9938188" y="1879018"/>
                  <a:pt x="9936439" y="1887765"/>
                  <a:pt x="9950435" y="1898262"/>
                </a:cubicBezTo>
                <a:cubicBezTo>
                  <a:pt x="9964429" y="1905259"/>
                  <a:pt x="9973176" y="1915756"/>
                  <a:pt x="9976676" y="1929751"/>
                </a:cubicBezTo>
                <a:lnTo>
                  <a:pt x="9960931" y="1929751"/>
                </a:lnTo>
                <a:cubicBezTo>
                  <a:pt x="9957432" y="1929751"/>
                  <a:pt x="9955682" y="1931501"/>
                  <a:pt x="9955682" y="1935000"/>
                </a:cubicBezTo>
                <a:lnTo>
                  <a:pt x="9987172" y="1966489"/>
                </a:lnTo>
                <a:lnTo>
                  <a:pt x="9976676" y="1966489"/>
                </a:lnTo>
                <a:cubicBezTo>
                  <a:pt x="9969678" y="1983984"/>
                  <a:pt x="9962680" y="1996230"/>
                  <a:pt x="9955682" y="2003227"/>
                </a:cubicBezTo>
                <a:cubicBezTo>
                  <a:pt x="9941688" y="2017223"/>
                  <a:pt x="9927692" y="2025970"/>
                  <a:pt x="9913696" y="2029469"/>
                </a:cubicBezTo>
                <a:cubicBezTo>
                  <a:pt x="9906698" y="2008475"/>
                  <a:pt x="9886580" y="1986608"/>
                  <a:pt x="9853341" y="1963865"/>
                </a:cubicBezTo>
                <a:cubicBezTo>
                  <a:pt x="9820102" y="1941122"/>
                  <a:pt x="9789487" y="1931501"/>
                  <a:pt x="9761496" y="1935000"/>
                </a:cubicBezTo>
                <a:cubicBezTo>
                  <a:pt x="9775492" y="1941997"/>
                  <a:pt x="9787738" y="1949870"/>
                  <a:pt x="9798235" y="1958617"/>
                </a:cubicBezTo>
                <a:cubicBezTo>
                  <a:pt x="9808731" y="1967364"/>
                  <a:pt x="9822726" y="1975236"/>
                  <a:pt x="9840220" y="1982234"/>
                </a:cubicBezTo>
                <a:cubicBezTo>
                  <a:pt x="9819228" y="1978735"/>
                  <a:pt x="9800858" y="1978735"/>
                  <a:pt x="9785113" y="1982234"/>
                </a:cubicBezTo>
                <a:cubicBezTo>
                  <a:pt x="9769369" y="1985733"/>
                  <a:pt x="9752749" y="1983984"/>
                  <a:pt x="9735255" y="1976986"/>
                </a:cubicBezTo>
                <a:cubicBezTo>
                  <a:pt x="9721259" y="1969988"/>
                  <a:pt x="9707263" y="1967364"/>
                  <a:pt x="9693268" y="1969114"/>
                </a:cubicBezTo>
                <a:cubicBezTo>
                  <a:pt x="9679273" y="1970863"/>
                  <a:pt x="9663529" y="1969988"/>
                  <a:pt x="9646033" y="1966489"/>
                </a:cubicBezTo>
                <a:cubicBezTo>
                  <a:pt x="9600549" y="1959491"/>
                  <a:pt x="9555938" y="1953369"/>
                  <a:pt x="9512203" y="1948120"/>
                </a:cubicBezTo>
                <a:cubicBezTo>
                  <a:pt x="9468467" y="1942872"/>
                  <a:pt x="9423856" y="1936749"/>
                  <a:pt x="9378371" y="1929751"/>
                </a:cubicBezTo>
                <a:cubicBezTo>
                  <a:pt x="9374873" y="1929751"/>
                  <a:pt x="9371373" y="1928002"/>
                  <a:pt x="9367875" y="1924503"/>
                </a:cubicBezTo>
                <a:cubicBezTo>
                  <a:pt x="9364376" y="1921004"/>
                  <a:pt x="9360877" y="1919255"/>
                  <a:pt x="9357378" y="1919255"/>
                </a:cubicBezTo>
                <a:lnTo>
                  <a:pt x="9357378" y="1908758"/>
                </a:lnTo>
                <a:cubicBezTo>
                  <a:pt x="9374873" y="1908758"/>
                  <a:pt x="9390618" y="1907009"/>
                  <a:pt x="9404613" y="1903510"/>
                </a:cubicBezTo>
                <a:cubicBezTo>
                  <a:pt x="9383620" y="1896512"/>
                  <a:pt x="9364376" y="1890389"/>
                  <a:pt x="9346882" y="1885141"/>
                </a:cubicBezTo>
                <a:cubicBezTo>
                  <a:pt x="9329388" y="1879893"/>
                  <a:pt x="9310144" y="1877269"/>
                  <a:pt x="9289151" y="1877269"/>
                </a:cubicBezTo>
                <a:cubicBezTo>
                  <a:pt x="9250663" y="1884266"/>
                  <a:pt x="9212176" y="1886890"/>
                  <a:pt x="9173689" y="1885141"/>
                </a:cubicBezTo>
                <a:cubicBezTo>
                  <a:pt x="9135201" y="1883391"/>
                  <a:pt x="9096714" y="1882517"/>
                  <a:pt x="9058227" y="1882517"/>
                </a:cubicBezTo>
                <a:cubicBezTo>
                  <a:pt x="9044232" y="1882517"/>
                  <a:pt x="9029361" y="1881642"/>
                  <a:pt x="9013616" y="1879893"/>
                </a:cubicBezTo>
                <a:cubicBezTo>
                  <a:pt x="8997872" y="1878143"/>
                  <a:pt x="8984751" y="1880767"/>
                  <a:pt x="8974254" y="1887765"/>
                </a:cubicBezTo>
                <a:cubicBezTo>
                  <a:pt x="8963758" y="1894763"/>
                  <a:pt x="8953261" y="1900886"/>
                  <a:pt x="8942765" y="1906134"/>
                </a:cubicBezTo>
                <a:cubicBezTo>
                  <a:pt x="8932268" y="1911382"/>
                  <a:pt x="8921772" y="1914006"/>
                  <a:pt x="8911275" y="1914006"/>
                </a:cubicBezTo>
                <a:cubicBezTo>
                  <a:pt x="8897280" y="1917505"/>
                  <a:pt x="8884159" y="1919255"/>
                  <a:pt x="8871913" y="1919255"/>
                </a:cubicBezTo>
                <a:cubicBezTo>
                  <a:pt x="8859667" y="1919255"/>
                  <a:pt x="8846546" y="1921004"/>
                  <a:pt x="8832551" y="1924503"/>
                </a:cubicBezTo>
                <a:cubicBezTo>
                  <a:pt x="8822055" y="1924503"/>
                  <a:pt x="8811558" y="1925378"/>
                  <a:pt x="8801061" y="1927127"/>
                </a:cubicBezTo>
                <a:cubicBezTo>
                  <a:pt x="8790565" y="1928876"/>
                  <a:pt x="8780068" y="1929751"/>
                  <a:pt x="8769572" y="1929751"/>
                </a:cubicBezTo>
                <a:cubicBezTo>
                  <a:pt x="8787066" y="1961241"/>
                  <a:pt x="8813308" y="1968239"/>
                  <a:pt x="8848296" y="1950744"/>
                </a:cubicBezTo>
                <a:cubicBezTo>
                  <a:pt x="8855294" y="1975236"/>
                  <a:pt x="8846546" y="1987482"/>
                  <a:pt x="8822055" y="1987482"/>
                </a:cubicBezTo>
                <a:lnTo>
                  <a:pt x="8759075" y="2003227"/>
                </a:lnTo>
                <a:cubicBezTo>
                  <a:pt x="8752077" y="2003227"/>
                  <a:pt x="8746829" y="2001478"/>
                  <a:pt x="8743330" y="1997979"/>
                </a:cubicBezTo>
                <a:cubicBezTo>
                  <a:pt x="8732834" y="1997979"/>
                  <a:pt x="8723212" y="1997104"/>
                  <a:pt x="8714465" y="1995355"/>
                </a:cubicBezTo>
                <a:cubicBezTo>
                  <a:pt x="8705718" y="1993605"/>
                  <a:pt x="8697845" y="1992731"/>
                  <a:pt x="8690848" y="1992731"/>
                </a:cubicBezTo>
                <a:cubicBezTo>
                  <a:pt x="8673353" y="1985733"/>
                  <a:pt x="8666356" y="1992731"/>
                  <a:pt x="8669855" y="2013724"/>
                </a:cubicBezTo>
                <a:cubicBezTo>
                  <a:pt x="8680351" y="2024220"/>
                  <a:pt x="8678601" y="2029469"/>
                  <a:pt x="8664606" y="2029469"/>
                </a:cubicBezTo>
                <a:cubicBezTo>
                  <a:pt x="8647112" y="2032967"/>
                  <a:pt x="8639239" y="2039965"/>
                  <a:pt x="8640989" y="2050462"/>
                </a:cubicBezTo>
                <a:cubicBezTo>
                  <a:pt x="8642738" y="2060958"/>
                  <a:pt x="8645363" y="2071455"/>
                  <a:pt x="8648861" y="2081951"/>
                </a:cubicBezTo>
                <a:lnTo>
                  <a:pt x="8648861" y="2097696"/>
                </a:lnTo>
                <a:cubicBezTo>
                  <a:pt x="8666356" y="2090699"/>
                  <a:pt x="8679477" y="2094197"/>
                  <a:pt x="8688223" y="2108193"/>
                </a:cubicBezTo>
                <a:cubicBezTo>
                  <a:pt x="8696970" y="2122188"/>
                  <a:pt x="8710091" y="2129186"/>
                  <a:pt x="8727585" y="2129186"/>
                </a:cubicBezTo>
                <a:lnTo>
                  <a:pt x="8743330" y="2113441"/>
                </a:lnTo>
                <a:cubicBezTo>
                  <a:pt x="8750328" y="2120439"/>
                  <a:pt x="8759075" y="2127436"/>
                  <a:pt x="8769572" y="2134434"/>
                </a:cubicBezTo>
                <a:cubicBezTo>
                  <a:pt x="8780068" y="2141432"/>
                  <a:pt x="8790565" y="2150179"/>
                  <a:pt x="8801061" y="2160675"/>
                </a:cubicBezTo>
                <a:cubicBezTo>
                  <a:pt x="8804560" y="2174671"/>
                  <a:pt x="8810683" y="2190416"/>
                  <a:pt x="8819430" y="2207910"/>
                </a:cubicBezTo>
                <a:cubicBezTo>
                  <a:pt x="8828177" y="2225404"/>
                  <a:pt x="8818556" y="2242899"/>
                  <a:pt x="8790565" y="2260393"/>
                </a:cubicBezTo>
                <a:cubicBezTo>
                  <a:pt x="8815056" y="2263892"/>
                  <a:pt x="8838674" y="2265641"/>
                  <a:pt x="8861416" y="2265641"/>
                </a:cubicBezTo>
                <a:cubicBezTo>
                  <a:pt x="8884159" y="2265641"/>
                  <a:pt x="8906027" y="2265641"/>
                  <a:pt x="8927020" y="2265641"/>
                </a:cubicBezTo>
                <a:lnTo>
                  <a:pt x="8969006" y="2265641"/>
                </a:lnTo>
                <a:cubicBezTo>
                  <a:pt x="8976004" y="2265641"/>
                  <a:pt x="8983001" y="2265641"/>
                  <a:pt x="8989999" y="2265641"/>
                </a:cubicBezTo>
                <a:cubicBezTo>
                  <a:pt x="8996997" y="2265641"/>
                  <a:pt x="9000496" y="2258643"/>
                  <a:pt x="9000496" y="2244648"/>
                </a:cubicBezTo>
                <a:cubicBezTo>
                  <a:pt x="9000496" y="2241149"/>
                  <a:pt x="9002245" y="2239400"/>
                  <a:pt x="9005744" y="2239400"/>
                </a:cubicBezTo>
                <a:cubicBezTo>
                  <a:pt x="9009243" y="2239400"/>
                  <a:pt x="9012742" y="2237650"/>
                  <a:pt x="9016241" y="2234152"/>
                </a:cubicBezTo>
                <a:cubicBezTo>
                  <a:pt x="9009243" y="2230653"/>
                  <a:pt x="9005744" y="2228903"/>
                  <a:pt x="9005744" y="2228903"/>
                </a:cubicBezTo>
                <a:cubicBezTo>
                  <a:pt x="8981253" y="2228903"/>
                  <a:pt x="8972505" y="2218407"/>
                  <a:pt x="8979503" y="2197413"/>
                </a:cubicBezTo>
                <a:cubicBezTo>
                  <a:pt x="8986500" y="2169423"/>
                  <a:pt x="8998746" y="2157176"/>
                  <a:pt x="9016241" y="2160675"/>
                </a:cubicBezTo>
                <a:cubicBezTo>
                  <a:pt x="9030236" y="2167673"/>
                  <a:pt x="9044232" y="2172922"/>
                  <a:pt x="9058227" y="2176420"/>
                </a:cubicBezTo>
                <a:cubicBezTo>
                  <a:pt x="9072222" y="2179919"/>
                  <a:pt x="9086218" y="2185168"/>
                  <a:pt x="9100213" y="2192165"/>
                </a:cubicBezTo>
                <a:cubicBezTo>
                  <a:pt x="9103711" y="2195664"/>
                  <a:pt x="9107211" y="2200912"/>
                  <a:pt x="9110710" y="2207910"/>
                </a:cubicBezTo>
                <a:cubicBezTo>
                  <a:pt x="9114208" y="2214908"/>
                  <a:pt x="9114208" y="2221905"/>
                  <a:pt x="9110710" y="2228903"/>
                </a:cubicBezTo>
                <a:cubicBezTo>
                  <a:pt x="9103711" y="2235901"/>
                  <a:pt x="9097589" y="2242024"/>
                  <a:pt x="9092341" y="2247272"/>
                </a:cubicBezTo>
                <a:cubicBezTo>
                  <a:pt x="9087093" y="2252520"/>
                  <a:pt x="9079220" y="2249896"/>
                  <a:pt x="9068723" y="2239400"/>
                </a:cubicBezTo>
                <a:cubicBezTo>
                  <a:pt x="9061726" y="2232402"/>
                  <a:pt x="9052978" y="2228903"/>
                  <a:pt x="9042482" y="2228903"/>
                </a:cubicBezTo>
                <a:cubicBezTo>
                  <a:pt x="9038983" y="2249896"/>
                  <a:pt x="9047730" y="2260393"/>
                  <a:pt x="9068723" y="2260393"/>
                </a:cubicBezTo>
                <a:cubicBezTo>
                  <a:pt x="9135201" y="2263892"/>
                  <a:pt x="9200805" y="2266516"/>
                  <a:pt x="9265533" y="2268265"/>
                </a:cubicBezTo>
                <a:cubicBezTo>
                  <a:pt x="9330263" y="2270015"/>
                  <a:pt x="9397615" y="2270889"/>
                  <a:pt x="9467592" y="2270889"/>
                </a:cubicBezTo>
                <a:cubicBezTo>
                  <a:pt x="9513077" y="2274388"/>
                  <a:pt x="9558563" y="2275263"/>
                  <a:pt x="9604048" y="2273513"/>
                </a:cubicBezTo>
                <a:cubicBezTo>
                  <a:pt x="9649532" y="2271764"/>
                  <a:pt x="9695018" y="2270889"/>
                  <a:pt x="9740503" y="2270889"/>
                </a:cubicBezTo>
                <a:cubicBezTo>
                  <a:pt x="9754498" y="2270889"/>
                  <a:pt x="9767619" y="2272639"/>
                  <a:pt x="9779865" y="2276138"/>
                </a:cubicBezTo>
                <a:cubicBezTo>
                  <a:pt x="9792112" y="2279637"/>
                  <a:pt x="9805232" y="2283135"/>
                  <a:pt x="9819228" y="2286634"/>
                </a:cubicBezTo>
                <a:cubicBezTo>
                  <a:pt x="9829723" y="2286634"/>
                  <a:pt x="9834972" y="2293632"/>
                  <a:pt x="9834972" y="2307627"/>
                </a:cubicBezTo>
                <a:cubicBezTo>
                  <a:pt x="9838471" y="2325122"/>
                  <a:pt x="9839346" y="2343491"/>
                  <a:pt x="9837596" y="2362734"/>
                </a:cubicBezTo>
                <a:cubicBezTo>
                  <a:pt x="9835846" y="2381978"/>
                  <a:pt x="9836722" y="2400347"/>
                  <a:pt x="9840220" y="2417841"/>
                </a:cubicBezTo>
                <a:cubicBezTo>
                  <a:pt x="9840220" y="2431837"/>
                  <a:pt x="9850716" y="2445832"/>
                  <a:pt x="9871710" y="2459827"/>
                </a:cubicBezTo>
                <a:cubicBezTo>
                  <a:pt x="9945186" y="2487818"/>
                  <a:pt x="10015163" y="2501813"/>
                  <a:pt x="10081641" y="2501813"/>
                </a:cubicBezTo>
                <a:cubicBezTo>
                  <a:pt x="10099135" y="2501813"/>
                  <a:pt x="10117505" y="2501813"/>
                  <a:pt x="10136748" y="2501813"/>
                </a:cubicBezTo>
                <a:cubicBezTo>
                  <a:pt x="10155992" y="2501813"/>
                  <a:pt x="10174361" y="2503563"/>
                  <a:pt x="10191855" y="2507062"/>
                </a:cubicBezTo>
                <a:cubicBezTo>
                  <a:pt x="10184856" y="2528055"/>
                  <a:pt x="10189231" y="2540301"/>
                  <a:pt x="10204975" y="2543800"/>
                </a:cubicBezTo>
                <a:cubicBezTo>
                  <a:pt x="10220720" y="2547298"/>
                  <a:pt x="10233841" y="2556046"/>
                  <a:pt x="10244338" y="2570041"/>
                </a:cubicBezTo>
                <a:cubicBezTo>
                  <a:pt x="10216346" y="2577039"/>
                  <a:pt x="10197103" y="2582287"/>
                  <a:pt x="10186606" y="2585786"/>
                </a:cubicBezTo>
                <a:lnTo>
                  <a:pt x="10186606" y="2591034"/>
                </a:lnTo>
                <a:cubicBezTo>
                  <a:pt x="10197103" y="2598032"/>
                  <a:pt x="10207599" y="2602406"/>
                  <a:pt x="10218096" y="2604155"/>
                </a:cubicBezTo>
                <a:cubicBezTo>
                  <a:pt x="10228593" y="2605904"/>
                  <a:pt x="10240839" y="2610278"/>
                  <a:pt x="10254834" y="2617276"/>
                </a:cubicBezTo>
                <a:cubicBezTo>
                  <a:pt x="10240839" y="2645266"/>
                  <a:pt x="10232092" y="2666259"/>
                  <a:pt x="10228593" y="2680255"/>
                </a:cubicBezTo>
                <a:cubicBezTo>
                  <a:pt x="10218096" y="2687253"/>
                  <a:pt x="10206725" y="2695125"/>
                  <a:pt x="10194479" y="2703872"/>
                </a:cubicBezTo>
                <a:cubicBezTo>
                  <a:pt x="10182233" y="2712619"/>
                  <a:pt x="10167363" y="2722241"/>
                  <a:pt x="10149869" y="2732738"/>
                </a:cubicBezTo>
                <a:lnTo>
                  <a:pt x="10176110" y="2732738"/>
                </a:lnTo>
                <a:cubicBezTo>
                  <a:pt x="10183108" y="2732738"/>
                  <a:pt x="10188356" y="2731863"/>
                  <a:pt x="10191855" y="2730113"/>
                </a:cubicBezTo>
                <a:cubicBezTo>
                  <a:pt x="10195353" y="2728364"/>
                  <a:pt x="10200602" y="2727489"/>
                  <a:pt x="10207599" y="2727489"/>
                </a:cubicBezTo>
                <a:cubicBezTo>
                  <a:pt x="10200602" y="2737986"/>
                  <a:pt x="10195353" y="2746733"/>
                  <a:pt x="10191855" y="2753731"/>
                </a:cubicBezTo>
                <a:cubicBezTo>
                  <a:pt x="10188356" y="2760728"/>
                  <a:pt x="10183108" y="2767726"/>
                  <a:pt x="10176110" y="2774724"/>
                </a:cubicBezTo>
                <a:lnTo>
                  <a:pt x="10197103" y="2795717"/>
                </a:lnTo>
                <a:cubicBezTo>
                  <a:pt x="10176110" y="2802715"/>
                  <a:pt x="10155992" y="2809712"/>
                  <a:pt x="10136748" y="2816710"/>
                </a:cubicBezTo>
                <a:cubicBezTo>
                  <a:pt x="10117505" y="2823708"/>
                  <a:pt x="10099135" y="2830705"/>
                  <a:pt x="10081641" y="2837703"/>
                </a:cubicBezTo>
                <a:cubicBezTo>
                  <a:pt x="10064146" y="2844701"/>
                  <a:pt x="10051901" y="2841202"/>
                  <a:pt x="10044903" y="2827207"/>
                </a:cubicBezTo>
                <a:cubicBezTo>
                  <a:pt x="10030908" y="2813211"/>
                  <a:pt x="10016912" y="2805339"/>
                  <a:pt x="10002916" y="2803589"/>
                </a:cubicBezTo>
                <a:cubicBezTo>
                  <a:pt x="9988922" y="2801840"/>
                  <a:pt x="9973176" y="2797466"/>
                  <a:pt x="9955682" y="2790468"/>
                </a:cubicBezTo>
                <a:cubicBezTo>
                  <a:pt x="9934689" y="2783471"/>
                  <a:pt x="9913696" y="2783471"/>
                  <a:pt x="9892703" y="2790468"/>
                </a:cubicBezTo>
                <a:cubicBezTo>
                  <a:pt x="9871710" y="2797466"/>
                  <a:pt x="9850716" y="2800965"/>
                  <a:pt x="9829723" y="2800965"/>
                </a:cubicBezTo>
                <a:lnTo>
                  <a:pt x="9829723" y="2811462"/>
                </a:lnTo>
                <a:lnTo>
                  <a:pt x="9829723" y="2837703"/>
                </a:lnTo>
                <a:cubicBezTo>
                  <a:pt x="9815729" y="2830705"/>
                  <a:pt x="9808731" y="2827207"/>
                  <a:pt x="9808731" y="2827207"/>
                </a:cubicBezTo>
                <a:cubicBezTo>
                  <a:pt x="9801733" y="2813211"/>
                  <a:pt x="9789487" y="2809712"/>
                  <a:pt x="9771993" y="2816710"/>
                </a:cubicBezTo>
                <a:cubicBezTo>
                  <a:pt x="9775492" y="2823708"/>
                  <a:pt x="9782489" y="2832455"/>
                  <a:pt x="9792986" y="2842951"/>
                </a:cubicBezTo>
                <a:cubicBezTo>
                  <a:pt x="9785988" y="2846450"/>
                  <a:pt x="9778990" y="2849949"/>
                  <a:pt x="9771993" y="2853448"/>
                </a:cubicBezTo>
                <a:cubicBezTo>
                  <a:pt x="9764995" y="2856947"/>
                  <a:pt x="9757998" y="2862195"/>
                  <a:pt x="9750999" y="2869193"/>
                </a:cubicBezTo>
                <a:cubicBezTo>
                  <a:pt x="9733505" y="2883188"/>
                  <a:pt x="9716886" y="2894559"/>
                  <a:pt x="9701141" y="2903306"/>
                </a:cubicBezTo>
                <a:cubicBezTo>
                  <a:pt x="9685396" y="2912053"/>
                  <a:pt x="9667028" y="2918176"/>
                  <a:pt x="9646033" y="2921676"/>
                </a:cubicBezTo>
                <a:cubicBezTo>
                  <a:pt x="9632038" y="2925174"/>
                  <a:pt x="9611045" y="2926923"/>
                  <a:pt x="9583054" y="2926923"/>
                </a:cubicBezTo>
                <a:cubicBezTo>
                  <a:pt x="9565560" y="2930423"/>
                  <a:pt x="9548941" y="2933047"/>
                  <a:pt x="9533196" y="2934796"/>
                </a:cubicBezTo>
                <a:cubicBezTo>
                  <a:pt x="9517451" y="2936546"/>
                  <a:pt x="9500831" y="2939170"/>
                  <a:pt x="9483337" y="2942668"/>
                </a:cubicBezTo>
                <a:cubicBezTo>
                  <a:pt x="9486836" y="2911179"/>
                  <a:pt x="9474590" y="2900683"/>
                  <a:pt x="9446599" y="2911179"/>
                </a:cubicBezTo>
                <a:lnTo>
                  <a:pt x="9446599" y="2916427"/>
                </a:lnTo>
                <a:cubicBezTo>
                  <a:pt x="9446599" y="2923425"/>
                  <a:pt x="9447473" y="2927798"/>
                  <a:pt x="9449223" y="2929548"/>
                </a:cubicBezTo>
                <a:cubicBezTo>
                  <a:pt x="9450973" y="2931297"/>
                  <a:pt x="9451848" y="2935671"/>
                  <a:pt x="9451848" y="2942668"/>
                </a:cubicBezTo>
                <a:cubicBezTo>
                  <a:pt x="9441351" y="2932172"/>
                  <a:pt x="9436103" y="2926923"/>
                  <a:pt x="9436103" y="2926923"/>
                </a:cubicBezTo>
                <a:cubicBezTo>
                  <a:pt x="9425606" y="2905931"/>
                  <a:pt x="9408111" y="2900683"/>
                  <a:pt x="9383620" y="2911179"/>
                </a:cubicBezTo>
                <a:cubicBezTo>
                  <a:pt x="9362627" y="2918176"/>
                  <a:pt x="9342508" y="2925174"/>
                  <a:pt x="9323265" y="2932172"/>
                </a:cubicBezTo>
                <a:cubicBezTo>
                  <a:pt x="9304021" y="2939170"/>
                  <a:pt x="9283903" y="2946168"/>
                  <a:pt x="9262910" y="2953165"/>
                </a:cubicBezTo>
                <a:cubicBezTo>
                  <a:pt x="9255911" y="2953165"/>
                  <a:pt x="9248914" y="2952291"/>
                  <a:pt x="9241916" y="2950541"/>
                </a:cubicBezTo>
                <a:cubicBezTo>
                  <a:pt x="9234918" y="2948791"/>
                  <a:pt x="9227921" y="2947917"/>
                  <a:pt x="9220923" y="2947917"/>
                </a:cubicBezTo>
                <a:cubicBezTo>
                  <a:pt x="9213926" y="2933921"/>
                  <a:pt x="9210427" y="2926923"/>
                  <a:pt x="9210427" y="2926923"/>
                </a:cubicBezTo>
                <a:cubicBezTo>
                  <a:pt x="9210427" y="2926923"/>
                  <a:pt x="9206928" y="2933921"/>
                  <a:pt x="9199930" y="2947917"/>
                </a:cubicBezTo>
                <a:cubicBezTo>
                  <a:pt x="9196432" y="2951416"/>
                  <a:pt x="9194682" y="2956664"/>
                  <a:pt x="9194682" y="2963662"/>
                </a:cubicBezTo>
                <a:cubicBezTo>
                  <a:pt x="9177188" y="2956664"/>
                  <a:pt x="9159693" y="2951416"/>
                  <a:pt x="9142199" y="2947917"/>
                </a:cubicBezTo>
                <a:cubicBezTo>
                  <a:pt x="9124705" y="2944418"/>
                  <a:pt x="9107211" y="2946168"/>
                  <a:pt x="9089716" y="2953165"/>
                </a:cubicBezTo>
                <a:cubicBezTo>
                  <a:pt x="9037233" y="2974158"/>
                  <a:pt x="8983001" y="2989903"/>
                  <a:pt x="8927020" y="3000400"/>
                </a:cubicBezTo>
                <a:cubicBezTo>
                  <a:pt x="8909526" y="3007397"/>
                  <a:pt x="8890282" y="3010021"/>
                  <a:pt x="8869289" y="3008272"/>
                </a:cubicBezTo>
                <a:cubicBezTo>
                  <a:pt x="8848296" y="3006523"/>
                  <a:pt x="8827303" y="3005648"/>
                  <a:pt x="8806310" y="3005648"/>
                </a:cubicBezTo>
                <a:lnTo>
                  <a:pt x="8795813" y="3005648"/>
                </a:lnTo>
                <a:cubicBezTo>
                  <a:pt x="8757325" y="2995151"/>
                  <a:pt x="8716215" y="2988153"/>
                  <a:pt x="8672478" y="2984655"/>
                </a:cubicBezTo>
                <a:cubicBezTo>
                  <a:pt x="8628743" y="2981156"/>
                  <a:pt x="8585882" y="2977657"/>
                  <a:pt x="8543896" y="2974158"/>
                </a:cubicBezTo>
                <a:lnTo>
                  <a:pt x="8465172" y="2958413"/>
                </a:lnTo>
                <a:cubicBezTo>
                  <a:pt x="8447677" y="2951416"/>
                  <a:pt x="8428434" y="2947042"/>
                  <a:pt x="8407440" y="2945293"/>
                </a:cubicBezTo>
                <a:cubicBezTo>
                  <a:pt x="8386448" y="2943543"/>
                  <a:pt x="8365455" y="2939170"/>
                  <a:pt x="8344461" y="2932172"/>
                </a:cubicBezTo>
                <a:cubicBezTo>
                  <a:pt x="8326967" y="2925174"/>
                  <a:pt x="8308598" y="2919051"/>
                  <a:pt x="8289354" y="2913803"/>
                </a:cubicBezTo>
                <a:cubicBezTo>
                  <a:pt x="8270111" y="2908555"/>
                  <a:pt x="8251742" y="2902432"/>
                  <a:pt x="8234248" y="2895434"/>
                </a:cubicBezTo>
                <a:cubicBezTo>
                  <a:pt x="8216754" y="2891936"/>
                  <a:pt x="8199260" y="2890186"/>
                  <a:pt x="8181764" y="2890186"/>
                </a:cubicBezTo>
                <a:cubicBezTo>
                  <a:pt x="8164270" y="2890186"/>
                  <a:pt x="8146776" y="2897183"/>
                  <a:pt x="8129282" y="2911179"/>
                </a:cubicBezTo>
                <a:cubicBezTo>
                  <a:pt x="8125783" y="2911179"/>
                  <a:pt x="8123160" y="2912053"/>
                  <a:pt x="8121410" y="2913803"/>
                </a:cubicBezTo>
                <a:cubicBezTo>
                  <a:pt x="8119660" y="2915553"/>
                  <a:pt x="8115287" y="2916427"/>
                  <a:pt x="8108289" y="2916427"/>
                </a:cubicBezTo>
                <a:lnTo>
                  <a:pt x="8034813" y="2916427"/>
                </a:lnTo>
                <a:cubicBezTo>
                  <a:pt x="8031314" y="2912928"/>
                  <a:pt x="8027816" y="2911179"/>
                  <a:pt x="8024316" y="2911179"/>
                </a:cubicBezTo>
                <a:cubicBezTo>
                  <a:pt x="7999824" y="2883188"/>
                  <a:pt x="7980581" y="2852573"/>
                  <a:pt x="7966586" y="2819334"/>
                </a:cubicBezTo>
                <a:cubicBezTo>
                  <a:pt x="7952590" y="2786095"/>
                  <a:pt x="7949091" y="2750232"/>
                  <a:pt x="7956089" y="2711744"/>
                </a:cubicBezTo>
                <a:cubicBezTo>
                  <a:pt x="7959588" y="2645266"/>
                  <a:pt x="7954340" y="2580538"/>
                  <a:pt x="7940344" y="2517558"/>
                </a:cubicBezTo>
                <a:cubicBezTo>
                  <a:pt x="7926349" y="2468574"/>
                  <a:pt x="7918476" y="2419591"/>
                  <a:pt x="7916727" y="2370607"/>
                </a:cubicBezTo>
                <a:cubicBezTo>
                  <a:pt x="7914978" y="2321623"/>
                  <a:pt x="7915852" y="2272639"/>
                  <a:pt x="7919351" y="2223655"/>
                </a:cubicBezTo>
                <a:cubicBezTo>
                  <a:pt x="7922850" y="2174671"/>
                  <a:pt x="7924600" y="2124812"/>
                  <a:pt x="7924600" y="2074079"/>
                </a:cubicBezTo>
                <a:cubicBezTo>
                  <a:pt x="7924600" y="2023346"/>
                  <a:pt x="7924600" y="1973487"/>
                  <a:pt x="7924600" y="1924503"/>
                </a:cubicBezTo>
                <a:cubicBezTo>
                  <a:pt x="7924600" y="1903510"/>
                  <a:pt x="7923724" y="1883391"/>
                  <a:pt x="7921976" y="1864148"/>
                </a:cubicBezTo>
                <a:cubicBezTo>
                  <a:pt x="7920226" y="1844904"/>
                  <a:pt x="7917602" y="1824786"/>
                  <a:pt x="7914102" y="1803793"/>
                </a:cubicBezTo>
                <a:cubicBezTo>
                  <a:pt x="7914102" y="1796795"/>
                  <a:pt x="7911479" y="1788048"/>
                  <a:pt x="7906230" y="1777551"/>
                </a:cubicBezTo>
                <a:cubicBezTo>
                  <a:pt x="7900982" y="1767055"/>
                  <a:pt x="7896608" y="1758308"/>
                  <a:pt x="7893110" y="1751310"/>
                </a:cubicBezTo>
                <a:cubicBezTo>
                  <a:pt x="7889611" y="1751310"/>
                  <a:pt x="7887862" y="1752185"/>
                  <a:pt x="7887862" y="1753934"/>
                </a:cubicBezTo>
                <a:cubicBezTo>
                  <a:pt x="7887862" y="1755684"/>
                  <a:pt x="7886112" y="1756558"/>
                  <a:pt x="7882613" y="1756558"/>
                </a:cubicBezTo>
                <a:cubicBezTo>
                  <a:pt x="7889611" y="1777551"/>
                  <a:pt x="7893110" y="1795046"/>
                  <a:pt x="7893110" y="1809041"/>
                </a:cubicBezTo>
                <a:cubicBezTo>
                  <a:pt x="7900108" y="1826535"/>
                  <a:pt x="7894860" y="1835282"/>
                  <a:pt x="7877364" y="1835282"/>
                </a:cubicBezTo>
                <a:cubicBezTo>
                  <a:pt x="7863370" y="1835282"/>
                  <a:pt x="7856372" y="1830034"/>
                  <a:pt x="7856372" y="1819537"/>
                </a:cubicBezTo>
                <a:cubicBezTo>
                  <a:pt x="7852873" y="1812540"/>
                  <a:pt x="7851998" y="1804667"/>
                  <a:pt x="7853748" y="1795920"/>
                </a:cubicBezTo>
                <a:cubicBezTo>
                  <a:pt x="7855498" y="1787173"/>
                  <a:pt x="7856372" y="1779301"/>
                  <a:pt x="7856372" y="1772303"/>
                </a:cubicBezTo>
                <a:cubicBezTo>
                  <a:pt x="7856372" y="1765305"/>
                  <a:pt x="7857246" y="1759182"/>
                  <a:pt x="7858996" y="1753934"/>
                </a:cubicBezTo>
                <a:cubicBezTo>
                  <a:pt x="7860746" y="1748686"/>
                  <a:pt x="7859870" y="1742563"/>
                  <a:pt x="7856372" y="1735565"/>
                </a:cubicBezTo>
                <a:cubicBezTo>
                  <a:pt x="7845876" y="1714572"/>
                  <a:pt x="7840627" y="1693579"/>
                  <a:pt x="7840627" y="1672586"/>
                </a:cubicBezTo>
                <a:cubicBezTo>
                  <a:pt x="7840627" y="1651593"/>
                  <a:pt x="7838878" y="1630600"/>
                  <a:pt x="7835379" y="1609607"/>
                </a:cubicBezTo>
                <a:cubicBezTo>
                  <a:pt x="7831880" y="1588613"/>
                  <a:pt x="7828381" y="1567620"/>
                  <a:pt x="7824882" y="1546627"/>
                </a:cubicBezTo>
                <a:cubicBezTo>
                  <a:pt x="7824882" y="1525634"/>
                  <a:pt x="7826632" y="1511639"/>
                  <a:pt x="7830130" y="1504641"/>
                </a:cubicBezTo>
                <a:cubicBezTo>
                  <a:pt x="7840627" y="1466154"/>
                  <a:pt x="7842376" y="1424167"/>
                  <a:pt x="7835379" y="1378682"/>
                </a:cubicBezTo>
                <a:cubicBezTo>
                  <a:pt x="7835379" y="1361188"/>
                  <a:pt x="7836253" y="1342819"/>
                  <a:pt x="7838003" y="1323576"/>
                </a:cubicBezTo>
                <a:cubicBezTo>
                  <a:pt x="7839752" y="1304332"/>
                  <a:pt x="7838878" y="1285963"/>
                  <a:pt x="7835379" y="1268469"/>
                </a:cubicBezTo>
                <a:cubicBezTo>
                  <a:pt x="7828381" y="1243977"/>
                  <a:pt x="7830130" y="1223858"/>
                  <a:pt x="7840627" y="1208113"/>
                </a:cubicBezTo>
                <a:cubicBezTo>
                  <a:pt x="7851123" y="1192369"/>
                  <a:pt x="7859870" y="1175749"/>
                  <a:pt x="7866868" y="1158255"/>
                </a:cubicBezTo>
                <a:cubicBezTo>
                  <a:pt x="7870367" y="1154756"/>
                  <a:pt x="7872116" y="1147758"/>
                  <a:pt x="7872116" y="1137262"/>
                </a:cubicBezTo>
                <a:lnTo>
                  <a:pt x="7872116" y="964069"/>
                </a:lnTo>
                <a:cubicBezTo>
                  <a:pt x="7872116" y="943076"/>
                  <a:pt x="7871242" y="922957"/>
                  <a:pt x="7869492" y="903713"/>
                </a:cubicBezTo>
                <a:cubicBezTo>
                  <a:pt x="7867742" y="884470"/>
                  <a:pt x="7868618" y="866101"/>
                  <a:pt x="7872116" y="848607"/>
                </a:cubicBezTo>
                <a:cubicBezTo>
                  <a:pt x="7872116" y="810119"/>
                  <a:pt x="7872991" y="774256"/>
                  <a:pt x="7874741" y="741017"/>
                </a:cubicBezTo>
                <a:cubicBezTo>
                  <a:pt x="7876490" y="707778"/>
                  <a:pt x="7879114" y="671915"/>
                  <a:pt x="7882613" y="633428"/>
                </a:cubicBezTo>
                <a:cubicBezTo>
                  <a:pt x="7886112" y="601938"/>
                  <a:pt x="7889611" y="570448"/>
                  <a:pt x="7893110" y="538958"/>
                </a:cubicBezTo>
                <a:cubicBezTo>
                  <a:pt x="7896608" y="507469"/>
                  <a:pt x="7900108" y="475979"/>
                  <a:pt x="7903606" y="444489"/>
                </a:cubicBezTo>
                <a:cubicBezTo>
                  <a:pt x="7903606" y="437492"/>
                  <a:pt x="7901857" y="428745"/>
                  <a:pt x="7898358" y="418248"/>
                </a:cubicBezTo>
                <a:cubicBezTo>
                  <a:pt x="7894860" y="407752"/>
                  <a:pt x="7891360" y="397255"/>
                  <a:pt x="7887862" y="386759"/>
                </a:cubicBezTo>
                <a:cubicBezTo>
                  <a:pt x="7870367" y="351770"/>
                  <a:pt x="7873866" y="322030"/>
                  <a:pt x="7898358" y="297538"/>
                </a:cubicBezTo>
                <a:cubicBezTo>
                  <a:pt x="7905356" y="290540"/>
                  <a:pt x="7914102" y="284417"/>
                  <a:pt x="7924600" y="279169"/>
                </a:cubicBezTo>
                <a:cubicBezTo>
                  <a:pt x="7935096" y="273921"/>
                  <a:pt x="7945592" y="269547"/>
                  <a:pt x="7956089" y="266048"/>
                </a:cubicBezTo>
                <a:cubicBezTo>
                  <a:pt x="7977082" y="259051"/>
                  <a:pt x="7998076" y="253802"/>
                  <a:pt x="8019068" y="250303"/>
                </a:cubicBezTo>
                <a:cubicBezTo>
                  <a:pt x="8040062" y="246805"/>
                  <a:pt x="8062804" y="243306"/>
                  <a:pt x="8087296" y="239807"/>
                </a:cubicBezTo>
                <a:cubicBezTo>
                  <a:pt x="8090794" y="236308"/>
                  <a:pt x="8094294" y="234559"/>
                  <a:pt x="8097792" y="234559"/>
                </a:cubicBezTo>
                <a:cubicBezTo>
                  <a:pt x="8101291" y="234559"/>
                  <a:pt x="8104790" y="232809"/>
                  <a:pt x="8108289" y="229310"/>
                </a:cubicBezTo>
                <a:cubicBezTo>
                  <a:pt x="8122284" y="215315"/>
                  <a:pt x="8136280" y="207442"/>
                  <a:pt x="8150276" y="205693"/>
                </a:cubicBezTo>
                <a:cubicBezTo>
                  <a:pt x="8164270" y="203944"/>
                  <a:pt x="8180016" y="201320"/>
                  <a:pt x="8197510" y="197821"/>
                </a:cubicBezTo>
                <a:cubicBezTo>
                  <a:pt x="8256990" y="183825"/>
                  <a:pt x="8315596" y="176828"/>
                  <a:pt x="8373327" y="176828"/>
                </a:cubicBezTo>
                <a:close/>
                <a:moveTo>
                  <a:pt x="5327580" y="155834"/>
                </a:moveTo>
                <a:cubicBezTo>
                  <a:pt x="5348573" y="162832"/>
                  <a:pt x="5364318" y="168080"/>
                  <a:pt x="5374814" y="171579"/>
                </a:cubicBezTo>
                <a:cubicBezTo>
                  <a:pt x="5381813" y="192572"/>
                  <a:pt x="5387061" y="212691"/>
                  <a:pt x="5390559" y="231935"/>
                </a:cubicBezTo>
                <a:cubicBezTo>
                  <a:pt x="5394058" y="251178"/>
                  <a:pt x="5399307" y="271297"/>
                  <a:pt x="5406304" y="292290"/>
                </a:cubicBezTo>
                <a:cubicBezTo>
                  <a:pt x="5406304" y="299287"/>
                  <a:pt x="5401056" y="309784"/>
                  <a:pt x="5390559" y="323779"/>
                </a:cubicBezTo>
                <a:cubicBezTo>
                  <a:pt x="5383561" y="306285"/>
                  <a:pt x="5375689" y="289665"/>
                  <a:pt x="5366942" y="273921"/>
                </a:cubicBezTo>
                <a:cubicBezTo>
                  <a:pt x="5358195" y="258176"/>
                  <a:pt x="5353821" y="239807"/>
                  <a:pt x="5353821" y="218814"/>
                </a:cubicBezTo>
                <a:cubicBezTo>
                  <a:pt x="5353821" y="215315"/>
                  <a:pt x="5350323" y="206568"/>
                  <a:pt x="5343325" y="192572"/>
                </a:cubicBezTo>
                <a:cubicBezTo>
                  <a:pt x="5336327" y="178577"/>
                  <a:pt x="5331078" y="166331"/>
                  <a:pt x="5327580" y="155834"/>
                </a:cubicBezTo>
                <a:close/>
                <a:moveTo>
                  <a:pt x="0" y="119097"/>
                </a:moveTo>
                <a:cubicBezTo>
                  <a:pt x="20993" y="126094"/>
                  <a:pt x="34989" y="131342"/>
                  <a:pt x="41986" y="134841"/>
                </a:cubicBezTo>
                <a:cubicBezTo>
                  <a:pt x="52483" y="141839"/>
                  <a:pt x="63854" y="148837"/>
                  <a:pt x="76100" y="155834"/>
                </a:cubicBezTo>
                <a:cubicBezTo>
                  <a:pt x="88346" y="162832"/>
                  <a:pt x="99717" y="169830"/>
                  <a:pt x="110214" y="176828"/>
                </a:cubicBezTo>
                <a:cubicBezTo>
                  <a:pt x="120710" y="183825"/>
                  <a:pt x="129458" y="201320"/>
                  <a:pt x="136455" y="229310"/>
                </a:cubicBezTo>
                <a:cubicBezTo>
                  <a:pt x="143453" y="246805"/>
                  <a:pt x="150451" y="273046"/>
                  <a:pt x="157448" y="308034"/>
                </a:cubicBezTo>
                <a:cubicBezTo>
                  <a:pt x="164446" y="315032"/>
                  <a:pt x="169694" y="322030"/>
                  <a:pt x="173193" y="329028"/>
                </a:cubicBezTo>
                <a:cubicBezTo>
                  <a:pt x="180191" y="315032"/>
                  <a:pt x="183690" y="306285"/>
                  <a:pt x="183690" y="302786"/>
                </a:cubicBezTo>
                <a:cubicBezTo>
                  <a:pt x="183690" y="281793"/>
                  <a:pt x="181940" y="267798"/>
                  <a:pt x="178441" y="260800"/>
                </a:cubicBezTo>
                <a:cubicBezTo>
                  <a:pt x="171444" y="236308"/>
                  <a:pt x="174943" y="217065"/>
                  <a:pt x="188938" y="203069"/>
                </a:cubicBezTo>
                <a:cubicBezTo>
                  <a:pt x="188938" y="199570"/>
                  <a:pt x="192437" y="194322"/>
                  <a:pt x="199435" y="187324"/>
                </a:cubicBezTo>
                <a:cubicBezTo>
                  <a:pt x="206432" y="201320"/>
                  <a:pt x="209931" y="208317"/>
                  <a:pt x="209931" y="208317"/>
                </a:cubicBezTo>
                <a:cubicBezTo>
                  <a:pt x="213430" y="225811"/>
                  <a:pt x="215179" y="250303"/>
                  <a:pt x="215179" y="281793"/>
                </a:cubicBezTo>
                <a:cubicBezTo>
                  <a:pt x="243170" y="274795"/>
                  <a:pt x="251917" y="260800"/>
                  <a:pt x="241421" y="239807"/>
                </a:cubicBezTo>
                <a:cubicBezTo>
                  <a:pt x="234423" y="232809"/>
                  <a:pt x="230924" y="225811"/>
                  <a:pt x="230924" y="218814"/>
                </a:cubicBezTo>
                <a:cubicBezTo>
                  <a:pt x="230924" y="204819"/>
                  <a:pt x="232674" y="194322"/>
                  <a:pt x="236172" y="187324"/>
                </a:cubicBezTo>
                <a:cubicBezTo>
                  <a:pt x="239671" y="197821"/>
                  <a:pt x="243170" y="207442"/>
                  <a:pt x="246669" y="216190"/>
                </a:cubicBezTo>
                <a:cubicBezTo>
                  <a:pt x="250168" y="224937"/>
                  <a:pt x="255416" y="234559"/>
                  <a:pt x="262414" y="245055"/>
                </a:cubicBezTo>
                <a:cubicBezTo>
                  <a:pt x="269412" y="231060"/>
                  <a:pt x="276409" y="220563"/>
                  <a:pt x="283407" y="213565"/>
                </a:cubicBezTo>
                <a:cubicBezTo>
                  <a:pt x="286906" y="220563"/>
                  <a:pt x="290405" y="225811"/>
                  <a:pt x="293904" y="229310"/>
                </a:cubicBezTo>
                <a:cubicBezTo>
                  <a:pt x="297402" y="232809"/>
                  <a:pt x="302651" y="238058"/>
                  <a:pt x="309648" y="245055"/>
                </a:cubicBezTo>
                <a:cubicBezTo>
                  <a:pt x="316646" y="224062"/>
                  <a:pt x="323644" y="206568"/>
                  <a:pt x="330641" y="192572"/>
                </a:cubicBezTo>
                <a:cubicBezTo>
                  <a:pt x="358632" y="206568"/>
                  <a:pt x="384874" y="218814"/>
                  <a:pt x="409366" y="229310"/>
                </a:cubicBezTo>
                <a:cubicBezTo>
                  <a:pt x="433858" y="239807"/>
                  <a:pt x="453101" y="260800"/>
                  <a:pt x="467097" y="292290"/>
                </a:cubicBezTo>
                <a:cubicBezTo>
                  <a:pt x="477593" y="313283"/>
                  <a:pt x="490714" y="333401"/>
                  <a:pt x="506459" y="352645"/>
                </a:cubicBezTo>
                <a:cubicBezTo>
                  <a:pt x="522204" y="371889"/>
                  <a:pt x="538823" y="390258"/>
                  <a:pt x="556317" y="407752"/>
                </a:cubicBezTo>
                <a:cubicBezTo>
                  <a:pt x="556317" y="411251"/>
                  <a:pt x="568563" y="419998"/>
                  <a:pt x="593055" y="433993"/>
                </a:cubicBezTo>
                <a:cubicBezTo>
                  <a:pt x="596554" y="437492"/>
                  <a:pt x="600053" y="439241"/>
                  <a:pt x="603552" y="439241"/>
                </a:cubicBezTo>
                <a:cubicBezTo>
                  <a:pt x="607051" y="439241"/>
                  <a:pt x="612299" y="440991"/>
                  <a:pt x="619297" y="444489"/>
                </a:cubicBezTo>
                <a:cubicBezTo>
                  <a:pt x="622796" y="447989"/>
                  <a:pt x="626294" y="448863"/>
                  <a:pt x="629793" y="447114"/>
                </a:cubicBezTo>
                <a:cubicBezTo>
                  <a:pt x="633292" y="445364"/>
                  <a:pt x="636791" y="446239"/>
                  <a:pt x="640290" y="449738"/>
                </a:cubicBezTo>
                <a:lnTo>
                  <a:pt x="687524" y="481228"/>
                </a:lnTo>
                <a:cubicBezTo>
                  <a:pt x="701519" y="488225"/>
                  <a:pt x="710267" y="495223"/>
                  <a:pt x="713765" y="502220"/>
                </a:cubicBezTo>
                <a:cubicBezTo>
                  <a:pt x="720763" y="512717"/>
                  <a:pt x="727761" y="524963"/>
                  <a:pt x="734759" y="538958"/>
                </a:cubicBezTo>
                <a:cubicBezTo>
                  <a:pt x="734759" y="535459"/>
                  <a:pt x="735633" y="533710"/>
                  <a:pt x="737383" y="533710"/>
                </a:cubicBezTo>
                <a:cubicBezTo>
                  <a:pt x="739132" y="533710"/>
                  <a:pt x="740007" y="531961"/>
                  <a:pt x="740007" y="528462"/>
                </a:cubicBezTo>
                <a:lnTo>
                  <a:pt x="750503" y="517965"/>
                </a:lnTo>
                <a:cubicBezTo>
                  <a:pt x="754002" y="517965"/>
                  <a:pt x="759251" y="521465"/>
                  <a:pt x="766248" y="528462"/>
                </a:cubicBezTo>
                <a:cubicBezTo>
                  <a:pt x="776745" y="545956"/>
                  <a:pt x="780244" y="561701"/>
                  <a:pt x="776745" y="575697"/>
                </a:cubicBezTo>
                <a:cubicBezTo>
                  <a:pt x="773246" y="582694"/>
                  <a:pt x="773246" y="591441"/>
                  <a:pt x="776745" y="601938"/>
                </a:cubicBezTo>
                <a:cubicBezTo>
                  <a:pt x="780244" y="612434"/>
                  <a:pt x="788991" y="619432"/>
                  <a:pt x="802986" y="622931"/>
                </a:cubicBezTo>
                <a:cubicBezTo>
                  <a:pt x="806485" y="622931"/>
                  <a:pt x="813483" y="628179"/>
                  <a:pt x="823979" y="638676"/>
                </a:cubicBezTo>
                <a:lnTo>
                  <a:pt x="808234" y="638676"/>
                </a:lnTo>
                <a:cubicBezTo>
                  <a:pt x="811733" y="656170"/>
                  <a:pt x="817856" y="672789"/>
                  <a:pt x="826603" y="688534"/>
                </a:cubicBezTo>
                <a:cubicBezTo>
                  <a:pt x="835351" y="704279"/>
                  <a:pt x="836225" y="717400"/>
                  <a:pt x="829228" y="727897"/>
                </a:cubicBezTo>
                <a:cubicBezTo>
                  <a:pt x="822230" y="745391"/>
                  <a:pt x="816982" y="761136"/>
                  <a:pt x="813483" y="775131"/>
                </a:cubicBezTo>
                <a:cubicBezTo>
                  <a:pt x="809984" y="789126"/>
                  <a:pt x="804736" y="803122"/>
                  <a:pt x="797738" y="817117"/>
                </a:cubicBezTo>
                <a:cubicBezTo>
                  <a:pt x="794239" y="820616"/>
                  <a:pt x="792490" y="824115"/>
                  <a:pt x="792490" y="827613"/>
                </a:cubicBezTo>
                <a:lnTo>
                  <a:pt x="792490" y="832862"/>
                </a:lnTo>
                <a:cubicBezTo>
                  <a:pt x="806485" y="850356"/>
                  <a:pt x="804736" y="869600"/>
                  <a:pt x="787242" y="890593"/>
                </a:cubicBezTo>
                <a:cubicBezTo>
                  <a:pt x="783743" y="894092"/>
                  <a:pt x="782868" y="898465"/>
                  <a:pt x="784617" y="903713"/>
                </a:cubicBezTo>
                <a:cubicBezTo>
                  <a:pt x="786366" y="908962"/>
                  <a:pt x="787242" y="915085"/>
                  <a:pt x="787242" y="922082"/>
                </a:cubicBezTo>
                <a:cubicBezTo>
                  <a:pt x="780244" y="946574"/>
                  <a:pt x="776745" y="958821"/>
                  <a:pt x="776745" y="958821"/>
                </a:cubicBezTo>
                <a:cubicBezTo>
                  <a:pt x="759251" y="965818"/>
                  <a:pt x="741756" y="965818"/>
                  <a:pt x="724262" y="958821"/>
                </a:cubicBezTo>
                <a:cubicBezTo>
                  <a:pt x="710267" y="955322"/>
                  <a:pt x="706768" y="943076"/>
                  <a:pt x="713765" y="922082"/>
                </a:cubicBezTo>
                <a:cubicBezTo>
                  <a:pt x="713765" y="915085"/>
                  <a:pt x="712891" y="909837"/>
                  <a:pt x="711142" y="906338"/>
                </a:cubicBezTo>
                <a:cubicBezTo>
                  <a:pt x="709392" y="902839"/>
                  <a:pt x="708517" y="899340"/>
                  <a:pt x="708517" y="895841"/>
                </a:cubicBezTo>
                <a:lnTo>
                  <a:pt x="698021" y="895841"/>
                </a:lnTo>
                <a:cubicBezTo>
                  <a:pt x="698021" y="902839"/>
                  <a:pt x="697146" y="908087"/>
                  <a:pt x="695397" y="911586"/>
                </a:cubicBezTo>
                <a:cubicBezTo>
                  <a:pt x="693647" y="915085"/>
                  <a:pt x="692773" y="920333"/>
                  <a:pt x="692773" y="927331"/>
                </a:cubicBezTo>
                <a:cubicBezTo>
                  <a:pt x="692773" y="937827"/>
                  <a:pt x="691898" y="948324"/>
                  <a:pt x="690148" y="958821"/>
                </a:cubicBezTo>
                <a:cubicBezTo>
                  <a:pt x="688399" y="969317"/>
                  <a:pt x="687524" y="979813"/>
                  <a:pt x="687524" y="990310"/>
                </a:cubicBezTo>
                <a:cubicBezTo>
                  <a:pt x="684025" y="1007804"/>
                  <a:pt x="692773" y="1023549"/>
                  <a:pt x="713765" y="1037545"/>
                </a:cubicBezTo>
                <a:cubicBezTo>
                  <a:pt x="752253" y="1055039"/>
                  <a:pt x="761000" y="1079531"/>
                  <a:pt x="740007" y="1111021"/>
                </a:cubicBezTo>
                <a:cubicBezTo>
                  <a:pt x="729510" y="1135512"/>
                  <a:pt x="727761" y="1153007"/>
                  <a:pt x="734759" y="1163503"/>
                </a:cubicBezTo>
                <a:cubicBezTo>
                  <a:pt x="741756" y="1180997"/>
                  <a:pt x="744380" y="1192369"/>
                  <a:pt x="742631" y="1197617"/>
                </a:cubicBezTo>
                <a:cubicBezTo>
                  <a:pt x="740882" y="1202865"/>
                  <a:pt x="729510" y="1210738"/>
                  <a:pt x="708517" y="1221234"/>
                </a:cubicBezTo>
                <a:lnTo>
                  <a:pt x="708517" y="1257972"/>
                </a:lnTo>
                <a:cubicBezTo>
                  <a:pt x="705019" y="1275466"/>
                  <a:pt x="702394" y="1293835"/>
                  <a:pt x="700645" y="1313079"/>
                </a:cubicBezTo>
                <a:cubicBezTo>
                  <a:pt x="698895" y="1332323"/>
                  <a:pt x="703269" y="1350692"/>
                  <a:pt x="713765" y="1368186"/>
                </a:cubicBezTo>
                <a:lnTo>
                  <a:pt x="713765" y="1399676"/>
                </a:lnTo>
                <a:lnTo>
                  <a:pt x="719014" y="1399676"/>
                </a:lnTo>
                <a:cubicBezTo>
                  <a:pt x="712016" y="1420669"/>
                  <a:pt x="708517" y="1434664"/>
                  <a:pt x="708517" y="1441662"/>
                </a:cubicBezTo>
                <a:cubicBezTo>
                  <a:pt x="708517" y="1455657"/>
                  <a:pt x="710267" y="1464404"/>
                  <a:pt x="713765" y="1467903"/>
                </a:cubicBezTo>
                <a:cubicBezTo>
                  <a:pt x="717264" y="1464404"/>
                  <a:pt x="720763" y="1461780"/>
                  <a:pt x="724262" y="1460031"/>
                </a:cubicBezTo>
                <a:cubicBezTo>
                  <a:pt x="727761" y="1458281"/>
                  <a:pt x="731260" y="1455657"/>
                  <a:pt x="734759" y="1452158"/>
                </a:cubicBezTo>
                <a:cubicBezTo>
                  <a:pt x="734759" y="1448660"/>
                  <a:pt x="735633" y="1446910"/>
                  <a:pt x="737383" y="1446910"/>
                </a:cubicBezTo>
                <a:cubicBezTo>
                  <a:pt x="739132" y="1446910"/>
                  <a:pt x="740007" y="1445161"/>
                  <a:pt x="740007" y="1441662"/>
                </a:cubicBezTo>
                <a:cubicBezTo>
                  <a:pt x="743506" y="1466154"/>
                  <a:pt x="731260" y="1481898"/>
                  <a:pt x="703269" y="1488896"/>
                </a:cubicBezTo>
                <a:cubicBezTo>
                  <a:pt x="703269" y="1502892"/>
                  <a:pt x="704144" y="1516012"/>
                  <a:pt x="705893" y="1528258"/>
                </a:cubicBezTo>
                <a:cubicBezTo>
                  <a:pt x="707642" y="1540504"/>
                  <a:pt x="708517" y="1555374"/>
                  <a:pt x="708517" y="1572869"/>
                </a:cubicBezTo>
                <a:cubicBezTo>
                  <a:pt x="694522" y="1590363"/>
                  <a:pt x="696271" y="1604358"/>
                  <a:pt x="713765" y="1614855"/>
                </a:cubicBezTo>
                <a:cubicBezTo>
                  <a:pt x="713765" y="1621852"/>
                  <a:pt x="712016" y="1627101"/>
                  <a:pt x="708517" y="1630600"/>
                </a:cubicBezTo>
                <a:cubicBezTo>
                  <a:pt x="705019" y="1634099"/>
                  <a:pt x="703269" y="1639347"/>
                  <a:pt x="703269" y="1646345"/>
                </a:cubicBezTo>
                <a:cubicBezTo>
                  <a:pt x="703269" y="1649843"/>
                  <a:pt x="710267" y="1655091"/>
                  <a:pt x="724262" y="1662089"/>
                </a:cubicBezTo>
                <a:cubicBezTo>
                  <a:pt x="720763" y="1651593"/>
                  <a:pt x="719014" y="1642846"/>
                  <a:pt x="719014" y="1635848"/>
                </a:cubicBezTo>
                <a:cubicBezTo>
                  <a:pt x="719014" y="1628850"/>
                  <a:pt x="717264" y="1621852"/>
                  <a:pt x="713765" y="1614855"/>
                </a:cubicBezTo>
                <a:cubicBezTo>
                  <a:pt x="724262" y="1597361"/>
                  <a:pt x="722513" y="1583365"/>
                  <a:pt x="708517" y="1572869"/>
                </a:cubicBezTo>
                <a:lnTo>
                  <a:pt x="719014" y="1562372"/>
                </a:lnTo>
                <a:cubicBezTo>
                  <a:pt x="722513" y="1551876"/>
                  <a:pt x="725137" y="1542254"/>
                  <a:pt x="726886" y="1533507"/>
                </a:cubicBezTo>
                <a:cubicBezTo>
                  <a:pt x="728636" y="1524760"/>
                  <a:pt x="731260" y="1515137"/>
                  <a:pt x="734759" y="1504641"/>
                </a:cubicBezTo>
                <a:cubicBezTo>
                  <a:pt x="738257" y="1501142"/>
                  <a:pt x="741756" y="1499393"/>
                  <a:pt x="745255" y="1499393"/>
                </a:cubicBezTo>
                <a:lnTo>
                  <a:pt x="750503" y="1504641"/>
                </a:lnTo>
                <a:cubicBezTo>
                  <a:pt x="743506" y="1518636"/>
                  <a:pt x="742631" y="1530882"/>
                  <a:pt x="747879" y="1541379"/>
                </a:cubicBezTo>
                <a:cubicBezTo>
                  <a:pt x="753128" y="1551876"/>
                  <a:pt x="757501" y="1562372"/>
                  <a:pt x="761000" y="1572869"/>
                </a:cubicBezTo>
                <a:cubicBezTo>
                  <a:pt x="767998" y="1600860"/>
                  <a:pt x="761000" y="1634099"/>
                  <a:pt x="740007" y="1672586"/>
                </a:cubicBezTo>
                <a:cubicBezTo>
                  <a:pt x="750503" y="1679584"/>
                  <a:pt x="755752" y="1686581"/>
                  <a:pt x="755752" y="1693579"/>
                </a:cubicBezTo>
                <a:cubicBezTo>
                  <a:pt x="755752" y="1700577"/>
                  <a:pt x="755752" y="1709324"/>
                  <a:pt x="755752" y="1719820"/>
                </a:cubicBezTo>
                <a:lnTo>
                  <a:pt x="740007" y="1861524"/>
                </a:lnTo>
                <a:cubicBezTo>
                  <a:pt x="740007" y="1868521"/>
                  <a:pt x="740882" y="1874644"/>
                  <a:pt x="742631" y="1879893"/>
                </a:cubicBezTo>
                <a:cubicBezTo>
                  <a:pt x="744380" y="1885141"/>
                  <a:pt x="745255" y="1891264"/>
                  <a:pt x="745255" y="1898262"/>
                </a:cubicBezTo>
                <a:cubicBezTo>
                  <a:pt x="745255" y="1901761"/>
                  <a:pt x="746130" y="1904385"/>
                  <a:pt x="747879" y="1906134"/>
                </a:cubicBezTo>
                <a:cubicBezTo>
                  <a:pt x="749629" y="1907884"/>
                  <a:pt x="750503" y="1910508"/>
                  <a:pt x="750503" y="1914006"/>
                </a:cubicBezTo>
                <a:cubicBezTo>
                  <a:pt x="747005" y="1931501"/>
                  <a:pt x="741756" y="1954243"/>
                  <a:pt x="734759" y="1982234"/>
                </a:cubicBezTo>
                <a:cubicBezTo>
                  <a:pt x="741756" y="1985733"/>
                  <a:pt x="745255" y="1987482"/>
                  <a:pt x="745255" y="1987482"/>
                </a:cubicBezTo>
                <a:cubicBezTo>
                  <a:pt x="752253" y="1983984"/>
                  <a:pt x="761000" y="1976986"/>
                  <a:pt x="771497" y="1966489"/>
                </a:cubicBezTo>
                <a:cubicBezTo>
                  <a:pt x="781993" y="1994480"/>
                  <a:pt x="792490" y="2022471"/>
                  <a:pt x="802986" y="2050462"/>
                </a:cubicBezTo>
                <a:cubicBezTo>
                  <a:pt x="813483" y="2078452"/>
                  <a:pt x="825729" y="2106443"/>
                  <a:pt x="839724" y="2134434"/>
                </a:cubicBezTo>
                <a:cubicBezTo>
                  <a:pt x="846722" y="2113441"/>
                  <a:pt x="850221" y="2102944"/>
                  <a:pt x="850221" y="2102944"/>
                </a:cubicBezTo>
                <a:cubicBezTo>
                  <a:pt x="853719" y="2109942"/>
                  <a:pt x="856344" y="2114316"/>
                  <a:pt x="858093" y="2116065"/>
                </a:cubicBezTo>
                <a:cubicBezTo>
                  <a:pt x="859842" y="2117815"/>
                  <a:pt x="862467" y="2122188"/>
                  <a:pt x="865965" y="2129186"/>
                </a:cubicBezTo>
                <a:cubicBezTo>
                  <a:pt x="869464" y="2132685"/>
                  <a:pt x="871214" y="2136184"/>
                  <a:pt x="871214" y="2139682"/>
                </a:cubicBezTo>
                <a:cubicBezTo>
                  <a:pt x="878211" y="2160675"/>
                  <a:pt x="885209" y="2182543"/>
                  <a:pt x="892207" y="2205286"/>
                </a:cubicBezTo>
                <a:cubicBezTo>
                  <a:pt x="899205" y="2228028"/>
                  <a:pt x="906202" y="2251646"/>
                  <a:pt x="913200" y="2276138"/>
                </a:cubicBezTo>
                <a:cubicBezTo>
                  <a:pt x="920198" y="2300630"/>
                  <a:pt x="932444" y="2314625"/>
                  <a:pt x="949938" y="2318124"/>
                </a:cubicBezTo>
                <a:cubicBezTo>
                  <a:pt x="953437" y="2318124"/>
                  <a:pt x="960434" y="2323372"/>
                  <a:pt x="970931" y="2333869"/>
                </a:cubicBezTo>
                <a:cubicBezTo>
                  <a:pt x="998922" y="2351363"/>
                  <a:pt x="1025163" y="2358361"/>
                  <a:pt x="1049655" y="2354862"/>
                </a:cubicBezTo>
                <a:cubicBezTo>
                  <a:pt x="1067149" y="2351363"/>
                  <a:pt x="1084644" y="2350488"/>
                  <a:pt x="1102138" y="2352238"/>
                </a:cubicBezTo>
                <a:cubicBezTo>
                  <a:pt x="1119632" y="2353987"/>
                  <a:pt x="1137126" y="2354862"/>
                  <a:pt x="1154621" y="2354862"/>
                </a:cubicBezTo>
                <a:cubicBezTo>
                  <a:pt x="1140625" y="2361859"/>
                  <a:pt x="1121382" y="2365358"/>
                  <a:pt x="1096890" y="2365358"/>
                </a:cubicBezTo>
                <a:lnTo>
                  <a:pt x="1096890" y="2375855"/>
                </a:lnTo>
                <a:cubicBezTo>
                  <a:pt x="1103887" y="2379354"/>
                  <a:pt x="1112634" y="2381103"/>
                  <a:pt x="1123131" y="2381103"/>
                </a:cubicBezTo>
                <a:cubicBezTo>
                  <a:pt x="1179113" y="2374105"/>
                  <a:pt x="1235094" y="2368857"/>
                  <a:pt x="1291076" y="2365358"/>
                </a:cubicBezTo>
                <a:cubicBezTo>
                  <a:pt x="1347057" y="2361859"/>
                  <a:pt x="1404788" y="2356611"/>
                  <a:pt x="1464269" y="2349613"/>
                </a:cubicBezTo>
                <a:cubicBezTo>
                  <a:pt x="1474766" y="2349613"/>
                  <a:pt x="1485262" y="2350488"/>
                  <a:pt x="1495758" y="2352238"/>
                </a:cubicBezTo>
                <a:cubicBezTo>
                  <a:pt x="1506255" y="2353987"/>
                  <a:pt x="1518501" y="2354862"/>
                  <a:pt x="1532496" y="2354862"/>
                </a:cubicBezTo>
                <a:cubicBezTo>
                  <a:pt x="1570984" y="2347864"/>
                  <a:pt x="1611221" y="2340866"/>
                  <a:pt x="1653207" y="2333869"/>
                </a:cubicBezTo>
                <a:cubicBezTo>
                  <a:pt x="1695193" y="2326871"/>
                  <a:pt x="1737179" y="2319873"/>
                  <a:pt x="1779165" y="2312876"/>
                </a:cubicBezTo>
                <a:cubicBezTo>
                  <a:pt x="1793161" y="2309377"/>
                  <a:pt x="1807156" y="2307627"/>
                  <a:pt x="1821152" y="2307627"/>
                </a:cubicBezTo>
                <a:cubicBezTo>
                  <a:pt x="1835147" y="2307627"/>
                  <a:pt x="1850892" y="2305878"/>
                  <a:pt x="1868386" y="2302379"/>
                </a:cubicBezTo>
                <a:lnTo>
                  <a:pt x="1868386" y="2318124"/>
                </a:lnTo>
                <a:cubicBezTo>
                  <a:pt x="1854391" y="2325122"/>
                  <a:pt x="1840395" y="2331244"/>
                  <a:pt x="1826400" y="2336493"/>
                </a:cubicBezTo>
                <a:cubicBezTo>
                  <a:pt x="1812404" y="2341741"/>
                  <a:pt x="1796660" y="2347864"/>
                  <a:pt x="1779165" y="2354862"/>
                </a:cubicBezTo>
                <a:cubicBezTo>
                  <a:pt x="1779165" y="2358361"/>
                  <a:pt x="1778291" y="2362734"/>
                  <a:pt x="1776541" y="2367982"/>
                </a:cubicBezTo>
                <a:cubicBezTo>
                  <a:pt x="1774792" y="2373231"/>
                  <a:pt x="1773917" y="2379354"/>
                  <a:pt x="1773917" y="2386351"/>
                </a:cubicBezTo>
                <a:cubicBezTo>
                  <a:pt x="1766919" y="2407344"/>
                  <a:pt x="1773917" y="2416092"/>
                  <a:pt x="1794910" y="2412593"/>
                </a:cubicBezTo>
                <a:cubicBezTo>
                  <a:pt x="1819402" y="2409094"/>
                  <a:pt x="1843894" y="2407344"/>
                  <a:pt x="1868386" y="2407344"/>
                </a:cubicBezTo>
                <a:cubicBezTo>
                  <a:pt x="1892878" y="2407344"/>
                  <a:pt x="1917370" y="2405595"/>
                  <a:pt x="1941862" y="2402096"/>
                </a:cubicBezTo>
                <a:cubicBezTo>
                  <a:pt x="2022336" y="2391600"/>
                  <a:pt x="2097561" y="2393349"/>
                  <a:pt x="2167538" y="2407344"/>
                </a:cubicBezTo>
                <a:lnTo>
                  <a:pt x="2167538" y="2412593"/>
                </a:lnTo>
                <a:cubicBezTo>
                  <a:pt x="2157041" y="2416092"/>
                  <a:pt x="2145670" y="2418716"/>
                  <a:pt x="2133424" y="2420465"/>
                </a:cubicBezTo>
                <a:cubicBezTo>
                  <a:pt x="2121178" y="2422214"/>
                  <a:pt x="2109807" y="2426588"/>
                  <a:pt x="2099310" y="2433586"/>
                </a:cubicBezTo>
                <a:cubicBezTo>
                  <a:pt x="2074818" y="2440583"/>
                  <a:pt x="2051201" y="2448456"/>
                  <a:pt x="2028459" y="2457203"/>
                </a:cubicBezTo>
                <a:cubicBezTo>
                  <a:pt x="2005716" y="2465950"/>
                  <a:pt x="1982099" y="2475572"/>
                  <a:pt x="1957607" y="2486069"/>
                </a:cubicBezTo>
                <a:cubicBezTo>
                  <a:pt x="1968103" y="2496565"/>
                  <a:pt x="1977725" y="2507062"/>
                  <a:pt x="1986472" y="2517558"/>
                </a:cubicBezTo>
                <a:cubicBezTo>
                  <a:pt x="1995219" y="2528055"/>
                  <a:pt x="2003092" y="2538551"/>
                  <a:pt x="2010090" y="2549048"/>
                </a:cubicBezTo>
                <a:cubicBezTo>
                  <a:pt x="2013588" y="2545549"/>
                  <a:pt x="2015338" y="2542050"/>
                  <a:pt x="2015338" y="2538551"/>
                </a:cubicBezTo>
                <a:cubicBezTo>
                  <a:pt x="2025834" y="2524556"/>
                  <a:pt x="2036331" y="2522807"/>
                  <a:pt x="2046827" y="2533303"/>
                </a:cubicBezTo>
                <a:cubicBezTo>
                  <a:pt x="2053825" y="2533303"/>
                  <a:pt x="2057324" y="2540301"/>
                  <a:pt x="2057324" y="2554296"/>
                </a:cubicBezTo>
                <a:cubicBezTo>
                  <a:pt x="2064322" y="2568292"/>
                  <a:pt x="2069570" y="2575289"/>
                  <a:pt x="2073069" y="2575289"/>
                </a:cubicBezTo>
                <a:cubicBezTo>
                  <a:pt x="2094062" y="2575289"/>
                  <a:pt x="2109807" y="2577039"/>
                  <a:pt x="2120303" y="2580538"/>
                </a:cubicBezTo>
                <a:lnTo>
                  <a:pt x="2083565" y="2580538"/>
                </a:lnTo>
                <a:lnTo>
                  <a:pt x="2073069" y="2591034"/>
                </a:lnTo>
                <a:cubicBezTo>
                  <a:pt x="2073069" y="2598032"/>
                  <a:pt x="2076568" y="2601531"/>
                  <a:pt x="2083565" y="2601531"/>
                </a:cubicBezTo>
                <a:cubicBezTo>
                  <a:pt x="2101060" y="2594533"/>
                  <a:pt x="2118554" y="2595408"/>
                  <a:pt x="2136048" y="2604155"/>
                </a:cubicBezTo>
                <a:cubicBezTo>
                  <a:pt x="2153542" y="2612902"/>
                  <a:pt x="2171036" y="2617276"/>
                  <a:pt x="2188531" y="2617276"/>
                </a:cubicBezTo>
                <a:cubicBezTo>
                  <a:pt x="2216522" y="2617276"/>
                  <a:pt x="2244513" y="2618150"/>
                  <a:pt x="2272503" y="2619900"/>
                </a:cubicBezTo>
                <a:cubicBezTo>
                  <a:pt x="2300494" y="2621649"/>
                  <a:pt x="2328485" y="2622524"/>
                  <a:pt x="2356476" y="2622524"/>
                </a:cubicBezTo>
                <a:cubicBezTo>
                  <a:pt x="2366972" y="2622524"/>
                  <a:pt x="2373970" y="2620774"/>
                  <a:pt x="2377469" y="2617276"/>
                </a:cubicBezTo>
                <a:cubicBezTo>
                  <a:pt x="2394963" y="2603280"/>
                  <a:pt x="2409833" y="2600656"/>
                  <a:pt x="2422079" y="2609403"/>
                </a:cubicBezTo>
                <a:cubicBezTo>
                  <a:pt x="2434325" y="2618150"/>
                  <a:pt x="2447446" y="2627772"/>
                  <a:pt x="2461441" y="2638269"/>
                </a:cubicBezTo>
                <a:cubicBezTo>
                  <a:pt x="2464940" y="2641767"/>
                  <a:pt x="2466689" y="2645266"/>
                  <a:pt x="2466689" y="2648765"/>
                </a:cubicBezTo>
                <a:cubicBezTo>
                  <a:pt x="2463191" y="2648765"/>
                  <a:pt x="2457942" y="2652264"/>
                  <a:pt x="2450945" y="2659262"/>
                </a:cubicBezTo>
                <a:cubicBezTo>
                  <a:pt x="2440448" y="2659262"/>
                  <a:pt x="2428202" y="2662761"/>
                  <a:pt x="2414207" y="2669758"/>
                </a:cubicBezTo>
                <a:cubicBezTo>
                  <a:pt x="2393213" y="2669758"/>
                  <a:pt x="2389715" y="2676756"/>
                  <a:pt x="2403710" y="2690751"/>
                </a:cubicBezTo>
                <a:cubicBezTo>
                  <a:pt x="2410708" y="2697749"/>
                  <a:pt x="2415957" y="2704747"/>
                  <a:pt x="2419455" y="2711744"/>
                </a:cubicBezTo>
                <a:cubicBezTo>
                  <a:pt x="2422954" y="2718742"/>
                  <a:pt x="2428202" y="2725740"/>
                  <a:pt x="2435200" y="2732738"/>
                </a:cubicBezTo>
                <a:lnTo>
                  <a:pt x="2435200" y="2737986"/>
                </a:lnTo>
                <a:cubicBezTo>
                  <a:pt x="2435200" y="2741485"/>
                  <a:pt x="2434325" y="2743234"/>
                  <a:pt x="2432576" y="2743234"/>
                </a:cubicBezTo>
                <a:cubicBezTo>
                  <a:pt x="2430826" y="2743234"/>
                  <a:pt x="2429951" y="2744983"/>
                  <a:pt x="2429951" y="2748482"/>
                </a:cubicBezTo>
                <a:cubicBezTo>
                  <a:pt x="2415957" y="2730988"/>
                  <a:pt x="2403710" y="2732738"/>
                  <a:pt x="2393213" y="2753731"/>
                </a:cubicBezTo>
                <a:cubicBezTo>
                  <a:pt x="2386216" y="2764227"/>
                  <a:pt x="2370471" y="2769476"/>
                  <a:pt x="2345979" y="2769476"/>
                </a:cubicBezTo>
                <a:cubicBezTo>
                  <a:pt x="2314490" y="2762478"/>
                  <a:pt x="2289998" y="2767726"/>
                  <a:pt x="2272503" y="2785220"/>
                </a:cubicBezTo>
                <a:cubicBezTo>
                  <a:pt x="2269005" y="2785220"/>
                  <a:pt x="2266380" y="2786095"/>
                  <a:pt x="2264631" y="2787844"/>
                </a:cubicBezTo>
                <a:cubicBezTo>
                  <a:pt x="2262881" y="2789594"/>
                  <a:pt x="2260257" y="2790468"/>
                  <a:pt x="2256759" y="2790468"/>
                </a:cubicBezTo>
                <a:cubicBezTo>
                  <a:pt x="2246262" y="2783471"/>
                  <a:pt x="2240139" y="2782596"/>
                  <a:pt x="2238390" y="2787844"/>
                </a:cubicBezTo>
                <a:cubicBezTo>
                  <a:pt x="2236640" y="2793093"/>
                  <a:pt x="2234016" y="2799216"/>
                  <a:pt x="2230517" y="2806213"/>
                </a:cubicBezTo>
                <a:cubicBezTo>
                  <a:pt x="2220021" y="2802715"/>
                  <a:pt x="2204276" y="2800965"/>
                  <a:pt x="2183282" y="2800965"/>
                </a:cubicBezTo>
                <a:lnTo>
                  <a:pt x="2172786" y="2811462"/>
                </a:lnTo>
                <a:cubicBezTo>
                  <a:pt x="2176285" y="2839452"/>
                  <a:pt x="2165788" y="2860446"/>
                  <a:pt x="2141296" y="2874441"/>
                </a:cubicBezTo>
                <a:cubicBezTo>
                  <a:pt x="2137798" y="2877940"/>
                  <a:pt x="2135173" y="2881438"/>
                  <a:pt x="2133424" y="2884938"/>
                </a:cubicBezTo>
                <a:cubicBezTo>
                  <a:pt x="2131675" y="2888436"/>
                  <a:pt x="2127301" y="2893685"/>
                  <a:pt x="2120303" y="2900683"/>
                </a:cubicBezTo>
                <a:cubicBezTo>
                  <a:pt x="2109807" y="2911179"/>
                  <a:pt x="2094062" y="2918176"/>
                  <a:pt x="2073069" y="2921676"/>
                </a:cubicBezTo>
                <a:cubicBezTo>
                  <a:pt x="2052076" y="2925174"/>
                  <a:pt x="2034582" y="2923425"/>
                  <a:pt x="2020586" y="2916427"/>
                </a:cubicBezTo>
                <a:cubicBezTo>
                  <a:pt x="2006591" y="2909429"/>
                  <a:pt x="1993470" y="2905931"/>
                  <a:pt x="1981224" y="2905931"/>
                </a:cubicBezTo>
                <a:cubicBezTo>
                  <a:pt x="1968978" y="2905931"/>
                  <a:pt x="1957607" y="2904181"/>
                  <a:pt x="1947110" y="2900683"/>
                </a:cubicBezTo>
                <a:lnTo>
                  <a:pt x="1936614" y="2900683"/>
                </a:lnTo>
                <a:lnTo>
                  <a:pt x="1842145" y="2869193"/>
                </a:lnTo>
                <a:cubicBezTo>
                  <a:pt x="1824650" y="2862195"/>
                  <a:pt x="1807156" y="2864819"/>
                  <a:pt x="1789662" y="2877065"/>
                </a:cubicBezTo>
                <a:cubicBezTo>
                  <a:pt x="1772168" y="2889311"/>
                  <a:pt x="1761671" y="2904181"/>
                  <a:pt x="1758172" y="2921676"/>
                </a:cubicBezTo>
                <a:cubicBezTo>
                  <a:pt x="1758172" y="2928673"/>
                  <a:pt x="1747676" y="2939170"/>
                  <a:pt x="1726683" y="2953165"/>
                </a:cubicBezTo>
                <a:lnTo>
                  <a:pt x="1663703" y="2984655"/>
                </a:lnTo>
                <a:cubicBezTo>
                  <a:pt x="1635713" y="2995151"/>
                  <a:pt x="1609471" y="3003898"/>
                  <a:pt x="1584979" y="3010896"/>
                </a:cubicBezTo>
                <a:cubicBezTo>
                  <a:pt x="1560487" y="3017894"/>
                  <a:pt x="1534246" y="3017894"/>
                  <a:pt x="1506255" y="3010896"/>
                </a:cubicBezTo>
                <a:cubicBezTo>
                  <a:pt x="1499257" y="3010896"/>
                  <a:pt x="1494009" y="3011771"/>
                  <a:pt x="1490510" y="3013521"/>
                </a:cubicBezTo>
                <a:cubicBezTo>
                  <a:pt x="1487012" y="3015270"/>
                  <a:pt x="1481763" y="3016144"/>
                  <a:pt x="1474766" y="3016144"/>
                </a:cubicBezTo>
                <a:cubicBezTo>
                  <a:pt x="1457271" y="3023142"/>
                  <a:pt x="1439777" y="3029265"/>
                  <a:pt x="1422283" y="3034513"/>
                </a:cubicBezTo>
                <a:cubicBezTo>
                  <a:pt x="1404788" y="3039761"/>
                  <a:pt x="1387294" y="3042386"/>
                  <a:pt x="1369800" y="3042386"/>
                </a:cubicBezTo>
                <a:cubicBezTo>
                  <a:pt x="1299823" y="3038887"/>
                  <a:pt x="1229846" y="3036263"/>
                  <a:pt x="1159869" y="3034513"/>
                </a:cubicBezTo>
                <a:cubicBezTo>
                  <a:pt x="1089892" y="3032764"/>
                  <a:pt x="1019915" y="3030140"/>
                  <a:pt x="949938" y="3026641"/>
                </a:cubicBezTo>
                <a:cubicBezTo>
                  <a:pt x="932444" y="3026641"/>
                  <a:pt x="914075" y="3024891"/>
                  <a:pt x="894831" y="3021393"/>
                </a:cubicBezTo>
                <a:cubicBezTo>
                  <a:pt x="875587" y="3017894"/>
                  <a:pt x="857218" y="3016144"/>
                  <a:pt x="839724" y="3016144"/>
                </a:cubicBezTo>
                <a:cubicBezTo>
                  <a:pt x="822230" y="3012646"/>
                  <a:pt x="805611" y="3011771"/>
                  <a:pt x="789866" y="3013521"/>
                </a:cubicBezTo>
                <a:cubicBezTo>
                  <a:pt x="774121" y="3015270"/>
                  <a:pt x="757501" y="3017894"/>
                  <a:pt x="740007" y="3021393"/>
                </a:cubicBezTo>
                <a:cubicBezTo>
                  <a:pt x="733009" y="3014395"/>
                  <a:pt x="726011" y="3009147"/>
                  <a:pt x="719014" y="3005648"/>
                </a:cubicBezTo>
                <a:cubicBezTo>
                  <a:pt x="708517" y="3005648"/>
                  <a:pt x="698021" y="3004773"/>
                  <a:pt x="687524" y="3003024"/>
                </a:cubicBezTo>
                <a:cubicBezTo>
                  <a:pt x="677028" y="3001274"/>
                  <a:pt x="666531" y="3000400"/>
                  <a:pt x="656034" y="3000400"/>
                </a:cubicBezTo>
                <a:cubicBezTo>
                  <a:pt x="628044" y="3003898"/>
                  <a:pt x="603552" y="3001274"/>
                  <a:pt x="582559" y="2992527"/>
                </a:cubicBezTo>
                <a:cubicBezTo>
                  <a:pt x="561565" y="2983780"/>
                  <a:pt x="540573" y="2974158"/>
                  <a:pt x="519579" y="2963662"/>
                </a:cubicBezTo>
                <a:cubicBezTo>
                  <a:pt x="512582" y="2963662"/>
                  <a:pt x="509083" y="2958413"/>
                  <a:pt x="509083" y="2947917"/>
                </a:cubicBezTo>
                <a:cubicBezTo>
                  <a:pt x="502085" y="2944418"/>
                  <a:pt x="497712" y="2940919"/>
                  <a:pt x="495962" y="2937421"/>
                </a:cubicBezTo>
                <a:cubicBezTo>
                  <a:pt x="494213" y="2933921"/>
                  <a:pt x="491588" y="2930423"/>
                  <a:pt x="488090" y="2926923"/>
                </a:cubicBezTo>
                <a:lnTo>
                  <a:pt x="482842" y="2932172"/>
                </a:lnTo>
                <a:cubicBezTo>
                  <a:pt x="482842" y="2935671"/>
                  <a:pt x="483716" y="2939170"/>
                  <a:pt x="485466" y="2942668"/>
                </a:cubicBezTo>
                <a:cubicBezTo>
                  <a:pt x="487215" y="2946168"/>
                  <a:pt x="488090" y="2951416"/>
                  <a:pt x="488090" y="2958413"/>
                </a:cubicBezTo>
                <a:cubicBezTo>
                  <a:pt x="484591" y="2958413"/>
                  <a:pt x="481092" y="2959288"/>
                  <a:pt x="477593" y="2961038"/>
                </a:cubicBezTo>
                <a:cubicBezTo>
                  <a:pt x="474094" y="2962787"/>
                  <a:pt x="468846" y="2963662"/>
                  <a:pt x="461848" y="2963662"/>
                </a:cubicBezTo>
                <a:cubicBezTo>
                  <a:pt x="458350" y="2960163"/>
                  <a:pt x="453101" y="2951416"/>
                  <a:pt x="446104" y="2937421"/>
                </a:cubicBezTo>
                <a:cubicBezTo>
                  <a:pt x="439106" y="2944418"/>
                  <a:pt x="433858" y="2949666"/>
                  <a:pt x="430359" y="2953165"/>
                </a:cubicBezTo>
                <a:cubicBezTo>
                  <a:pt x="426860" y="2956664"/>
                  <a:pt x="421611" y="2960163"/>
                  <a:pt x="414614" y="2963662"/>
                </a:cubicBezTo>
                <a:cubicBezTo>
                  <a:pt x="414614" y="2967161"/>
                  <a:pt x="416363" y="2968910"/>
                  <a:pt x="419862" y="2968910"/>
                </a:cubicBezTo>
                <a:cubicBezTo>
                  <a:pt x="440855" y="2968910"/>
                  <a:pt x="456600" y="2967161"/>
                  <a:pt x="467097" y="2963662"/>
                </a:cubicBezTo>
                <a:cubicBezTo>
                  <a:pt x="463598" y="2970659"/>
                  <a:pt x="461848" y="2975908"/>
                  <a:pt x="461848" y="2979406"/>
                </a:cubicBezTo>
                <a:cubicBezTo>
                  <a:pt x="461848" y="2982906"/>
                  <a:pt x="460099" y="2988153"/>
                  <a:pt x="456600" y="2995151"/>
                </a:cubicBezTo>
                <a:cubicBezTo>
                  <a:pt x="442605" y="2984655"/>
                  <a:pt x="431233" y="2982031"/>
                  <a:pt x="422486" y="2987279"/>
                </a:cubicBezTo>
                <a:cubicBezTo>
                  <a:pt x="413739" y="2992527"/>
                  <a:pt x="404117" y="2996901"/>
                  <a:pt x="393621" y="3000400"/>
                </a:cubicBezTo>
                <a:cubicBezTo>
                  <a:pt x="379625" y="3003898"/>
                  <a:pt x="365630" y="3005648"/>
                  <a:pt x="351634" y="3005648"/>
                </a:cubicBezTo>
                <a:cubicBezTo>
                  <a:pt x="337639" y="3005648"/>
                  <a:pt x="323644" y="3007397"/>
                  <a:pt x="309648" y="3010896"/>
                </a:cubicBezTo>
                <a:lnTo>
                  <a:pt x="309648" y="3005648"/>
                </a:lnTo>
                <a:cubicBezTo>
                  <a:pt x="316646" y="2998650"/>
                  <a:pt x="321894" y="2991653"/>
                  <a:pt x="325393" y="2984655"/>
                </a:cubicBezTo>
                <a:cubicBezTo>
                  <a:pt x="321894" y="2984655"/>
                  <a:pt x="319270" y="2985530"/>
                  <a:pt x="317521" y="2987279"/>
                </a:cubicBezTo>
                <a:cubicBezTo>
                  <a:pt x="315771" y="2989028"/>
                  <a:pt x="313147" y="2989903"/>
                  <a:pt x="309648" y="2989903"/>
                </a:cubicBezTo>
                <a:lnTo>
                  <a:pt x="304400" y="2989903"/>
                </a:lnTo>
                <a:cubicBezTo>
                  <a:pt x="297402" y="2979406"/>
                  <a:pt x="291717" y="2971097"/>
                  <a:pt x="287343" y="2964974"/>
                </a:cubicBezTo>
                <a:lnTo>
                  <a:pt x="278159" y="2953165"/>
                </a:lnTo>
                <a:lnTo>
                  <a:pt x="288655" y="2947917"/>
                </a:lnTo>
                <a:cubicBezTo>
                  <a:pt x="274660" y="2940919"/>
                  <a:pt x="257166" y="2930423"/>
                  <a:pt x="236172" y="2916427"/>
                </a:cubicBezTo>
                <a:cubicBezTo>
                  <a:pt x="232674" y="2926923"/>
                  <a:pt x="230924" y="2937421"/>
                  <a:pt x="230924" y="2947917"/>
                </a:cubicBezTo>
                <a:cubicBezTo>
                  <a:pt x="230924" y="2954915"/>
                  <a:pt x="231799" y="2961912"/>
                  <a:pt x="233548" y="2968910"/>
                </a:cubicBezTo>
                <a:cubicBezTo>
                  <a:pt x="235298" y="2975908"/>
                  <a:pt x="230924" y="2982906"/>
                  <a:pt x="220428" y="2989903"/>
                </a:cubicBezTo>
                <a:cubicBezTo>
                  <a:pt x="220428" y="2996901"/>
                  <a:pt x="220428" y="3000400"/>
                  <a:pt x="220428" y="3000400"/>
                </a:cubicBezTo>
                <a:cubicBezTo>
                  <a:pt x="227425" y="3021393"/>
                  <a:pt x="223927" y="3031889"/>
                  <a:pt x="209931" y="3031889"/>
                </a:cubicBezTo>
                <a:cubicBezTo>
                  <a:pt x="195936" y="3031889"/>
                  <a:pt x="185439" y="3033638"/>
                  <a:pt x="178441" y="3037138"/>
                </a:cubicBezTo>
                <a:cubicBezTo>
                  <a:pt x="171444" y="3040636"/>
                  <a:pt x="165321" y="3043261"/>
                  <a:pt x="160072" y="3045010"/>
                </a:cubicBezTo>
                <a:cubicBezTo>
                  <a:pt x="154824" y="3046759"/>
                  <a:pt x="148701" y="3051133"/>
                  <a:pt x="141704" y="3058131"/>
                </a:cubicBezTo>
                <a:cubicBezTo>
                  <a:pt x="124209" y="3068627"/>
                  <a:pt x="111963" y="3066878"/>
                  <a:pt x="104966" y="3052882"/>
                </a:cubicBezTo>
                <a:cubicBezTo>
                  <a:pt x="104966" y="3052882"/>
                  <a:pt x="101467" y="3049383"/>
                  <a:pt x="94469" y="3042386"/>
                </a:cubicBezTo>
                <a:cubicBezTo>
                  <a:pt x="87471" y="3035388"/>
                  <a:pt x="83098" y="3027516"/>
                  <a:pt x="81348" y="3018768"/>
                </a:cubicBezTo>
                <a:cubicBezTo>
                  <a:pt x="79599" y="3010021"/>
                  <a:pt x="75225" y="3000400"/>
                  <a:pt x="68228" y="2989903"/>
                </a:cubicBezTo>
                <a:lnTo>
                  <a:pt x="68228" y="2979406"/>
                </a:lnTo>
                <a:cubicBezTo>
                  <a:pt x="43736" y="2951416"/>
                  <a:pt x="27991" y="2925174"/>
                  <a:pt x="20993" y="2900683"/>
                </a:cubicBezTo>
                <a:cubicBezTo>
                  <a:pt x="13995" y="2876191"/>
                  <a:pt x="12246" y="2842951"/>
                  <a:pt x="15745" y="2800965"/>
                </a:cubicBezTo>
                <a:cubicBezTo>
                  <a:pt x="22743" y="2716993"/>
                  <a:pt x="27991" y="2632146"/>
                  <a:pt x="31490" y="2546424"/>
                </a:cubicBezTo>
                <a:cubicBezTo>
                  <a:pt x="34989" y="2460702"/>
                  <a:pt x="40237" y="2375855"/>
                  <a:pt x="47235" y="2291882"/>
                </a:cubicBezTo>
                <a:lnTo>
                  <a:pt x="47235" y="2186917"/>
                </a:lnTo>
                <a:cubicBezTo>
                  <a:pt x="47235" y="2165924"/>
                  <a:pt x="48984" y="2145805"/>
                  <a:pt x="52483" y="2126562"/>
                </a:cubicBezTo>
                <a:cubicBezTo>
                  <a:pt x="55982" y="2107318"/>
                  <a:pt x="57731" y="2087200"/>
                  <a:pt x="57731" y="2066206"/>
                </a:cubicBezTo>
                <a:cubicBezTo>
                  <a:pt x="57731" y="2034717"/>
                  <a:pt x="57731" y="2002352"/>
                  <a:pt x="57731" y="1969114"/>
                </a:cubicBezTo>
                <a:cubicBezTo>
                  <a:pt x="57731" y="1935874"/>
                  <a:pt x="59481" y="1903510"/>
                  <a:pt x="62979" y="1872020"/>
                </a:cubicBezTo>
                <a:cubicBezTo>
                  <a:pt x="66478" y="1823036"/>
                  <a:pt x="69977" y="1773178"/>
                  <a:pt x="73476" y="1722445"/>
                </a:cubicBezTo>
                <a:cubicBezTo>
                  <a:pt x="76975" y="1671711"/>
                  <a:pt x="80474" y="1621852"/>
                  <a:pt x="83972" y="1572869"/>
                </a:cubicBezTo>
                <a:cubicBezTo>
                  <a:pt x="83972" y="1534381"/>
                  <a:pt x="83972" y="1495894"/>
                  <a:pt x="83972" y="1457407"/>
                </a:cubicBezTo>
                <a:cubicBezTo>
                  <a:pt x="83972" y="1418919"/>
                  <a:pt x="85722" y="1380432"/>
                  <a:pt x="89221" y="1341945"/>
                </a:cubicBezTo>
                <a:cubicBezTo>
                  <a:pt x="89221" y="1310455"/>
                  <a:pt x="90095" y="1278965"/>
                  <a:pt x="91845" y="1247476"/>
                </a:cubicBezTo>
                <a:cubicBezTo>
                  <a:pt x="93594" y="1215986"/>
                  <a:pt x="96218" y="1184496"/>
                  <a:pt x="99717" y="1153007"/>
                </a:cubicBezTo>
                <a:lnTo>
                  <a:pt x="99717" y="1121517"/>
                </a:lnTo>
                <a:lnTo>
                  <a:pt x="99717" y="1084779"/>
                </a:lnTo>
                <a:cubicBezTo>
                  <a:pt x="99717" y="1077781"/>
                  <a:pt x="100592" y="1072533"/>
                  <a:pt x="102341" y="1069034"/>
                </a:cubicBezTo>
                <a:cubicBezTo>
                  <a:pt x="104091" y="1065536"/>
                  <a:pt x="104966" y="1060287"/>
                  <a:pt x="104966" y="1053289"/>
                </a:cubicBezTo>
                <a:lnTo>
                  <a:pt x="104966" y="964069"/>
                </a:lnTo>
                <a:cubicBezTo>
                  <a:pt x="104966" y="925581"/>
                  <a:pt x="105840" y="888843"/>
                  <a:pt x="107590" y="853855"/>
                </a:cubicBezTo>
                <a:cubicBezTo>
                  <a:pt x="109339" y="818867"/>
                  <a:pt x="110214" y="782129"/>
                  <a:pt x="110214" y="743641"/>
                </a:cubicBezTo>
                <a:cubicBezTo>
                  <a:pt x="110214" y="719149"/>
                  <a:pt x="110214" y="696407"/>
                  <a:pt x="110214" y="675414"/>
                </a:cubicBezTo>
                <a:cubicBezTo>
                  <a:pt x="110214" y="654421"/>
                  <a:pt x="108464" y="631678"/>
                  <a:pt x="104966" y="607186"/>
                </a:cubicBezTo>
                <a:cubicBezTo>
                  <a:pt x="101467" y="589692"/>
                  <a:pt x="97968" y="571323"/>
                  <a:pt x="94469" y="552079"/>
                </a:cubicBezTo>
                <a:cubicBezTo>
                  <a:pt x="90970" y="532835"/>
                  <a:pt x="87471" y="514467"/>
                  <a:pt x="83972" y="496972"/>
                </a:cubicBezTo>
                <a:cubicBezTo>
                  <a:pt x="76975" y="461984"/>
                  <a:pt x="71727" y="428745"/>
                  <a:pt x="68228" y="397255"/>
                </a:cubicBezTo>
                <a:cubicBezTo>
                  <a:pt x="64729" y="365765"/>
                  <a:pt x="59481" y="334276"/>
                  <a:pt x="52483" y="302786"/>
                </a:cubicBezTo>
                <a:cubicBezTo>
                  <a:pt x="52483" y="288791"/>
                  <a:pt x="45485" y="280044"/>
                  <a:pt x="31490" y="276545"/>
                </a:cubicBezTo>
                <a:cubicBezTo>
                  <a:pt x="17494" y="276545"/>
                  <a:pt x="10497" y="271297"/>
                  <a:pt x="10497" y="260800"/>
                </a:cubicBezTo>
                <a:cubicBezTo>
                  <a:pt x="10497" y="250303"/>
                  <a:pt x="10497" y="239807"/>
                  <a:pt x="10497" y="229310"/>
                </a:cubicBezTo>
                <a:cubicBezTo>
                  <a:pt x="6998" y="218814"/>
                  <a:pt x="5249" y="207442"/>
                  <a:pt x="5249" y="195197"/>
                </a:cubicBezTo>
                <a:cubicBezTo>
                  <a:pt x="5249" y="182951"/>
                  <a:pt x="3499" y="169830"/>
                  <a:pt x="0" y="155834"/>
                </a:cubicBezTo>
                <a:close/>
                <a:moveTo>
                  <a:pt x="6959794" y="103352"/>
                </a:moveTo>
                <a:cubicBezTo>
                  <a:pt x="6956295" y="106851"/>
                  <a:pt x="6952796" y="109475"/>
                  <a:pt x="6949297" y="111224"/>
                </a:cubicBezTo>
                <a:cubicBezTo>
                  <a:pt x="6945799" y="112973"/>
                  <a:pt x="6942299" y="117347"/>
                  <a:pt x="6938800" y="124345"/>
                </a:cubicBezTo>
                <a:cubicBezTo>
                  <a:pt x="6924805" y="148837"/>
                  <a:pt x="6910809" y="171579"/>
                  <a:pt x="6896814" y="192572"/>
                </a:cubicBezTo>
                <a:cubicBezTo>
                  <a:pt x="6896814" y="196072"/>
                  <a:pt x="6894190" y="198696"/>
                  <a:pt x="6888942" y="200445"/>
                </a:cubicBezTo>
                <a:cubicBezTo>
                  <a:pt x="6883694" y="202194"/>
                  <a:pt x="6879319" y="204819"/>
                  <a:pt x="6875821" y="208317"/>
                </a:cubicBezTo>
                <a:cubicBezTo>
                  <a:pt x="6861826" y="236308"/>
                  <a:pt x="6849579" y="255552"/>
                  <a:pt x="6839083" y="266048"/>
                </a:cubicBezTo>
                <a:cubicBezTo>
                  <a:pt x="6846081" y="273046"/>
                  <a:pt x="6853078" y="277420"/>
                  <a:pt x="6860076" y="279169"/>
                </a:cubicBezTo>
                <a:cubicBezTo>
                  <a:pt x="6867074" y="280918"/>
                  <a:pt x="6874072" y="285292"/>
                  <a:pt x="6881069" y="292290"/>
                </a:cubicBezTo>
                <a:lnTo>
                  <a:pt x="6886318" y="287041"/>
                </a:lnTo>
                <a:cubicBezTo>
                  <a:pt x="6886318" y="301037"/>
                  <a:pt x="6884568" y="309784"/>
                  <a:pt x="6881069" y="313283"/>
                </a:cubicBezTo>
                <a:cubicBezTo>
                  <a:pt x="6870573" y="323779"/>
                  <a:pt x="6858327" y="332526"/>
                  <a:pt x="6844331" y="339524"/>
                </a:cubicBezTo>
                <a:cubicBezTo>
                  <a:pt x="6868823" y="360517"/>
                  <a:pt x="6886318" y="353520"/>
                  <a:pt x="6896814" y="318531"/>
                </a:cubicBezTo>
                <a:cubicBezTo>
                  <a:pt x="6896814" y="308034"/>
                  <a:pt x="6900313" y="299287"/>
                  <a:pt x="6907311" y="292290"/>
                </a:cubicBezTo>
                <a:cubicBezTo>
                  <a:pt x="6917807" y="278294"/>
                  <a:pt x="6928304" y="266048"/>
                  <a:pt x="6938800" y="255552"/>
                </a:cubicBezTo>
                <a:cubicBezTo>
                  <a:pt x="6949297" y="245055"/>
                  <a:pt x="6958044" y="234559"/>
                  <a:pt x="6965042" y="224062"/>
                </a:cubicBezTo>
                <a:cubicBezTo>
                  <a:pt x="6975538" y="210067"/>
                  <a:pt x="6987784" y="204819"/>
                  <a:pt x="7001779" y="208317"/>
                </a:cubicBezTo>
                <a:cubicBezTo>
                  <a:pt x="7064759" y="218814"/>
                  <a:pt x="7091000" y="194322"/>
                  <a:pt x="7080504" y="134841"/>
                </a:cubicBezTo>
                <a:cubicBezTo>
                  <a:pt x="7073506" y="120846"/>
                  <a:pt x="7068257" y="113848"/>
                  <a:pt x="7064759" y="113848"/>
                </a:cubicBezTo>
                <a:cubicBezTo>
                  <a:pt x="7047264" y="113848"/>
                  <a:pt x="7033269" y="115598"/>
                  <a:pt x="7022773" y="119097"/>
                </a:cubicBezTo>
                <a:lnTo>
                  <a:pt x="7007028" y="134841"/>
                </a:lnTo>
                <a:lnTo>
                  <a:pt x="6991283" y="103352"/>
                </a:lnTo>
                <a:cubicBezTo>
                  <a:pt x="6980787" y="113848"/>
                  <a:pt x="6972039" y="126094"/>
                  <a:pt x="6965042" y="140090"/>
                </a:cubicBezTo>
                <a:lnTo>
                  <a:pt x="6965042" y="134841"/>
                </a:lnTo>
                <a:cubicBezTo>
                  <a:pt x="6961543" y="127844"/>
                  <a:pt x="6959794" y="117347"/>
                  <a:pt x="6959794" y="103352"/>
                </a:cubicBezTo>
                <a:close/>
                <a:moveTo>
                  <a:pt x="5769091" y="59397"/>
                </a:moveTo>
                <a:cubicBezTo>
                  <a:pt x="5773028" y="58085"/>
                  <a:pt x="5777182" y="59616"/>
                  <a:pt x="5781556" y="63990"/>
                </a:cubicBezTo>
                <a:cubicBezTo>
                  <a:pt x="5790303" y="72737"/>
                  <a:pt x="5798175" y="75361"/>
                  <a:pt x="5805173" y="71862"/>
                </a:cubicBezTo>
                <a:cubicBezTo>
                  <a:pt x="5801674" y="78860"/>
                  <a:pt x="5792927" y="89356"/>
                  <a:pt x="5778931" y="103352"/>
                </a:cubicBezTo>
                <a:cubicBezTo>
                  <a:pt x="5782430" y="106851"/>
                  <a:pt x="5784180" y="113848"/>
                  <a:pt x="5784180" y="124345"/>
                </a:cubicBezTo>
                <a:cubicBezTo>
                  <a:pt x="5777182" y="117347"/>
                  <a:pt x="5769309" y="110349"/>
                  <a:pt x="5760563" y="103352"/>
                </a:cubicBezTo>
                <a:cubicBezTo>
                  <a:pt x="5751816" y="96354"/>
                  <a:pt x="5750941" y="85858"/>
                  <a:pt x="5757938" y="71862"/>
                </a:cubicBezTo>
                <a:cubicBezTo>
                  <a:pt x="5761437" y="64865"/>
                  <a:pt x="5765155" y="60710"/>
                  <a:pt x="5769091" y="59397"/>
                </a:cubicBezTo>
                <a:close/>
                <a:moveTo>
                  <a:pt x="5556454" y="32746"/>
                </a:moveTo>
                <a:cubicBezTo>
                  <a:pt x="5566568" y="33019"/>
                  <a:pt x="5575998" y="40810"/>
                  <a:pt x="5584746" y="56117"/>
                </a:cubicBezTo>
                <a:cubicBezTo>
                  <a:pt x="5584746" y="59616"/>
                  <a:pt x="5585620" y="62240"/>
                  <a:pt x="5587370" y="63990"/>
                </a:cubicBezTo>
                <a:cubicBezTo>
                  <a:pt x="5589119" y="65739"/>
                  <a:pt x="5589993" y="68363"/>
                  <a:pt x="5589993" y="71862"/>
                </a:cubicBezTo>
                <a:cubicBezTo>
                  <a:pt x="5582996" y="92855"/>
                  <a:pt x="5579497" y="106851"/>
                  <a:pt x="5579497" y="113848"/>
                </a:cubicBezTo>
                <a:lnTo>
                  <a:pt x="5579497" y="155834"/>
                </a:lnTo>
                <a:cubicBezTo>
                  <a:pt x="5562003" y="145338"/>
                  <a:pt x="5549757" y="140090"/>
                  <a:pt x="5542759" y="140090"/>
                </a:cubicBezTo>
                <a:cubicBezTo>
                  <a:pt x="5532263" y="147087"/>
                  <a:pt x="5523516" y="155834"/>
                  <a:pt x="5516518" y="166331"/>
                </a:cubicBezTo>
                <a:lnTo>
                  <a:pt x="5516518" y="176828"/>
                </a:lnTo>
                <a:lnTo>
                  <a:pt x="5479780" y="176828"/>
                </a:lnTo>
                <a:cubicBezTo>
                  <a:pt x="5486778" y="155834"/>
                  <a:pt x="5489402" y="142714"/>
                  <a:pt x="5487652" y="137465"/>
                </a:cubicBezTo>
                <a:cubicBezTo>
                  <a:pt x="5485903" y="132217"/>
                  <a:pt x="5476281" y="126094"/>
                  <a:pt x="5458787" y="119097"/>
                </a:cubicBezTo>
                <a:cubicBezTo>
                  <a:pt x="5441292" y="112099"/>
                  <a:pt x="5422049" y="105101"/>
                  <a:pt x="5401056" y="98103"/>
                </a:cubicBezTo>
                <a:cubicBezTo>
                  <a:pt x="5383561" y="91106"/>
                  <a:pt x="5374814" y="98103"/>
                  <a:pt x="5374814" y="119097"/>
                </a:cubicBezTo>
                <a:cubicBezTo>
                  <a:pt x="5374814" y="126094"/>
                  <a:pt x="5371316" y="133092"/>
                  <a:pt x="5364318" y="140090"/>
                </a:cubicBezTo>
                <a:cubicBezTo>
                  <a:pt x="5353821" y="129593"/>
                  <a:pt x="5348573" y="124345"/>
                  <a:pt x="5348573" y="124345"/>
                </a:cubicBezTo>
                <a:cubicBezTo>
                  <a:pt x="5341575" y="96354"/>
                  <a:pt x="5346824" y="75361"/>
                  <a:pt x="5364318" y="61366"/>
                </a:cubicBezTo>
                <a:cubicBezTo>
                  <a:pt x="5381813" y="47370"/>
                  <a:pt x="5401056" y="45621"/>
                  <a:pt x="5422049" y="56117"/>
                </a:cubicBezTo>
                <a:cubicBezTo>
                  <a:pt x="5457037" y="70113"/>
                  <a:pt x="5495525" y="64865"/>
                  <a:pt x="5537511" y="40373"/>
                </a:cubicBezTo>
                <a:cubicBezTo>
                  <a:pt x="5544071" y="35124"/>
                  <a:pt x="5550385" y="32582"/>
                  <a:pt x="5556454" y="32746"/>
                </a:cubicBezTo>
                <a:close/>
                <a:moveTo>
                  <a:pt x="7010964" y="26"/>
                </a:moveTo>
                <a:cubicBezTo>
                  <a:pt x="7024084" y="682"/>
                  <a:pt x="7033269" y="14131"/>
                  <a:pt x="7038517" y="40373"/>
                </a:cubicBezTo>
                <a:cubicBezTo>
                  <a:pt x="7045516" y="40373"/>
                  <a:pt x="7049889" y="39498"/>
                  <a:pt x="7051638" y="37748"/>
                </a:cubicBezTo>
                <a:cubicBezTo>
                  <a:pt x="7053388" y="35999"/>
                  <a:pt x="7056012" y="35124"/>
                  <a:pt x="7059511" y="35124"/>
                </a:cubicBezTo>
                <a:lnTo>
                  <a:pt x="7106745" y="66614"/>
                </a:lnTo>
                <a:cubicBezTo>
                  <a:pt x="7110244" y="70113"/>
                  <a:pt x="7112868" y="73612"/>
                  <a:pt x="7114617" y="77110"/>
                </a:cubicBezTo>
                <a:cubicBezTo>
                  <a:pt x="7116367" y="80609"/>
                  <a:pt x="7120740" y="84108"/>
                  <a:pt x="7127738" y="87607"/>
                </a:cubicBezTo>
                <a:cubicBezTo>
                  <a:pt x="7152230" y="94605"/>
                  <a:pt x="7162727" y="112099"/>
                  <a:pt x="7159228" y="140090"/>
                </a:cubicBezTo>
                <a:cubicBezTo>
                  <a:pt x="7152230" y="168080"/>
                  <a:pt x="7160977" y="194322"/>
                  <a:pt x="7185469" y="218814"/>
                </a:cubicBezTo>
                <a:cubicBezTo>
                  <a:pt x="7164476" y="225811"/>
                  <a:pt x="7148731" y="232809"/>
                  <a:pt x="7138235" y="239807"/>
                </a:cubicBezTo>
                <a:cubicBezTo>
                  <a:pt x="7145233" y="239807"/>
                  <a:pt x="7148731" y="243306"/>
                  <a:pt x="7148731" y="250303"/>
                </a:cubicBezTo>
                <a:cubicBezTo>
                  <a:pt x="7155729" y="246805"/>
                  <a:pt x="7161852" y="245055"/>
                  <a:pt x="7167100" y="245055"/>
                </a:cubicBezTo>
                <a:cubicBezTo>
                  <a:pt x="7172349" y="245055"/>
                  <a:pt x="7180221" y="243306"/>
                  <a:pt x="7190717" y="239807"/>
                </a:cubicBezTo>
                <a:cubicBezTo>
                  <a:pt x="7176722" y="253802"/>
                  <a:pt x="7169724" y="260800"/>
                  <a:pt x="7169724" y="260800"/>
                </a:cubicBezTo>
                <a:cubicBezTo>
                  <a:pt x="7152230" y="264299"/>
                  <a:pt x="7143483" y="271297"/>
                  <a:pt x="7143483" y="281793"/>
                </a:cubicBezTo>
                <a:cubicBezTo>
                  <a:pt x="7143483" y="292290"/>
                  <a:pt x="7139984" y="302786"/>
                  <a:pt x="7132987" y="313283"/>
                </a:cubicBezTo>
                <a:lnTo>
                  <a:pt x="7138235" y="318531"/>
                </a:lnTo>
                <a:cubicBezTo>
                  <a:pt x="7120740" y="339524"/>
                  <a:pt x="7120740" y="364016"/>
                  <a:pt x="7138235" y="392007"/>
                </a:cubicBezTo>
                <a:cubicBezTo>
                  <a:pt x="7141734" y="395506"/>
                  <a:pt x="7141734" y="400754"/>
                  <a:pt x="7138235" y="407752"/>
                </a:cubicBezTo>
                <a:cubicBezTo>
                  <a:pt x="7134736" y="414749"/>
                  <a:pt x="7132987" y="421747"/>
                  <a:pt x="7132987" y="428745"/>
                </a:cubicBezTo>
                <a:lnTo>
                  <a:pt x="7132987" y="449738"/>
                </a:lnTo>
                <a:cubicBezTo>
                  <a:pt x="7146982" y="435742"/>
                  <a:pt x="7160977" y="421747"/>
                  <a:pt x="7174973" y="407752"/>
                </a:cubicBezTo>
                <a:cubicBezTo>
                  <a:pt x="7188968" y="393756"/>
                  <a:pt x="7194216" y="374513"/>
                  <a:pt x="7190717" y="350020"/>
                </a:cubicBezTo>
                <a:cubicBezTo>
                  <a:pt x="7190717" y="346522"/>
                  <a:pt x="7191592" y="343898"/>
                  <a:pt x="7193342" y="342149"/>
                </a:cubicBezTo>
                <a:cubicBezTo>
                  <a:pt x="7195091" y="340399"/>
                  <a:pt x="7195966" y="337775"/>
                  <a:pt x="7195966" y="334276"/>
                </a:cubicBezTo>
                <a:cubicBezTo>
                  <a:pt x="7199464" y="327279"/>
                  <a:pt x="7201214" y="321155"/>
                  <a:pt x="7201214" y="315907"/>
                </a:cubicBezTo>
                <a:cubicBezTo>
                  <a:pt x="7201214" y="310659"/>
                  <a:pt x="7202964" y="304535"/>
                  <a:pt x="7206462" y="297538"/>
                </a:cubicBezTo>
                <a:cubicBezTo>
                  <a:pt x="7206462" y="287041"/>
                  <a:pt x="7207337" y="277420"/>
                  <a:pt x="7209087" y="268672"/>
                </a:cubicBezTo>
                <a:cubicBezTo>
                  <a:pt x="7210836" y="259925"/>
                  <a:pt x="7213460" y="250303"/>
                  <a:pt x="7216959" y="239807"/>
                </a:cubicBezTo>
                <a:cubicBezTo>
                  <a:pt x="7223957" y="225811"/>
                  <a:pt x="7229205" y="211816"/>
                  <a:pt x="7232704" y="197821"/>
                </a:cubicBezTo>
                <a:cubicBezTo>
                  <a:pt x="7236202" y="183825"/>
                  <a:pt x="7241451" y="169830"/>
                  <a:pt x="7248449" y="155834"/>
                </a:cubicBezTo>
                <a:lnTo>
                  <a:pt x="7248449" y="140090"/>
                </a:lnTo>
                <a:cubicBezTo>
                  <a:pt x="7262444" y="122595"/>
                  <a:pt x="7275564" y="106851"/>
                  <a:pt x="7287811" y="92855"/>
                </a:cubicBezTo>
                <a:cubicBezTo>
                  <a:pt x="7300057" y="78860"/>
                  <a:pt x="7313177" y="64865"/>
                  <a:pt x="7327173" y="50869"/>
                </a:cubicBezTo>
                <a:cubicBezTo>
                  <a:pt x="7330672" y="47370"/>
                  <a:pt x="7337669" y="46496"/>
                  <a:pt x="7348166" y="48245"/>
                </a:cubicBezTo>
                <a:cubicBezTo>
                  <a:pt x="7358662" y="49994"/>
                  <a:pt x="7367409" y="52618"/>
                  <a:pt x="7374407" y="56117"/>
                </a:cubicBezTo>
                <a:cubicBezTo>
                  <a:pt x="7398899" y="70113"/>
                  <a:pt x="7421642" y="84108"/>
                  <a:pt x="7442634" y="98103"/>
                </a:cubicBezTo>
                <a:cubicBezTo>
                  <a:pt x="7446133" y="101603"/>
                  <a:pt x="7447883" y="108600"/>
                  <a:pt x="7447883" y="119097"/>
                </a:cubicBezTo>
                <a:cubicBezTo>
                  <a:pt x="7447883" y="119097"/>
                  <a:pt x="7447883" y="126094"/>
                  <a:pt x="7447883" y="140090"/>
                </a:cubicBezTo>
                <a:cubicBezTo>
                  <a:pt x="7454881" y="147087"/>
                  <a:pt x="7461004" y="155834"/>
                  <a:pt x="7466252" y="166331"/>
                </a:cubicBezTo>
                <a:cubicBezTo>
                  <a:pt x="7471500" y="176828"/>
                  <a:pt x="7470626" y="189073"/>
                  <a:pt x="7463628" y="203069"/>
                </a:cubicBezTo>
                <a:lnTo>
                  <a:pt x="7474124" y="213565"/>
                </a:lnTo>
                <a:cubicBezTo>
                  <a:pt x="7484621" y="213565"/>
                  <a:pt x="7489869" y="210067"/>
                  <a:pt x="7489869" y="203069"/>
                </a:cubicBezTo>
                <a:cubicBezTo>
                  <a:pt x="7507364" y="182076"/>
                  <a:pt x="7526607" y="178577"/>
                  <a:pt x="7547600" y="192572"/>
                </a:cubicBezTo>
                <a:cubicBezTo>
                  <a:pt x="7565094" y="203069"/>
                  <a:pt x="7579090" y="214440"/>
                  <a:pt x="7589587" y="226686"/>
                </a:cubicBezTo>
                <a:cubicBezTo>
                  <a:pt x="7600083" y="238932"/>
                  <a:pt x="7608830" y="253802"/>
                  <a:pt x="7615828" y="271297"/>
                </a:cubicBezTo>
                <a:cubicBezTo>
                  <a:pt x="7619327" y="278294"/>
                  <a:pt x="7625450" y="282668"/>
                  <a:pt x="7634197" y="284417"/>
                </a:cubicBezTo>
                <a:cubicBezTo>
                  <a:pt x="7642944" y="286167"/>
                  <a:pt x="7643819" y="292290"/>
                  <a:pt x="7636821" y="302786"/>
                </a:cubicBezTo>
                <a:cubicBezTo>
                  <a:pt x="7622826" y="316782"/>
                  <a:pt x="7612329" y="325529"/>
                  <a:pt x="7605332" y="329028"/>
                </a:cubicBezTo>
                <a:lnTo>
                  <a:pt x="7589587" y="344772"/>
                </a:lnTo>
                <a:cubicBezTo>
                  <a:pt x="7579090" y="334276"/>
                  <a:pt x="7571217" y="331652"/>
                  <a:pt x="7565969" y="336900"/>
                </a:cubicBezTo>
                <a:cubicBezTo>
                  <a:pt x="7560721" y="342149"/>
                  <a:pt x="7554598" y="348271"/>
                  <a:pt x="7547600" y="355269"/>
                </a:cubicBezTo>
                <a:cubicBezTo>
                  <a:pt x="7530106" y="379761"/>
                  <a:pt x="7515236" y="402504"/>
                  <a:pt x="7502990" y="423497"/>
                </a:cubicBezTo>
                <a:cubicBezTo>
                  <a:pt x="7490744" y="444489"/>
                  <a:pt x="7475874" y="465483"/>
                  <a:pt x="7458379" y="486476"/>
                </a:cubicBezTo>
                <a:lnTo>
                  <a:pt x="7442634" y="533710"/>
                </a:lnTo>
                <a:cubicBezTo>
                  <a:pt x="7435637" y="551204"/>
                  <a:pt x="7427764" y="569573"/>
                  <a:pt x="7419017" y="588817"/>
                </a:cubicBezTo>
                <a:cubicBezTo>
                  <a:pt x="7410271" y="608061"/>
                  <a:pt x="7402398" y="628179"/>
                  <a:pt x="7395400" y="649172"/>
                </a:cubicBezTo>
                <a:cubicBezTo>
                  <a:pt x="7391902" y="638676"/>
                  <a:pt x="7390152" y="629929"/>
                  <a:pt x="7390152" y="622931"/>
                </a:cubicBezTo>
                <a:cubicBezTo>
                  <a:pt x="7390152" y="615933"/>
                  <a:pt x="7388402" y="608935"/>
                  <a:pt x="7384904" y="601938"/>
                </a:cubicBezTo>
                <a:cubicBezTo>
                  <a:pt x="7370909" y="612434"/>
                  <a:pt x="7363911" y="626430"/>
                  <a:pt x="7363911" y="643924"/>
                </a:cubicBezTo>
                <a:cubicBezTo>
                  <a:pt x="7363911" y="661418"/>
                  <a:pt x="7351664" y="673664"/>
                  <a:pt x="7327173" y="680662"/>
                </a:cubicBezTo>
                <a:lnTo>
                  <a:pt x="7327173" y="659669"/>
                </a:lnTo>
                <a:cubicBezTo>
                  <a:pt x="7323674" y="659669"/>
                  <a:pt x="7321924" y="658794"/>
                  <a:pt x="7321924" y="657045"/>
                </a:cubicBezTo>
                <a:cubicBezTo>
                  <a:pt x="7321924" y="655295"/>
                  <a:pt x="7320175" y="654421"/>
                  <a:pt x="7316676" y="654421"/>
                </a:cubicBezTo>
                <a:cubicBezTo>
                  <a:pt x="7306179" y="689409"/>
                  <a:pt x="7295683" y="722648"/>
                  <a:pt x="7285187" y="754138"/>
                </a:cubicBezTo>
                <a:cubicBezTo>
                  <a:pt x="7274690" y="785627"/>
                  <a:pt x="7265943" y="818867"/>
                  <a:pt x="7258945" y="853855"/>
                </a:cubicBezTo>
                <a:cubicBezTo>
                  <a:pt x="7272940" y="832862"/>
                  <a:pt x="7283437" y="815368"/>
                  <a:pt x="7290435" y="801372"/>
                </a:cubicBezTo>
                <a:lnTo>
                  <a:pt x="7295683" y="806621"/>
                </a:lnTo>
                <a:cubicBezTo>
                  <a:pt x="7288685" y="817117"/>
                  <a:pt x="7283437" y="828488"/>
                  <a:pt x="7279938" y="840734"/>
                </a:cubicBezTo>
                <a:cubicBezTo>
                  <a:pt x="7276439" y="852980"/>
                  <a:pt x="7271191" y="864352"/>
                  <a:pt x="7264194" y="874848"/>
                </a:cubicBezTo>
                <a:cubicBezTo>
                  <a:pt x="7243200" y="895841"/>
                  <a:pt x="7227456" y="923832"/>
                  <a:pt x="7216959" y="958821"/>
                </a:cubicBezTo>
                <a:cubicBezTo>
                  <a:pt x="7213460" y="969317"/>
                  <a:pt x="7209961" y="978939"/>
                  <a:pt x="7206462" y="987686"/>
                </a:cubicBezTo>
                <a:cubicBezTo>
                  <a:pt x="7202964" y="996433"/>
                  <a:pt x="7199464" y="1004306"/>
                  <a:pt x="7195966" y="1011303"/>
                </a:cubicBezTo>
                <a:cubicBezTo>
                  <a:pt x="7192467" y="1021800"/>
                  <a:pt x="7194216" y="1034046"/>
                  <a:pt x="7201214" y="1048041"/>
                </a:cubicBezTo>
                <a:cubicBezTo>
                  <a:pt x="7204713" y="1041043"/>
                  <a:pt x="7207337" y="1036670"/>
                  <a:pt x="7209087" y="1034921"/>
                </a:cubicBezTo>
                <a:cubicBezTo>
                  <a:pt x="7210836" y="1033171"/>
                  <a:pt x="7213460" y="1028797"/>
                  <a:pt x="7216959" y="1021800"/>
                </a:cubicBezTo>
                <a:lnTo>
                  <a:pt x="7222207" y="1021800"/>
                </a:lnTo>
                <a:cubicBezTo>
                  <a:pt x="7222207" y="1035795"/>
                  <a:pt x="7220457" y="1044542"/>
                  <a:pt x="7216959" y="1048041"/>
                </a:cubicBezTo>
                <a:cubicBezTo>
                  <a:pt x="7202964" y="1072533"/>
                  <a:pt x="7195091" y="1096150"/>
                  <a:pt x="7193342" y="1118893"/>
                </a:cubicBezTo>
                <a:cubicBezTo>
                  <a:pt x="7191592" y="1141636"/>
                  <a:pt x="7187219" y="1165253"/>
                  <a:pt x="7180221" y="1189745"/>
                </a:cubicBezTo>
                <a:cubicBezTo>
                  <a:pt x="7162727" y="1266719"/>
                  <a:pt x="7141734" y="1338446"/>
                  <a:pt x="7117242" y="1404924"/>
                </a:cubicBezTo>
                <a:cubicBezTo>
                  <a:pt x="7110244" y="1432915"/>
                  <a:pt x="7101497" y="1460031"/>
                  <a:pt x="7091000" y="1486272"/>
                </a:cubicBezTo>
                <a:cubicBezTo>
                  <a:pt x="7080504" y="1512513"/>
                  <a:pt x="7070007" y="1539630"/>
                  <a:pt x="7059511" y="1567620"/>
                </a:cubicBezTo>
                <a:cubicBezTo>
                  <a:pt x="7052513" y="1588613"/>
                  <a:pt x="7045516" y="1608732"/>
                  <a:pt x="7038517" y="1627976"/>
                </a:cubicBezTo>
                <a:cubicBezTo>
                  <a:pt x="7031519" y="1647219"/>
                  <a:pt x="7024522" y="1667337"/>
                  <a:pt x="7017524" y="1688331"/>
                </a:cubicBezTo>
                <a:lnTo>
                  <a:pt x="7001779" y="1719820"/>
                </a:lnTo>
                <a:lnTo>
                  <a:pt x="6975538" y="1693579"/>
                </a:lnTo>
                <a:cubicBezTo>
                  <a:pt x="6968540" y="1721570"/>
                  <a:pt x="6961543" y="1744312"/>
                  <a:pt x="6954545" y="1761806"/>
                </a:cubicBezTo>
                <a:cubicBezTo>
                  <a:pt x="6947547" y="1765305"/>
                  <a:pt x="6941424" y="1767930"/>
                  <a:pt x="6936176" y="1769679"/>
                </a:cubicBezTo>
                <a:cubicBezTo>
                  <a:pt x="6930928" y="1771428"/>
                  <a:pt x="6931802" y="1779301"/>
                  <a:pt x="6938800" y="1793296"/>
                </a:cubicBezTo>
                <a:cubicBezTo>
                  <a:pt x="6942299" y="1796795"/>
                  <a:pt x="6940550" y="1805542"/>
                  <a:pt x="6933552" y="1819537"/>
                </a:cubicBezTo>
                <a:cubicBezTo>
                  <a:pt x="6930054" y="1847528"/>
                  <a:pt x="6921306" y="1877269"/>
                  <a:pt x="6907311" y="1908758"/>
                </a:cubicBezTo>
                <a:cubicBezTo>
                  <a:pt x="6903812" y="1915756"/>
                  <a:pt x="6898564" y="1920130"/>
                  <a:pt x="6891566" y="1921879"/>
                </a:cubicBezTo>
                <a:cubicBezTo>
                  <a:pt x="6884568" y="1923628"/>
                  <a:pt x="6877571" y="1928002"/>
                  <a:pt x="6870573" y="1935000"/>
                </a:cubicBezTo>
                <a:cubicBezTo>
                  <a:pt x="6867074" y="1938499"/>
                  <a:pt x="6863575" y="1940248"/>
                  <a:pt x="6860076" y="1940248"/>
                </a:cubicBezTo>
                <a:cubicBezTo>
                  <a:pt x="6853078" y="1957742"/>
                  <a:pt x="6845206" y="1976111"/>
                  <a:pt x="6836459" y="1995355"/>
                </a:cubicBezTo>
                <a:cubicBezTo>
                  <a:pt x="6827712" y="2014599"/>
                  <a:pt x="6818090" y="2032967"/>
                  <a:pt x="6807594" y="2050462"/>
                </a:cubicBezTo>
                <a:lnTo>
                  <a:pt x="6860076" y="2050462"/>
                </a:lnTo>
                <a:lnTo>
                  <a:pt x="6860076" y="2024220"/>
                </a:lnTo>
                <a:cubicBezTo>
                  <a:pt x="6888067" y="2038216"/>
                  <a:pt x="6889816" y="2057459"/>
                  <a:pt x="6865324" y="2081951"/>
                </a:cubicBezTo>
                <a:cubicBezTo>
                  <a:pt x="6854828" y="2092448"/>
                  <a:pt x="6850454" y="2103819"/>
                  <a:pt x="6852204" y="2116065"/>
                </a:cubicBezTo>
                <a:cubicBezTo>
                  <a:pt x="6853954" y="2128311"/>
                  <a:pt x="6853078" y="2141432"/>
                  <a:pt x="6849579" y="2155427"/>
                </a:cubicBezTo>
                <a:cubicBezTo>
                  <a:pt x="6853078" y="2155427"/>
                  <a:pt x="6856578" y="2157176"/>
                  <a:pt x="6860076" y="2160675"/>
                </a:cubicBezTo>
                <a:cubicBezTo>
                  <a:pt x="6863575" y="2146680"/>
                  <a:pt x="6867074" y="2134434"/>
                  <a:pt x="6870573" y="2123937"/>
                </a:cubicBezTo>
                <a:cubicBezTo>
                  <a:pt x="6874072" y="2113441"/>
                  <a:pt x="6879319" y="2101195"/>
                  <a:pt x="6886318" y="2087200"/>
                </a:cubicBezTo>
                <a:cubicBezTo>
                  <a:pt x="6889816" y="2069705"/>
                  <a:pt x="6891566" y="2053961"/>
                  <a:pt x="6891566" y="2039965"/>
                </a:cubicBezTo>
                <a:cubicBezTo>
                  <a:pt x="6891566" y="2025970"/>
                  <a:pt x="6893316" y="2010225"/>
                  <a:pt x="6896814" y="1992731"/>
                </a:cubicBezTo>
                <a:cubicBezTo>
                  <a:pt x="6900313" y="1978735"/>
                  <a:pt x="6909060" y="1957742"/>
                  <a:pt x="6923056" y="1929751"/>
                </a:cubicBezTo>
                <a:cubicBezTo>
                  <a:pt x="6933552" y="1908758"/>
                  <a:pt x="6944923" y="1886890"/>
                  <a:pt x="6957169" y="1864148"/>
                </a:cubicBezTo>
                <a:cubicBezTo>
                  <a:pt x="6969416" y="1841405"/>
                  <a:pt x="6979037" y="1817788"/>
                  <a:pt x="6986035" y="1793296"/>
                </a:cubicBezTo>
                <a:cubicBezTo>
                  <a:pt x="6989534" y="1779301"/>
                  <a:pt x="6998281" y="1761806"/>
                  <a:pt x="7012276" y="1740814"/>
                </a:cubicBezTo>
                <a:cubicBezTo>
                  <a:pt x="7022773" y="1726818"/>
                  <a:pt x="7031519" y="1712822"/>
                  <a:pt x="7038517" y="1698827"/>
                </a:cubicBezTo>
                <a:cubicBezTo>
                  <a:pt x="7045516" y="1684832"/>
                  <a:pt x="7052513" y="1669087"/>
                  <a:pt x="7059511" y="1651593"/>
                </a:cubicBezTo>
                <a:cubicBezTo>
                  <a:pt x="7066509" y="1634099"/>
                  <a:pt x="7071757" y="1617479"/>
                  <a:pt x="7075256" y="1601734"/>
                </a:cubicBezTo>
                <a:cubicBezTo>
                  <a:pt x="7078754" y="1585989"/>
                  <a:pt x="7084002" y="1569370"/>
                  <a:pt x="7091000" y="1551876"/>
                </a:cubicBezTo>
                <a:lnTo>
                  <a:pt x="7106745" y="1536131"/>
                </a:lnTo>
                <a:cubicBezTo>
                  <a:pt x="7099747" y="1564122"/>
                  <a:pt x="7092750" y="1588613"/>
                  <a:pt x="7085752" y="1609607"/>
                </a:cubicBezTo>
                <a:cubicBezTo>
                  <a:pt x="7075256" y="1637597"/>
                  <a:pt x="7063884" y="1666463"/>
                  <a:pt x="7051638" y="1696203"/>
                </a:cubicBezTo>
                <a:cubicBezTo>
                  <a:pt x="7039392" y="1725943"/>
                  <a:pt x="7026272" y="1754809"/>
                  <a:pt x="7012276" y="1782800"/>
                </a:cubicBezTo>
                <a:cubicBezTo>
                  <a:pt x="7005278" y="1800294"/>
                  <a:pt x="6991283" y="1823036"/>
                  <a:pt x="6970290" y="1851027"/>
                </a:cubicBezTo>
                <a:cubicBezTo>
                  <a:pt x="6959794" y="1872020"/>
                  <a:pt x="6951046" y="1892139"/>
                  <a:pt x="6944049" y="1911382"/>
                </a:cubicBezTo>
                <a:cubicBezTo>
                  <a:pt x="6937051" y="1930626"/>
                  <a:pt x="6937051" y="1950744"/>
                  <a:pt x="6944049" y="1971737"/>
                </a:cubicBezTo>
                <a:cubicBezTo>
                  <a:pt x="6947547" y="1985733"/>
                  <a:pt x="6946673" y="1997979"/>
                  <a:pt x="6941424" y="2008475"/>
                </a:cubicBezTo>
                <a:cubicBezTo>
                  <a:pt x="6936176" y="2018972"/>
                  <a:pt x="6931802" y="2031218"/>
                  <a:pt x="6928304" y="2045214"/>
                </a:cubicBezTo>
                <a:cubicBezTo>
                  <a:pt x="6921306" y="2073204"/>
                  <a:pt x="6913434" y="2100320"/>
                  <a:pt x="6904686" y="2126562"/>
                </a:cubicBezTo>
                <a:cubicBezTo>
                  <a:pt x="6895940" y="2152803"/>
                  <a:pt x="6888067" y="2179919"/>
                  <a:pt x="6881069" y="2207910"/>
                </a:cubicBezTo>
                <a:cubicBezTo>
                  <a:pt x="6881069" y="2214908"/>
                  <a:pt x="6879319" y="2221905"/>
                  <a:pt x="6875821" y="2228903"/>
                </a:cubicBezTo>
                <a:cubicBezTo>
                  <a:pt x="6872322" y="2235901"/>
                  <a:pt x="6868823" y="2242899"/>
                  <a:pt x="6865324" y="2249896"/>
                </a:cubicBezTo>
                <a:cubicBezTo>
                  <a:pt x="6858327" y="2235901"/>
                  <a:pt x="6854828" y="2228903"/>
                  <a:pt x="6854828" y="2228903"/>
                </a:cubicBezTo>
                <a:cubicBezTo>
                  <a:pt x="6844331" y="2249896"/>
                  <a:pt x="6832960" y="2270889"/>
                  <a:pt x="6820714" y="2291882"/>
                </a:cubicBezTo>
                <a:cubicBezTo>
                  <a:pt x="6808468" y="2312876"/>
                  <a:pt x="6797097" y="2333869"/>
                  <a:pt x="6786600" y="2354862"/>
                </a:cubicBezTo>
                <a:cubicBezTo>
                  <a:pt x="6783101" y="2347864"/>
                  <a:pt x="6781352" y="2342616"/>
                  <a:pt x="6781352" y="2339117"/>
                </a:cubicBezTo>
                <a:cubicBezTo>
                  <a:pt x="6781352" y="2335618"/>
                  <a:pt x="6779602" y="2330370"/>
                  <a:pt x="6776104" y="2323372"/>
                </a:cubicBezTo>
                <a:lnTo>
                  <a:pt x="6765607" y="2323372"/>
                </a:lnTo>
                <a:cubicBezTo>
                  <a:pt x="6765607" y="2351363"/>
                  <a:pt x="6766482" y="2377604"/>
                  <a:pt x="6768231" y="2402096"/>
                </a:cubicBezTo>
                <a:cubicBezTo>
                  <a:pt x="6769981" y="2426588"/>
                  <a:pt x="6769106" y="2451080"/>
                  <a:pt x="6765607" y="2475572"/>
                </a:cubicBezTo>
                <a:cubicBezTo>
                  <a:pt x="6765607" y="2493066"/>
                  <a:pt x="6764733" y="2507937"/>
                  <a:pt x="6762983" y="2520182"/>
                </a:cubicBezTo>
                <a:cubicBezTo>
                  <a:pt x="6761234" y="2532428"/>
                  <a:pt x="6758609" y="2545549"/>
                  <a:pt x="6755111" y="2559544"/>
                </a:cubicBezTo>
                <a:cubicBezTo>
                  <a:pt x="6748113" y="2587535"/>
                  <a:pt x="6744614" y="2606779"/>
                  <a:pt x="6744614" y="2617276"/>
                </a:cubicBezTo>
                <a:cubicBezTo>
                  <a:pt x="6748113" y="2645266"/>
                  <a:pt x="6737616" y="2671508"/>
                  <a:pt x="6713124" y="2696000"/>
                </a:cubicBezTo>
                <a:cubicBezTo>
                  <a:pt x="6709626" y="2699498"/>
                  <a:pt x="6702628" y="2701248"/>
                  <a:pt x="6692131" y="2701248"/>
                </a:cubicBezTo>
                <a:cubicBezTo>
                  <a:pt x="6685134" y="2704747"/>
                  <a:pt x="6678136" y="2706496"/>
                  <a:pt x="6671139" y="2706496"/>
                </a:cubicBezTo>
                <a:cubicBezTo>
                  <a:pt x="6664140" y="2706496"/>
                  <a:pt x="6657143" y="2708246"/>
                  <a:pt x="6650145" y="2711744"/>
                </a:cubicBezTo>
                <a:cubicBezTo>
                  <a:pt x="6667640" y="2739735"/>
                  <a:pt x="6669389" y="2763353"/>
                  <a:pt x="6655394" y="2782596"/>
                </a:cubicBezTo>
                <a:cubicBezTo>
                  <a:pt x="6641399" y="2801840"/>
                  <a:pt x="6629152" y="2821958"/>
                  <a:pt x="6618656" y="2842951"/>
                </a:cubicBezTo>
                <a:cubicBezTo>
                  <a:pt x="6611658" y="2835954"/>
                  <a:pt x="6606409" y="2829831"/>
                  <a:pt x="6602911" y="2824582"/>
                </a:cubicBezTo>
                <a:cubicBezTo>
                  <a:pt x="6599412" y="2819334"/>
                  <a:pt x="6594164" y="2814961"/>
                  <a:pt x="6587166" y="2811462"/>
                </a:cubicBezTo>
                <a:cubicBezTo>
                  <a:pt x="6580168" y="2807963"/>
                  <a:pt x="6566173" y="2809712"/>
                  <a:pt x="6545180" y="2816710"/>
                </a:cubicBezTo>
                <a:cubicBezTo>
                  <a:pt x="6538182" y="2823708"/>
                  <a:pt x="6534683" y="2832455"/>
                  <a:pt x="6534683" y="2842951"/>
                </a:cubicBezTo>
                <a:lnTo>
                  <a:pt x="6539931" y="2848200"/>
                </a:lnTo>
                <a:cubicBezTo>
                  <a:pt x="6543430" y="2841202"/>
                  <a:pt x="6546929" y="2836828"/>
                  <a:pt x="6550428" y="2835079"/>
                </a:cubicBezTo>
                <a:cubicBezTo>
                  <a:pt x="6553927" y="2833329"/>
                  <a:pt x="6557426" y="2830705"/>
                  <a:pt x="6560924" y="2827207"/>
                </a:cubicBezTo>
                <a:lnTo>
                  <a:pt x="6566173" y="2827207"/>
                </a:lnTo>
                <a:cubicBezTo>
                  <a:pt x="6562674" y="2830705"/>
                  <a:pt x="6560924" y="2834204"/>
                  <a:pt x="6560924" y="2837703"/>
                </a:cubicBezTo>
                <a:cubicBezTo>
                  <a:pt x="6560924" y="2841202"/>
                  <a:pt x="6559175" y="2844701"/>
                  <a:pt x="6555676" y="2848200"/>
                </a:cubicBezTo>
                <a:cubicBezTo>
                  <a:pt x="6552178" y="2872691"/>
                  <a:pt x="6560924" y="2886687"/>
                  <a:pt x="6581918" y="2890186"/>
                </a:cubicBezTo>
                <a:cubicBezTo>
                  <a:pt x="6588916" y="2890186"/>
                  <a:pt x="6597662" y="2895434"/>
                  <a:pt x="6608159" y="2905931"/>
                </a:cubicBezTo>
                <a:cubicBezTo>
                  <a:pt x="6604661" y="2909429"/>
                  <a:pt x="6602036" y="2912928"/>
                  <a:pt x="6600286" y="2916427"/>
                </a:cubicBezTo>
                <a:cubicBezTo>
                  <a:pt x="6598537" y="2919926"/>
                  <a:pt x="6594164" y="2923425"/>
                  <a:pt x="6587166" y="2926923"/>
                </a:cubicBezTo>
                <a:cubicBezTo>
                  <a:pt x="6583667" y="2933921"/>
                  <a:pt x="6583667" y="2940044"/>
                  <a:pt x="6587166" y="2945293"/>
                </a:cubicBezTo>
                <a:cubicBezTo>
                  <a:pt x="6590664" y="2950541"/>
                  <a:pt x="6583667" y="2953165"/>
                  <a:pt x="6566173" y="2953165"/>
                </a:cubicBezTo>
                <a:cubicBezTo>
                  <a:pt x="6562674" y="2953165"/>
                  <a:pt x="6559175" y="2958413"/>
                  <a:pt x="6555676" y="2968910"/>
                </a:cubicBezTo>
                <a:cubicBezTo>
                  <a:pt x="6552178" y="2979406"/>
                  <a:pt x="6546929" y="2988153"/>
                  <a:pt x="6539931" y="2995151"/>
                </a:cubicBezTo>
                <a:cubicBezTo>
                  <a:pt x="6536433" y="3005648"/>
                  <a:pt x="6532934" y="3016144"/>
                  <a:pt x="6529435" y="3026641"/>
                </a:cubicBezTo>
                <a:cubicBezTo>
                  <a:pt x="6525936" y="3037138"/>
                  <a:pt x="6515440" y="3045885"/>
                  <a:pt x="6497945" y="3052882"/>
                </a:cubicBezTo>
                <a:cubicBezTo>
                  <a:pt x="6490947" y="3059880"/>
                  <a:pt x="6485699" y="3066878"/>
                  <a:pt x="6482201" y="3073876"/>
                </a:cubicBezTo>
                <a:cubicBezTo>
                  <a:pt x="6478702" y="3080873"/>
                  <a:pt x="6473454" y="3087871"/>
                  <a:pt x="6466456" y="3094868"/>
                </a:cubicBezTo>
                <a:cubicBezTo>
                  <a:pt x="6438464" y="3119361"/>
                  <a:pt x="6408724" y="3121110"/>
                  <a:pt x="6377235" y="3100117"/>
                </a:cubicBezTo>
                <a:cubicBezTo>
                  <a:pt x="6366739" y="3093119"/>
                  <a:pt x="6356242" y="3086996"/>
                  <a:pt x="6345745" y="3081748"/>
                </a:cubicBezTo>
                <a:cubicBezTo>
                  <a:pt x="6335249" y="3076500"/>
                  <a:pt x="6326502" y="3065128"/>
                  <a:pt x="6319504" y="3047634"/>
                </a:cubicBezTo>
                <a:cubicBezTo>
                  <a:pt x="6319504" y="3040636"/>
                  <a:pt x="6313381" y="3036263"/>
                  <a:pt x="6301135" y="3034513"/>
                </a:cubicBezTo>
                <a:cubicBezTo>
                  <a:pt x="6288889" y="3032764"/>
                  <a:pt x="6279267" y="3035388"/>
                  <a:pt x="6272269" y="3042386"/>
                </a:cubicBezTo>
                <a:cubicBezTo>
                  <a:pt x="6310757" y="3049383"/>
                  <a:pt x="6326502" y="3070376"/>
                  <a:pt x="6319504" y="3105365"/>
                </a:cubicBezTo>
                <a:cubicBezTo>
                  <a:pt x="6309007" y="3105365"/>
                  <a:pt x="6302009" y="3107115"/>
                  <a:pt x="6298511" y="3110613"/>
                </a:cubicBezTo>
                <a:cubicBezTo>
                  <a:pt x="6281016" y="3131606"/>
                  <a:pt x="6265271" y="3131606"/>
                  <a:pt x="6251276" y="3110613"/>
                </a:cubicBezTo>
                <a:lnTo>
                  <a:pt x="6240780" y="3110613"/>
                </a:lnTo>
                <a:lnTo>
                  <a:pt x="6209290" y="3142103"/>
                </a:lnTo>
                <a:cubicBezTo>
                  <a:pt x="6209290" y="3131606"/>
                  <a:pt x="6207541" y="3122859"/>
                  <a:pt x="6204042" y="3115861"/>
                </a:cubicBezTo>
                <a:cubicBezTo>
                  <a:pt x="6183049" y="3115861"/>
                  <a:pt x="6169053" y="3122859"/>
                  <a:pt x="6162056" y="3136855"/>
                </a:cubicBezTo>
                <a:cubicBezTo>
                  <a:pt x="6162056" y="3140353"/>
                  <a:pt x="6158557" y="3142978"/>
                  <a:pt x="6151559" y="3144727"/>
                </a:cubicBezTo>
                <a:cubicBezTo>
                  <a:pt x="6144561" y="3146476"/>
                  <a:pt x="6137564" y="3145602"/>
                  <a:pt x="6130566" y="3142103"/>
                </a:cubicBezTo>
                <a:cubicBezTo>
                  <a:pt x="6120069" y="3138604"/>
                  <a:pt x="6111323" y="3133356"/>
                  <a:pt x="6104325" y="3126358"/>
                </a:cubicBezTo>
                <a:cubicBezTo>
                  <a:pt x="6097326" y="3119361"/>
                  <a:pt x="6086830" y="3119361"/>
                  <a:pt x="6072835" y="3126358"/>
                </a:cubicBezTo>
                <a:cubicBezTo>
                  <a:pt x="6072835" y="3126358"/>
                  <a:pt x="6064088" y="3126358"/>
                  <a:pt x="6046594" y="3126358"/>
                </a:cubicBezTo>
                <a:cubicBezTo>
                  <a:pt x="6036097" y="3126358"/>
                  <a:pt x="6029099" y="3128108"/>
                  <a:pt x="6025601" y="3131606"/>
                </a:cubicBezTo>
                <a:cubicBezTo>
                  <a:pt x="6015104" y="3142103"/>
                  <a:pt x="6002858" y="3148226"/>
                  <a:pt x="5988863" y="3149976"/>
                </a:cubicBezTo>
                <a:cubicBezTo>
                  <a:pt x="5974868" y="3151725"/>
                  <a:pt x="5966120" y="3161346"/>
                  <a:pt x="5962621" y="3178841"/>
                </a:cubicBezTo>
                <a:lnTo>
                  <a:pt x="5946876" y="3178841"/>
                </a:lnTo>
                <a:cubicBezTo>
                  <a:pt x="5936380" y="3178841"/>
                  <a:pt x="5931131" y="3178841"/>
                  <a:pt x="5931131" y="3178841"/>
                </a:cubicBezTo>
                <a:cubicBezTo>
                  <a:pt x="5920635" y="3168344"/>
                  <a:pt x="5909264" y="3157848"/>
                  <a:pt x="5897018" y="3147351"/>
                </a:cubicBezTo>
                <a:cubicBezTo>
                  <a:pt x="5884771" y="3136855"/>
                  <a:pt x="5875150" y="3124609"/>
                  <a:pt x="5868152" y="3110613"/>
                </a:cubicBezTo>
                <a:cubicBezTo>
                  <a:pt x="5854157" y="3089621"/>
                  <a:pt x="5842786" y="3068627"/>
                  <a:pt x="5834038" y="3047634"/>
                </a:cubicBezTo>
                <a:cubicBezTo>
                  <a:pt x="5825291" y="3026641"/>
                  <a:pt x="5815669" y="3005648"/>
                  <a:pt x="5805173" y="2984655"/>
                </a:cubicBezTo>
                <a:cubicBezTo>
                  <a:pt x="5805173" y="2981156"/>
                  <a:pt x="5799925" y="2974158"/>
                  <a:pt x="5789428" y="2963662"/>
                </a:cubicBezTo>
                <a:cubicBezTo>
                  <a:pt x="5789428" y="2935671"/>
                  <a:pt x="5778931" y="2912928"/>
                  <a:pt x="5757938" y="2895434"/>
                </a:cubicBezTo>
                <a:lnTo>
                  <a:pt x="5757938" y="2874441"/>
                </a:lnTo>
                <a:cubicBezTo>
                  <a:pt x="5757938" y="2870942"/>
                  <a:pt x="5758813" y="2867443"/>
                  <a:pt x="5760563" y="2863944"/>
                </a:cubicBezTo>
                <a:cubicBezTo>
                  <a:pt x="5762312" y="2860446"/>
                  <a:pt x="5763187" y="2855197"/>
                  <a:pt x="5763187" y="2848200"/>
                </a:cubicBezTo>
                <a:cubicBezTo>
                  <a:pt x="5756189" y="2820209"/>
                  <a:pt x="5748316" y="2791343"/>
                  <a:pt x="5739569" y="2761603"/>
                </a:cubicBezTo>
                <a:cubicBezTo>
                  <a:pt x="5730823" y="2731863"/>
                  <a:pt x="5721201" y="2702997"/>
                  <a:pt x="5710704" y="2675007"/>
                </a:cubicBezTo>
                <a:cubicBezTo>
                  <a:pt x="5707206" y="2664510"/>
                  <a:pt x="5702831" y="2654013"/>
                  <a:pt x="5697583" y="2643517"/>
                </a:cubicBezTo>
                <a:cubicBezTo>
                  <a:pt x="5692335" y="2633020"/>
                  <a:pt x="5687961" y="2622524"/>
                  <a:pt x="5684463" y="2612027"/>
                </a:cubicBezTo>
                <a:cubicBezTo>
                  <a:pt x="5677465" y="2577039"/>
                  <a:pt x="5673091" y="2542050"/>
                  <a:pt x="5671342" y="2507062"/>
                </a:cubicBezTo>
                <a:cubicBezTo>
                  <a:pt x="5669592" y="2472073"/>
                  <a:pt x="5665219" y="2437085"/>
                  <a:pt x="5658221" y="2402096"/>
                </a:cubicBezTo>
                <a:cubicBezTo>
                  <a:pt x="5651223" y="2370607"/>
                  <a:pt x="5645101" y="2339117"/>
                  <a:pt x="5639852" y="2307627"/>
                </a:cubicBezTo>
                <a:cubicBezTo>
                  <a:pt x="5634604" y="2276138"/>
                  <a:pt x="5628481" y="2246397"/>
                  <a:pt x="5621483" y="2218407"/>
                </a:cubicBezTo>
                <a:cubicBezTo>
                  <a:pt x="5614486" y="2172922"/>
                  <a:pt x="5608363" y="2127436"/>
                  <a:pt x="5603114" y="2081951"/>
                </a:cubicBezTo>
                <a:cubicBezTo>
                  <a:pt x="5597866" y="2036466"/>
                  <a:pt x="5591743" y="1990981"/>
                  <a:pt x="5584746" y="1945496"/>
                </a:cubicBezTo>
                <a:cubicBezTo>
                  <a:pt x="5577748" y="1914006"/>
                  <a:pt x="5570750" y="1882517"/>
                  <a:pt x="5563752" y="1851027"/>
                </a:cubicBezTo>
                <a:cubicBezTo>
                  <a:pt x="5556754" y="1819537"/>
                  <a:pt x="5549757" y="1788048"/>
                  <a:pt x="5542759" y="1756558"/>
                </a:cubicBezTo>
                <a:cubicBezTo>
                  <a:pt x="5539261" y="1739064"/>
                  <a:pt x="5534887" y="1723319"/>
                  <a:pt x="5529638" y="1709324"/>
                </a:cubicBezTo>
                <a:cubicBezTo>
                  <a:pt x="5524391" y="1695328"/>
                  <a:pt x="5523516" y="1681333"/>
                  <a:pt x="5527014" y="1667337"/>
                </a:cubicBezTo>
                <a:cubicBezTo>
                  <a:pt x="5527014" y="1632349"/>
                  <a:pt x="5523516" y="1607857"/>
                  <a:pt x="5516518" y="1593862"/>
                </a:cubicBezTo>
                <a:cubicBezTo>
                  <a:pt x="5513019" y="1586864"/>
                  <a:pt x="5509520" y="1582491"/>
                  <a:pt x="5506021" y="1580741"/>
                </a:cubicBezTo>
                <a:cubicBezTo>
                  <a:pt x="5502523" y="1578992"/>
                  <a:pt x="5499023" y="1574618"/>
                  <a:pt x="5495525" y="1567620"/>
                </a:cubicBezTo>
                <a:cubicBezTo>
                  <a:pt x="5495525" y="1553625"/>
                  <a:pt x="5497274" y="1541379"/>
                  <a:pt x="5500773" y="1530882"/>
                </a:cubicBezTo>
                <a:cubicBezTo>
                  <a:pt x="5493775" y="1537880"/>
                  <a:pt x="5488527" y="1541379"/>
                  <a:pt x="5485028" y="1541379"/>
                </a:cubicBezTo>
                <a:cubicBezTo>
                  <a:pt x="5481530" y="1541379"/>
                  <a:pt x="5476281" y="1544878"/>
                  <a:pt x="5469284" y="1551876"/>
                </a:cubicBezTo>
                <a:cubicBezTo>
                  <a:pt x="5469284" y="1544878"/>
                  <a:pt x="5465785" y="1527384"/>
                  <a:pt x="5458787" y="1499393"/>
                </a:cubicBezTo>
                <a:cubicBezTo>
                  <a:pt x="5469284" y="1509889"/>
                  <a:pt x="5478030" y="1516887"/>
                  <a:pt x="5485028" y="1520386"/>
                </a:cubicBezTo>
                <a:cubicBezTo>
                  <a:pt x="5488527" y="1478400"/>
                  <a:pt x="5485028" y="1437288"/>
                  <a:pt x="5474531" y="1397051"/>
                </a:cubicBezTo>
                <a:cubicBezTo>
                  <a:pt x="5464035" y="1356815"/>
                  <a:pt x="5455288" y="1317453"/>
                  <a:pt x="5448291" y="1278965"/>
                </a:cubicBezTo>
                <a:cubicBezTo>
                  <a:pt x="5448291" y="1275466"/>
                  <a:pt x="5451789" y="1273717"/>
                  <a:pt x="5458787" y="1273717"/>
                </a:cubicBezTo>
                <a:cubicBezTo>
                  <a:pt x="5455288" y="1266719"/>
                  <a:pt x="5453538" y="1259722"/>
                  <a:pt x="5453538" y="1252724"/>
                </a:cubicBezTo>
                <a:cubicBezTo>
                  <a:pt x="5453538" y="1245726"/>
                  <a:pt x="5451789" y="1238728"/>
                  <a:pt x="5448291" y="1231731"/>
                </a:cubicBezTo>
                <a:cubicBezTo>
                  <a:pt x="5434295" y="1238728"/>
                  <a:pt x="5427297" y="1242227"/>
                  <a:pt x="5427297" y="1242227"/>
                </a:cubicBezTo>
                <a:cubicBezTo>
                  <a:pt x="5420299" y="1235230"/>
                  <a:pt x="5415926" y="1228232"/>
                  <a:pt x="5414176" y="1221234"/>
                </a:cubicBezTo>
                <a:cubicBezTo>
                  <a:pt x="5412427" y="1214236"/>
                  <a:pt x="5408053" y="1205489"/>
                  <a:pt x="5401056" y="1194993"/>
                </a:cubicBezTo>
                <a:cubicBezTo>
                  <a:pt x="5397557" y="1212487"/>
                  <a:pt x="5392309" y="1235230"/>
                  <a:pt x="5385311" y="1263220"/>
                </a:cubicBezTo>
                <a:lnTo>
                  <a:pt x="5380063" y="1263220"/>
                </a:lnTo>
                <a:cubicBezTo>
                  <a:pt x="5376564" y="1252724"/>
                  <a:pt x="5373065" y="1243102"/>
                  <a:pt x="5369566" y="1234355"/>
                </a:cubicBezTo>
                <a:cubicBezTo>
                  <a:pt x="5366068" y="1225608"/>
                  <a:pt x="5364318" y="1215986"/>
                  <a:pt x="5364318" y="1205489"/>
                </a:cubicBezTo>
                <a:cubicBezTo>
                  <a:pt x="5367816" y="1191494"/>
                  <a:pt x="5366942" y="1179248"/>
                  <a:pt x="5361693" y="1168751"/>
                </a:cubicBezTo>
                <a:cubicBezTo>
                  <a:pt x="5356446" y="1158255"/>
                  <a:pt x="5352071" y="1147758"/>
                  <a:pt x="5348573" y="1137262"/>
                </a:cubicBezTo>
                <a:cubicBezTo>
                  <a:pt x="5341575" y="1098774"/>
                  <a:pt x="5334578" y="1059412"/>
                  <a:pt x="5327580" y="1019176"/>
                </a:cubicBezTo>
                <a:cubicBezTo>
                  <a:pt x="5320583" y="978939"/>
                  <a:pt x="5313584" y="937827"/>
                  <a:pt x="5306587" y="895841"/>
                </a:cubicBezTo>
                <a:cubicBezTo>
                  <a:pt x="5303088" y="888843"/>
                  <a:pt x="5303963" y="882721"/>
                  <a:pt x="5309211" y="877472"/>
                </a:cubicBezTo>
                <a:cubicBezTo>
                  <a:pt x="5314459" y="872224"/>
                  <a:pt x="5318833" y="866101"/>
                  <a:pt x="5322332" y="859103"/>
                </a:cubicBezTo>
                <a:lnTo>
                  <a:pt x="5301338" y="859103"/>
                </a:lnTo>
                <a:cubicBezTo>
                  <a:pt x="5294341" y="817117"/>
                  <a:pt x="5287343" y="774256"/>
                  <a:pt x="5280346" y="730521"/>
                </a:cubicBezTo>
                <a:cubicBezTo>
                  <a:pt x="5273348" y="686785"/>
                  <a:pt x="5266350" y="643924"/>
                  <a:pt x="5259353" y="601938"/>
                </a:cubicBezTo>
                <a:cubicBezTo>
                  <a:pt x="5262851" y="598439"/>
                  <a:pt x="5264601" y="596689"/>
                  <a:pt x="5264601" y="596689"/>
                </a:cubicBezTo>
                <a:lnTo>
                  <a:pt x="5275098" y="607186"/>
                </a:lnTo>
                <a:cubicBezTo>
                  <a:pt x="5289092" y="600188"/>
                  <a:pt x="5301338" y="593191"/>
                  <a:pt x="5311835" y="586193"/>
                </a:cubicBezTo>
                <a:cubicBezTo>
                  <a:pt x="5294341" y="582694"/>
                  <a:pt x="5285593" y="577446"/>
                  <a:pt x="5285593" y="570448"/>
                </a:cubicBezTo>
                <a:cubicBezTo>
                  <a:pt x="5285593" y="563450"/>
                  <a:pt x="5285593" y="556453"/>
                  <a:pt x="5285593" y="549455"/>
                </a:cubicBezTo>
                <a:cubicBezTo>
                  <a:pt x="5289092" y="528462"/>
                  <a:pt x="5285593" y="505719"/>
                  <a:pt x="5275098" y="481228"/>
                </a:cubicBezTo>
                <a:cubicBezTo>
                  <a:pt x="5264601" y="442740"/>
                  <a:pt x="5252354" y="407752"/>
                  <a:pt x="5238359" y="376262"/>
                </a:cubicBezTo>
                <a:cubicBezTo>
                  <a:pt x="5238359" y="369265"/>
                  <a:pt x="5234861" y="355269"/>
                  <a:pt x="5227863" y="334276"/>
                </a:cubicBezTo>
                <a:cubicBezTo>
                  <a:pt x="5224364" y="306285"/>
                  <a:pt x="5221740" y="280044"/>
                  <a:pt x="5219990" y="255552"/>
                </a:cubicBezTo>
                <a:cubicBezTo>
                  <a:pt x="5218241" y="231060"/>
                  <a:pt x="5226113" y="204819"/>
                  <a:pt x="5243608" y="176828"/>
                </a:cubicBezTo>
                <a:cubicBezTo>
                  <a:pt x="5243608" y="173329"/>
                  <a:pt x="5245357" y="171579"/>
                  <a:pt x="5248856" y="171579"/>
                </a:cubicBezTo>
                <a:cubicBezTo>
                  <a:pt x="5252354" y="171579"/>
                  <a:pt x="5255853" y="169830"/>
                  <a:pt x="5259353" y="166331"/>
                </a:cubicBezTo>
                <a:cubicBezTo>
                  <a:pt x="5269849" y="183825"/>
                  <a:pt x="5282095" y="195197"/>
                  <a:pt x="5296091" y="200445"/>
                </a:cubicBezTo>
                <a:cubicBezTo>
                  <a:pt x="5310086" y="205693"/>
                  <a:pt x="5325831" y="211816"/>
                  <a:pt x="5343325" y="218814"/>
                </a:cubicBezTo>
                <a:cubicBezTo>
                  <a:pt x="5325831" y="218814"/>
                  <a:pt x="5315335" y="229310"/>
                  <a:pt x="5311835" y="250303"/>
                </a:cubicBezTo>
                <a:cubicBezTo>
                  <a:pt x="5304837" y="271297"/>
                  <a:pt x="5304837" y="292290"/>
                  <a:pt x="5311835" y="313283"/>
                </a:cubicBezTo>
                <a:cubicBezTo>
                  <a:pt x="5318833" y="334276"/>
                  <a:pt x="5322332" y="350020"/>
                  <a:pt x="5322332" y="360517"/>
                </a:cubicBezTo>
                <a:cubicBezTo>
                  <a:pt x="5318833" y="371014"/>
                  <a:pt x="5315335" y="380635"/>
                  <a:pt x="5311835" y="389383"/>
                </a:cubicBezTo>
                <a:cubicBezTo>
                  <a:pt x="5308336" y="398130"/>
                  <a:pt x="5308336" y="407752"/>
                  <a:pt x="5311835" y="418248"/>
                </a:cubicBezTo>
                <a:cubicBezTo>
                  <a:pt x="5311835" y="432244"/>
                  <a:pt x="5318833" y="456735"/>
                  <a:pt x="5332828" y="491724"/>
                </a:cubicBezTo>
                <a:cubicBezTo>
                  <a:pt x="5332828" y="495223"/>
                  <a:pt x="5333703" y="497847"/>
                  <a:pt x="5335452" y="499597"/>
                </a:cubicBezTo>
                <a:cubicBezTo>
                  <a:pt x="5337202" y="501346"/>
                  <a:pt x="5338076" y="503970"/>
                  <a:pt x="5338076" y="507469"/>
                </a:cubicBezTo>
                <a:cubicBezTo>
                  <a:pt x="5331078" y="535459"/>
                  <a:pt x="5331953" y="560826"/>
                  <a:pt x="5340701" y="583569"/>
                </a:cubicBezTo>
                <a:cubicBezTo>
                  <a:pt x="5349448" y="606312"/>
                  <a:pt x="5357320" y="628179"/>
                  <a:pt x="5364318" y="649172"/>
                </a:cubicBezTo>
                <a:cubicBezTo>
                  <a:pt x="5371316" y="670165"/>
                  <a:pt x="5373065" y="687660"/>
                  <a:pt x="5369566" y="701655"/>
                </a:cubicBezTo>
                <a:cubicBezTo>
                  <a:pt x="5366068" y="708653"/>
                  <a:pt x="5366068" y="717400"/>
                  <a:pt x="5369566" y="727897"/>
                </a:cubicBezTo>
                <a:cubicBezTo>
                  <a:pt x="5373065" y="738393"/>
                  <a:pt x="5374814" y="748889"/>
                  <a:pt x="5374814" y="759386"/>
                </a:cubicBezTo>
                <a:cubicBezTo>
                  <a:pt x="5378313" y="769883"/>
                  <a:pt x="5381813" y="780379"/>
                  <a:pt x="5385311" y="790876"/>
                </a:cubicBezTo>
                <a:cubicBezTo>
                  <a:pt x="5388810" y="801372"/>
                  <a:pt x="5381813" y="811869"/>
                  <a:pt x="5364318" y="822365"/>
                </a:cubicBezTo>
                <a:lnTo>
                  <a:pt x="5364318" y="843358"/>
                </a:lnTo>
                <a:cubicBezTo>
                  <a:pt x="5367816" y="850356"/>
                  <a:pt x="5369566" y="857354"/>
                  <a:pt x="5369566" y="864352"/>
                </a:cubicBezTo>
                <a:cubicBezTo>
                  <a:pt x="5369566" y="871349"/>
                  <a:pt x="5371316" y="878347"/>
                  <a:pt x="5374814" y="885344"/>
                </a:cubicBezTo>
                <a:cubicBezTo>
                  <a:pt x="5378313" y="892342"/>
                  <a:pt x="5381813" y="898465"/>
                  <a:pt x="5385311" y="903713"/>
                </a:cubicBezTo>
                <a:cubicBezTo>
                  <a:pt x="5388810" y="908962"/>
                  <a:pt x="5394058" y="915085"/>
                  <a:pt x="5401056" y="922082"/>
                </a:cubicBezTo>
                <a:lnTo>
                  <a:pt x="5380063" y="943076"/>
                </a:lnTo>
                <a:cubicBezTo>
                  <a:pt x="5383561" y="950073"/>
                  <a:pt x="5386186" y="955322"/>
                  <a:pt x="5387935" y="958821"/>
                </a:cubicBezTo>
                <a:cubicBezTo>
                  <a:pt x="5389685" y="962319"/>
                  <a:pt x="5392309" y="967567"/>
                  <a:pt x="5395808" y="974565"/>
                </a:cubicBezTo>
                <a:cubicBezTo>
                  <a:pt x="5402805" y="967567"/>
                  <a:pt x="5407178" y="959695"/>
                  <a:pt x="5408928" y="950948"/>
                </a:cubicBezTo>
                <a:cubicBezTo>
                  <a:pt x="5410678" y="942201"/>
                  <a:pt x="5420299" y="943076"/>
                  <a:pt x="5437793" y="953572"/>
                </a:cubicBezTo>
                <a:cubicBezTo>
                  <a:pt x="5437793" y="939577"/>
                  <a:pt x="5436919" y="927331"/>
                  <a:pt x="5435170" y="916834"/>
                </a:cubicBezTo>
                <a:cubicBezTo>
                  <a:pt x="5433420" y="906338"/>
                  <a:pt x="5432546" y="895841"/>
                  <a:pt x="5432546" y="885344"/>
                </a:cubicBezTo>
                <a:cubicBezTo>
                  <a:pt x="5425548" y="857354"/>
                  <a:pt x="5420299" y="831987"/>
                  <a:pt x="5416801" y="809244"/>
                </a:cubicBezTo>
                <a:cubicBezTo>
                  <a:pt x="5413302" y="786502"/>
                  <a:pt x="5409803" y="761136"/>
                  <a:pt x="5406304" y="733145"/>
                </a:cubicBezTo>
                <a:cubicBezTo>
                  <a:pt x="5399307" y="705154"/>
                  <a:pt x="5394933" y="678912"/>
                  <a:pt x="5393184" y="654421"/>
                </a:cubicBezTo>
                <a:cubicBezTo>
                  <a:pt x="5391434" y="629929"/>
                  <a:pt x="5388810" y="603687"/>
                  <a:pt x="5385311" y="575697"/>
                </a:cubicBezTo>
                <a:cubicBezTo>
                  <a:pt x="5378313" y="551204"/>
                  <a:pt x="5367816" y="530211"/>
                  <a:pt x="5353821" y="512717"/>
                </a:cubicBezTo>
                <a:cubicBezTo>
                  <a:pt x="5329330" y="470731"/>
                  <a:pt x="5322332" y="432244"/>
                  <a:pt x="5332828" y="397255"/>
                </a:cubicBezTo>
                <a:cubicBezTo>
                  <a:pt x="5339826" y="390258"/>
                  <a:pt x="5345949" y="382385"/>
                  <a:pt x="5351198" y="373638"/>
                </a:cubicBezTo>
                <a:cubicBezTo>
                  <a:pt x="5356446" y="364891"/>
                  <a:pt x="5362568" y="357019"/>
                  <a:pt x="5369566" y="350020"/>
                </a:cubicBezTo>
                <a:cubicBezTo>
                  <a:pt x="5376564" y="346522"/>
                  <a:pt x="5383561" y="337775"/>
                  <a:pt x="5390559" y="323779"/>
                </a:cubicBezTo>
                <a:cubicBezTo>
                  <a:pt x="5397557" y="323779"/>
                  <a:pt x="5401931" y="322904"/>
                  <a:pt x="5403680" y="321155"/>
                </a:cubicBezTo>
                <a:cubicBezTo>
                  <a:pt x="5405430" y="319406"/>
                  <a:pt x="5408053" y="318531"/>
                  <a:pt x="5411552" y="318531"/>
                </a:cubicBezTo>
                <a:cubicBezTo>
                  <a:pt x="5415051" y="322030"/>
                  <a:pt x="5416801" y="324654"/>
                  <a:pt x="5416801" y="326403"/>
                </a:cubicBezTo>
                <a:cubicBezTo>
                  <a:pt x="5416801" y="328153"/>
                  <a:pt x="5418550" y="330777"/>
                  <a:pt x="5422049" y="334276"/>
                </a:cubicBezTo>
                <a:cubicBezTo>
                  <a:pt x="5429047" y="341273"/>
                  <a:pt x="5437793" y="344772"/>
                  <a:pt x="5448291" y="344772"/>
                </a:cubicBezTo>
                <a:cubicBezTo>
                  <a:pt x="5451789" y="344772"/>
                  <a:pt x="5453538" y="343023"/>
                  <a:pt x="5453538" y="339524"/>
                </a:cubicBezTo>
                <a:cubicBezTo>
                  <a:pt x="5453538" y="336025"/>
                  <a:pt x="5455288" y="332526"/>
                  <a:pt x="5458787" y="329028"/>
                </a:cubicBezTo>
                <a:cubicBezTo>
                  <a:pt x="5465785" y="311533"/>
                  <a:pt x="5471908" y="296663"/>
                  <a:pt x="5477156" y="284417"/>
                </a:cubicBezTo>
                <a:cubicBezTo>
                  <a:pt x="5482404" y="272171"/>
                  <a:pt x="5493775" y="262549"/>
                  <a:pt x="5511270" y="255552"/>
                </a:cubicBezTo>
                <a:lnTo>
                  <a:pt x="5516518" y="250303"/>
                </a:lnTo>
                <a:cubicBezTo>
                  <a:pt x="5516518" y="229310"/>
                  <a:pt x="5525265" y="215315"/>
                  <a:pt x="5542759" y="208317"/>
                </a:cubicBezTo>
                <a:cubicBezTo>
                  <a:pt x="5560253" y="201320"/>
                  <a:pt x="5572499" y="192572"/>
                  <a:pt x="5579497" y="182076"/>
                </a:cubicBezTo>
                <a:cubicBezTo>
                  <a:pt x="5579497" y="182076"/>
                  <a:pt x="5582996" y="178577"/>
                  <a:pt x="5589993" y="171579"/>
                </a:cubicBezTo>
                <a:cubicBezTo>
                  <a:pt x="5589993" y="178577"/>
                  <a:pt x="5589119" y="184700"/>
                  <a:pt x="5587370" y="189949"/>
                </a:cubicBezTo>
                <a:cubicBezTo>
                  <a:pt x="5585620" y="195197"/>
                  <a:pt x="5584746" y="201320"/>
                  <a:pt x="5584746" y="208317"/>
                </a:cubicBezTo>
                <a:cubicBezTo>
                  <a:pt x="5584746" y="211816"/>
                  <a:pt x="5588244" y="220563"/>
                  <a:pt x="5595242" y="234559"/>
                </a:cubicBezTo>
                <a:lnTo>
                  <a:pt x="5605738" y="234559"/>
                </a:lnTo>
                <a:cubicBezTo>
                  <a:pt x="5609237" y="231060"/>
                  <a:pt x="5610987" y="224062"/>
                  <a:pt x="5610987" y="213565"/>
                </a:cubicBezTo>
                <a:cubicBezTo>
                  <a:pt x="5610987" y="206568"/>
                  <a:pt x="5611861" y="200445"/>
                  <a:pt x="5613611" y="195197"/>
                </a:cubicBezTo>
                <a:cubicBezTo>
                  <a:pt x="5615361" y="189949"/>
                  <a:pt x="5616235" y="185575"/>
                  <a:pt x="5616235" y="182076"/>
                </a:cubicBezTo>
                <a:cubicBezTo>
                  <a:pt x="5623233" y="175079"/>
                  <a:pt x="5628481" y="171579"/>
                  <a:pt x="5631980" y="171579"/>
                </a:cubicBezTo>
                <a:cubicBezTo>
                  <a:pt x="5635479" y="171579"/>
                  <a:pt x="5638978" y="169830"/>
                  <a:pt x="5642476" y="166331"/>
                </a:cubicBezTo>
                <a:cubicBezTo>
                  <a:pt x="5638978" y="159333"/>
                  <a:pt x="5631980" y="150586"/>
                  <a:pt x="5621483" y="140090"/>
                </a:cubicBezTo>
                <a:cubicBezTo>
                  <a:pt x="5624982" y="136591"/>
                  <a:pt x="5627606" y="133092"/>
                  <a:pt x="5629356" y="129593"/>
                </a:cubicBezTo>
                <a:cubicBezTo>
                  <a:pt x="5631106" y="126094"/>
                  <a:pt x="5633730" y="122595"/>
                  <a:pt x="5637228" y="119097"/>
                </a:cubicBezTo>
                <a:lnTo>
                  <a:pt x="5589993" y="103352"/>
                </a:lnTo>
                <a:cubicBezTo>
                  <a:pt x="5600490" y="92855"/>
                  <a:pt x="5610112" y="82359"/>
                  <a:pt x="5618859" y="71862"/>
                </a:cubicBezTo>
                <a:cubicBezTo>
                  <a:pt x="5627606" y="61366"/>
                  <a:pt x="5642476" y="63115"/>
                  <a:pt x="5663469" y="77110"/>
                </a:cubicBezTo>
                <a:lnTo>
                  <a:pt x="5663469" y="61366"/>
                </a:lnTo>
                <a:cubicBezTo>
                  <a:pt x="5656471" y="61366"/>
                  <a:pt x="5645975" y="57867"/>
                  <a:pt x="5631980" y="50869"/>
                </a:cubicBezTo>
                <a:cubicBezTo>
                  <a:pt x="5621483" y="47370"/>
                  <a:pt x="5616235" y="42122"/>
                  <a:pt x="5616235" y="35124"/>
                </a:cubicBezTo>
                <a:cubicBezTo>
                  <a:pt x="5612736" y="31625"/>
                  <a:pt x="5612736" y="28127"/>
                  <a:pt x="5616235" y="24628"/>
                </a:cubicBezTo>
                <a:cubicBezTo>
                  <a:pt x="5619734" y="21129"/>
                  <a:pt x="5623233" y="19380"/>
                  <a:pt x="5626731" y="19380"/>
                </a:cubicBezTo>
                <a:cubicBezTo>
                  <a:pt x="5644226" y="15880"/>
                  <a:pt x="5661720" y="17630"/>
                  <a:pt x="5679214" y="24628"/>
                </a:cubicBezTo>
                <a:cubicBezTo>
                  <a:pt x="5696709" y="31625"/>
                  <a:pt x="5714203" y="38623"/>
                  <a:pt x="5731697" y="45621"/>
                </a:cubicBezTo>
                <a:cubicBezTo>
                  <a:pt x="5735196" y="52618"/>
                  <a:pt x="5736946" y="56117"/>
                  <a:pt x="5736946" y="56117"/>
                </a:cubicBezTo>
                <a:cubicBezTo>
                  <a:pt x="5708954" y="77110"/>
                  <a:pt x="5707206" y="99853"/>
                  <a:pt x="5731697" y="124345"/>
                </a:cubicBezTo>
                <a:cubicBezTo>
                  <a:pt x="5735196" y="127844"/>
                  <a:pt x="5736946" y="131342"/>
                  <a:pt x="5736946" y="134841"/>
                </a:cubicBezTo>
                <a:cubicBezTo>
                  <a:pt x="5736946" y="148837"/>
                  <a:pt x="5742194" y="158459"/>
                  <a:pt x="5752690" y="163707"/>
                </a:cubicBezTo>
                <a:cubicBezTo>
                  <a:pt x="5763187" y="168955"/>
                  <a:pt x="5771934" y="175079"/>
                  <a:pt x="5778931" y="182076"/>
                </a:cubicBezTo>
                <a:lnTo>
                  <a:pt x="5789428" y="182076"/>
                </a:lnTo>
                <a:lnTo>
                  <a:pt x="5789428" y="124345"/>
                </a:lnTo>
                <a:cubicBezTo>
                  <a:pt x="5796426" y="127844"/>
                  <a:pt x="5802549" y="131342"/>
                  <a:pt x="5807797" y="134841"/>
                </a:cubicBezTo>
                <a:cubicBezTo>
                  <a:pt x="5813046" y="138340"/>
                  <a:pt x="5815669" y="134841"/>
                  <a:pt x="5815669" y="124345"/>
                </a:cubicBezTo>
                <a:cubicBezTo>
                  <a:pt x="5819168" y="117347"/>
                  <a:pt x="5819168" y="108600"/>
                  <a:pt x="5815669" y="98103"/>
                </a:cubicBezTo>
                <a:cubicBezTo>
                  <a:pt x="5812171" y="87607"/>
                  <a:pt x="5808671" y="78860"/>
                  <a:pt x="5805173" y="71862"/>
                </a:cubicBezTo>
                <a:cubicBezTo>
                  <a:pt x="5808671" y="68363"/>
                  <a:pt x="5812171" y="66614"/>
                  <a:pt x="5815669" y="66614"/>
                </a:cubicBezTo>
                <a:cubicBezTo>
                  <a:pt x="5819168" y="66614"/>
                  <a:pt x="5820918" y="64865"/>
                  <a:pt x="5820918" y="61366"/>
                </a:cubicBezTo>
                <a:cubicBezTo>
                  <a:pt x="5838412" y="71862"/>
                  <a:pt x="5848909" y="78860"/>
                  <a:pt x="5852408" y="82359"/>
                </a:cubicBezTo>
                <a:cubicBezTo>
                  <a:pt x="5859406" y="103352"/>
                  <a:pt x="5869026" y="119097"/>
                  <a:pt x="5881273" y="129593"/>
                </a:cubicBezTo>
                <a:cubicBezTo>
                  <a:pt x="5893519" y="140090"/>
                  <a:pt x="5908389" y="148837"/>
                  <a:pt x="5925883" y="155834"/>
                </a:cubicBezTo>
                <a:cubicBezTo>
                  <a:pt x="5939879" y="159333"/>
                  <a:pt x="5960871" y="168080"/>
                  <a:pt x="5988863" y="182076"/>
                </a:cubicBezTo>
                <a:cubicBezTo>
                  <a:pt x="6013354" y="203069"/>
                  <a:pt x="6036097" y="225811"/>
                  <a:pt x="6057090" y="250303"/>
                </a:cubicBezTo>
                <a:cubicBezTo>
                  <a:pt x="6067586" y="264299"/>
                  <a:pt x="6075459" y="280044"/>
                  <a:pt x="6080707" y="297538"/>
                </a:cubicBezTo>
                <a:cubicBezTo>
                  <a:pt x="6085956" y="315032"/>
                  <a:pt x="6081582" y="332526"/>
                  <a:pt x="6067586" y="350020"/>
                </a:cubicBezTo>
                <a:cubicBezTo>
                  <a:pt x="6081582" y="350020"/>
                  <a:pt x="6092079" y="351770"/>
                  <a:pt x="6099076" y="355269"/>
                </a:cubicBezTo>
                <a:cubicBezTo>
                  <a:pt x="6088580" y="365765"/>
                  <a:pt x="6079833" y="372763"/>
                  <a:pt x="6072835" y="376262"/>
                </a:cubicBezTo>
                <a:cubicBezTo>
                  <a:pt x="6079833" y="379761"/>
                  <a:pt x="6085081" y="381510"/>
                  <a:pt x="6088580" y="381510"/>
                </a:cubicBezTo>
                <a:cubicBezTo>
                  <a:pt x="6092079" y="381510"/>
                  <a:pt x="6097326" y="383259"/>
                  <a:pt x="6104325" y="386759"/>
                </a:cubicBezTo>
                <a:cubicBezTo>
                  <a:pt x="6076334" y="404253"/>
                  <a:pt x="6067586" y="430494"/>
                  <a:pt x="6078083" y="465483"/>
                </a:cubicBezTo>
                <a:cubicBezTo>
                  <a:pt x="6078083" y="472480"/>
                  <a:pt x="6076334" y="478603"/>
                  <a:pt x="6072835" y="483852"/>
                </a:cubicBezTo>
                <a:cubicBezTo>
                  <a:pt x="6069336" y="489100"/>
                  <a:pt x="6067586" y="493473"/>
                  <a:pt x="6067586" y="496972"/>
                </a:cubicBezTo>
                <a:cubicBezTo>
                  <a:pt x="6074585" y="514467"/>
                  <a:pt x="6078958" y="529337"/>
                  <a:pt x="6080707" y="541583"/>
                </a:cubicBezTo>
                <a:cubicBezTo>
                  <a:pt x="6082457" y="553828"/>
                  <a:pt x="6086830" y="568699"/>
                  <a:pt x="6093828" y="586193"/>
                </a:cubicBezTo>
                <a:cubicBezTo>
                  <a:pt x="6097326" y="593191"/>
                  <a:pt x="6102575" y="607186"/>
                  <a:pt x="6109573" y="628179"/>
                </a:cubicBezTo>
                <a:cubicBezTo>
                  <a:pt x="6109573" y="631678"/>
                  <a:pt x="6111323" y="635177"/>
                  <a:pt x="6114821" y="638676"/>
                </a:cubicBezTo>
                <a:cubicBezTo>
                  <a:pt x="6132316" y="645673"/>
                  <a:pt x="6137564" y="663168"/>
                  <a:pt x="6130566" y="691158"/>
                </a:cubicBezTo>
                <a:cubicBezTo>
                  <a:pt x="6134064" y="691158"/>
                  <a:pt x="6137564" y="689409"/>
                  <a:pt x="6141063" y="685910"/>
                </a:cubicBezTo>
                <a:cubicBezTo>
                  <a:pt x="6144561" y="692908"/>
                  <a:pt x="6148061" y="699031"/>
                  <a:pt x="6151559" y="704279"/>
                </a:cubicBezTo>
                <a:cubicBezTo>
                  <a:pt x="6155058" y="709527"/>
                  <a:pt x="6156807" y="715650"/>
                  <a:pt x="6156807" y="722648"/>
                </a:cubicBezTo>
                <a:cubicBezTo>
                  <a:pt x="6167304" y="782129"/>
                  <a:pt x="6176926" y="843358"/>
                  <a:pt x="6185673" y="906338"/>
                </a:cubicBezTo>
                <a:cubicBezTo>
                  <a:pt x="6194420" y="969317"/>
                  <a:pt x="6204042" y="1030547"/>
                  <a:pt x="6214539" y="1090027"/>
                </a:cubicBezTo>
                <a:cubicBezTo>
                  <a:pt x="6221536" y="1139011"/>
                  <a:pt x="6231158" y="1186246"/>
                  <a:pt x="6243404" y="1231731"/>
                </a:cubicBezTo>
                <a:cubicBezTo>
                  <a:pt x="6255650" y="1277216"/>
                  <a:pt x="6267021" y="1324450"/>
                  <a:pt x="6277518" y="1373434"/>
                </a:cubicBezTo>
                <a:cubicBezTo>
                  <a:pt x="6284516" y="1404924"/>
                  <a:pt x="6291513" y="1436413"/>
                  <a:pt x="6298511" y="1467903"/>
                </a:cubicBezTo>
                <a:cubicBezTo>
                  <a:pt x="6305509" y="1499393"/>
                  <a:pt x="6312506" y="1530882"/>
                  <a:pt x="6319504" y="1562372"/>
                </a:cubicBezTo>
                <a:cubicBezTo>
                  <a:pt x="6319504" y="1569370"/>
                  <a:pt x="6324752" y="1578117"/>
                  <a:pt x="6335249" y="1588613"/>
                </a:cubicBezTo>
                <a:cubicBezTo>
                  <a:pt x="6345745" y="1578117"/>
                  <a:pt x="6350994" y="1569370"/>
                  <a:pt x="6350994" y="1562372"/>
                </a:cubicBezTo>
                <a:cubicBezTo>
                  <a:pt x="6357991" y="1537880"/>
                  <a:pt x="6364114" y="1513388"/>
                  <a:pt x="6369363" y="1488896"/>
                </a:cubicBezTo>
                <a:cubicBezTo>
                  <a:pt x="6374611" y="1464404"/>
                  <a:pt x="6380734" y="1438163"/>
                  <a:pt x="6387731" y="1410172"/>
                </a:cubicBezTo>
                <a:cubicBezTo>
                  <a:pt x="6401727" y="1350692"/>
                  <a:pt x="6418346" y="1291211"/>
                  <a:pt x="6437590" y="1231731"/>
                </a:cubicBezTo>
                <a:cubicBezTo>
                  <a:pt x="6456834" y="1172250"/>
                  <a:pt x="6478702" y="1114519"/>
                  <a:pt x="6503194" y="1058538"/>
                </a:cubicBezTo>
                <a:cubicBezTo>
                  <a:pt x="6503194" y="1051540"/>
                  <a:pt x="6504943" y="1048041"/>
                  <a:pt x="6508442" y="1048041"/>
                </a:cubicBezTo>
                <a:cubicBezTo>
                  <a:pt x="6511941" y="1048041"/>
                  <a:pt x="6515440" y="1044542"/>
                  <a:pt x="6518939" y="1037545"/>
                </a:cubicBezTo>
                <a:cubicBezTo>
                  <a:pt x="6525936" y="1016552"/>
                  <a:pt x="6529435" y="1000807"/>
                  <a:pt x="6529435" y="990310"/>
                </a:cubicBezTo>
                <a:cubicBezTo>
                  <a:pt x="6532934" y="983312"/>
                  <a:pt x="6533809" y="977189"/>
                  <a:pt x="6532059" y="971941"/>
                </a:cubicBezTo>
                <a:cubicBezTo>
                  <a:pt x="6530309" y="966693"/>
                  <a:pt x="6531184" y="960570"/>
                  <a:pt x="6534683" y="953572"/>
                </a:cubicBezTo>
                <a:cubicBezTo>
                  <a:pt x="6552178" y="915085"/>
                  <a:pt x="6571421" y="876598"/>
                  <a:pt x="6592414" y="838110"/>
                </a:cubicBezTo>
                <a:cubicBezTo>
                  <a:pt x="6599412" y="820616"/>
                  <a:pt x="6611658" y="820616"/>
                  <a:pt x="6629152" y="838110"/>
                </a:cubicBezTo>
                <a:cubicBezTo>
                  <a:pt x="6622154" y="848607"/>
                  <a:pt x="6615157" y="859978"/>
                  <a:pt x="6608159" y="872224"/>
                </a:cubicBezTo>
                <a:cubicBezTo>
                  <a:pt x="6601161" y="884470"/>
                  <a:pt x="6594164" y="897591"/>
                  <a:pt x="6587166" y="911586"/>
                </a:cubicBezTo>
                <a:cubicBezTo>
                  <a:pt x="6590664" y="911586"/>
                  <a:pt x="6592414" y="912461"/>
                  <a:pt x="6592414" y="914210"/>
                </a:cubicBezTo>
                <a:cubicBezTo>
                  <a:pt x="6592414" y="915959"/>
                  <a:pt x="6594164" y="916834"/>
                  <a:pt x="6597662" y="916834"/>
                </a:cubicBezTo>
                <a:lnTo>
                  <a:pt x="6629152" y="838110"/>
                </a:lnTo>
                <a:cubicBezTo>
                  <a:pt x="6646646" y="831112"/>
                  <a:pt x="6657143" y="821491"/>
                  <a:pt x="6660642" y="809244"/>
                </a:cubicBezTo>
                <a:cubicBezTo>
                  <a:pt x="6664140" y="796999"/>
                  <a:pt x="6667640" y="783878"/>
                  <a:pt x="6671139" y="769883"/>
                </a:cubicBezTo>
                <a:cubicBezTo>
                  <a:pt x="6678136" y="759386"/>
                  <a:pt x="6685134" y="752388"/>
                  <a:pt x="6692131" y="748889"/>
                </a:cubicBezTo>
                <a:cubicBezTo>
                  <a:pt x="6699129" y="745391"/>
                  <a:pt x="6702628" y="739268"/>
                  <a:pt x="6702628" y="730521"/>
                </a:cubicBezTo>
                <a:cubicBezTo>
                  <a:pt x="6702628" y="721773"/>
                  <a:pt x="6704378" y="713901"/>
                  <a:pt x="6707876" y="706903"/>
                </a:cubicBezTo>
                <a:cubicBezTo>
                  <a:pt x="6707876" y="706903"/>
                  <a:pt x="6714874" y="703404"/>
                  <a:pt x="6728869" y="696407"/>
                </a:cubicBezTo>
                <a:lnTo>
                  <a:pt x="6728869" y="722648"/>
                </a:lnTo>
                <a:cubicBezTo>
                  <a:pt x="6735867" y="715650"/>
                  <a:pt x="6741990" y="710402"/>
                  <a:pt x="6747239" y="706903"/>
                </a:cubicBezTo>
                <a:cubicBezTo>
                  <a:pt x="6752486" y="703404"/>
                  <a:pt x="6756861" y="698156"/>
                  <a:pt x="6760359" y="691158"/>
                </a:cubicBezTo>
                <a:cubicBezTo>
                  <a:pt x="6770856" y="666667"/>
                  <a:pt x="6776104" y="638676"/>
                  <a:pt x="6776104" y="607186"/>
                </a:cubicBezTo>
                <a:cubicBezTo>
                  <a:pt x="6776104" y="589692"/>
                  <a:pt x="6783101" y="573947"/>
                  <a:pt x="6797097" y="559952"/>
                </a:cubicBezTo>
                <a:cubicBezTo>
                  <a:pt x="6804095" y="552954"/>
                  <a:pt x="6811092" y="538958"/>
                  <a:pt x="6818090" y="517965"/>
                </a:cubicBezTo>
                <a:cubicBezTo>
                  <a:pt x="6814591" y="517965"/>
                  <a:pt x="6812842" y="516216"/>
                  <a:pt x="6812842" y="512717"/>
                </a:cubicBezTo>
                <a:cubicBezTo>
                  <a:pt x="6802345" y="526713"/>
                  <a:pt x="6790099" y="538958"/>
                  <a:pt x="6776104" y="549455"/>
                </a:cubicBezTo>
                <a:cubicBezTo>
                  <a:pt x="6762109" y="559952"/>
                  <a:pt x="6755111" y="575697"/>
                  <a:pt x="6755111" y="596689"/>
                </a:cubicBezTo>
                <a:cubicBezTo>
                  <a:pt x="6755111" y="614184"/>
                  <a:pt x="6749862" y="624680"/>
                  <a:pt x="6739366" y="628179"/>
                </a:cubicBezTo>
                <a:cubicBezTo>
                  <a:pt x="6718373" y="645673"/>
                  <a:pt x="6707876" y="671915"/>
                  <a:pt x="6707876" y="706903"/>
                </a:cubicBezTo>
                <a:cubicBezTo>
                  <a:pt x="6711375" y="706903"/>
                  <a:pt x="6706127" y="710402"/>
                  <a:pt x="6692131" y="717400"/>
                </a:cubicBezTo>
                <a:lnTo>
                  <a:pt x="6692131" y="507469"/>
                </a:lnTo>
                <a:lnTo>
                  <a:pt x="6665890" y="507469"/>
                </a:lnTo>
                <a:cubicBezTo>
                  <a:pt x="6669389" y="493473"/>
                  <a:pt x="6672888" y="480353"/>
                  <a:pt x="6676386" y="468107"/>
                </a:cubicBezTo>
                <a:cubicBezTo>
                  <a:pt x="6679885" y="455861"/>
                  <a:pt x="6683384" y="442740"/>
                  <a:pt x="6686883" y="428745"/>
                </a:cubicBezTo>
                <a:cubicBezTo>
                  <a:pt x="6693881" y="407752"/>
                  <a:pt x="6699129" y="393756"/>
                  <a:pt x="6702628" y="386759"/>
                </a:cubicBezTo>
                <a:cubicBezTo>
                  <a:pt x="6709626" y="379761"/>
                  <a:pt x="6716623" y="374513"/>
                  <a:pt x="6723621" y="371014"/>
                </a:cubicBezTo>
                <a:cubicBezTo>
                  <a:pt x="6727119" y="360517"/>
                  <a:pt x="6729744" y="349146"/>
                  <a:pt x="6731494" y="336900"/>
                </a:cubicBezTo>
                <a:cubicBezTo>
                  <a:pt x="6733243" y="324654"/>
                  <a:pt x="6737616" y="311533"/>
                  <a:pt x="6744614" y="297538"/>
                </a:cubicBezTo>
                <a:cubicBezTo>
                  <a:pt x="6751612" y="283542"/>
                  <a:pt x="6760359" y="271297"/>
                  <a:pt x="6770856" y="260800"/>
                </a:cubicBezTo>
                <a:cubicBezTo>
                  <a:pt x="6781352" y="250303"/>
                  <a:pt x="6791849" y="238058"/>
                  <a:pt x="6802345" y="224062"/>
                </a:cubicBezTo>
                <a:cubicBezTo>
                  <a:pt x="6809343" y="220563"/>
                  <a:pt x="6813716" y="217065"/>
                  <a:pt x="6815466" y="213565"/>
                </a:cubicBezTo>
                <a:cubicBezTo>
                  <a:pt x="6817216" y="210067"/>
                  <a:pt x="6819840" y="206568"/>
                  <a:pt x="6823339" y="203069"/>
                </a:cubicBezTo>
                <a:cubicBezTo>
                  <a:pt x="6830336" y="185575"/>
                  <a:pt x="6838209" y="168080"/>
                  <a:pt x="6846956" y="150586"/>
                </a:cubicBezTo>
                <a:cubicBezTo>
                  <a:pt x="6855702" y="133092"/>
                  <a:pt x="6863575" y="115598"/>
                  <a:pt x="6870573" y="98103"/>
                </a:cubicBezTo>
                <a:cubicBezTo>
                  <a:pt x="6874072" y="91106"/>
                  <a:pt x="6877571" y="86732"/>
                  <a:pt x="6881069" y="84983"/>
                </a:cubicBezTo>
                <a:cubicBezTo>
                  <a:pt x="6884568" y="83233"/>
                  <a:pt x="6889816" y="78860"/>
                  <a:pt x="6896814" y="71862"/>
                </a:cubicBezTo>
                <a:lnTo>
                  <a:pt x="6902062" y="66614"/>
                </a:lnTo>
                <a:cubicBezTo>
                  <a:pt x="6912559" y="49120"/>
                  <a:pt x="6926554" y="36873"/>
                  <a:pt x="6944049" y="29876"/>
                </a:cubicBezTo>
                <a:cubicBezTo>
                  <a:pt x="6961543" y="22878"/>
                  <a:pt x="6979037" y="14131"/>
                  <a:pt x="6996531" y="3634"/>
                </a:cubicBezTo>
                <a:cubicBezTo>
                  <a:pt x="7001779" y="1010"/>
                  <a:pt x="7006591" y="-192"/>
                  <a:pt x="7010964" y="2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9523295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Segoe UI Light"/>
            <a:ea typeface="Segoe UI Light"/>
            <a:cs typeface="Segoe UI Light"/>
            <a:sym typeface="Segoe U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Segoe UI Light"/>
            <a:ea typeface="Segoe UI Light"/>
            <a:cs typeface="Segoe UI Light"/>
            <a:sym typeface="Segoe U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Segoe UI Light"/>
            <a:ea typeface="Segoe UI Light"/>
            <a:cs typeface="Segoe UI Light"/>
            <a:sym typeface="Segoe U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Segoe UI Light"/>
            <a:ea typeface="Segoe UI Light"/>
            <a:cs typeface="Segoe UI Light"/>
            <a:sym typeface="Segoe U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70</Words>
  <Application>Microsoft Office PowerPoint</Application>
  <PresentationFormat>Широкий екран</PresentationFormat>
  <Paragraphs>16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Kust</vt:lpstr>
      <vt:lpstr>Segoe UI</vt:lpstr>
      <vt:lpstr>Segoe UI Light</vt:lpstr>
      <vt:lpstr>Segoe UI Semibold</vt:lpstr>
      <vt:lpstr>Office Theme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RePack by Diakov</cp:lastModifiedBy>
  <cp:revision>14</cp:revision>
  <dcterms:modified xsi:type="dcterms:W3CDTF">2023-04-02T14:30:10Z</dcterms:modified>
</cp:coreProperties>
</file>